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9"/>
  </p:notesMasterIdLst>
  <p:sldIdLst>
    <p:sldId id="301" r:id="rId2"/>
    <p:sldId id="289" r:id="rId3"/>
    <p:sldId id="307" r:id="rId4"/>
    <p:sldId id="302" r:id="rId5"/>
    <p:sldId id="303" r:id="rId6"/>
    <p:sldId id="309" r:id="rId7"/>
    <p:sldId id="3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72134" autoAdjust="0"/>
  </p:normalViewPr>
  <p:slideViewPr>
    <p:cSldViewPr snapToGrid="0">
      <p:cViewPr varScale="1">
        <p:scale>
          <a:sx n="91" d="100"/>
          <a:sy n="91" d="100"/>
        </p:scale>
        <p:origin x="12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443A-182B-4C29-B438-023C1A074197}" type="datetimeFigureOut">
              <a:rPr lang="en-IE" smtClean="0"/>
              <a:t>18/09/2023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ED03-A955-4B3A-8E52-DFADD0314D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8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DB5C9-A23C-4AD4-9EC9-AE71294F77E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Sign</a:t>
            </a:r>
            <a:r>
              <a:rPr lang="en-GB" altLang="en-US" baseline="0" dirty="0"/>
              <a:t> in sheet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2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6675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3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22276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354639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185448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185826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36352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4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2687638"/>
            <a:ext cx="8305800" cy="17526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dirty="0" err="1">
                <a:solidFill>
                  <a:schemeClr val="bg1"/>
                </a:solidFill>
              </a:rPr>
              <a:t>Bawnogue</a:t>
            </a:r>
            <a:r>
              <a:rPr lang="en-US" altLang="en-US" sz="4400" dirty="0">
                <a:solidFill>
                  <a:schemeClr val="bg1"/>
                </a:solidFill>
              </a:rPr>
              <a:t> Shopping Centre TIC</a:t>
            </a:r>
          </a:p>
        </p:txBody>
      </p:sp>
      <p:sp>
        <p:nvSpPr>
          <p:cNvPr id="43012" name="Rectangle 33"/>
          <p:cNvSpPr>
            <a:spLocks noChangeArrowheads="1"/>
          </p:cNvSpPr>
          <p:nvPr/>
        </p:nvSpPr>
        <p:spPr bwMode="auto">
          <a:xfrm>
            <a:off x="1905000" y="4941889"/>
            <a:ext cx="830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20</a:t>
            </a:r>
            <a:r>
              <a:rPr lang="en-US" altLang="en-US" sz="2400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dirty="0">
                <a:solidFill>
                  <a:schemeClr val="bg1"/>
                </a:solidFill>
              </a:rPr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5154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0B50C-A709-87BB-2573-61D70A9E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175" y="1425043"/>
            <a:ext cx="8155694" cy="5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33082" y="1247473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Background</a:t>
            </a: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SDCC progressing the design of the </a:t>
            </a:r>
            <a:r>
              <a:rPr lang="en-US" sz="2000" dirty="0" err="1">
                <a:cs typeface="Arial" panose="020B0604020202020204" pitchFamily="34" charset="0"/>
              </a:rPr>
              <a:t>Bawnogue</a:t>
            </a:r>
            <a:r>
              <a:rPr lang="en-US" sz="2000" dirty="0">
                <a:cs typeface="Arial" panose="020B0604020202020204" pitchFamily="34" charset="0"/>
              </a:rPr>
              <a:t> District Centre Enhancement Scheme.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 err="1">
                <a:cs typeface="Arial" panose="020B0604020202020204" pitchFamily="34" charset="0"/>
              </a:rPr>
              <a:t>Bawnogue</a:t>
            </a:r>
            <a:r>
              <a:rPr lang="en-US" sz="2000" dirty="0">
                <a:cs typeface="Arial" panose="020B0604020202020204" pitchFamily="34" charset="0"/>
              </a:rPr>
              <a:t> Shopping Centre – Focal point of the community – Busy retail area.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Carpark is privately owned – Registered to </a:t>
            </a:r>
            <a:r>
              <a:rPr lang="en-US" sz="2000" dirty="0" err="1">
                <a:cs typeface="Arial" panose="020B0604020202020204" pitchFamily="34" charset="0"/>
              </a:rPr>
              <a:t>Bawnogue</a:t>
            </a:r>
            <a:r>
              <a:rPr lang="en-US" sz="2000" dirty="0">
                <a:cs typeface="Arial" panose="020B0604020202020204" pitchFamily="34" charset="0"/>
              </a:rPr>
              <a:t> Shopping Centre Management Limited – dissolved.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Carpark surface is in very poor condition and requires upgrade.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Ongoing requests to council to carry out works to repair the carpark.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Good engagement with the local traders.</a:t>
            </a:r>
            <a:br>
              <a:rPr lang="en-IE" sz="2000" dirty="0">
                <a:cs typeface="Arial" panose="020B0604020202020204" pitchFamily="34" charset="0"/>
              </a:rPr>
            </a:br>
            <a:endParaRPr lang="en-IE" sz="2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4" y="1116105"/>
            <a:ext cx="10969733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Proposal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At present the carpark is not to TIC standard and would require significant investment once TIC – possibly as Phase 2 of the DCEP Scheme.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Provides direct permeability routes from Ace Enterprise Park / Community Centre and School directly to the shopping </a:t>
            </a:r>
            <a:r>
              <a:rPr lang="en-US" sz="2000" dirty="0" err="1">
                <a:cs typeface="Arial" panose="020B0604020202020204" pitchFamily="34" charset="0"/>
              </a:rPr>
              <a:t>centre</a:t>
            </a:r>
            <a:r>
              <a:rPr lang="en-US" sz="2000" dirty="0">
                <a:cs typeface="Arial" panose="020B0604020202020204" pitchFamily="34" charset="0"/>
              </a:rPr>
              <a:t> and the existing permeability route east of the shops.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Provide additional public parking to offset any potential loss of parking along </a:t>
            </a:r>
            <a:r>
              <a:rPr lang="en-US" sz="2000" dirty="0" err="1">
                <a:cs typeface="Arial" panose="020B0604020202020204" pitchFamily="34" charset="0"/>
              </a:rPr>
              <a:t>Bawnogue</a:t>
            </a:r>
            <a:r>
              <a:rPr lang="en-US" sz="2000" dirty="0">
                <a:cs typeface="Arial" panose="020B0604020202020204" pitchFamily="34" charset="0"/>
              </a:rPr>
              <a:t> Rd.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Aids the objectives of the DCEP scheme in terms of improving the visual amenity and vibrancy of the area. 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Community benefit – accessibility and connectivity within the </a:t>
            </a:r>
            <a:r>
              <a:rPr lang="en-US" sz="2000" dirty="0" err="1">
                <a:cs typeface="Arial" panose="020B0604020202020204" pitchFamily="34" charset="0"/>
              </a:rPr>
              <a:t>centre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99442" y="665532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Proposal</a:t>
            </a:r>
            <a:br>
              <a:rPr lang="en-IE" sz="1600" dirty="0">
                <a:cs typeface="Arial" panose="020B0604020202020204" pitchFamily="34" charset="0"/>
              </a:rPr>
            </a:br>
            <a:endParaRPr lang="en-IE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2" descr="Aerial view of a parking lot&#10;&#10;Description automatically generated">
            <a:extLst>
              <a:ext uri="{FF2B5EF4-FFF2-40B4-BE49-F238E27FC236}">
                <a16:creationId xmlns:a16="http://schemas.microsoft.com/office/drawing/2014/main" id="{5E128871-A67E-E66E-7F9F-8FF03F54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391" y="1297600"/>
            <a:ext cx="6185218" cy="55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99442" y="665532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Proposal</a:t>
            </a:r>
            <a:br>
              <a:rPr lang="en-IE" sz="1600" dirty="0">
                <a:cs typeface="Arial" panose="020B0604020202020204" pitchFamily="34" charset="0"/>
              </a:rPr>
            </a:br>
            <a:endParaRPr lang="en-IE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3ACAF-7B50-F249-1592-9EDDF000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045" y="1432021"/>
            <a:ext cx="7021442" cy="54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0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Next Steps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SDCC will advertise the proposed TIC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Signage to be erected locally informing the community and letter drops to all traders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Submissions will be invited in relation to the proposal.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Revert to ACM – date TBC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If TIC, then works to carpark to be carried out as Phase 2 of DCEP Scheme.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Proposed work will not require any further formal public consultation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263</Words>
  <Application>Microsoft Office PowerPoint</Application>
  <PresentationFormat>Widescreen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Qoutes</dc:title>
  <dc:creator>Mary Connell</dc:creator>
  <cp:lastModifiedBy>Gary Walsh</cp:lastModifiedBy>
  <cp:revision>92</cp:revision>
  <dcterms:created xsi:type="dcterms:W3CDTF">2017-09-01T12:10:35Z</dcterms:created>
  <dcterms:modified xsi:type="dcterms:W3CDTF">2023-09-18T13:48:31Z</dcterms:modified>
</cp:coreProperties>
</file>