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96" d="100"/>
          <a:sy n="96" d="100"/>
        </p:scale>
        <p:origin x="40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B6205-CA6F-42F4-B42C-5900DB3436CC}" type="datetimeFigureOut">
              <a:rPr lang="en-IE" smtClean="0"/>
              <a:t>11/09/2023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65C80-0DB9-47A0-B16D-3349D4C06AD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228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Number of EOIs By Status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Number of EOIs by LEA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Total Number of EOIs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8f0312-75cd-4302-bad0-540dde84c833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image ,Number of EOIs By Status ,Number of EOIs by LEA ,Total Number of EOIs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37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Audrey Vickers</cp:lastModifiedBy>
  <cp:revision>5</cp:revision>
  <dcterms:created xsi:type="dcterms:W3CDTF">2016-09-04T11:54:55Z</dcterms:created>
  <dcterms:modified xsi:type="dcterms:W3CDTF">2023-09-11T13:53:58Z</dcterms:modified>
</cp:coreProperties>
</file>