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20AF7-272B-EF00-2E99-271A7ECEB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75470-8586-9A23-7684-2769D43575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99005-748F-A248-9CE6-C250153DB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E81E-D694-2735-316F-79B21948E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CCF5A-DBD4-AB34-2910-5D974F669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9727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378C7-8BD1-7399-8C20-F1EE36100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13450-0065-8CA3-CA25-81F57D784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939D4-1766-95E1-7D22-A015E836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A0F3B-64F0-7DB5-92D2-75E36DE07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3BCEF-6FF5-7066-55EA-8F7AFF1CF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580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1291F6-D6F5-7C91-2379-E56E643B84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420BB-91E4-24C8-40C2-0BE3D6E4F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38927-29ED-0A21-EF30-D656FD6C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D24A8-60B7-40F8-A98F-AB86F2EE4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0565D-D256-93F0-7751-154BC43BB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346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7A8DB-7838-925C-3FF5-E31990C7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47402-E81B-CF1A-3986-D66482501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54630-6E72-A9A7-EE5C-CEA5C1CC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F0B28-7FD2-A54F-31FD-FF9969BF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37D06-3FDC-0DA1-7F02-06C61A64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950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E05FF-837F-3D21-A9AE-6013F44BB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CC8E1-E1B1-113F-3523-F7EF8F206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59479-F102-9D51-B705-8EC869795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F92F4-9DC2-9F40-A2C1-DB1EAE58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E13A2-7770-2004-1097-37C51B84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0101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6E675-BD99-53CB-10C5-3B0926355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C7369-BF75-5D12-EB41-E413A4418E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BE80A-1EC7-7664-0BF8-1BDF442CD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436EE-9E67-05D9-A5FD-CD85208B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CF49D-95B2-36A2-2A6B-E64996EE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4220E-941D-6AA0-13F2-4FD8D479E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2599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22459-668C-45BB-8809-6E905F035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1C5E0-C73A-BEA9-490E-C9F3F6F1C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93071-5CB4-68C1-FEF5-9DB4E3903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FFD99B-035B-B1F5-78BF-CA84B5DF5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685C8-FAA1-F1F4-C019-1C3B080CB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429CD4-BE24-D002-F7B9-7DE29E153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AF4E98-DD5A-5146-216E-DAE2A23C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11F47A-F593-9D69-8E20-1610A52D7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520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6FF11-BA18-9C17-32F4-8B25980AC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A1974-AEE2-6F3B-3938-B6C0FA8F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1F0AB3-68AD-2282-54DF-6B0EAE49C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8BC04-0CE5-27F3-CD2F-EBEB77854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184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4A819-1F8B-D355-28C6-17D7B95E7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2E96DD-3185-1CED-B331-887A2E41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E2FBA-310C-EFF3-9690-26DC70D30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438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C5921-6462-718F-243C-D07B91AFA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B936C-6EE6-1ED4-D00A-55C12F27D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D9521-1EEE-C1E1-AECA-2373EA361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E50AC-E804-3972-09F4-C14F08A5F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E68C9-DDBC-91FE-8F34-13757EC1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BBE2D-700F-549F-C3B7-7CE13401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981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1B8D-2C14-63F8-4474-DA0ACB23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CFB723-F10B-8668-889E-5078AD6C4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71F8A8-0F85-2F82-B109-A01115354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A8F74-9F94-D7F5-A2E5-FC329C9E1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CA75C-A1DC-73AB-1F28-311389C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34D57-416D-8440-7F1B-45617DC9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5362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FFE25F-65A4-46C9-8876-B287431EB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D6006-8160-1275-B1DE-CB5D27E3B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DC33B-236C-017D-B6DC-44632882B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934BF-F0B8-473A-9DAD-88D52BF526CF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183DA-693C-9D2D-6649-4D339EC46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B5BCD-5909-F2AC-7773-11C1B326D2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CE372-8E3E-4662-88FD-868DCCB0D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850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26E592-10F4-AC0F-1DBD-12225B89E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60" y="148589"/>
            <a:ext cx="11826240" cy="652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72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FFB4E3-45FC-1F8D-5EAB-E46F28E38C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" y="40004"/>
            <a:ext cx="12120880" cy="669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8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B66D8E-7A1C-2B01-287A-6F953FEAE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60" y="1"/>
            <a:ext cx="12202160" cy="657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07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6DA6CE-6693-CEC3-5B61-B0B7B8892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55" y="177361"/>
            <a:ext cx="11939752" cy="659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34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Nugent</dc:creator>
  <cp:lastModifiedBy>Maria Nugent</cp:lastModifiedBy>
  <cp:revision>1</cp:revision>
  <dcterms:created xsi:type="dcterms:W3CDTF">2023-09-01T14:54:13Z</dcterms:created>
  <dcterms:modified xsi:type="dcterms:W3CDTF">2023-09-12T14:50:13Z</dcterms:modified>
</cp:coreProperties>
</file>