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4A7B-B97D-C3D8-51A7-BF90C7B48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57CB9-2A2E-FB96-23BC-D662B151D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63300-4B09-9B23-1F74-5B5F377D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A2BD-8E9A-9995-CAC6-38EF647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5DAF1-A3A9-B835-5563-51AE35EC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76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3205-B132-D74A-A2C3-3299CF91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ECC3E-F76E-B5E0-0C05-0FE3C204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A0E3-66CC-BB04-1992-5B6A58AA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BA033-2205-F63F-0243-DB2D045D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C41F-9758-CFB0-5CF1-10DAD988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004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B6FF4-F634-92DD-18B0-A2ABAD9D6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9700A-3B53-6609-BE49-AEA397932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C67-4025-D10D-B815-C01D03E4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3E25F-A436-5898-E3C9-AB189F58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653F8-1E11-3087-F23B-9F3188E6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822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B3BA-4909-C415-4C40-6083F4CF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B24D-75F0-BD8C-3BB0-FA38E987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0609-A359-91E4-205A-45216200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4E8B1-15E2-5454-379E-DBF27499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2A5A-2156-21E7-B2F8-7C50753A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226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0EC-5ECB-DB3B-B6C1-A994B903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C2A32-A78E-FFA3-4F59-955DEFDA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33295-3CDB-DD78-CDA1-3F2453D1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F0BA-5387-2DF8-A019-18926A0E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7B5B-FE2B-92BC-9924-3A5E21CE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580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38FC-5448-AE57-1476-3142B860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5F34-BC54-FBF8-0F52-948AA2381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3BAE1-57CB-EA0B-AF33-50CEE1E7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67960-72E3-2157-0C64-4D38A4B7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F86D0-1341-36D8-473E-5A41472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D47A0-DFE6-0AB0-0EB6-C03FEC69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182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FA74-B193-BF49-83EE-F6A538D6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F0ADE-434D-A07C-A6A4-47DB5B3CC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1EE07-6B9E-3AC2-FAFE-368316898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9181C-BF18-CE9B-1963-D973BF82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959D6-FE99-8085-4D3E-EDF6D4F28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842E2-E533-C9E9-8B96-831009BF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3841C-6DEA-4204-625C-6B38F787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4C4D0-3B0B-14C8-F655-A3101043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0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D2FD-E117-490C-25E9-CF97B041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8B698-8E44-20D7-6CA2-A9A19D36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4F832-FE26-712F-AE2E-562ECA83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BBC88-9813-E384-6FCC-433A1DB2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653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8DEA1-8BE5-97B8-E6D4-B62C33C9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49275-A722-7F13-6AFB-4F592B7A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AC5C3-ED47-CC86-375A-35E0A03D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994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52A4-8A50-A841-3BE1-47E10587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14D9-0A94-C76A-54D4-23338606A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5295-13C7-868E-5613-FBC93A6E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EC603-D117-B032-6401-66B89809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B6698-2DE6-78C4-9E7D-FFF9E4B4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F3411-5E62-0062-5F15-015BEB34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7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4254-F36E-E86D-1436-A2F5C321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0B39F-5E4F-C52A-0017-7F4DF3D02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9004E-79CB-89D2-D4EC-F9514AAA0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5ADAA-6547-5CAB-C70E-C863F5B3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53B47-1CB9-E846-9B9D-8810665F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DFF01-7B62-B734-B0F9-D130A6BA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94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C7DC0-E5C0-908A-9A88-C33A2664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3EE55-B391-5FE1-BBB4-2BB2F542D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A81E5-5F96-D648-2E50-E7CA19DA2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C7008-B2F8-6698-2AAA-DB186D75C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2467A-74B5-45C0-551E-85DF8AE7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3E8D7-E882-69FB-1D85-0C2B4300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 b="15028"/>
          <a:stretch/>
        </p:blipFill>
        <p:spPr>
          <a:xfrm>
            <a:off x="961534" y="542586"/>
            <a:ext cx="10058400" cy="5657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71A5E-463F-37F7-69DD-5AB7E96B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238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SDCC Salt Bin Strategy</a:t>
            </a:r>
            <a:endParaRPr lang="en-IE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3E8D7-E882-69FB-1D85-0C2B4300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 b="15028"/>
          <a:stretch/>
        </p:blipFill>
        <p:spPr>
          <a:xfrm>
            <a:off x="961534" y="542586"/>
            <a:ext cx="10058400" cy="5657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71A5E-463F-37F7-69DD-5AB7E96B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238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>
                <a:solidFill>
                  <a:srgbClr val="FFFFFF"/>
                </a:solidFill>
              </a:rPr>
              <a:t>Questions?</a:t>
            </a:r>
            <a:endParaRPr lang="en-IE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1205-B4D7-94D9-76C5-EF7D5521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6D57-2906-65E2-047C-2445E1F6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827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SDCC first introduced salt bins in the county in 2011 as a response to the two heavy snow events.</a:t>
            </a:r>
          </a:p>
          <a:p>
            <a:r>
              <a:rPr lang="en-GB" dirty="0"/>
              <a:t>Salt bins were to be located at short steep inclines that were not on gritting routes</a:t>
            </a:r>
          </a:p>
          <a:p>
            <a:r>
              <a:rPr lang="en-GB" dirty="0"/>
              <a:t>Salt bin locations were chosen from a list of locations provided by elected members</a:t>
            </a:r>
          </a:p>
          <a:p>
            <a:r>
              <a:rPr lang="en-GB" dirty="0"/>
              <a:t>In 2022 there was 61 salt bins in the county and each bin holds 1 ton of salt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BF525-AE9F-422C-F285-07DECF8F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72" y="1461155"/>
            <a:ext cx="4757986" cy="3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0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DED-1A39-F017-35D2-CFC22585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our Current Arrangement	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368-41D1-FB28-A123-9B5458A89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current salt bin locations have developed from requests and without any strategic basis.</a:t>
            </a:r>
          </a:p>
          <a:p>
            <a:r>
              <a:rPr lang="en-GB" dirty="0"/>
              <a:t>Majority of salt bins are not used except in extreme cold weather events.</a:t>
            </a:r>
          </a:p>
          <a:p>
            <a:r>
              <a:rPr lang="en-GB" dirty="0"/>
              <a:t>SDCC do not have the resources to provide a salt bin for each estate.</a:t>
            </a:r>
          </a:p>
          <a:p>
            <a:r>
              <a:rPr lang="en-GB" dirty="0"/>
              <a:t>SDCC have no way of getting salt to estates without salt bins in extreme weather.</a:t>
            </a:r>
          </a:p>
          <a:p>
            <a:r>
              <a:rPr lang="en-GB" dirty="0"/>
              <a:t>Rock Salt within the bins hardens due to lack of use and loses it’s effectiveness so it needs to be emptied every two years.</a:t>
            </a:r>
          </a:p>
        </p:txBody>
      </p:sp>
    </p:spTree>
    <p:extLst>
      <p:ext uri="{BB962C8B-B14F-4D97-AF65-F5344CB8AC3E}">
        <p14:creationId xmlns:p14="http://schemas.microsoft.com/office/powerpoint/2010/main" val="373195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D3A1-53B4-04DD-9940-ACABE0A7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8950-2A16-60CF-7826-55871A3B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Salt bins to be located strategically throughout the county as opposed to areas of incline. New locations will be in the vicinity of multiple estates.</a:t>
            </a:r>
          </a:p>
          <a:p>
            <a:r>
              <a:rPr lang="en-GB" dirty="0"/>
              <a:t>Multiple estates/community groups can avail of salt from a bin.</a:t>
            </a:r>
          </a:p>
          <a:p>
            <a:r>
              <a:rPr lang="en-GB" dirty="0"/>
              <a:t> Salt bins will be situated in easily accessed areas so that they can be re-filled quickly and regularly during periods of bad weather. </a:t>
            </a:r>
          </a:p>
          <a:p>
            <a:r>
              <a:rPr lang="en-GB" dirty="0"/>
              <a:t>SDCC will be increasing the number of bins across the county by over 50%</a:t>
            </a:r>
          </a:p>
          <a:p>
            <a:pPr lvl="1"/>
            <a:r>
              <a:rPr lang="en-GB" dirty="0"/>
              <a:t>Existing number of salt bins – 61</a:t>
            </a:r>
          </a:p>
          <a:p>
            <a:pPr lvl="1"/>
            <a:r>
              <a:rPr lang="en-GB" dirty="0"/>
              <a:t>Proposed number - 99</a:t>
            </a:r>
          </a:p>
        </p:txBody>
      </p:sp>
    </p:spTree>
    <p:extLst>
      <p:ext uri="{BB962C8B-B14F-4D97-AF65-F5344CB8AC3E}">
        <p14:creationId xmlns:p14="http://schemas.microsoft.com/office/powerpoint/2010/main" val="276663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090C-4C1B-39AC-502B-0771F8B8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Estate Bins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FC79-D776-0B14-9242-B06F36E6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3499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 the 2023/24 season estates who have had their salt bin removed can apply for what we are calling an “estate salt bin”.</a:t>
            </a:r>
          </a:p>
          <a:p>
            <a:r>
              <a:rPr lang="en-GB" dirty="0"/>
              <a:t>This bine will store approx. 100kg of salt which will treat up to 1km at the recommended spread rate.</a:t>
            </a:r>
          </a:p>
          <a:p>
            <a:r>
              <a:rPr lang="en-GB" dirty="0"/>
              <a:t>The residents will be responsible for refilling this bin from the community salt bins as required, SDCC will not be filling these bins.</a:t>
            </a:r>
          </a:p>
          <a:p>
            <a:r>
              <a:rPr lang="en-GB" dirty="0"/>
              <a:t>This is a one time offer and will not be available after this season</a:t>
            </a:r>
            <a:endParaRPr lang="en-IE" dirty="0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8561DD3E-365F-2407-1BFC-5A9E683F9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"/>
          <a:stretch/>
        </p:blipFill>
        <p:spPr bwMode="auto">
          <a:xfrm>
            <a:off x="7970412" y="1176337"/>
            <a:ext cx="3286125" cy="44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57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9EA8-1190-44B4-88A5-273F7743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022" y="365125"/>
            <a:ext cx="2409246" cy="3594625"/>
          </a:xfrm>
        </p:spPr>
        <p:txBody>
          <a:bodyPr>
            <a:normAutofit/>
          </a:bodyPr>
          <a:lstStyle/>
          <a:p>
            <a:r>
              <a:rPr lang="en-GB" dirty="0"/>
              <a:t>Existing Salt Bin Locations</a:t>
            </a:r>
            <a:endParaRPr lang="en-IE" dirty="0"/>
          </a:p>
        </p:txBody>
      </p:sp>
      <p:pic>
        <p:nvPicPr>
          <p:cNvPr id="18" name="Content Placeholder 17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1207C13E-4812-987E-0615-738590A3A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108651"/>
            <a:ext cx="8361575" cy="668926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186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034BE150-EB3D-37D7-92F6-693682EA0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108651"/>
            <a:ext cx="8342721" cy="6674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687C86-A4C0-D346-2E19-8C3DB49952ED}"/>
              </a:ext>
            </a:extLst>
          </p:cNvPr>
          <p:cNvSpPr txBox="1">
            <a:spLocks/>
          </p:cNvSpPr>
          <p:nvPr/>
        </p:nvSpPr>
        <p:spPr>
          <a:xfrm>
            <a:off x="8977022" y="365125"/>
            <a:ext cx="2409246" cy="359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Proposed Salt Bin Locations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50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D7E4-828A-E19E-1AF9-F6F158D1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Salt Bin Numbers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0ED8E4-9F20-84A0-9D88-D0C760C6A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57137"/>
              </p:ext>
            </p:extLst>
          </p:nvPr>
        </p:nvGraphicFramePr>
        <p:xfrm>
          <a:off x="1200647" y="2011679"/>
          <a:ext cx="9191708" cy="3943845"/>
        </p:xfrm>
        <a:graphic>
          <a:graphicData uri="http://schemas.openxmlformats.org/drawingml/2006/table">
            <a:tbl>
              <a:tblPr/>
              <a:tblGrid>
                <a:gridCol w="5019910">
                  <a:extLst>
                    <a:ext uri="{9D8B030D-6E8A-4147-A177-3AD203B41FA5}">
                      <a16:colId xmlns:a16="http://schemas.microsoft.com/office/drawing/2014/main" val="3422438079"/>
                    </a:ext>
                  </a:extLst>
                </a:gridCol>
                <a:gridCol w="2085899">
                  <a:extLst>
                    <a:ext uri="{9D8B030D-6E8A-4147-A177-3AD203B41FA5}">
                      <a16:colId xmlns:a16="http://schemas.microsoft.com/office/drawing/2014/main" val="3929217181"/>
                    </a:ext>
                  </a:extLst>
                </a:gridCol>
                <a:gridCol w="2085899">
                  <a:extLst>
                    <a:ext uri="{9D8B030D-6E8A-4147-A177-3AD203B41FA5}">
                      <a16:colId xmlns:a16="http://schemas.microsoft.com/office/drawing/2014/main" val="2360319133"/>
                    </a:ext>
                  </a:extLst>
                </a:gridCol>
              </a:tblGrid>
              <a:tr h="438205">
                <a:tc>
                  <a:txBody>
                    <a:bodyPr/>
                    <a:lstStyle/>
                    <a:p>
                      <a:pPr algn="l" fontAlgn="b"/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869667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838571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Palmerstown Fonthill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03706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Clondalkin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590083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Tallaght South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760170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Tallaght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55121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Firhouse Bohernabreena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123409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Templeogue Rathfarnham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262825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26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27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BDBF-B42C-83C4-9242-0B9A43D8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37"/>
            <a:ext cx="10515600" cy="1002499"/>
          </a:xfrm>
        </p:spPr>
        <p:txBody>
          <a:bodyPr/>
          <a:lstStyle/>
          <a:p>
            <a:r>
              <a:rPr lang="en-GB" dirty="0"/>
              <a:t>Lucan, Palmerstown Fonthill</a:t>
            </a:r>
            <a:endParaRPr lang="en-IE" dirty="0"/>
          </a:p>
        </p:txBody>
      </p:sp>
      <p:pic>
        <p:nvPicPr>
          <p:cNvPr id="5" name="Picture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FE503677-42B2-E920-14BF-383CEA72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" y="1137036"/>
            <a:ext cx="5909427" cy="4727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0873FFE8-D270-28E5-6183-718038565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47" y="1137036"/>
            <a:ext cx="5909428" cy="4727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11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390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SDCC Salt Bin Strategy</vt:lpstr>
      <vt:lpstr>Background</vt:lpstr>
      <vt:lpstr>Issues with our Current Arrangement </vt:lpstr>
      <vt:lpstr>Proposal</vt:lpstr>
      <vt:lpstr>Estate Bins</vt:lpstr>
      <vt:lpstr>Existing Salt Bin Locations</vt:lpstr>
      <vt:lpstr>PowerPoint Presentation</vt:lpstr>
      <vt:lpstr>Salt Bin Numbers</vt:lpstr>
      <vt:lpstr>Lucan, Palmerstown Fonthill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Bin Strategy</dc:title>
  <dc:creator>Gary Walsh</dc:creator>
  <cp:lastModifiedBy>Gary Walsh</cp:lastModifiedBy>
  <cp:revision>4</cp:revision>
  <dcterms:created xsi:type="dcterms:W3CDTF">2023-05-26T11:57:29Z</dcterms:created>
  <dcterms:modified xsi:type="dcterms:W3CDTF">2023-06-07T14:30:17Z</dcterms:modified>
</cp:coreProperties>
</file>