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5" r:id="rId6"/>
    <p:sldId id="260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16433-DAE0-4826-9995-3DEB4A84E378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B2D65-C1B7-4B73-8045-0337B81F1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18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B2D65-C1B7-4B73-8045-0337B81F1C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56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B2D65-C1B7-4B73-8045-0337B81F1C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3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0A41-346E-42A3-A7E4-95165DC59D06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57FA-D776-436D-978E-C28BA86F9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27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0A41-346E-42A3-A7E4-95165DC59D06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57FA-D776-436D-978E-C28BA86F9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75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0A41-346E-42A3-A7E4-95165DC59D06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57FA-D776-436D-978E-C28BA86F9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72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0A41-346E-42A3-A7E4-95165DC59D06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57FA-D776-436D-978E-C28BA86F9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00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0A41-346E-42A3-A7E4-95165DC59D06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57FA-D776-436D-978E-C28BA86F9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2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0A41-346E-42A3-A7E4-95165DC59D06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57FA-D776-436D-978E-C28BA86F9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8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0A41-346E-42A3-A7E4-95165DC59D06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57FA-D776-436D-978E-C28BA86F9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81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0A41-346E-42A3-A7E4-95165DC59D06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57FA-D776-436D-978E-C28BA86F9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65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0A41-346E-42A3-A7E4-95165DC59D06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57FA-D776-436D-978E-C28BA86F9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782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0A41-346E-42A3-A7E4-95165DC59D06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57FA-D776-436D-978E-C28BA86F9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28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0A41-346E-42A3-A7E4-95165DC59D06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057FA-D776-436D-978E-C28BA86F9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25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3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70A41-346E-42A3-A7E4-95165DC59D06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057FA-D776-436D-978E-C28BA86F9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Cheeverstown</a:t>
            </a:r>
            <a:br>
              <a:rPr lang="en-GB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SDCC Disability Steering </a:t>
            </a:r>
            <a:r>
              <a:rPr lang="en-GB" dirty="0" smtClean="0"/>
              <a:t>Group</a:t>
            </a:r>
          </a:p>
          <a:p>
            <a:r>
              <a:rPr lang="en-GB" dirty="0" smtClean="0"/>
              <a:t>May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65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Cheeverstown overview</a:t>
            </a:r>
          </a:p>
          <a:p>
            <a:r>
              <a:rPr lang="en-GB" dirty="0" smtClean="0"/>
              <a:t>Strategic Plan 2023-2026</a:t>
            </a:r>
          </a:p>
          <a:p>
            <a:r>
              <a:rPr lang="en-GB" dirty="0" smtClean="0"/>
              <a:t>Housing Needs</a:t>
            </a:r>
          </a:p>
          <a:p>
            <a:r>
              <a:rPr lang="en-GB" dirty="0" smtClean="0"/>
              <a:t>Progress to date &amp; challenges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797" y="1825625"/>
            <a:ext cx="3420152" cy="25666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455" y="4147290"/>
            <a:ext cx="3529890" cy="264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69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Cheeverstown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Voluntary body, registered charity, section 38</a:t>
            </a:r>
          </a:p>
          <a:p>
            <a:r>
              <a:rPr lang="en-GB" dirty="0" smtClean="0"/>
              <a:t>Built in 1984 by Eastern Health Board</a:t>
            </a:r>
          </a:p>
          <a:p>
            <a:r>
              <a:rPr lang="en-GB" dirty="0" smtClean="0"/>
              <a:t>Has evolved to provide residential, day, respite, employment support</a:t>
            </a:r>
          </a:p>
          <a:p>
            <a:r>
              <a:rPr lang="en-GB" dirty="0" smtClean="0"/>
              <a:t>Approx. 500 staff supporting 400 adults</a:t>
            </a:r>
          </a:p>
          <a:p>
            <a:r>
              <a:rPr lang="en-GB" dirty="0" smtClean="0"/>
              <a:t>Broad range of people and needs supported</a:t>
            </a:r>
            <a:endParaRPr lang="en-US" dirty="0"/>
          </a:p>
          <a:p>
            <a:r>
              <a:rPr lang="en-GB" dirty="0" smtClean="0"/>
              <a:t>Intellectual disabilities and physical disabilities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6962" y="4557351"/>
            <a:ext cx="2925039" cy="2466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333" y="21318"/>
            <a:ext cx="4416668" cy="24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2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Strategic Plan 2023-2026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Priority </a:t>
            </a:r>
            <a:r>
              <a:rPr lang="en-GB" b="1" dirty="0" smtClean="0"/>
              <a:t>1</a:t>
            </a:r>
            <a:r>
              <a:rPr lang="en-GB" dirty="0" smtClean="0"/>
              <a:t> Services</a:t>
            </a:r>
          </a:p>
          <a:p>
            <a:r>
              <a:rPr lang="en-GB" dirty="0" smtClean="0"/>
              <a:t>Residential supports – closure of congregated setting</a:t>
            </a:r>
          </a:p>
          <a:p>
            <a:r>
              <a:rPr lang="en-GB" dirty="0" smtClean="0"/>
              <a:t>Day Supports - campus based services to community under New Directions</a:t>
            </a:r>
          </a:p>
          <a:p>
            <a:r>
              <a:rPr lang="en-GB" dirty="0" smtClean="0"/>
              <a:t>Respite - Alternate respite options: community based</a:t>
            </a:r>
          </a:p>
          <a:p>
            <a:pPr marL="0" indent="0">
              <a:buNone/>
            </a:pPr>
            <a:r>
              <a:rPr lang="en-GB" dirty="0" smtClean="0"/>
              <a:t>Priority </a:t>
            </a:r>
            <a:r>
              <a:rPr lang="en-GB" b="1" dirty="0" smtClean="0"/>
              <a:t>2</a:t>
            </a:r>
            <a:r>
              <a:rPr lang="en-GB" dirty="0" smtClean="0"/>
              <a:t> Communication – promote the vision and values</a:t>
            </a:r>
          </a:p>
          <a:p>
            <a:pPr marL="0" indent="0">
              <a:buNone/>
            </a:pPr>
            <a:r>
              <a:rPr lang="en-GB" dirty="0" smtClean="0"/>
              <a:t>Priority </a:t>
            </a:r>
            <a:r>
              <a:rPr lang="en-GB" b="1" dirty="0" smtClean="0"/>
              <a:t>3</a:t>
            </a:r>
            <a:r>
              <a:rPr lang="en-GB" dirty="0" smtClean="0"/>
              <a:t> Partnerships - </a:t>
            </a:r>
            <a:r>
              <a:rPr lang="en-IE" dirty="0"/>
              <a:t>Strengthen the circle of support placing the service user at the core of all decision making. </a:t>
            </a:r>
            <a:r>
              <a:rPr lang="en-IE" dirty="0" smtClean="0"/>
              <a:t>Advocate for the people we support. Connect with local employers and community groups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869" y="-54985"/>
            <a:ext cx="3216434" cy="24123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7053" y="105623"/>
            <a:ext cx="1658256" cy="2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0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62403" cy="335385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599" y="0"/>
            <a:ext cx="5962401" cy="33538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0710"/>
            <a:ext cx="5962403" cy="33538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599" y="3504150"/>
            <a:ext cx="5962401" cy="335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0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Housing Needs &amp;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Campus</a:t>
            </a:r>
          </a:p>
          <a:p>
            <a:r>
              <a:rPr lang="en-GB" dirty="0" smtClean="0"/>
              <a:t>Community Homes – not fit for purpose</a:t>
            </a:r>
          </a:p>
          <a:p>
            <a:r>
              <a:rPr lang="en-GB" dirty="0" smtClean="0"/>
              <a:t>People living with ageing parents</a:t>
            </a:r>
          </a:p>
          <a:p>
            <a:endParaRPr lang="en-GB" dirty="0"/>
          </a:p>
          <a:p>
            <a:r>
              <a:rPr lang="en-GB" dirty="0" smtClean="0"/>
              <a:t>TTMO Funding</a:t>
            </a:r>
          </a:p>
          <a:p>
            <a:r>
              <a:rPr lang="en-GB" dirty="0" smtClean="0"/>
              <a:t>Charity Funds </a:t>
            </a:r>
          </a:p>
          <a:p>
            <a:r>
              <a:rPr lang="en-GB" dirty="0" smtClean="0"/>
              <a:t>Housing List SDCC</a:t>
            </a:r>
          </a:p>
          <a:p>
            <a:r>
              <a:rPr lang="en-GB" dirty="0" smtClean="0"/>
              <a:t>Partnering with AHBs</a:t>
            </a:r>
          </a:p>
          <a:p>
            <a:r>
              <a:rPr lang="en-GB" dirty="0" smtClean="0"/>
              <a:t>Locations of new homes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15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Accessible – ageing in place with complex disability</a:t>
            </a:r>
          </a:p>
          <a:p>
            <a:r>
              <a:rPr lang="en-GB" dirty="0" smtClean="0"/>
              <a:t>Renovation cost</a:t>
            </a:r>
          </a:p>
          <a:p>
            <a:r>
              <a:rPr lang="en-GB" dirty="0" smtClean="0"/>
              <a:t>Staff support</a:t>
            </a:r>
          </a:p>
          <a:p>
            <a:r>
              <a:rPr lang="en-GB" dirty="0" smtClean="0"/>
              <a:t>Firefighting</a:t>
            </a:r>
          </a:p>
          <a:p>
            <a:endParaRPr lang="en-GB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8738" y="792356"/>
            <a:ext cx="3259227" cy="32592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075" y="4054475"/>
            <a:ext cx="4092891" cy="2810502"/>
          </a:xfrm>
          <a:prstGeom prst="rect">
            <a:avLst/>
          </a:prstGeom>
        </p:spPr>
      </p:pic>
      <p:pic>
        <p:nvPicPr>
          <p:cNvPr id="1026" name="Picture 2" descr="BEST OPEMED OT200 COMPACT CEILING HOIST in Ireland - MMS Medic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1305"/>
            <a:ext cx="2925054" cy="270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itchen - GC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657" y="3363551"/>
            <a:ext cx="5136418" cy="349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52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E" dirty="0" smtClean="0"/>
          </a:p>
          <a:p>
            <a:pPr marL="0" indent="0">
              <a:buNone/>
            </a:pPr>
            <a:r>
              <a:rPr lang="en-IE" dirty="0" smtClean="0"/>
              <a:t> </a:t>
            </a:r>
            <a:endParaRPr lang="en-IE" dirty="0"/>
          </a:p>
          <a:p>
            <a:pPr>
              <a:buFont typeface="Wingdings" panose="05000000000000000000" pitchFamily="2" charset="2"/>
              <a:buChar char="ü"/>
            </a:pPr>
            <a:r>
              <a:rPr lang="en-IE" dirty="0"/>
              <a:t>Welcomed new people to community supported living over 2021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E" dirty="0"/>
              <a:t>4 </a:t>
            </a:r>
            <a:r>
              <a:rPr lang="en-IE" dirty="0" smtClean="0"/>
              <a:t>people </a:t>
            </a:r>
            <a:r>
              <a:rPr lang="en-IE" dirty="0"/>
              <a:t>moved from campus to community during 2021 &amp; 2022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E" dirty="0" smtClean="0"/>
              <a:t>Process informed by SRV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E" dirty="0"/>
              <a:t>Transition community based service users into homes that better suit their changing </a:t>
            </a:r>
            <a:r>
              <a:rPr lang="en-IE" dirty="0" smtClean="0"/>
              <a:t>needs – adapting community homes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E" dirty="0"/>
              <a:t> </a:t>
            </a:r>
            <a:r>
              <a:rPr lang="en-IE" dirty="0" smtClean="0"/>
              <a:t>Plan for 2023 – 5 properties, 14 people</a:t>
            </a:r>
            <a:endParaRPr lang="en-IE" dirty="0"/>
          </a:p>
          <a:p>
            <a:pPr marL="0" indent="0">
              <a:buNone/>
            </a:pPr>
            <a:endParaRPr lang="en-IE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4618" y="251618"/>
            <a:ext cx="1958317" cy="2564311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0" r="4482" b="16873"/>
          <a:stretch/>
        </p:blipFill>
        <p:spPr bwMode="auto">
          <a:xfrm>
            <a:off x="7472218" y="251618"/>
            <a:ext cx="2472401" cy="25643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568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</TotalTime>
  <Words>245</Words>
  <Application>Microsoft Office PowerPoint</Application>
  <PresentationFormat>Widescreen</PresentationFormat>
  <Paragraphs>47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Cheeverstown </vt:lpstr>
      <vt:lpstr>Contents</vt:lpstr>
      <vt:lpstr>Cheeverstown</vt:lpstr>
      <vt:lpstr>Strategic Plan 2023-2026</vt:lpstr>
      <vt:lpstr>PowerPoint Presentation</vt:lpstr>
      <vt:lpstr>Other Housing Needs &amp; Solutions</vt:lpstr>
      <vt:lpstr>Challenges</vt:lpstr>
      <vt:lpstr>Progress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Physiotherapy &amp; Occupational Therapy Department CPD</dc:title>
  <dc:creator>Caitriona Morton</dc:creator>
  <cp:lastModifiedBy>Caitriona Morton</cp:lastModifiedBy>
  <cp:revision>44</cp:revision>
  <dcterms:created xsi:type="dcterms:W3CDTF">2022-11-16T08:54:14Z</dcterms:created>
  <dcterms:modified xsi:type="dcterms:W3CDTF">2023-05-09T09:43:52Z</dcterms:modified>
</cp:coreProperties>
</file>