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 autoAdjust="0"/>
  </p:normalViewPr>
  <p:slideViewPr>
    <p:cSldViewPr snapToGrid="0" snapToObjects="1">
      <p:cViewPr varScale="1">
        <p:scale>
          <a:sx n="96" d="100"/>
          <a:sy n="96" d="100"/>
        </p:scale>
        <p:origin x="40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43AAB-75C5-433C-A365-9EB7A9F77F29}" type="datetimeFigureOut">
              <a:rPr lang="en-IE" smtClean="0"/>
              <a:t>16/05/2023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D42DD4-9A7A-4FC1-8BAB-5E22F35ED11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62911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Total Number of EOIs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Number of EOIs by LEA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Number of EOIs By Status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e98f0312-75cd-4302-bad0-540dde84c833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otal Number of EOIs ,Number of EOIs by LEA ,Number of EOIs By Status ,image ,textbox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Page 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38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Custom Design</vt:lpstr>
      <vt:lpstr>Page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Brenda Pierce</cp:lastModifiedBy>
  <cp:revision>5</cp:revision>
  <dcterms:created xsi:type="dcterms:W3CDTF">2016-09-04T11:54:55Z</dcterms:created>
  <dcterms:modified xsi:type="dcterms:W3CDTF">2023-05-16T09:37:41Z</dcterms:modified>
</cp:coreProperties>
</file>