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7626-813D-18B8-076D-77516DA43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28441-671F-8AEC-70B6-69394CA05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8DD66-53A6-6C2F-DA51-B994F794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D6821-79CC-6CD4-0730-EEA43434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BF137-B336-6378-7668-C3FCA3C2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222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E129B-59B0-AE5F-E0E6-28E75DDB7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CBF01-94A3-994E-DCE7-9D5900FE8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3F9DC-44A9-8C8B-309A-2893B0DE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25D7B-9E18-473C-6B54-DA573553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91DDC-19E8-9C1F-144C-2992FB77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999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7F831-04A0-E9CC-A256-42666ED808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0C070-0EF4-67A5-3468-156B5D45D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3767-CCB8-6331-E172-F5BA1C54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AED5A-47C2-6393-11A6-A95CAA87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194B4-B516-8E03-D423-9C6D56DB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66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F70C-3B96-56D6-6757-13BC8D2C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92702-B7B1-5E04-5393-B885C1ED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BA988-B598-BB31-E4E0-70AD0995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1C6F2-89B8-9AB0-2108-905B02DA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39B2E-5D77-9DD6-DF2B-7FCF5356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947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47A2-8094-6360-89F9-228A7EB1A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62490-41EC-81D2-ECF6-B48921D80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4C89B-09CB-0C3D-0FA9-28FECEA0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8D3E-702D-1B5C-408C-0403419D2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8A433-CB51-DDC5-C12C-3A41F937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044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C670-BDE4-1F92-87C2-027A7DDC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CFEC3-067F-ACD1-26B1-A7F754872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3B1C0-D603-431B-34EC-A8B0CC412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D25D2-A6C7-201B-B189-417263DB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E66CC-C988-507F-354A-D8602793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02985-4D9F-A8CF-ECAB-E7E6E2A5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369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BFFE-7B21-3ADC-60A7-A53E7ECE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44461-4778-61E7-A83E-D375E3D1F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8ACB0-A292-4473-5936-866260BE3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0CCAE-A76E-16A4-82A1-026AF3FC5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69AE4-CB02-7BE0-A2F0-2B3D14EB4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D7E72-F1C8-1B2E-0BAF-C90070FB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711E9-BAF9-B928-094E-78C18DB6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7EE94-DEA7-3757-FA0C-799CE303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836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4887-B747-34FF-6CF8-5545197E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BDB6E-31A3-D409-E86A-42B408E5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E0878-A95E-F5DC-84DA-ECBFCE1D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E37F3-2B03-DB95-EEA7-259CD594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392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FD9A1-D719-277E-AC35-A08414AC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D1461-6C95-93CF-C1E6-0BDD4220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7D069-91A7-EECE-55DA-A6DCEF79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214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2D243-EAB3-D7F2-FA10-AFC18450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5C8C-A968-0C8A-89EA-8B9846CF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8FFEF-67A6-EA57-4840-E02EC8C91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A57E2-DD37-139F-4BD3-25AD693F1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E4F8E-15A4-6E44-6DA0-F78EE9AE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F0B4E-E326-E8AE-4F46-D6809443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601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B293-6820-FEEA-BE9C-C57E3EDDE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40AE0-49BE-7E94-3B7D-9FDF9EF37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A88C6-4F27-EBCA-061A-EC0A4429C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5FB30-40F9-752E-69BA-2D757D59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971C3-06FF-87BD-A4DE-C0084E56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22E42-CCD2-1833-07BD-E504823E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98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D6EDC-5196-710D-C4C4-783F2186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59F71-6A1B-FA41-050F-7FCE497B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E71B-4339-8218-A8AB-68286E18E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8938A-5336-454A-897A-0096DF0BBD70}" type="datetimeFigureOut">
              <a:rPr lang="en-IE" smtClean="0"/>
              <a:t>15/05/2023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B5487-61EA-BCA1-0D9D-F6440242B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943A8-550D-2BAF-67F1-0AF3D15F0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E7F7-687E-42DA-86B7-543F93478A9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780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F06DB-9E8C-7BF2-8416-5F883025C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en-IE" dirty="0">
                <a:solidFill>
                  <a:srgbClr val="FFFFFF"/>
                </a:solidFill>
              </a:rPr>
              <a:t>Community Public Services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FDB73-D869-8B2C-81AE-AB33CFC2C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 fontScale="92500"/>
          </a:bodyPr>
          <a:lstStyle/>
          <a:p>
            <a:pPr algn="r"/>
            <a:r>
              <a:rPr lang="en-IE" dirty="0">
                <a:solidFill>
                  <a:srgbClr val="FFFFFF"/>
                </a:solidFill>
              </a:rPr>
              <a:t>Hosted by </a:t>
            </a:r>
            <a:r>
              <a:rPr lang="en-IE" dirty="0">
                <a:solidFill>
                  <a:schemeClr val="bg1"/>
                </a:solidFill>
                <a:latin typeface="+mn-lt"/>
              </a:rPr>
              <a:t>SDCC, An Garda </a:t>
            </a:r>
            <a:r>
              <a:rPr lang="en-IE" dirty="0" err="1">
                <a:solidFill>
                  <a:schemeClr val="bg1"/>
                </a:solidFill>
                <a:latin typeface="+mn-lt"/>
              </a:rPr>
              <a:t>Siochána</a:t>
            </a:r>
            <a:r>
              <a:rPr lang="en-IE" dirty="0">
                <a:solidFill>
                  <a:schemeClr val="bg1"/>
                </a:solidFill>
                <a:latin typeface="+mn-lt"/>
              </a:rPr>
              <a:t> in partnership with The Square, Tallaght  on Saturday </a:t>
            </a:r>
            <a:r>
              <a:rPr lang="en-IE" dirty="0">
                <a:solidFill>
                  <a:srgbClr val="FFFFFF"/>
                </a:solidFill>
              </a:rPr>
              <a:t>22</a:t>
            </a:r>
            <a:r>
              <a:rPr lang="en-IE" baseline="30000" dirty="0">
                <a:solidFill>
                  <a:srgbClr val="FFFFFF"/>
                </a:solidFill>
              </a:rPr>
              <a:t>nd</a:t>
            </a:r>
            <a:r>
              <a:rPr lang="en-IE" dirty="0">
                <a:solidFill>
                  <a:srgbClr val="FFFFFF"/>
                </a:solidFill>
              </a:rPr>
              <a:t> July 2023</a:t>
            </a:r>
          </a:p>
          <a:p>
            <a:pPr algn="r"/>
            <a:r>
              <a:rPr lang="en-IE" dirty="0">
                <a:solidFill>
                  <a:srgbClr val="FFFFFF"/>
                </a:solidFill>
              </a:rPr>
              <a:t>12.00 p.m. – 5.00 p.m.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6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08D21-9480-7134-A076-D60BA99C4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IE" sz="5000">
                <a:solidFill>
                  <a:srgbClr val="FFFFFF"/>
                </a:solidFill>
                <a:latin typeface="+mn-lt"/>
              </a:rPr>
              <a:t>Community Public Services Day</a:t>
            </a:r>
            <a:endParaRPr lang="en-IE" sz="5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01F0-3CC9-611F-FD14-61AF105E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IE" sz="2000"/>
              <a:t>The Community Public Service Day is a multi-agency approach to build positive community engagement within the Tallaght Area.  </a:t>
            </a:r>
          </a:p>
          <a:p>
            <a:r>
              <a:rPr lang="en-IE" sz="2000"/>
              <a:t>The suspension of Dublin Bus services in West Tallaght earlier in the year highlighted the level of anti-social behaviour occurring in the area.</a:t>
            </a:r>
          </a:p>
          <a:p>
            <a:r>
              <a:rPr lang="en-IE" sz="2000"/>
              <a:t>Regular meetings took place between An Garda Siochána, SDCC, Dublin Bus, Luas, Go Ahead, Luas and other agencies to discuss issues affecting public transport in the area.</a:t>
            </a:r>
          </a:p>
          <a:p>
            <a:r>
              <a:rPr lang="en-IE" sz="2000"/>
              <a:t>An Garda Siochána and SDCC have implemented a number of actions to resolve issues highlighted by Dublin Bus, Go Ahead &amp; Luas.  </a:t>
            </a:r>
          </a:p>
          <a:p>
            <a:r>
              <a:rPr lang="en-IE" sz="2000"/>
              <a:t>This Community Public Service Day will be a fun, interactive, family day.</a:t>
            </a:r>
          </a:p>
        </p:txBody>
      </p:sp>
    </p:spTree>
    <p:extLst>
      <p:ext uri="{BB962C8B-B14F-4D97-AF65-F5344CB8AC3E}">
        <p14:creationId xmlns:p14="http://schemas.microsoft.com/office/powerpoint/2010/main" val="310111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93DD3F-531E-4AB2-0034-07D919FF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IE" sz="5400" dirty="0">
                <a:solidFill>
                  <a:srgbClr val="FFFFFF"/>
                </a:solidFill>
                <a:latin typeface="+mn-lt"/>
              </a:rPr>
              <a:t>Details of the event</a:t>
            </a:r>
            <a:endParaRPr lang="en-IE" sz="5400" dirty="0">
              <a:solidFill>
                <a:srgbClr val="FFFFFF"/>
              </a:solidFill>
            </a:endParaRP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6C42C19A-A059-2818-B0B9-AF29DB7D5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76" y="324063"/>
            <a:ext cx="6094476" cy="6371205"/>
          </a:xfrm>
        </p:spPr>
        <p:txBody>
          <a:bodyPr>
            <a:normAutofit lnSpcReduction="10000"/>
          </a:bodyPr>
          <a:lstStyle/>
          <a:p>
            <a:r>
              <a:rPr lang="en-IE" sz="2000" dirty="0"/>
              <a:t>The event will take place between Tallaght Garda Station and The Square.</a:t>
            </a:r>
          </a:p>
          <a:p>
            <a:r>
              <a:rPr lang="en-IE" sz="2000" dirty="0"/>
              <a:t>Tallaght Garda Station will be open to the public with The Garda Band performing on the day.</a:t>
            </a:r>
          </a:p>
          <a:p>
            <a:r>
              <a:rPr lang="en-IE" sz="2000" dirty="0"/>
              <a:t>Other Agencies involved include:</a:t>
            </a:r>
          </a:p>
          <a:p>
            <a:pPr lvl="1"/>
            <a:r>
              <a:rPr lang="en-IE" sz="2000" dirty="0"/>
              <a:t>Dublin Fire Brigade, </a:t>
            </a:r>
          </a:p>
          <a:p>
            <a:pPr lvl="1"/>
            <a:r>
              <a:rPr lang="en-IE" sz="2000" dirty="0"/>
              <a:t>Tallaght Hospital, </a:t>
            </a:r>
          </a:p>
          <a:p>
            <a:pPr lvl="1"/>
            <a:r>
              <a:rPr lang="en-IE" sz="2000" dirty="0"/>
              <a:t>Dublin Bus, </a:t>
            </a:r>
          </a:p>
          <a:p>
            <a:pPr lvl="1"/>
            <a:r>
              <a:rPr lang="en-IE" sz="2000" dirty="0"/>
              <a:t>Go Ahead, </a:t>
            </a:r>
          </a:p>
          <a:p>
            <a:pPr lvl="1"/>
            <a:r>
              <a:rPr lang="en-IE" sz="2000" dirty="0"/>
              <a:t>Luas, </a:t>
            </a:r>
          </a:p>
          <a:p>
            <a:pPr lvl="1"/>
            <a:r>
              <a:rPr lang="en-IE" sz="2000" dirty="0"/>
              <a:t>South Dublin County Partnership, </a:t>
            </a:r>
          </a:p>
          <a:p>
            <a:pPr lvl="1"/>
            <a:r>
              <a:rPr lang="en-IE" sz="2000" dirty="0"/>
              <a:t>Tallaght Drugs &amp; Alcohol Task Force,</a:t>
            </a:r>
          </a:p>
          <a:p>
            <a:pPr lvl="1"/>
            <a:r>
              <a:rPr lang="en-IE" sz="2000" dirty="0"/>
              <a:t> South Dublin Volunteer Centre, </a:t>
            </a:r>
          </a:p>
          <a:p>
            <a:pPr lvl="1"/>
            <a:r>
              <a:rPr lang="en-IE" sz="2000" dirty="0"/>
              <a:t>Water Safety Ireland, </a:t>
            </a:r>
          </a:p>
          <a:p>
            <a:pPr lvl="1"/>
            <a:r>
              <a:rPr lang="en-IE" sz="2000" dirty="0"/>
              <a:t>The Blood Bikes.</a:t>
            </a:r>
          </a:p>
          <a:p>
            <a:r>
              <a:rPr lang="en-IE" sz="2000" dirty="0"/>
              <a:t>SDCC Community Department will be highlighting services on the day.  Library Services, LEO Office, Transportation and Tourism Office have also been invited to participate (To be confirmed).</a:t>
            </a:r>
          </a:p>
          <a:p>
            <a:r>
              <a:rPr lang="en-IE" sz="2000" dirty="0"/>
              <a:t>Planning is still ongoing but please save the date.</a:t>
            </a:r>
            <a:endParaRPr lang="en-US" sz="2000" dirty="0"/>
          </a:p>
          <a:p>
            <a:endParaRPr lang="en-US" sz="1500" dirty="0"/>
          </a:p>
          <a:p>
            <a:endParaRPr lang="en-IE" sz="1500" dirty="0"/>
          </a:p>
        </p:txBody>
      </p:sp>
    </p:spTree>
    <p:extLst>
      <p:ext uri="{BB962C8B-B14F-4D97-AF65-F5344CB8AC3E}">
        <p14:creationId xmlns:p14="http://schemas.microsoft.com/office/powerpoint/2010/main" val="90260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Community Public Services Day</vt:lpstr>
      <vt:lpstr>Community Public Services Day</vt:lpstr>
      <vt:lpstr>Details of the event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Public Services Day</dc:title>
  <dc:creator>Maria Nugent</dc:creator>
  <cp:lastModifiedBy>Marian Travers</cp:lastModifiedBy>
  <cp:revision>4</cp:revision>
  <dcterms:created xsi:type="dcterms:W3CDTF">2023-05-12T14:06:21Z</dcterms:created>
  <dcterms:modified xsi:type="dcterms:W3CDTF">2023-05-15T08:56:36Z</dcterms:modified>
</cp:coreProperties>
</file>