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B2DC9-3335-7957-ACB1-AF25A3BF1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CAFA9-E0D3-74D5-CACD-97028B9E2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37C26-8EA0-DD38-A2B2-B57795D0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1BBFC-40AB-93AF-F20B-E439C3DCE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2AB2-C4E1-41FD-8A9C-97BFF000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448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F23B-4979-E226-3B83-796AFC78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B3ED8-8D1E-69F9-3626-3CBAC3909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00859-E681-F8FB-4401-443FFDC1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91E22-7E8F-CB65-76D2-3A306417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ADAE4-80DB-71EE-550C-FAA2C59A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399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112EEA-DF9F-E844-34E5-7D1CCDD7E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DC06C-7B42-E019-4A9B-B6CD9CFE6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61889-9BC2-51C7-D004-4CFBA464E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255AA-EA48-14E3-17F5-AE1103FE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04377-D41F-C356-0BF2-E3997D38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98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40B2-CAFA-17E1-1903-E9D44185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6C7B2-97A9-D0D2-A391-C19293ECF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F189A-FA8B-70DF-A757-37A7B52A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DCCCC-A02F-4CE6-FD2E-3894B46B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CC80B-9C97-FB47-832B-1911365E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30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BD00-492B-11BD-A1A9-886E6EA3C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4433C-67CA-3F14-C91B-8132A81F3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7E162-EF37-04C8-1BFE-9F52B9F5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8665-D70E-3270-15C2-5D3148C4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76AED-7D9F-ABBA-7560-6958EC19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0044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95ED-3794-696F-7228-F44C4F86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07DB-DA20-BE2E-C6D8-7B3A503C0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DAEEE-B497-A46A-9F1E-33030965D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312D6-DA1A-E725-4C09-96147421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E0D0D-56A4-7514-04E6-487B992C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AAEF1-7C59-364D-5429-72BC44C2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188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F38A-33F9-ED54-4DF6-6D971732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DAE00-C76F-53E9-50ED-DBFD5FC81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2858-6019-DA37-380D-69EDFD83E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B5B22-3837-8AB3-26A8-D3531E3E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3272D-7533-A86B-8525-16CB770A9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DC6787-FBFC-7E06-6ABA-24D2D133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48EE8-E609-76B7-2AD2-6C8F9CF6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63834-25E0-CBA7-BBA5-E1521C23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382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20FE-5491-669B-FD12-2FF2692A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B5A11-577E-2C7D-DE01-CCC8BAE8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ABC6D-324C-64A2-A219-3A99691A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97EBF-F8B6-C9D7-3046-4E5AF3B3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137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9B20D-466D-F740-9EFE-F48B32AA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C9469-C7ED-A989-260C-D4ADDAC6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1D82D-48DC-15CB-0665-F595A0CE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4301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36DC-E9A2-71F7-0F77-5FC1CF64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893E-076C-0AD2-0862-4F79F95E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2765A-71DF-3FAA-195A-7681B261A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ED7D5-221F-5D15-E88A-D6D83FCAB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2233-BD01-EA63-F9FB-AEB7BA1FC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762B8-51FA-5222-CC64-7A34C7D9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076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4CA3B-D3A8-0B41-A426-EFC3959B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25F43-26F3-2077-8AAC-CFAB806BF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32A64-B86F-471B-906B-A29AD4324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AD01F-D9E3-B091-A74F-304442FB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AC695-B5E4-4EFE-2F2F-85358C97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7C272-66AA-5CF5-3185-D6C18514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505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BE779C-6A53-3F75-7E81-D1931D2B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3BFD1-ABEB-3DC4-6B0A-7CD503263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68560-DDF5-119B-C4B3-C37DAE545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EA77B-9F10-43C1-AA07-3DDCAC1B5A39}" type="datetimeFigureOut">
              <a:rPr lang="en-IE" smtClean="0"/>
              <a:t>14/05/2023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CBDDF-0B35-379C-466B-E29E8ADA3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A3A8-E723-3F29-40F9-7BC4A9A6F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D6440-2297-4DDD-991C-881D67AAA83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967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7F56BC-D8C1-3788-25E4-E0BBE8ADE4D7}"/>
              </a:ext>
            </a:extLst>
          </p:cNvPr>
          <p:cNvSpPr txBox="1"/>
          <p:nvPr/>
        </p:nvSpPr>
        <p:spPr>
          <a:xfrm>
            <a:off x="677991" y="1842420"/>
            <a:ext cx="1118404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Further to approval by Department of Health on 3</a:t>
            </a:r>
            <a:r>
              <a:rPr lang="en-GB" baseline="30000" dirty="0">
                <a:solidFill>
                  <a:srgbClr val="000000"/>
                </a:solidFill>
              </a:rPr>
              <a:t>rd</a:t>
            </a:r>
            <a:r>
              <a:rPr lang="en-GB" dirty="0">
                <a:solidFill>
                  <a:srgbClr val="000000"/>
                </a:solidFill>
              </a:rPr>
              <a:t> May 2023, </a:t>
            </a:r>
            <a:r>
              <a:rPr lang="en-GB" dirty="0" err="1">
                <a:solidFill>
                  <a:srgbClr val="000000"/>
                </a:solidFill>
              </a:rPr>
              <a:t>Pobal</a:t>
            </a:r>
            <a:r>
              <a:rPr lang="en-GB" dirty="0">
                <a:solidFill>
                  <a:srgbClr val="000000"/>
                </a:solidFill>
              </a:rPr>
              <a:t> confirm South Dublin’s grant award of up to €198,122.42 under the Healthy Ireland Fund 2023-2025.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The funding has been provided to fund the implementation of a three-year strategy in South Dublin that contributes to the Healthy Ireland Outcomes Framework as part of HIF Round 4 2023-2025.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The </a:t>
            </a:r>
            <a:r>
              <a:rPr lang="en-GB" u="sng" dirty="0">
                <a:solidFill>
                  <a:srgbClr val="000000"/>
                </a:solidFill>
              </a:rPr>
              <a:t>two outcome areas </a:t>
            </a:r>
            <a:r>
              <a:rPr lang="en-GB" dirty="0">
                <a:solidFill>
                  <a:srgbClr val="000000"/>
                </a:solidFill>
              </a:rPr>
              <a:t>selected by South Dublin for Healthy Ireland Round 4;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1. Decrease in unconditional probability of dying (aged 30-70) from cardiovascular diseases, cancer, diabetes or chronic respiratory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2. Increase in % of people aged 50+ who feel safe to walk alone after dark in their locality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6A8860-F549-1AC7-9E37-E0D9B1A51999}"/>
              </a:ext>
            </a:extLst>
          </p:cNvPr>
          <p:cNvSpPr txBox="1">
            <a:spLocks/>
          </p:cNvSpPr>
          <p:nvPr/>
        </p:nvSpPr>
        <p:spPr>
          <a:xfrm>
            <a:off x="677991" y="1320138"/>
            <a:ext cx="10515600" cy="56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u="sng" dirty="0"/>
              <a:t>Healthy Ireland Fund 2023-2025 (Round 4)</a:t>
            </a:r>
            <a:endParaRPr lang="en-IE" sz="3200" b="1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4ED528-B3A9-1D45-DE7B-9D8698DC5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0543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3B81067-1A9A-7170-3038-2CAA9E54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56" y="75921"/>
            <a:ext cx="10515600" cy="1053587"/>
          </a:xfrm>
        </p:spPr>
        <p:txBody>
          <a:bodyPr/>
          <a:lstStyle/>
          <a:p>
            <a:pPr algn="ctr"/>
            <a:r>
              <a:rPr lang="en-GB" b="1" dirty="0"/>
              <a:t>Healthy Ireland</a:t>
            </a:r>
            <a:endParaRPr lang="en-IE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A1E5BA-0D0C-79F2-F0B1-A23F2CAED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732" y="6098244"/>
            <a:ext cx="2180346" cy="68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13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39CF48-3ABC-50EF-ACB1-0D23EE6A18F3}"/>
              </a:ext>
            </a:extLst>
          </p:cNvPr>
          <p:cNvSpPr txBox="1"/>
          <p:nvPr/>
        </p:nvSpPr>
        <p:spPr>
          <a:xfrm>
            <a:off x="341152" y="1439018"/>
            <a:ext cx="11681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€66,520 funding granted for Health and Wellbeing programme targeting Ukrainian Refugees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Programme timeframe: January 2023-April 2023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A4399-DD7D-80AA-D546-4B49455D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07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695002A-9477-E33D-9FF1-26B66F4281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152" y="-118555"/>
            <a:ext cx="115096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Ukrainian Refugee Health and Wellbeing Support </a:t>
            </a:r>
            <a:endParaRPr lang="en-IE" sz="4000" b="1" u="sng" dirty="0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F43D1C3-306B-D98A-593F-376FD34E4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109855"/>
              </p:ext>
            </p:extLst>
          </p:nvPr>
        </p:nvGraphicFramePr>
        <p:xfrm>
          <a:off x="785767" y="2594358"/>
          <a:ext cx="10791040" cy="37732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95520">
                  <a:extLst>
                    <a:ext uri="{9D8B030D-6E8A-4147-A177-3AD203B41FA5}">
                      <a16:colId xmlns:a16="http://schemas.microsoft.com/office/drawing/2014/main" val="180016143"/>
                    </a:ext>
                  </a:extLst>
                </a:gridCol>
                <a:gridCol w="5395520">
                  <a:extLst>
                    <a:ext uri="{9D8B030D-6E8A-4147-A177-3AD203B41FA5}">
                      <a16:colId xmlns:a16="http://schemas.microsoft.com/office/drawing/2014/main" val="2504392824"/>
                    </a:ext>
                  </a:extLst>
                </a:gridCol>
              </a:tblGrid>
              <a:tr h="398618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Sample of programmes/ initiatives funded</a:t>
                      </a:r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824760"/>
                  </a:ext>
                </a:extLst>
              </a:tr>
              <a:tr h="982894">
                <a:tc>
                  <a:txBody>
                    <a:bodyPr/>
                    <a:lstStyle/>
                    <a:p>
                      <a:r>
                        <a:rPr lang="en-GB" sz="1800" dirty="0"/>
                        <a:t>Weekly football sessions in Tallaght Leisure Centre 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Funding given to South Dublin Sports Partnership to continue the delivery of weekly activities in three hotels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387526"/>
                  </a:ext>
                </a:extLst>
              </a:tr>
              <a:tr h="398618">
                <a:tc>
                  <a:txBody>
                    <a:bodyPr/>
                    <a:lstStyle/>
                    <a:p>
                      <a:r>
                        <a:rPr lang="en-GB" sz="1800" dirty="0"/>
                        <a:t>Sensory Tiles, Toys and Storage Units in transit hub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Yoga and Pilates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400918"/>
                  </a:ext>
                </a:extLst>
              </a:tr>
              <a:tr h="398618">
                <a:tc>
                  <a:txBody>
                    <a:bodyPr/>
                    <a:lstStyle/>
                    <a:p>
                      <a:r>
                        <a:rPr lang="en-GB" sz="1800" dirty="0"/>
                        <a:t>Art Therapy for people with disabilities 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Cricket programme in Citywest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513779"/>
                  </a:ext>
                </a:extLst>
              </a:tr>
              <a:tr h="398618">
                <a:tc>
                  <a:txBody>
                    <a:bodyPr/>
                    <a:lstStyle/>
                    <a:p>
                      <a:r>
                        <a:rPr lang="en-GB" sz="1800" dirty="0"/>
                        <a:t>Swimming and Aqua Aerobics classes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Gardening programme in community centres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876497"/>
                  </a:ext>
                </a:extLst>
              </a:tr>
              <a:tr h="398618">
                <a:tc>
                  <a:txBody>
                    <a:bodyPr/>
                    <a:lstStyle/>
                    <a:p>
                      <a:r>
                        <a:rPr lang="en-GB" sz="1800" dirty="0"/>
                        <a:t>Mobile library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Cooking classes is Fettercairn Community Centre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621075"/>
                  </a:ext>
                </a:extLst>
              </a:tr>
              <a:tr h="398618">
                <a:tc>
                  <a:txBody>
                    <a:bodyPr/>
                    <a:lstStyle/>
                    <a:p>
                      <a:r>
                        <a:rPr lang="en-GB" sz="1800" dirty="0"/>
                        <a:t>Sanctuary Runners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Chair Aerobics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3170"/>
                  </a:ext>
                </a:extLst>
              </a:tr>
              <a:tr h="398618">
                <a:tc>
                  <a:txBody>
                    <a:bodyPr/>
                    <a:lstStyle/>
                    <a:p>
                      <a:r>
                        <a:rPr lang="en-GB" sz="1800" dirty="0"/>
                        <a:t>Arts and crafts materials </a:t>
                      </a:r>
                      <a:endParaRPr lang="en-I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Community walks in local parks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23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255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84350-E4E6-5B54-3717-C789F55F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24231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B2B4F-B7BD-73BB-3176-03C17843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7382"/>
            <a:ext cx="4461784" cy="2860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780BF-4335-4A6F-4407-8B0748EE2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522" y="0"/>
            <a:ext cx="4839478" cy="3629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A3F09-6BF4-17C2-6306-946283942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773" y="3882694"/>
            <a:ext cx="5739227" cy="2975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6E6C89-F463-7A25-D3CD-6D262F384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842" y="3120327"/>
            <a:ext cx="2609850" cy="709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58F44-4071-1FB4-9506-83FF0C3F7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0750" y="4091944"/>
            <a:ext cx="1633056" cy="26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D4FD74-4648-9DF7-A888-0C2D4A412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495" y="0"/>
            <a:ext cx="26098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26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238</Words>
  <Application>Microsoft Office PowerPoint</Application>
  <PresentationFormat>Widescreen</PresentationFormat>
  <Paragraphs>37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Healthy Ireland</vt:lpstr>
      <vt:lpstr>Ukrainian Refugee Health and Wellbeing Support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Ireland</dc:title>
  <dc:creator>Lucy Cush</dc:creator>
  <cp:lastModifiedBy>Maria Nugent</cp:lastModifiedBy>
  <cp:revision>12</cp:revision>
  <dcterms:created xsi:type="dcterms:W3CDTF">2023-05-12T13:55:26Z</dcterms:created>
  <dcterms:modified xsi:type="dcterms:W3CDTF">2023-05-14T14:11:50Z</dcterms:modified>
</cp:coreProperties>
</file>