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3" r:id="rId5"/>
    <p:sldId id="262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7:12:36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24575,'9'0'0,"0"1"0,0 0 0,0 1 0,0 0 0,0 1 0,-1-1 0,1 2 0,14 7 0,65 45 0,-34-20 0,6-1 0,-28-17 0,0 0 0,-2 2 0,0 1 0,-1 2 0,-2 1 0,33 35 0,-15-8 0,-27-31 0,0 0 0,-2 1 0,24 39 0,-20-23 0,1 0 0,33 41 0,-47-68 0,-1 1 0,0-1 0,0 2 0,-1-1 0,5 17 0,-6-16 0,1 0 0,0 1 0,1-2 0,12 19 0,30 29 0,-36-47 0,-1 0 0,-1 1 0,0 0 0,0 1 0,-1 0 0,-1 1 0,-1-1 0,0 1 0,0 1 0,7 31 0,-5-10 0,1 1 0,3-2 0,0 0 0,22 40 0,16 42 0,-15-36 0,6 17 0,23 92 0,-53-147 0,-2-9 0,-1 0 0,-2 0 0,-1 1 0,1 40 0,-7-42 0,1 0 0,2 0 0,7 34 0,-3-33 0,1 63 0,-5-58 0,7 41 0,-2-16 0,-3 0 0,-5 131 0,-3-72 0,2-48 0,3 85 0,-1-153 0,1-1 0,0 0 0,0 1 0,0-1 0,1 0 0,7 11 0,11 35 0,-4 78 0,-8-39 0,3 51 0,1 14 0,14 78 0,-18-145 0,-3 0 0,-9 104 0,1-50 0,0-90 0,-17 97 0,12-84 0,3 0 0,6 93 0,1-38 0,-1-71 0,10 56 0,2 47 0,-15 296 0,2-429 0,1-1 0,9 36 0,-6-33 0,-1-1 0,1 26 0,-5 278 0,-1-154 0,0-152 0,-1 1 0,-9 36 0,6-35 0,1 1 0,-1 24 0,-8 70 0,-1 3 0,12-98 0,-1 0 0,0 0 0,-2 0 0,-8 21 0,6-22 0,1 0 0,1 1 0,1 0 0,-1 26 0,4-25 0,-2-1 0,-6 26 0,4-25 0,-3 47 0,7-40 0,-1 1 0,-10 51 0,6-52 0,-1 49 0,6-55 0,-1-1 0,-1 1 0,-1-1 0,-9 28 0,-2-10 0,3 1 0,-13 72 0,19-31 0,8 114 0,0-65 0,-2 684 0,2-788 0,0 0 0,8 28 0,3 47 0,-13-89 0,-2 395 0,-10-301 0,5-58 0,0 58 0,6-77 0,-11 58 0,6-58 0,-2 54 0,9 147 0,26-308-1365,-17 37-5461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CDEE-AA42-185C-1952-8D61DF412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C3AC4-9A1E-9C25-F1C4-E08792602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19348-CB0C-34FB-CAAD-2A2E5064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E21CA-E886-54DA-A130-ADE6B32B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05918-882D-93AE-5359-7BB5209D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401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C568-5571-5EFE-2C98-ADF8A34A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EC3DC-24A9-0123-70C3-468E3C904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C861F-8DD2-0685-4844-B34EC478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4380D-DB89-9ABD-D607-6CEA2A43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BEF7D-61CC-421B-DB35-F0458CD3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781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57D3A-0FEB-5C12-F514-EE277B2E9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9E39B-DC65-065B-7AE1-52F7A8189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E552A-0BD9-E8AE-D964-3D6B5160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7B425-DA10-EA90-9084-48F99B83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7EC5E-79A7-A4F1-3D95-F91915A7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697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9B15-7835-3B97-8ED2-0F16BF2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7E112-181E-3396-3EAE-B6E194844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88D76-188D-7A95-860C-C3F92543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4607C-CBC5-7B82-7CD6-55A5FFB3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2D6E0-0746-3819-12F4-9CF5B951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010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E39A-0C03-2FAD-9AA2-067C57B8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B7F1C-A157-4959-D7D9-5E8128F44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09649-16F8-6D37-C7FB-81FCA5CF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B7399-85CD-5C76-7B74-9F3B292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2A0E-CB05-F330-7FB9-AD3C75B3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957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580C-A8F9-59B9-E205-317F3F4A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7180-D874-8A8B-AEA2-0F98DFD69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EE755-61E3-186F-31DE-38CD89C13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4094B-FFFD-B084-ED00-4DB535DC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D0489-A1A5-E994-86AA-58DF0486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F8C3E-1F25-26DE-52F6-F9ED7FCC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602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4300-6CCB-EAAD-C974-548B7553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E0D2E-5F78-3865-5FF7-E4FE6670F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124FE-0234-4C77-54A9-ABD93AC22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7C932-BC63-5546-AA64-12E6D8CA8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B2970-2BEC-16DA-AD41-69E2EDAAC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FB25E-DA19-C643-67D0-37FF34E4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04255E-EA4F-CB06-D29B-42A06A0F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AA32B8-F9FB-F974-DB62-751490AB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23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0C94-D571-B377-04D8-95FB3F3A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A23F5-53C0-21CB-70C2-0D468E03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8D9E5-5B0B-027F-99FB-C4B95F26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36BFF-ECC2-25BB-FAED-F8D9497B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443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69799-658E-9DEB-3C4B-1DB477521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FE307-7266-EB76-96F3-DE94E1BD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0577C-C961-687B-5126-27294135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97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1632-CB07-B49B-941A-51E7EAA2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6C6F9-8C3F-B2B8-C937-56A9D0A6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061E8-E4E9-2622-2876-8EDE71FEC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55A17-6794-7F22-5E3C-397A97F4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52D0D-8DE6-7DCF-1674-3DFCB318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6E99F-5EDC-1AEE-94FC-220221B7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871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53C8-88F4-8145-11B7-7EB52688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C502-5579-D36D-3555-BE7031D18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F7A43-56D4-6535-AA8E-A44949B7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A78DA-310A-3EDB-7DF7-86AD91C1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57A01-D80B-1649-D2CE-0B39330E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CEAA5-C0D3-3F8A-450B-AD1DB16E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206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3CC11-A777-6CE8-CCD4-21250AE5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97A86-D6B8-D541-840D-44C656FA6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ACDF9-D554-3283-99FF-7BAFDD20C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6EC5E-3665-4CDF-B62C-A484E7F5BD4B}" type="datetimeFigureOut">
              <a:rPr lang="en-IE" smtClean="0"/>
              <a:t>23/02/2023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C0DF2-3FF9-CA2A-CCB8-C829EB210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E3938-E8C5-0D94-D476-AEE8BCE85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A126-F2BA-4A40-B2C8-99093D6750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5793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EAC241-DB86-ED4E-37D3-71ACB40BC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2A886-5042-F7EE-3F35-5B7ED7A5A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0" y="2952962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 dirty="0"/>
              <a:t>LUPT SPC           23 February 2023</a:t>
            </a:r>
            <a:endParaRPr lang="en-I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AB3D8-ABA5-6098-F211-B3BBDE5F5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GB" sz="2000"/>
              <a:t>Bus Connects Update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B786F32-4797-A688-AB1B-36B590B1BF50}"/>
              </a:ext>
            </a:extLst>
          </p:cNvPr>
          <p:cNvSpPr txBox="1"/>
          <p:nvPr/>
        </p:nvSpPr>
        <p:spPr>
          <a:xfrm>
            <a:off x="345353" y="30844"/>
            <a:ext cx="61626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dirty="0"/>
              <a:t>Bus Interchanges</a:t>
            </a:r>
          </a:p>
          <a:p>
            <a:endParaRPr lang="en-IE" sz="2800" dirty="0"/>
          </a:p>
          <a:p>
            <a:r>
              <a:rPr lang="en-IE" sz="2800" dirty="0"/>
              <a:t>Core Bus Corridor Applications</a:t>
            </a:r>
          </a:p>
          <a:p>
            <a:endParaRPr lang="en-IE" sz="2800" dirty="0"/>
          </a:p>
          <a:p>
            <a:r>
              <a:rPr lang="en-IE" sz="2800" dirty="0"/>
              <a:t>Update on Spine Route Services</a:t>
            </a:r>
          </a:p>
        </p:txBody>
      </p:sp>
    </p:spTree>
    <p:extLst>
      <p:ext uri="{BB962C8B-B14F-4D97-AF65-F5344CB8AC3E}">
        <p14:creationId xmlns:p14="http://schemas.microsoft.com/office/powerpoint/2010/main" val="158407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2A886-5042-F7EE-3F35-5B7ED7A5A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032" y="220532"/>
            <a:ext cx="8888278" cy="183405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From Sunday 19 February 2023  </a:t>
            </a:r>
            <a:br>
              <a:rPr lang="en-GB" sz="4000" dirty="0"/>
            </a:br>
            <a:r>
              <a:rPr lang="en-GB" sz="4000" dirty="0"/>
              <a:t>at Liffey Valley Bus Plaza </a:t>
            </a:r>
            <a:br>
              <a:rPr lang="en-GB" sz="4000" dirty="0"/>
            </a:br>
            <a:r>
              <a:rPr lang="en-GB" sz="4000" dirty="0"/>
              <a:t> Bus stop changes for some Dublin Bus and Go Ahead Ireland routes.</a:t>
            </a:r>
            <a:endParaRPr lang="en-IE" sz="4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48813D7-36BE-3F86-5D46-41A0096F0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759"/>
            <a:ext cx="12192000" cy="46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5EB5A-DAFF-43C3-40F8-73A2B2099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0" y="12364"/>
            <a:ext cx="12063679" cy="6851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6871A1-FB66-0771-4521-1814C57E75B5}"/>
              </a:ext>
            </a:extLst>
          </p:cNvPr>
          <p:cNvSpPr txBox="1"/>
          <p:nvPr/>
        </p:nvSpPr>
        <p:spPr>
          <a:xfrm>
            <a:off x="-1" y="-12364"/>
            <a:ext cx="6973455" cy="2123658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Liffey Valley Bus Interchange</a:t>
            </a:r>
          </a:p>
          <a:p>
            <a:r>
              <a:rPr lang="en-GB" sz="2000" dirty="0">
                <a:solidFill>
                  <a:schemeClr val="bg1"/>
                </a:solidFill>
              </a:rPr>
              <a:t>Multi-Bay Bus Terminus</a:t>
            </a:r>
          </a:p>
          <a:p>
            <a:r>
              <a:rPr lang="en-GB" sz="2000" dirty="0">
                <a:solidFill>
                  <a:schemeClr val="bg1"/>
                </a:solidFill>
              </a:rPr>
              <a:t>Dedicated Bus Lanes and Bus Gates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Improved Pedestrian and Cycleway access to and from the Centre and increased covered and secure Cycle Parking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20no. New Electric Vehicle Charging Points</a:t>
            </a:r>
            <a:endParaRPr lang="en-I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6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B2326C-D7CC-037D-126C-3E680818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2" y="-12363"/>
            <a:ext cx="12020876" cy="1803064"/>
          </a:xfrm>
          <a:solidFill>
            <a:schemeClr val="tx2">
              <a:alpha val="70000"/>
            </a:schemeClr>
          </a:solidFill>
        </p:spPr>
        <p:txBody>
          <a:bodyPr wrap="square" anchor="ctr">
            <a:normAutofit/>
          </a:bodyPr>
          <a:lstStyle/>
          <a:p>
            <a:pPr marL="0" indent="0">
              <a:buNone/>
            </a:pPr>
            <a:r>
              <a:rPr lang="en-IE" sz="3200" dirty="0">
                <a:solidFill>
                  <a:schemeClr val="bg1"/>
                </a:solidFill>
              </a:rPr>
              <a:t>Tallaght Bus Interchange and the Tallaght Public Realm Redevelopment</a:t>
            </a:r>
          </a:p>
          <a:p>
            <a:pPr marL="0" indent="0">
              <a:buNone/>
            </a:pPr>
            <a:r>
              <a:rPr lang="en-IE" sz="2000" dirty="0">
                <a:solidFill>
                  <a:schemeClr val="bg1"/>
                </a:solidFill>
              </a:rPr>
              <a:t>The Tallaght Bus Interchange will be delivered by the NTA along with the Tallaght to City Centre Core Bus Corridor</a:t>
            </a:r>
          </a:p>
          <a:p>
            <a:pPr marL="0" indent="0">
              <a:buNone/>
            </a:pPr>
            <a:r>
              <a:rPr lang="en-IE" sz="2000" dirty="0">
                <a:solidFill>
                  <a:schemeClr val="bg1"/>
                </a:solidFill>
              </a:rPr>
              <a:t>The neighbouring Part 8 Public Realm redevelopment will be delivered by SDCC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28331-659F-7F6B-049E-62391CD2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1876423"/>
            <a:ext cx="8077363" cy="4905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02F301-57C7-C48E-586E-5F89262A8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2" y="1876423"/>
            <a:ext cx="3819688" cy="49053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8CEF03-42F9-E210-4424-82A6C849297F}"/>
                  </a:ext>
                </a:extLst>
              </p14:cNvPr>
              <p14:cNvContentPartPr/>
              <p14:nvPr/>
            </p14:nvContentPartPr>
            <p14:xfrm>
              <a:off x="1466805" y="2895030"/>
              <a:ext cx="553320" cy="384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8CEF03-42F9-E210-4424-82A6C84929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7805" y="2886390"/>
                <a:ext cx="570960" cy="38638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5631901-F039-42E1-91ED-F08807916EBD}"/>
              </a:ext>
            </a:extLst>
          </p:cNvPr>
          <p:cNvSpPr txBox="1"/>
          <p:nvPr/>
        </p:nvSpPr>
        <p:spPr>
          <a:xfrm>
            <a:off x="0" y="4005945"/>
            <a:ext cx="160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Bus Connects Interchange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18C7A4-36DB-11BB-CD60-71545A99C837}"/>
              </a:ext>
            </a:extLst>
          </p:cNvPr>
          <p:cNvSpPr txBox="1"/>
          <p:nvPr/>
        </p:nvSpPr>
        <p:spPr>
          <a:xfrm>
            <a:off x="1957143" y="2358550"/>
            <a:ext cx="203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Part 8 Public Realm Redevelopment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DA54EB-A133-7AF6-F904-4AFF7281D4F2}"/>
              </a:ext>
            </a:extLst>
          </p:cNvPr>
          <p:cNvSpPr txBox="1"/>
          <p:nvPr/>
        </p:nvSpPr>
        <p:spPr>
          <a:xfrm>
            <a:off x="4433082" y="6371938"/>
            <a:ext cx="381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Part 8 - Public Realm Redevelopment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8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980C6-D76C-A4FD-A7E8-0CA056E09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76725"/>
            <a:ext cx="6010438" cy="437660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B2326C-D7CC-037D-126C-3E680818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2" y="104670"/>
            <a:ext cx="12020876" cy="2139765"/>
          </a:xfrm>
          <a:solidFill>
            <a:schemeClr val="accent3"/>
          </a:solidFill>
        </p:spPr>
        <p:txBody>
          <a:bodyPr wrap="square" anchor="ctr">
            <a:normAutofit fontScale="40000" lnSpcReduction="20000"/>
          </a:bodyPr>
          <a:lstStyle/>
          <a:p>
            <a:pPr marL="0" indent="0">
              <a:buNone/>
            </a:pPr>
            <a:endParaRPr lang="en-GB" sz="2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11200" dist="50800" dir="5400000" algn="ctr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11200" dist="50800" dir="5400000" algn="ctr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28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Tallaght and Clondalkin Core Bus  Corridors:</a:t>
            </a:r>
          </a:p>
          <a:p>
            <a:pPr marL="0" indent="0">
              <a:buNone/>
            </a:pPr>
            <a:r>
              <a:rPr lang="en-GB" sz="60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Tallaght and Clondalkin Core Bus Corridor Applications will be lodged in April of 2023</a:t>
            </a:r>
          </a:p>
          <a:p>
            <a:endParaRPr lang="en-IE" sz="2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CBF0F-656E-D79B-6652-F0E3F496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2" y="2376725"/>
            <a:ext cx="5905663" cy="43766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72550A-F712-7409-0179-15771B3C67C5}"/>
              </a:ext>
            </a:extLst>
          </p:cNvPr>
          <p:cNvSpPr txBox="1"/>
          <p:nvPr/>
        </p:nvSpPr>
        <p:spPr>
          <a:xfrm>
            <a:off x="3758904" y="6383998"/>
            <a:ext cx="2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Tallaght to City Centre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59ABE-B999-C7C4-E098-79AB88CB2FF2}"/>
              </a:ext>
            </a:extLst>
          </p:cNvPr>
          <p:cNvSpPr txBox="1"/>
          <p:nvPr/>
        </p:nvSpPr>
        <p:spPr>
          <a:xfrm>
            <a:off x="9587963" y="6383998"/>
            <a:ext cx="25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Clondalkin to City Centre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2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B2326C-D7CC-037D-126C-3E680818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2" y="-12364"/>
            <a:ext cx="12020876" cy="2256799"/>
          </a:xfrm>
          <a:solidFill>
            <a:schemeClr val="tx2">
              <a:alpha val="70000"/>
            </a:schemeClr>
          </a:solidFill>
        </p:spPr>
        <p:txBody>
          <a:bodyPr wrap="square" anchor="ctr">
            <a:normAutofit/>
          </a:bodyPr>
          <a:lstStyle/>
          <a:p>
            <a:pPr marL="0" indent="0">
              <a:buNone/>
            </a:pPr>
            <a:r>
              <a:rPr lang="en-GB" sz="4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Rathfarnham Core Bus  Corridor:</a:t>
            </a:r>
          </a:p>
          <a:p>
            <a:pPr marL="0" indent="0">
              <a:buNone/>
            </a:pPr>
            <a:r>
              <a:rPr lang="en-GB" sz="2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Rathfarnham Core Bus Corridor Application will be lodged with the Bord in April of 2023.  </a:t>
            </a:r>
            <a:endParaRPr lang="en-IE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IE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EBC2D-3F8D-61D2-C2A1-055C7EB25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2" y="2260054"/>
            <a:ext cx="6112038" cy="4512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EA6CAA-2579-B9A3-2ED7-89AA3C98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27" y="2260054"/>
            <a:ext cx="5825711" cy="45127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283FBC-D103-EFCF-DEF7-EC2F8E1583E2}"/>
              </a:ext>
            </a:extLst>
          </p:cNvPr>
          <p:cNvSpPr txBox="1"/>
          <p:nvPr/>
        </p:nvSpPr>
        <p:spPr>
          <a:xfrm>
            <a:off x="85562" y="6504286"/>
            <a:ext cx="19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Southern Section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FD5EB-6DE4-AA70-C509-B376DA45879F}"/>
              </a:ext>
            </a:extLst>
          </p:cNvPr>
          <p:cNvSpPr txBox="1"/>
          <p:nvPr/>
        </p:nvSpPr>
        <p:spPr>
          <a:xfrm>
            <a:off x="10311860" y="6505660"/>
            <a:ext cx="19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Northern Section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B2326C-D7CC-037D-126C-3E680818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2" y="-12364"/>
            <a:ext cx="12020876" cy="2256799"/>
          </a:xfrm>
          <a:solidFill>
            <a:schemeClr val="tx2">
              <a:alpha val="70000"/>
            </a:schemeClr>
          </a:solidFill>
        </p:spPr>
        <p:txBody>
          <a:bodyPr wrap="square" anchor="ctr">
            <a:normAutofit/>
          </a:bodyPr>
          <a:lstStyle/>
          <a:p>
            <a:pPr marL="0" indent="0">
              <a:buNone/>
            </a:pPr>
            <a:r>
              <a:rPr lang="en-GB" sz="40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Bus Service Improvements:</a:t>
            </a:r>
          </a:p>
          <a:p>
            <a:pPr marL="0" indent="0">
              <a:buNone/>
            </a:pPr>
            <a:r>
              <a:rPr lang="en-IE" sz="1800" dirty="0">
                <a:solidFill>
                  <a:schemeClr val="bg1"/>
                </a:solidFill>
              </a:rPr>
              <a:t>W6 Route: Tallaght to Maynooth route.  Split route to be introduced this year.  Tallaght to Newcastle and Celbridge to </a:t>
            </a:r>
            <a:r>
              <a:rPr lang="en-IE" sz="1800" dirty="0" err="1">
                <a:solidFill>
                  <a:schemeClr val="bg1"/>
                </a:solidFill>
              </a:rPr>
              <a:t>Hazelhatch</a:t>
            </a:r>
            <a:r>
              <a:rPr lang="en-IE" sz="1800" dirty="0">
                <a:solidFill>
                  <a:schemeClr val="bg1"/>
                </a:solidFill>
              </a:rPr>
              <a:t> (½ hour services)</a:t>
            </a:r>
          </a:p>
          <a:p>
            <a:pPr marL="0" indent="0">
              <a:buNone/>
            </a:pPr>
            <a:r>
              <a:rPr lang="en-IE" sz="1800" dirty="0">
                <a:solidFill>
                  <a:schemeClr val="bg1"/>
                </a:solidFill>
              </a:rPr>
              <a:t>Meanwhile: Road widening works south of </a:t>
            </a:r>
            <a:r>
              <a:rPr lang="en-IE" sz="1800" dirty="0" err="1">
                <a:solidFill>
                  <a:schemeClr val="bg1"/>
                </a:solidFill>
              </a:rPr>
              <a:t>Hazelhatch</a:t>
            </a:r>
            <a:r>
              <a:rPr lang="en-IE" sz="1800" dirty="0">
                <a:solidFill>
                  <a:schemeClr val="bg1"/>
                </a:solidFill>
              </a:rPr>
              <a:t> bridge have been approved to go to Design Stage.  Design Consultants are currently being procured.</a:t>
            </a:r>
          </a:p>
          <a:p>
            <a:pPr marL="0" indent="0">
              <a:buNone/>
            </a:pPr>
            <a:r>
              <a:rPr lang="en-IE" sz="1800" dirty="0">
                <a:solidFill>
                  <a:schemeClr val="bg1"/>
                </a:solidFill>
              </a:rPr>
              <a:t>C - Spine Routes: South West Dublin C2 now using the Adamstown Boulevard.  Celbridge Link Road now open.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8072B-CD27-729E-69ED-0C36F95CB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3" y="2376726"/>
            <a:ext cx="5918074" cy="4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93A2BC-0F2C-7905-75FF-AC4F70758355}"/>
              </a:ext>
            </a:extLst>
          </p:cNvPr>
          <p:cNvSpPr txBox="1"/>
          <p:nvPr/>
        </p:nvSpPr>
        <p:spPr>
          <a:xfrm>
            <a:off x="314036" y="6382327"/>
            <a:ext cx="411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W6 Route: Tallaght to Maynooth Service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B369AC-6141-4BBD-8D72-813B581F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15" y="2376725"/>
            <a:ext cx="6026321" cy="43749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452B30-0E87-C3CE-9A98-8FD39A3C79F9}"/>
              </a:ext>
            </a:extLst>
          </p:cNvPr>
          <p:cNvSpPr txBox="1"/>
          <p:nvPr/>
        </p:nvSpPr>
        <p:spPr>
          <a:xfrm>
            <a:off x="8081270" y="6285345"/>
            <a:ext cx="411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 Spine Routes: </a:t>
            </a:r>
            <a:r>
              <a:rPr lang="en-GB" dirty="0" err="1">
                <a:solidFill>
                  <a:srgbClr val="FF0000"/>
                </a:solidFill>
              </a:rPr>
              <a:t>Sout</a:t>
            </a:r>
            <a:r>
              <a:rPr lang="en-GB" dirty="0">
                <a:solidFill>
                  <a:srgbClr val="FF0000"/>
                </a:solidFill>
              </a:rPr>
              <a:t>-West Dublin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5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283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LUPT SPC           23 February 2023</vt:lpstr>
      <vt:lpstr>From Sunday 19 February 2023   at Liffey Valley Bus Plaza   Bus stop changes for some Dublin Bus and Go Ahead Ireland routes.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LUPT SPC 24 November 2022</dc:title>
  <dc:creator>John Hegarty</dc:creator>
  <cp:lastModifiedBy>John Hegarty</cp:lastModifiedBy>
  <cp:revision>17</cp:revision>
  <dcterms:created xsi:type="dcterms:W3CDTF">2022-11-23T11:28:03Z</dcterms:created>
  <dcterms:modified xsi:type="dcterms:W3CDTF">2023-02-23T16:47:16Z</dcterms:modified>
</cp:coreProperties>
</file>