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0B10E-7652-AD26-3924-F16FDC347B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DFD1F6-67C0-90AC-ECB5-7328C083BA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6D4A7-762F-2C76-79E4-21DD8A2AD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FC0774-5463-61B6-5FFA-6B3880A1B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D29C1B-40F1-690F-317B-0D68A7ED0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197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3DA35-F97B-C31C-A057-53ECF6DFB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B6C3B-4E1E-ACE7-4539-C2A39157AA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012C4-628C-0CF6-9CCA-2EF152D4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6E0CA1-DFF5-3FE7-77B0-DCF70E12E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EBFAF2-6200-B1CC-BD29-BA9B50A8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9202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AFD83B-EFAE-65B7-97B5-9DDC97F2A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B80529-019D-330D-F9AF-35F66D16AD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AA004-754F-5956-05C0-73FE64214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1388E-E9CE-534E-BE90-23F97ABC8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CF921-F76C-1D77-3DD7-229A66E8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3117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25C96-57E9-ACB3-4E4D-D78EC1360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A2A45A-A583-B43F-BFCB-BA04A5589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52F0F-1545-3456-AF7B-266A679FB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CB4A5-B236-B10B-677C-77F2AB851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E1C7C-1A2E-D18E-A7CF-703D7D89E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5335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E5FE0-E20A-41F0-2077-7474363AC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77C5A-E9DF-6732-EE80-E3E9FFDB4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E9439D-E9A7-040F-B21A-0E415A23B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EE2C2-9C47-6D4A-83B3-B04BE195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78F3A2-FCF7-9F56-4915-44375BC2A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47197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F392F-D3DF-98FA-057F-7611A384E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DC8A1-2F2C-8D44-9866-595FB8729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B4D2D1-C271-1FA6-2308-24151DE9F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E9B51-0962-BBFC-BE5E-433DDD2E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B2FEB6-FCB7-F6AA-EF52-A886CDCDA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EFF2DE-7600-DA28-4B38-976D99001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4537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60271-3D2F-1DBC-D550-94FA14829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C556F7-1C39-3D1D-704F-F4CE8A1FAF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C0CDF9-7C2E-EB5D-DBA5-AC36C0D004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CEC9D0-5C42-E3A9-BA6A-1C1FDE51C6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FD2019D-E079-9464-DF4E-B9098EFA16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3598B7-1500-D40A-0C97-642359218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593E01D-3AFF-FE20-FEC7-81108F7AE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625A020-3F51-9279-B49F-B26E50344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4598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A2CED-CEE1-238B-E8F2-FCBE83BD4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992DED-A53A-A963-A14D-B0B9854DE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6F6924-E6B1-DB79-A084-E01538A7F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07265C-CEBE-D7B8-EFC7-EE8BC7BE9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954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2EF11A-841F-9F6B-A404-496707F96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D29D3A-5B73-D27C-385B-B1F488C21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DE6E94-AAA2-52A7-3E81-D88DE068D8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7022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B2C4C-643E-1E46-00DE-754D67599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1F4CCD-8EA6-C963-52C6-808279B76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DA5ED6-6136-287F-0A87-3AD916354A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7AFF4B-1287-FA23-96F9-4D3D3E10A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2AF7A-16A5-5AA6-D8E5-3034D6C15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35FA24-9435-6AC7-AFD9-3E1A175E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6668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04DDC-132A-DFAD-9F7B-5BCFAA628A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B51A63-47E2-E587-E225-A9DEB89129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D3109-475E-9DCD-9F4A-7651A63544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A57D3-D851-CE0B-D1B6-030FEAB1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DFE34F-F527-7425-A90D-E23C366DE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6BDD11-5845-5566-58DD-95F4276BE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636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115621-877A-9D52-7FAB-18AB2425C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6D7C2-09FB-40E4-6264-25F9DAA82D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B5550-F8B8-D7D4-19A0-19AD64FD5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91409D-2E80-4257-9989-18FBD4DEA6AD}" type="datetimeFigureOut">
              <a:rPr lang="en-IE" smtClean="0"/>
              <a:t>23/02/2023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689F39-3A99-BC03-E31A-A20C70F35D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6C232-7E73-6AB9-45F7-D5CE629598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A52B8C-308B-4780-9AD6-8CDB02BA4C0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02750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2793E-CAD9-1259-1481-90919117ED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4600" b="1" dirty="0"/>
              <a:t>LUPT SPC update on</a:t>
            </a:r>
            <a:br>
              <a:rPr lang="en-IE" sz="4600" b="1" dirty="0"/>
            </a:br>
            <a:r>
              <a:rPr lang="en-IE" sz="4600" b="1" dirty="0"/>
              <a:t>Planning and Development Bill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4B86F0-3EAD-B778-A584-50F92D0E6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41537"/>
            <a:ext cx="10515600" cy="4351338"/>
          </a:xfrm>
        </p:spPr>
        <p:txBody>
          <a:bodyPr/>
          <a:lstStyle/>
          <a:p>
            <a:r>
              <a:rPr lang="en-IE" dirty="0"/>
              <a:t>Plan Making </a:t>
            </a:r>
          </a:p>
          <a:p>
            <a:r>
              <a:rPr lang="en-IE" dirty="0"/>
              <a:t>Strategic Development Zones </a:t>
            </a:r>
          </a:p>
          <a:p>
            <a:r>
              <a:rPr lang="en-IE" dirty="0"/>
              <a:t>Development Consents </a:t>
            </a:r>
          </a:p>
          <a:p>
            <a:r>
              <a:rPr lang="en-IE" dirty="0"/>
              <a:t>An Bord Pleanala </a:t>
            </a:r>
          </a:p>
          <a:p>
            <a:r>
              <a:rPr lang="en-IE" dirty="0"/>
              <a:t>Judicial Review </a:t>
            </a:r>
          </a:p>
          <a:p>
            <a:r>
              <a:rPr lang="en-IE" dirty="0"/>
              <a:t>Transitional arrangements </a:t>
            </a:r>
          </a:p>
          <a:p>
            <a:r>
              <a:rPr lang="en-IE" dirty="0"/>
              <a:t>Next steps </a:t>
            </a:r>
          </a:p>
        </p:txBody>
      </p:sp>
    </p:spTree>
    <p:extLst>
      <p:ext uri="{BB962C8B-B14F-4D97-AF65-F5344CB8AC3E}">
        <p14:creationId xmlns:p14="http://schemas.microsoft.com/office/powerpoint/2010/main" val="1893881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26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LUPT SPC update on Planning and Development Bill 2023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LUPT SPC update on Planning and Development Bill 2023</dc:title>
  <dc:creator>Mick Mulhern</dc:creator>
  <cp:lastModifiedBy>Mick Mulhern</cp:lastModifiedBy>
  <cp:revision>1</cp:revision>
  <dcterms:created xsi:type="dcterms:W3CDTF">2023-02-23T09:27:44Z</dcterms:created>
  <dcterms:modified xsi:type="dcterms:W3CDTF">2023-02-23T09:30:01Z</dcterms:modified>
</cp:coreProperties>
</file>