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60" r:id="rId1"/>
  </p:sldMasterIdLst>
  <p:notesMasterIdLst>
    <p:notesMasterId r:id="rId13"/>
  </p:notesMasterIdLst>
  <p:sldIdLst>
    <p:sldId id="256" r:id="rId2"/>
    <p:sldId id="262" r:id="rId3"/>
    <p:sldId id="278" r:id="rId4"/>
    <p:sldId id="280" r:id="rId5"/>
    <p:sldId id="258" r:id="rId6"/>
    <p:sldId id="277" r:id="rId7"/>
    <p:sldId id="281" r:id="rId8"/>
    <p:sldId id="286" r:id="rId9"/>
    <p:sldId id="264" r:id="rId10"/>
    <p:sldId id="265" r:id="rId11"/>
    <p:sldId id="285"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3792" autoAdjust="0"/>
  </p:normalViewPr>
  <p:slideViewPr>
    <p:cSldViewPr snapToGrid="0">
      <p:cViewPr varScale="1">
        <p:scale>
          <a:sx n="107" d="100"/>
          <a:sy n="107" d="100"/>
        </p:scale>
        <p:origin x="750"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0548013123687733E-2"/>
          <c:y val="9.1796239794412524E-2"/>
          <c:w val="0.88238413196420451"/>
          <c:h val="0.84021226493083001"/>
        </c:manualLayout>
      </c:layout>
      <c:barChart>
        <c:barDir val="bar"/>
        <c:grouping val="clustered"/>
        <c:varyColors val="0"/>
        <c:ser>
          <c:idx val="0"/>
          <c:order val="0"/>
          <c:tx>
            <c:strRef>
              <c:f>'Clondalkin LAP Final Stats'!$AM$3</c:f>
              <c:strCache>
                <c:ptCount val="1"/>
                <c:pt idx="0">
                  <c:v>Male %</c:v>
                </c:pt>
              </c:strCache>
            </c:strRef>
          </c:tx>
          <c:spPr>
            <a:solidFill>
              <a:srgbClr val="1C5F89"/>
            </a:solidFill>
            <a:ln>
              <a:noFill/>
            </a:ln>
            <a:effectLst/>
          </c:spPr>
          <c:invertIfNegative val="0"/>
          <c:cat>
            <c:strRef>
              <c:f>'Clondalkin LAP Final Stats'!$K$4:$K$21</c:f>
              <c:strCache>
                <c:ptCount val="18"/>
                <c:pt idx="0">
                  <c:v>0 - 4</c:v>
                </c:pt>
                <c:pt idx="1">
                  <c:v> 5- 9</c:v>
                </c:pt>
                <c:pt idx="2">
                  <c:v> 10-14</c:v>
                </c:pt>
                <c:pt idx="3">
                  <c:v> 15-19</c:v>
                </c:pt>
                <c:pt idx="4">
                  <c:v>20-24</c:v>
                </c:pt>
                <c:pt idx="5">
                  <c:v>25-29</c:v>
                </c:pt>
                <c:pt idx="6">
                  <c:v>30-34</c:v>
                </c:pt>
                <c:pt idx="7">
                  <c:v>35-39</c:v>
                </c:pt>
                <c:pt idx="8">
                  <c:v>40-44</c:v>
                </c:pt>
                <c:pt idx="9">
                  <c:v>45-49</c:v>
                </c:pt>
                <c:pt idx="10">
                  <c:v>50-54</c:v>
                </c:pt>
                <c:pt idx="11">
                  <c:v>55-59</c:v>
                </c:pt>
                <c:pt idx="12">
                  <c:v>60-64</c:v>
                </c:pt>
                <c:pt idx="13">
                  <c:v>65-69</c:v>
                </c:pt>
                <c:pt idx="14">
                  <c:v>70-74</c:v>
                </c:pt>
                <c:pt idx="15">
                  <c:v>75-79</c:v>
                </c:pt>
                <c:pt idx="16">
                  <c:v>80-84</c:v>
                </c:pt>
                <c:pt idx="17">
                  <c:v>85+</c:v>
                </c:pt>
              </c:strCache>
            </c:strRef>
          </c:cat>
          <c:val>
            <c:numRef>
              <c:f>'Clondalkin LAP Final Stats'!$AM$4:$AM$21</c:f>
              <c:numCache>
                <c:formatCode>0.0%</c:formatCode>
                <c:ptCount val="18"/>
                <c:pt idx="0">
                  <c:v>8.3815480844409693E-2</c:v>
                </c:pt>
                <c:pt idx="1">
                  <c:v>7.2400312744331508E-2</c:v>
                </c:pt>
                <c:pt idx="2">
                  <c:v>6.0046911649726351E-2</c:v>
                </c:pt>
                <c:pt idx="3">
                  <c:v>5.4104769351055515E-2</c:v>
                </c:pt>
                <c:pt idx="4">
                  <c:v>5.394839718530102E-2</c:v>
                </c:pt>
                <c:pt idx="5">
                  <c:v>7.130570758405004E-2</c:v>
                </c:pt>
                <c:pt idx="6">
                  <c:v>9.616888193901485E-2</c:v>
                </c:pt>
                <c:pt idx="7">
                  <c:v>0.10273651290070368</c:v>
                </c:pt>
                <c:pt idx="8">
                  <c:v>7.1774824081313526E-2</c:v>
                </c:pt>
                <c:pt idx="9">
                  <c:v>6.8334636434714616E-2</c:v>
                </c:pt>
                <c:pt idx="10">
                  <c:v>5.7232212666145428E-2</c:v>
                </c:pt>
                <c:pt idx="11">
                  <c:v>6.6927286942924158E-2</c:v>
                </c:pt>
                <c:pt idx="12">
                  <c:v>5.08209538702111E-2</c:v>
                </c:pt>
                <c:pt idx="13">
                  <c:v>3.565285379202502E-2</c:v>
                </c:pt>
                <c:pt idx="14">
                  <c:v>2.5488663017982797E-2</c:v>
                </c:pt>
                <c:pt idx="15">
                  <c:v>1.5168100078186083E-2</c:v>
                </c:pt>
                <c:pt idx="16">
                  <c:v>7.1931196247068023E-3</c:v>
                </c:pt>
                <c:pt idx="17">
                  <c:v>6.8803752931978109E-3</c:v>
                </c:pt>
              </c:numCache>
            </c:numRef>
          </c:val>
          <c:extLst>
            <c:ext xmlns:c16="http://schemas.microsoft.com/office/drawing/2014/chart" uri="{C3380CC4-5D6E-409C-BE32-E72D297353CC}">
              <c16:uniqueId val="{00000000-F623-422A-A20B-B69C82CA8312}"/>
            </c:ext>
          </c:extLst>
        </c:ser>
        <c:ser>
          <c:idx val="1"/>
          <c:order val="1"/>
          <c:tx>
            <c:strRef>
              <c:f>'Clondalkin LAP Final Stats'!$AN$3</c:f>
              <c:strCache>
                <c:ptCount val="1"/>
                <c:pt idx="0">
                  <c:v>Female %</c:v>
                </c:pt>
              </c:strCache>
            </c:strRef>
          </c:tx>
          <c:spPr>
            <a:solidFill>
              <a:srgbClr val="FF99CC"/>
            </a:solidFill>
            <a:ln>
              <a:noFill/>
            </a:ln>
            <a:effectLst/>
          </c:spPr>
          <c:invertIfNegative val="0"/>
          <c:cat>
            <c:strRef>
              <c:f>'Clondalkin LAP Final Stats'!$K$4:$K$21</c:f>
              <c:strCache>
                <c:ptCount val="18"/>
                <c:pt idx="0">
                  <c:v>0 - 4</c:v>
                </c:pt>
                <c:pt idx="1">
                  <c:v> 5- 9</c:v>
                </c:pt>
                <c:pt idx="2">
                  <c:v> 10-14</c:v>
                </c:pt>
                <c:pt idx="3">
                  <c:v> 15-19</c:v>
                </c:pt>
                <c:pt idx="4">
                  <c:v>20-24</c:v>
                </c:pt>
                <c:pt idx="5">
                  <c:v>25-29</c:v>
                </c:pt>
                <c:pt idx="6">
                  <c:v>30-34</c:v>
                </c:pt>
                <c:pt idx="7">
                  <c:v>35-39</c:v>
                </c:pt>
                <c:pt idx="8">
                  <c:v>40-44</c:v>
                </c:pt>
                <c:pt idx="9">
                  <c:v>45-49</c:v>
                </c:pt>
                <c:pt idx="10">
                  <c:v>50-54</c:v>
                </c:pt>
                <c:pt idx="11">
                  <c:v>55-59</c:v>
                </c:pt>
                <c:pt idx="12">
                  <c:v>60-64</c:v>
                </c:pt>
                <c:pt idx="13">
                  <c:v>65-69</c:v>
                </c:pt>
                <c:pt idx="14">
                  <c:v>70-74</c:v>
                </c:pt>
                <c:pt idx="15">
                  <c:v>75-79</c:v>
                </c:pt>
                <c:pt idx="16">
                  <c:v>80-84</c:v>
                </c:pt>
                <c:pt idx="17">
                  <c:v>85+</c:v>
                </c:pt>
              </c:strCache>
            </c:strRef>
          </c:cat>
          <c:val>
            <c:numRef>
              <c:f>'Clondalkin LAP Final Stats'!$AN$4:$AN$21</c:f>
              <c:numCache>
                <c:formatCode>0.0%</c:formatCode>
                <c:ptCount val="18"/>
                <c:pt idx="0">
                  <c:v>-7.1959921056626686E-2</c:v>
                </c:pt>
                <c:pt idx="1">
                  <c:v>-7.4388947927736454E-2</c:v>
                </c:pt>
                <c:pt idx="2">
                  <c:v>-5.1313192652193716E-2</c:v>
                </c:pt>
                <c:pt idx="3">
                  <c:v>-5.5715803856080159E-2</c:v>
                </c:pt>
                <c:pt idx="4">
                  <c:v>-6.224381357218764E-2</c:v>
                </c:pt>
                <c:pt idx="5">
                  <c:v>-7.970244420828905E-2</c:v>
                </c:pt>
                <c:pt idx="6">
                  <c:v>-0.10050098679216639</c:v>
                </c:pt>
                <c:pt idx="7">
                  <c:v>-9.1240321846060415E-2</c:v>
                </c:pt>
                <c:pt idx="8">
                  <c:v>-6.7557309852740249E-2</c:v>
                </c:pt>
                <c:pt idx="9">
                  <c:v>-6.0725671777744045E-2</c:v>
                </c:pt>
                <c:pt idx="10">
                  <c:v>-6.3761955366631248E-2</c:v>
                </c:pt>
                <c:pt idx="11">
                  <c:v>-6.69500531349628E-2</c:v>
                </c:pt>
                <c:pt idx="12">
                  <c:v>-4.8428723242750875E-2</c:v>
                </c:pt>
                <c:pt idx="13">
                  <c:v>-3.7498102322756945E-2</c:v>
                </c:pt>
                <c:pt idx="14">
                  <c:v>-2.9148322453317138E-2</c:v>
                </c:pt>
                <c:pt idx="15">
                  <c:v>-1.9128586609989374E-2</c:v>
                </c:pt>
                <c:pt idx="16">
                  <c:v>-9.8679216638834066E-3</c:v>
                </c:pt>
                <c:pt idx="17">
                  <c:v>-9.8679216638834066E-3</c:v>
                </c:pt>
              </c:numCache>
            </c:numRef>
          </c:val>
          <c:extLst>
            <c:ext xmlns:c16="http://schemas.microsoft.com/office/drawing/2014/chart" uri="{C3380CC4-5D6E-409C-BE32-E72D297353CC}">
              <c16:uniqueId val="{00000001-F623-422A-A20B-B69C82CA8312}"/>
            </c:ext>
          </c:extLst>
        </c:ser>
        <c:dLbls>
          <c:showLegendKey val="0"/>
          <c:showVal val="0"/>
          <c:showCatName val="0"/>
          <c:showSerName val="0"/>
          <c:showPercent val="0"/>
          <c:showBubbleSize val="0"/>
        </c:dLbls>
        <c:gapWidth val="3"/>
        <c:overlap val="97"/>
        <c:axId val="1497349232"/>
        <c:axId val="1497342672"/>
      </c:barChart>
      <c:catAx>
        <c:axId val="1497349232"/>
        <c:scaling>
          <c:orientation val="minMax"/>
        </c:scaling>
        <c:delete val="0"/>
        <c:axPos val="l"/>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GB"/>
                  <a:t>Age Group</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497342672"/>
        <c:crossesAt val="0"/>
        <c:auto val="1"/>
        <c:lblAlgn val="ctr"/>
        <c:lblOffset val="100"/>
        <c:noMultiLvlLbl val="0"/>
      </c:catAx>
      <c:valAx>
        <c:axId val="1497342672"/>
        <c:scaling>
          <c:orientation val="minMax"/>
        </c:scaling>
        <c:delete val="0"/>
        <c:axPos val="b"/>
        <c:majorGridlines>
          <c:spPr>
            <a:ln w="9525" cap="flat" cmpd="sng" algn="ctr">
              <a:solidFill>
                <a:schemeClr val="bg2"/>
              </a:solidFill>
              <a:round/>
            </a:ln>
            <a:effectLst/>
          </c:spPr>
        </c:majorGridlines>
        <c:numFmt formatCode="0.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bg1"/>
                </a:solidFill>
                <a:latin typeface="+mn-lt"/>
                <a:ea typeface="+mn-ea"/>
                <a:cs typeface="+mn-cs"/>
              </a:defRPr>
            </a:pPr>
            <a:endParaRPr lang="en-US"/>
          </a:p>
        </c:txPr>
        <c:crossAx val="149734923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220A7A1-C2ED-44BE-AE70-CB7B584ACAD8}" type="doc">
      <dgm:prSet loTypeId="urn:microsoft.com/office/officeart/2005/8/layout/vList2" loCatId="list" qsTypeId="urn:microsoft.com/office/officeart/2005/8/quickstyle/simple1" qsCatId="simple" csTypeId="urn:microsoft.com/office/officeart/2005/8/colors/colorful2" csCatId="colorful" phldr="1"/>
      <dgm:spPr/>
      <dgm:t>
        <a:bodyPr/>
        <a:lstStyle/>
        <a:p>
          <a:endParaRPr lang="en-US"/>
        </a:p>
      </dgm:t>
    </dgm:pt>
    <dgm:pt modelId="{0234ADB5-3280-46AD-B7CE-0E01EBDDAC4E}">
      <dgm:prSet/>
      <dgm:spPr/>
      <dgm:t>
        <a:bodyPr/>
        <a:lstStyle/>
        <a:p>
          <a:r>
            <a:rPr lang="en-IE"/>
            <a:t>Clondalkin is an important and growing settlement within South Dublin</a:t>
          </a:r>
          <a:endParaRPr lang="en-US"/>
        </a:p>
      </dgm:t>
    </dgm:pt>
    <dgm:pt modelId="{9333C5EE-7A65-4ED8-A93C-E85E42AA42DE}" type="parTrans" cxnId="{0BADB990-BDF4-4DD1-BDB5-FA03E15422CB}">
      <dgm:prSet/>
      <dgm:spPr/>
      <dgm:t>
        <a:bodyPr/>
        <a:lstStyle/>
        <a:p>
          <a:endParaRPr lang="en-US"/>
        </a:p>
      </dgm:t>
    </dgm:pt>
    <dgm:pt modelId="{5CF96B64-FA89-4F8C-A5B4-C8882481A30C}" type="sibTrans" cxnId="{0BADB990-BDF4-4DD1-BDB5-FA03E15422CB}">
      <dgm:prSet/>
      <dgm:spPr/>
      <dgm:t>
        <a:bodyPr/>
        <a:lstStyle/>
        <a:p>
          <a:endParaRPr lang="en-US"/>
        </a:p>
      </dgm:t>
    </dgm:pt>
    <dgm:pt modelId="{760C0D04-2000-4E5A-8FE8-907D53E78C7C}">
      <dgm:prSet/>
      <dgm:spPr/>
      <dgm:t>
        <a:bodyPr/>
        <a:lstStyle/>
        <a:p>
          <a:r>
            <a:rPr lang="en-IE"/>
            <a:t>It sits within the Dublin City and Suburbs area within the Regional Spatial and Economic Strategy</a:t>
          </a:r>
          <a:endParaRPr lang="en-US"/>
        </a:p>
      </dgm:t>
    </dgm:pt>
    <dgm:pt modelId="{3C48BCB7-35CA-486B-8090-9771F7482B8B}" type="parTrans" cxnId="{88EB17CC-C05D-4B34-9328-F49DFE250F09}">
      <dgm:prSet/>
      <dgm:spPr/>
      <dgm:t>
        <a:bodyPr/>
        <a:lstStyle/>
        <a:p>
          <a:endParaRPr lang="en-US"/>
        </a:p>
      </dgm:t>
    </dgm:pt>
    <dgm:pt modelId="{BC7BE617-5891-4123-8060-278D503DB5CE}" type="sibTrans" cxnId="{88EB17CC-C05D-4B34-9328-F49DFE250F09}">
      <dgm:prSet/>
      <dgm:spPr/>
      <dgm:t>
        <a:bodyPr/>
        <a:lstStyle/>
        <a:p>
          <a:endParaRPr lang="en-US"/>
        </a:p>
      </dgm:t>
    </dgm:pt>
    <dgm:pt modelId="{58BDA4AD-CAE0-43EF-A55C-F9CBA07B105F}">
      <dgm:prSet/>
      <dgm:spPr/>
      <dgm:t>
        <a:bodyPr/>
        <a:lstStyle/>
        <a:p>
          <a:r>
            <a:rPr lang="en-IE" dirty="0"/>
            <a:t>There are sites which have potential for further integrated development which would help meet SDCC housing targets up to 2028 and beyond</a:t>
          </a:r>
          <a:endParaRPr lang="en-US" dirty="0"/>
        </a:p>
      </dgm:t>
    </dgm:pt>
    <dgm:pt modelId="{6174C7B1-029A-44E1-B4C9-CBA7A74ACD06}" type="parTrans" cxnId="{6EAA8FA2-F92A-4FF8-8BDC-7F79BB8CAC58}">
      <dgm:prSet/>
      <dgm:spPr/>
      <dgm:t>
        <a:bodyPr/>
        <a:lstStyle/>
        <a:p>
          <a:endParaRPr lang="en-US"/>
        </a:p>
      </dgm:t>
    </dgm:pt>
    <dgm:pt modelId="{96504A06-5E74-4EA9-A19A-AC16C162B724}" type="sibTrans" cxnId="{6EAA8FA2-F92A-4FF8-8BDC-7F79BB8CAC58}">
      <dgm:prSet/>
      <dgm:spPr/>
      <dgm:t>
        <a:bodyPr/>
        <a:lstStyle/>
        <a:p>
          <a:endParaRPr lang="en-US"/>
        </a:p>
      </dgm:t>
    </dgm:pt>
    <dgm:pt modelId="{F25554DD-4286-4CA3-AE91-50FBA967E381}">
      <dgm:prSet/>
      <dgm:spPr/>
      <dgm:t>
        <a:bodyPr/>
        <a:lstStyle/>
        <a:p>
          <a:r>
            <a:rPr lang="en-IE" dirty="0"/>
            <a:t>Clondalkin is situated in close proximity to l</a:t>
          </a:r>
          <a:r>
            <a:rPr lang="en-GB" dirty="0"/>
            <a:t>ands at </a:t>
          </a:r>
          <a:r>
            <a:rPr lang="en-GB" dirty="0" err="1"/>
            <a:t>Clonburris</a:t>
          </a:r>
          <a:r>
            <a:rPr lang="en-GB" dirty="0"/>
            <a:t> and City Edge providing opportunities for increased connectivity and linkages along the Dublin-Cork rail corridor.</a:t>
          </a:r>
          <a:endParaRPr lang="en-US" dirty="0"/>
        </a:p>
      </dgm:t>
    </dgm:pt>
    <dgm:pt modelId="{1D1F59CD-2CAD-4A0C-AD11-40D4E8C2D16E}" type="parTrans" cxnId="{6FD879F8-016E-403E-97CD-7904A3C80746}">
      <dgm:prSet/>
      <dgm:spPr/>
      <dgm:t>
        <a:bodyPr/>
        <a:lstStyle/>
        <a:p>
          <a:endParaRPr lang="en-US"/>
        </a:p>
      </dgm:t>
    </dgm:pt>
    <dgm:pt modelId="{AA5418D6-D44B-4469-A10E-1EE65C0B32C3}" type="sibTrans" cxnId="{6FD879F8-016E-403E-97CD-7904A3C80746}">
      <dgm:prSet/>
      <dgm:spPr/>
      <dgm:t>
        <a:bodyPr/>
        <a:lstStyle/>
        <a:p>
          <a:endParaRPr lang="en-US"/>
        </a:p>
      </dgm:t>
    </dgm:pt>
    <dgm:pt modelId="{BEC2E8FE-D282-40E1-9F5A-8D6995A1E30F}">
      <dgm:prSet/>
      <dgm:spPr/>
      <dgm:t>
        <a:bodyPr/>
        <a:lstStyle/>
        <a:p>
          <a:r>
            <a:rPr lang="en-IE" dirty="0"/>
            <a:t>There are opportunities to improve movement and linkages within and around the centre and wider area, including active travel schemes</a:t>
          </a:r>
          <a:endParaRPr lang="en-US" dirty="0"/>
        </a:p>
      </dgm:t>
    </dgm:pt>
    <dgm:pt modelId="{56AA28EB-6992-4A54-9D5D-7A6B963DE637}" type="parTrans" cxnId="{7D6B1849-8C10-4BD0-A79F-35708D4BB9CB}">
      <dgm:prSet/>
      <dgm:spPr/>
      <dgm:t>
        <a:bodyPr/>
        <a:lstStyle/>
        <a:p>
          <a:endParaRPr lang="en-US"/>
        </a:p>
      </dgm:t>
    </dgm:pt>
    <dgm:pt modelId="{10CCAB3E-D33C-44B2-AEF0-8ABA5DBE2714}" type="sibTrans" cxnId="{7D6B1849-8C10-4BD0-A79F-35708D4BB9CB}">
      <dgm:prSet/>
      <dgm:spPr/>
      <dgm:t>
        <a:bodyPr/>
        <a:lstStyle/>
        <a:p>
          <a:endParaRPr lang="en-US"/>
        </a:p>
      </dgm:t>
    </dgm:pt>
    <dgm:pt modelId="{7FD11F26-4388-4A08-8683-3E41461F5F7D}">
      <dgm:prSet/>
      <dgm:spPr/>
      <dgm:t>
        <a:bodyPr/>
        <a:lstStyle/>
        <a:p>
          <a:r>
            <a:rPr lang="en-IE" dirty="0"/>
            <a:t>It has an historic context through its medieval urban form which will inform placemaking and urban design opportunities. </a:t>
          </a:r>
          <a:endParaRPr lang="en-US" dirty="0"/>
        </a:p>
      </dgm:t>
    </dgm:pt>
    <dgm:pt modelId="{05329703-69F7-40AD-90E2-46406ADF4482}" type="parTrans" cxnId="{EF16E9ED-8444-4053-AED9-2D7964DCA857}">
      <dgm:prSet/>
      <dgm:spPr/>
      <dgm:t>
        <a:bodyPr/>
        <a:lstStyle/>
        <a:p>
          <a:endParaRPr lang="en-US"/>
        </a:p>
      </dgm:t>
    </dgm:pt>
    <dgm:pt modelId="{7AB6CD23-4C09-4BDB-A064-E7A019EA0061}" type="sibTrans" cxnId="{EF16E9ED-8444-4053-AED9-2D7964DCA857}">
      <dgm:prSet/>
      <dgm:spPr/>
      <dgm:t>
        <a:bodyPr/>
        <a:lstStyle/>
        <a:p>
          <a:endParaRPr lang="en-US"/>
        </a:p>
      </dgm:t>
    </dgm:pt>
    <dgm:pt modelId="{10843D32-9299-4306-82D8-F38BBB6D39AB}">
      <dgm:prSet/>
      <dgm:spPr/>
      <dgm:t>
        <a:bodyPr/>
        <a:lstStyle/>
        <a:p>
          <a:r>
            <a:rPr lang="en-US" dirty="0"/>
            <a:t>There are opportunities to identify village improvement schemes and to provide frameworks for infill sites</a:t>
          </a:r>
        </a:p>
      </dgm:t>
    </dgm:pt>
    <dgm:pt modelId="{1001E7AB-8698-4004-A4FC-C27490B464CD}" type="parTrans" cxnId="{A720C527-F2E3-4D00-B362-9BF68F159307}">
      <dgm:prSet/>
      <dgm:spPr/>
      <dgm:t>
        <a:bodyPr/>
        <a:lstStyle/>
        <a:p>
          <a:endParaRPr lang="en-US"/>
        </a:p>
      </dgm:t>
    </dgm:pt>
    <dgm:pt modelId="{EF994C2A-AF5A-446D-8005-27FB3E7059CF}" type="sibTrans" cxnId="{A720C527-F2E3-4D00-B362-9BF68F159307}">
      <dgm:prSet/>
      <dgm:spPr/>
      <dgm:t>
        <a:bodyPr/>
        <a:lstStyle/>
        <a:p>
          <a:endParaRPr lang="en-US"/>
        </a:p>
      </dgm:t>
    </dgm:pt>
    <dgm:pt modelId="{CE4F4408-163F-43F5-B84E-4E30350A4E4B}">
      <dgm:prSet/>
      <dgm:spPr/>
      <dgm:t>
        <a:bodyPr/>
        <a:lstStyle/>
        <a:p>
          <a:r>
            <a:rPr lang="en-IE" dirty="0"/>
            <a:t>There are opportunities to implement policies and objectives for social infrastructure, green infrastructure, </a:t>
          </a:r>
          <a:r>
            <a:rPr lang="en-GB" b="0" i="0" dirty="0"/>
            <a:t>preserving, improving and extending amenities </a:t>
          </a:r>
          <a:r>
            <a:rPr lang="en-IE" dirty="0"/>
            <a:t>and to combat climate change</a:t>
          </a:r>
          <a:endParaRPr lang="en-US" dirty="0"/>
        </a:p>
      </dgm:t>
    </dgm:pt>
    <dgm:pt modelId="{02B71323-1014-4642-823D-D6B97445CE45}" type="parTrans" cxnId="{2350FD3D-7B26-46BD-9156-586B65595318}">
      <dgm:prSet/>
      <dgm:spPr/>
      <dgm:t>
        <a:bodyPr/>
        <a:lstStyle/>
        <a:p>
          <a:endParaRPr lang="en-US"/>
        </a:p>
      </dgm:t>
    </dgm:pt>
    <dgm:pt modelId="{C591C86F-9C4A-44E5-ACB3-E9727B4BB910}" type="sibTrans" cxnId="{2350FD3D-7B26-46BD-9156-586B65595318}">
      <dgm:prSet/>
      <dgm:spPr/>
      <dgm:t>
        <a:bodyPr/>
        <a:lstStyle/>
        <a:p>
          <a:endParaRPr lang="en-US"/>
        </a:p>
      </dgm:t>
    </dgm:pt>
    <dgm:pt modelId="{FB5F07AD-FBD8-4AB4-AC6A-056B0ED31BEE}" type="pres">
      <dgm:prSet presAssocID="{5220A7A1-C2ED-44BE-AE70-CB7B584ACAD8}" presName="linear" presStyleCnt="0">
        <dgm:presLayoutVars>
          <dgm:animLvl val="lvl"/>
          <dgm:resizeHandles val="exact"/>
        </dgm:presLayoutVars>
      </dgm:prSet>
      <dgm:spPr/>
    </dgm:pt>
    <dgm:pt modelId="{24CFEDEB-11DC-48D1-A2AA-ACB62E9DF08A}" type="pres">
      <dgm:prSet presAssocID="{0234ADB5-3280-46AD-B7CE-0E01EBDDAC4E}" presName="parentText" presStyleLbl="node1" presStyleIdx="0" presStyleCnt="8">
        <dgm:presLayoutVars>
          <dgm:chMax val="0"/>
          <dgm:bulletEnabled val="1"/>
        </dgm:presLayoutVars>
      </dgm:prSet>
      <dgm:spPr/>
    </dgm:pt>
    <dgm:pt modelId="{EFFE1379-2C4B-402D-8C2B-82E5DCE872A9}" type="pres">
      <dgm:prSet presAssocID="{5CF96B64-FA89-4F8C-A5B4-C8882481A30C}" presName="spacer" presStyleCnt="0"/>
      <dgm:spPr/>
    </dgm:pt>
    <dgm:pt modelId="{A507D57B-8FE3-4676-ADB8-CEB8C31F1113}" type="pres">
      <dgm:prSet presAssocID="{760C0D04-2000-4E5A-8FE8-907D53E78C7C}" presName="parentText" presStyleLbl="node1" presStyleIdx="1" presStyleCnt="8">
        <dgm:presLayoutVars>
          <dgm:chMax val="0"/>
          <dgm:bulletEnabled val="1"/>
        </dgm:presLayoutVars>
      </dgm:prSet>
      <dgm:spPr/>
    </dgm:pt>
    <dgm:pt modelId="{F08039A2-9B97-40C9-965B-39D73CC9CB64}" type="pres">
      <dgm:prSet presAssocID="{BC7BE617-5891-4123-8060-278D503DB5CE}" presName="spacer" presStyleCnt="0"/>
      <dgm:spPr/>
    </dgm:pt>
    <dgm:pt modelId="{722E028C-5AB4-4BF2-BA0F-9546D64B811D}" type="pres">
      <dgm:prSet presAssocID="{58BDA4AD-CAE0-43EF-A55C-F9CBA07B105F}" presName="parentText" presStyleLbl="node1" presStyleIdx="2" presStyleCnt="8">
        <dgm:presLayoutVars>
          <dgm:chMax val="0"/>
          <dgm:bulletEnabled val="1"/>
        </dgm:presLayoutVars>
      </dgm:prSet>
      <dgm:spPr/>
    </dgm:pt>
    <dgm:pt modelId="{F65983B0-7A90-4263-B949-02648F630776}" type="pres">
      <dgm:prSet presAssocID="{96504A06-5E74-4EA9-A19A-AC16C162B724}" presName="spacer" presStyleCnt="0"/>
      <dgm:spPr/>
    </dgm:pt>
    <dgm:pt modelId="{8DD6A555-168B-429A-B22C-A41CF57CC8E2}" type="pres">
      <dgm:prSet presAssocID="{F25554DD-4286-4CA3-AE91-50FBA967E381}" presName="parentText" presStyleLbl="node1" presStyleIdx="3" presStyleCnt="8">
        <dgm:presLayoutVars>
          <dgm:chMax val="0"/>
          <dgm:bulletEnabled val="1"/>
        </dgm:presLayoutVars>
      </dgm:prSet>
      <dgm:spPr/>
    </dgm:pt>
    <dgm:pt modelId="{F1878A7F-99E3-4CF6-942E-877C3EE5FD59}" type="pres">
      <dgm:prSet presAssocID="{AA5418D6-D44B-4469-A10E-1EE65C0B32C3}" presName="spacer" presStyleCnt="0"/>
      <dgm:spPr/>
    </dgm:pt>
    <dgm:pt modelId="{49D28CDC-D2A1-48F1-9C96-49DF6C282BC3}" type="pres">
      <dgm:prSet presAssocID="{BEC2E8FE-D282-40E1-9F5A-8D6995A1E30F}" presName="parentText" presStyleLbl="node1" presStyleIdx="4" presStyleCnt="8" custLinFactY="200000" custLinFactNeighborX="123" custLinFactNeighborY="200295">
        <dgm:presLayoutVars>
          <dgm:chMax val="0"/>
          <dgm:bulletEnabled val="1"/>
        </dgm:presLayoutVars>
      </dgm:prSet>
      <dgm:spPr/>
    </dgm:pt>
    <dgm:pt modelId="{C32F944F-DFC8-4954-9225-2E2CA3ACAE7E}" type="pres">
      <dgm:prSet presAssocID="{10CCAB3E-D33C-44B2-AEF0-8ABA5DBE2714}" presName="spacer" presStyleCnt="0"/>
      <dgm:spPr/>
    </dgm:pt>
    <dgm:pt modelId="{FCFB7A78-9EF3-42BA-8AD2-E737081DF816}" type="pres">
      <dgm:prSet presAssocID="{7FD11F26-4388-4A08-8683-3E41461F5F7D}" presName="parentText" presStyleLbl="node1" presStyleIdx="5" presStyleCnt="8" custLinFactY="-100000" custLinFactNeighborX="123" custLinFactNeighborY="-106363">
        <dgm:presLayoutVars>
          <dgm:chMax val="0"/>
          <dgm:bulletEnabled val="1"/>
        </dgm:presLayoutVars>
      </dgm:prSet>
      <dgm:spPr/>
    </dgm:pt>
    <dgm:pt modelId="{641C88B1-5A0A-458B-BC34-3DA534F21C29}" type="pres">
      <dgm:prSet presAssocID="{7AB6CD23-4C09-4BDB-A064-E7A019EA0061}" presName="spacer" presStyleCnt="0"/>
      <dgm:spPr/>
    </dgm:pt>
    <dgm:pt modelId="{6B894AC7-6DD6-4DCC-81A7-F8566FD6E0A6}" type="pres">
      <dgm:prSet presAssocID="{10843D32-9299-4306-82D8-F38BBB6D39AB}" presName="parentText" presStyleLbl="node1" presStyleIdx="6" presStyleCnt="8" custLinFactY="-100000" custLinFactNeighborX="123" custLinFactNeighborY="-126263">
        <dgm:presLayoutVars>
          <dgm:chMax val="0"/>
          <dgm:bulletEnabled val="1"/>
        </dgm:presLayoutVars>
      </dgm:prSet>
      <dgm:spPr/>
    </dgm:pt>
    <dgm:pt modelId="{F072F450-E35D-418F-8CE7-6ED3B50C03DC}" type="pres">
      <dgm:prSet presAssocID="{EF994C2A-AF5A-446D-8005-27FB3E7059CF}" presName="spacer" presStyleCnt="0"/>
      <dgm:spPr/>
    </dgm:pt>
    <dgm:pt modelId="{C56673EB-9B92-4F75-A720-4AF82E966260}" type="pres">
      <dgm:prSet presAssocID="{CE4F4408-163F-43F5-B84E-4E30350A4E4B}" presName="parentText" presStyleLbl="node1" presStyleIdx="7" presStyleCnt="8">
        <dgm:presLayoutVars>
          <dgm:chMax val="0"/>
          <dgm:bulletEnabled val="1"/>
        </dgm:presLayoutVars>
      </dgm:prSet>
      <dgm:spPr/>
    </dgm:pt>
  </dgm:ptLst>
  <dgm:cxnLst>
    <dgm:cxn modelId="{A720C527-F2E3-4D00-B362-9BF68F159307}" srcId="{5220A7A1-C2ED-44BE-AE70-CB7B584ACAD8}" destId="{10843D32-9299-4306-82D8-F38BBB6D39AB}" srcOrd="6" destOrd="0" parTransId="{1001E7AB-8698-4004-A4FC-C27490B464CD}" sibTransId="{EF994C2A-AF5A-446D-8005-27FB3E7059CF}"/>
    <dgm:cxn modelId="{E8435B3D-1691-4296-BFCF-046CAA178F5F}" type="presOf" srcId="{5220A7A1-C2ED-44BE-AE70-CB7B584ACAD8}" destId="{FB5F07AD-FBD8-4AB4-AC6A-056B0ED31BEE}" srcOrd="0" destOrd="0" presId="urn:microsoft.com/office/officeart/2005/8/layout/vList2"/>
    <dgm:cxn modelId="{2350FD3D-7B26-46BD-9156-586B65595318}" srcId="{5220A7A1-C2ED-44BE-AE70-CB7B584ACAD8}" destId="{CE4F4408-163F-43F5-B84E-4E30350A4E4B}" srcOrd="7" destOrd="0" parTransId="{02B71323-1014-4642-823D-D6B97445CE45}" sibTransId="{C591C86F-9C4A-44E5-ACB3-E9727B4BB910}"/>
    <dgm:cxn modelId="{7D6B1849-8C10-4BD0-A79F-35708D4BB9CB}" srcId="{5220A7A1-C2ED-44BE-AE70-CB7B584ACAD8}" destId="{BEC2E8FE-D282-40E1-9F5A-8D6995A1E30F}" srcOrd="4" destOrd="0" parTransId="{56AA28EB-6992-4A54-9D5D-7A6B963DE637}" sibTransId="{10CCAB3E-D33C-44B2-AEF0-8ABA5DBE2714}"/>
    <dgm:cxn modelId="{E329A778-504F-45E8-A6AB-F0D6F08DAA65}" type="presOf" srcId="{760C0D04-2000-4E5A-8FE8-907D53E78C7C}" destId="{A507D57B-8FE3-4676-ADB8-CEB8C31F1113}" srcOrd="0" destOrd="0" presId="urn:microsoft.com/office/officeart/2005/8/layout/vList2"/>
    <dgm:cxn modelId="{FC940759-48B9-4473-86E0-672D8E1CA8BB}" type="presOf" srcId="{7FD11F26-4388-4A08-8683-3E41461F5F7D}" destId="{FCFB7A78-9EF3-42BA-8AD2-E737081DF816}" srcOrd="0" destOrd="0" presId="urn:microsoft.com/office/officeart/2005/8/layout/vList2"/>
    <dgm:cxn modelId="{168FA079-74D5-4720-8F5D-AA71B88F74A9}" type="presOf" srcId="{58BDA4AD-CAE0-43EF-A55C-F9CBA07B105F}" destId="{722E028C-5AB4-4BF2-BA0F-9546D64B811D}" srcOrd="0" destOrd="0" presId="urn:microsoft.com/office/officeart/2005/8/layout/vList2"/>
    <dgm:cxn modelId="{0BADB990-BDF4-4DD1-BDB5-FA03E15422CB}" srcId="{5220A7A1-C2ED-44BE-AE70-CB7B584ACAD8}" destId="{0234ADB5-3280-46AD-B7CE-0E01EBDDAC4E}" srcOrd="0" destOrd="0" parTransId="{9333C5EE-7A65-4ED8-A93C-E85E42AA42DE}" sibTransId="{5CF96B64-FA89-4F8C-A5B4-C8882481A30C}"/>
    <dgm:cxn modelId="{24B864A0-EA42-44D2-AA3B-7F251D78775C}" type="presOf" srcId="{0234ADB5-3280-46AD-B7CE-0E01EBDDAC4E}" destId="{24CFEDEB-11DC-48D1-A2AA-ACB62E9DF08A}" srcOrd="0" destOrd="0" presId="urn:microsoft.com/office/officeart/2005/8/layout/vList2"/>
    <dgm:cxn modelId="{6EAA8FA2-F92A-4FF8-8BDC-7F79BB8CAC58}" srcId="{5220A7A1-C2ED-44BE-AE70-CB7B584ACAD8}" destId="{58BDA4AD-CAE0-43EF-A55C-F9CBA07B105F}" srcOrd="2" destOrd="0" parTransId="{6174C7B1-029A-44E1-B4C9-CBA7A74ACD06}" sibTransId="{96504A06-5E74-4EA9-A19A-AC16C162B724}"/>
    <dgm:cxn modelId="{F72110A7-D667-4029-A433-6E0384DD3A32}" type="presOf" srcId="{F25554DD-4286-4CA3-AE91-50FBA967E381}" destId="{8DD6A555-168B-429A-B22C-A41CF57CC8E2}" srcOrd="0" destOrd="0" presId="urn:microsoft.com/office/officeart/2005/8/layout/vList2"/>
    <dgm:cxn modelId="{51A40FAB-E8AB-465E-B89E-A791753ACC44}" type="presOf" srcId="{10843D32-9299-4306-82D8-F38BBB6D39AB}" destId="{6B894AC7-6DD6-4DCC-81A7-F8566FD6E0A6}" srcOrd="0" destOrd="0" presId="urn:microsoft.com/office/officeart/2005/8/layout/vList2"/>
    <dgm:cxn modelId="{007128AF-FE4B-473A-882D-6423F18268E4}" type="presOf" srcId="{CE4F4408-163F-43F5-B84E-4E30350A4E4B}" destId="{C56673EB-9B92-4F75-A720-4AF82E966260}" srcOrd="0" destOrd="0" presId="urn:microsoft.com/office/officeart/2005/8/layout/vList2"/>
    <dgm:cxn modelId="{88EB17CC-C05D-4B34-9328-F49DFE250F09}" srcId="{5220A7A1-C2ED-44BE-AE70-CB7B584ACAD8}" destId="{760C0D04-2000-4E5A-8FE8-907D53E78C7C}" srcOrd="1" destOrd="0" parTransId="{3C48BCB7-35CA-486B-8090-9771F7482B8B}" sibTransId="{BC7BE617-5891-4123-8060-278D503DB5CE}"/>
    <dgm:cxn modelId="{EF16E9ED-8444-4053-AED9-2D7964DCA857}" srcId="{5220A7A1-C2ED-44BE-AE70-CB7B584ACAD8}" destId="{7FD11F26-4388-4A08-8683-3E41461F5F7D}" srcOrd="5" destOrd="0" parTransId="{05329703-69F7-40AD-90E2-46406ADF4482}" sibTransId="{7AB6CD23-4C09-4BDB-A064-E7A019EA0061}"/>
    <dgm:cxn modelId="{6FD879F8-016E-403E-97CD-7904A3C80746}" srcId="{5220A7A1-C2ED-44BE-AE70-CB7B584ACAD8}" destId="{F25554DD-4286-4CA3-AE91-50FBA967E381}" srcOrd="3" destOrd="0" parTransId="{1D1F59CD-2CAD-4A0C-AD11-40D4E8C2D16E}" sibTransId="{AA5418D6-D44B-4469-A10E-1EE65C0B32C3}"/>
    <dgm:cxn modelId="{BC6825F9-96EA-431C-BD8A-3BE165BD139F}" type="presOf" srcId="{BEC2E8FE-D282-40E1-9F5A-8D6995A1E30F}" destId="{49D28CDC-D2A1-48F1-9C96-49DF6C282BC3}" srcOrd="0" destOrd="0" presId="urn:microsoft.com/office/officeart/2005/8/layout/vList2"/>
    <dgm:cxn modelId="{73A871BF-1394-4F5A-BC83-36C37C35E841}" type="presParOf" srcId="{FB5F07AD-FBD8-4AB4-AC6A-056B0ED31BEE}" destId="{24CFEDEB-11DC-48D1-A2AA-ACB62E9DF08A}" srcOrd="0" destOrd="0" presId="urn:microsoft.com/office/officeart/2005/8/layout/vList2"/>
    <dgm:cxn modelId="{11A4B702-DC39-4B62-9523-932348D517FA}" type="presParOf" srcId="{FB5F07AD-FBD8-4AB4-AC6A-056B0ED31BEE}" destId="{EFFE1379-2C4B-402D-8C2B-82E5DCE872A9}" srcOrd="1" destOrd="0" presId="urn:microsoft.com/office/officeart/2005/8/layout/vList2"/>
    <dgm:cxn modelId="{7E4715BE-4053-4D30-9C42-5E0A91F855A8}" type="presParOf" srcId="{FB5F07AD-FBD8-4AB4-AC6A-056B0ED31BEE}" destId="{A507D57B-8FE3-4676-ADB8-CEB8C31F1113}" srcOrd="2" destOrd="0" presId="urn:microsoft.com/office/officeart/2005/8/layout/vList2"/>
    <dgm:cxn modelId="{A1A98EC2-E95A-4F1D-B5A8-6A37DAE65EFA}" type="presParOf" srcId="{FB5F07AD-FBD8-4AB4-AC6A-056B0ED31BEE}" destId="{F08039A2-9B97-40C9-965B-39D73CC9CB64}" srcOrd="3" destOrd="0" presId="urn:microsoft.com/office/officeart/2005/8/layout/vList2"/>
    <dgm:cxn modelId="{AA5937CF-E574-4DC2-A0A3-F211D5C8A6F9}" type="presParOf" srcId="{FB5F07AD-FBD8-4AB4-AC6A-056B0ED31BEE}" destId="{722E028C-5AB4-4BF2-BA0F-9546D64B811D}" srcOrd="4" destOrd="0" presId="urn:microsoft.com/office/officeart/2005/8/layout/vList2"/>
    <dgm:cxn modelId="{76079A51-B0EC-402F-9208-7405EC569B63}" type="presParOf" srcId="{FB5F07AD-FBD8-4AB4-AC6A-056B0ED31BEE}" destId="{F65983B0-7A90-4263-B949-02648F630776}" srcOrd="5" destOrd="0" presId="urn:microsoft.com/office/officeart/2005/8/layout/vList2"/>
    <dgm:cxn modelId="{53A21529-6936-4ACB-B067-432567EE625D}" type="presParOf" srcId="{FB5F07AD-FBD8-4AB4-AC6A-056B0ED31BEE}" destId="{8DD6A555-168B-429A-B22C-A41CF57CC8E2}" srcOrd="6" destOrd="0" presId="urn:microsoft.com/office/officeart/2005/8/layout/vList2"/>
    <dgm:cxn modelId="{118E7A45-B2D9-488D-AA57-5F0661ADA5B0}" type="presParOf" srcId="{FB5F07AD-FBD8-4AB4-AC6A-056B0ED31BEE}" destId="{F1878A7F-99E3-4CF6-942E-877C3EE5FD59}" srcOrd="7" destOrd="0" presId="urn:microsoft.com/office/officeart/2005/8/layout/vList2"/>
    <dgm:cxn modelId="{CD604C64-BBAF-487C-A1AC-A77129174F61}" type="presParOf" srcId="{FB5F07AD-FBD8-4AB4-AC6A-056B0ED31BEE}" destId="{49D28CDC-D2A1-48F1-9C96-49DF6C282BC3}" srcOrd="8" destOrd="0" presId="urn:microsoft.com/office/officeart/2005/8/layout/vList2"/>
    <dgm:cxn modelId="{4E1AB32C-6108-4FF0-B41E-E146BF020C40}" type="presParOf" srcId="{FB5F07AD-FBD8-4AB4-AC6A-056B0ED31BEE}" destId="{C32F944F-DFC8-4954-9225-2E2CA3ACAE7E}" srcOrd="9" destOrd="0" presId="urn:microsoft.com/office/officeart/2005/8/layout/vList2"/>
    <dgm:cxn modelId="{8ED20259-339F-4E4E-9A4B-1597BEBA538D}" type="presParOf" srcId="{FB5F07AD-FBD8-4AB4-AC6A-056B0ED31BEE}" destId="{FCFB7A78-9EF3-42BA-8AD2-E737081DF816}" srcOrd="10" destOrd="0" presId="urn:microsoft.com/office/officeart/2005/8/layout/vList2"/>
    <dgm:cxn modelId="{4FCBAF0A-8D20-4275-BF4C-32144A18114D}" type="presParOf" srcId="{FB5F07AD-FBD8-4AB4-AC6A-056B0ED31BEE}" destId="{641C88B1-5A0A-458B-BC34-3DA534F21C29}" srcOrd="11" destOrd="0" presId="urn:microsoft.com/office/officeart/2005/8/layout/vList2"/>
    <dgm:cxn modelId="{95CBCDD8-19C9-408A-8578-91CAF27E718D}" type="presParOf" srcId="{FB5F07AD-FBD8-4AB4-AC6A-056B0ED31BEE}" destId="{6B894AC7-6DD6-4DCC-81A7-F8566FD6E0A6}" srcOrd="12" destOrd="0" presId="urn:microsoft.com/office/officeart/2005/8/layout/vList2"/>
    <dgm:cxn modelId="{1AFDACA6-4A08-4C66-AE5D-752A0635325E}" type="presParOf" srcId="{FB5F07AD-FBD8-4AB4-AC6A-056B0ED31BEE}" destId="{F072F450-E35D-418F-8CE7-6ED3B50C03DC}" srcOrd="13" destOrd="0" presId="urn:microsoft.com/office/officeart/2005/8/layout/vList2"/>
    <dgm:cxn modelId="{35270048-7DED-49C9-A671-1A88980EB23A}" type="presParOf" srcId="{FB5F07AD-FBD8-4AB4-AC6A-056B0ED31BEE}" destId="{C56673EB-9B92-4F75-A720-4AF82E966260}" srcOrd="1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4CFEDEB-11DC-48D1-A2AA-ACB62E9DF08A}">
      <dsp:nvSpPr>
        <dsp:cNvPr id="0" name=""/>
        <dsp:cNvSpPr/>
      </dsp:nvSpPr>
      <dsp:spPr>
        <a:xfrm>
          <a:off x="0" y="402341"/>
          <a:ext cx="6900512" cy="556152"/>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IE" sz="1400" kern="1200"/>
            <a:t>Clondalkin is an important and growing settlement within South Dublin</a:t>
          </a:r>
          <a:endParaRPr lang="en-US" sz="1400" kern="1200"/>
        </a:p>
      </dsp:txBody>
      <dsp:txXfrm>
        <a:off x="27149" y="429490"/>
        <a:ext cx="6846214" cy="501854"/>
      </dsp:txXfrm>
    </dsp:sp>
    <dsp:sp modelId="{A507D57B-8FE3-4676-ADB8-CEB8C31F1113}">
      <dsp:nvSpPr>
        <dsp:cNvPr id="0" name=""/>
        <dsp:cNvSpPr/>
      </dsp:nvSpPr>
      <dsp:spPr>
        <a:xfrm>
          <a:off x="0" y="998813"/>
          <a:ext cx="6900512" cy="556152"/>
        </a:xfrm>
        <a:prstGeom prst="roundRect">
          <a:avLst/>
        </a:prstGeom>
        <a:solidFill>
          <a:schemeClr val="accent2">
            <a:hueOff val="-349936"/>
            <a:satOff val="-1616"/>
            <a:lumOff val="-33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IE" sz="1400" kern="1200"/>
            <a:t>It sits within the Dublin City and Suburbs area within the Regional Spatial and Economic Strategy</a:t>
          </a:r>
          <a:endParaRPr lang="en-US" sz="1400" kern="1200"/>
        </a:p>
      </dsp:txBody>
      <dsp:txXfrm>
        <a:off x="27149" y="1025962"/>
        <a:ext cx="6846214" cy="501854"/>
      </dsp:txXfrm>
    </dsp:sp>
    <dsp:sp modelId="{722E028C-5AB4-4BF2-BA0F-9546D64B811D}">
      <dsp:nvSpPr>
        <dsp:cNvPr id="0" name=""/>
        <dsp:cNvSpPr/>
      </dsp:nvSpPr>
      <dsp:spPr>
        <a:xfrm>
          <a:off x="0" y="1595286"/>
          <a:ext cx="6900512" cy="556152"/>
        </a:xfrm>
        <a:prstGeom prst="roundRect">
          <a:avLst/>
        </a:prstGeom>
        <a:solidFill>
          <a:schemeClr val="accent2">
            <a:hueOff val="-699872"/>
            <a:satOff val="-3233"/>
            <a:lumOff val="-67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IE" sz="1400" kern="1200" dirty="0"/>
            <a:t>There are sites which have potential for further integrated development which would help meet SDCC housing targets up to 2028 and beyond</a:t>
          </a:r>
          <a:endParaRPr lang="en-US" sz="1400" kern="1200" dirty="0"/>
        </a:p>
      </dsp:txBody>
      <dsp:txXfrm>
        <a:off x="27149" y="1622435"/>
        <a:ext cx="6846214" cy="501854"/>
      </dsp:txXfrm>
    </dsp:sp>
    <dsp:sp modelId="{8DD6A555-168B-429A-B22C-A41CF57CC8E2}">
      <dsp:nvSpPr>
        <dsp:cNvPr id="0" name=""/>
        <dsp:cNvSpPr/>
      </dsp:nvSpPr>
      <dsp:spPr>
        <a:xfrm>
          <a:off x="0" y="2191758"/>
          <a:ext cx="6900512" cy="556152"/>
        </a:xfrm>
        <a:prstGeom prst="roundRect">
          <a:avLst/>
        </a:prstGeom>
        <a:solidFill>
          <a:schemeClr val="accent2">
            <a:hueOff val="-1049807"/>
            <a:satOff val="-4849"/>
            <a:lumOff val="-1009"/>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IE" sz="1400" kern="1200" dirty="0"/>
            <a:t>Clondalkin is situated in close proximity to l</a:t>
          </a:r>
          <a:r>
            <a:rPr lang="en-GB" sz="1400" kern="1200" dirty="0"/>
            <a:t>ands at </a:t>
          </a:r>
          <a:r>
            <a:rPr lang="en-GB" sz="1400" kern="1200" dirty="0" err="1"/>
            <a:t>Clonburris</a:t>
          </a:r>
          <a:r>
            <a:rPr lang="en-GB" sz="1400" kern="1200" dirty="0"/>
            <a:t> and City Edge providing opportunities for increased connectivity and linkages along the Dublin-Cork rail corridor.</a:t>
          </a:r>
          <a:endParaRPr lang="en-US" sz="1400" kern="1200" dirty="0"/>
        </a:p>
      </dsp:txBody>
      <dsp:txXfrm>
        <a:off x="27149" y="2218907"/>
        <a:ext cx="6846214" cy="501854"/>
      </dsp:txXfrm>
    </dsp:sp>
    <dsp:sp modelId="{49D28CDC-D2A1-48F1-9C96-49DF6C282BC3}">
      <dsp:nvSpPr>
        <dsp:cNvPr id="0" name=""/>
        <dsp:cNvSpPr/>
      </dsp:nvSpPr>
      <dsp:spPr>
        <a:xfrm>
          <a:off x="0" y="3981293"/>
          <a:ext cx="6900512" cy="556152"/>
        </a:xfrm>
        <a:prstGeom prst="roundRect">
          <a:avLst/>
        </a:prstGeom>
        <a:solidFill>
          <a:schemeClr val="accent2">
            <a:hueOff val="-1399743"/>
            <a:satOff val="-6465"/>
            <a:lumOff val="-134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IE" sz="1400" kern="1200" dirty="0"/>
            <a:t>There are opportunities to improve movement and linkages within and around the centre and wider area, including active travel schemes</a:t>
          </a:r>
          <a:endParaRPr lang="en-US" sz="1400" kern="1200" dirty="0"/>
        </a:p>
      </dsp:txBody>
      <dsp:txXfrm>
        <a:off x="27149" y="4008442"/>
        <a:ext cx="6846214" cy="501854"/>
      </dsp:txXfrm>
    </dsp:sp>
    <dsp:sp modelId="{FCFB7A78-9EF3-42BA-8AD2-E737081DF816}">
      <dsp:nvSpPr>
        <dsp:cNvPr id="0" name=""/>
        <dsp:cNvSpPr/>
      </dsp:nvSpPr>
      <dsp:spPr>
        <a:xfrm>
          <a:off x="0" y="2785664"/>
          <a:ext cx="6900512" cy="556152"/>
        </a:xfrm>
        <a:prstGeom prst="roundRect">
          <a:avLst/>
        </a:prstGeom>
        <a:solidFill>
          <a:schemeClr val="accent2">
            <a:hueOff val="-1749679"/>
            <a:satOff val="-8081"/>
            <a:lumOff val="-168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IE" sz="1400" kern="1200" dirty="0"/>
            <a:t>It has an historic context through its medieval urban form which will inform placemaking and urban design opportunities. </a:t>
          </a:r>
          <a:endParaRPr lang="en-US" sz="1400" kern="1200" dirty="0"/>
        </a:p>
      </dsp:txBody>
      <dsp:txXfrm>
        <a:off x="27149" y="2812813"/>
        <a:ext cx="6846214" cy="501854"/>
      </dsp:txXfrm>
    </dsp:sp>
    <dsp:sp modelId="{6B894AC7-6DD6-4DCC-81A7-F8566FD6E0A6}">
      <dsp:nvSpPr>
        <dsp:cNvPr id="0" name=""/>
        <dsp:cNvSpPr/>
      </dsp:nvSpPr>
      <dsp:spPr>
        <a:xfrm>
          <a:off x="0" y="3374113"/>
          <a:ext cx="6900512" cy="556152"/>
        </a:xfrm>
        <a:prstGeom prst="roundRect">
          <a:avLst/>
        </a:prstGeom>
        <a:solidFill>
          <a:schemeClr val="accent2">
            <a:hueOff val="-2099615"/>
            <a:satOff val="-9698"/>
            <a:lumOff val="-201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US" sz="1400" kern="1200" dirty="0"/>
            <a:t>There are opportunities to identify village improvement schemes and to provide frameworks for infill sites</a:t>
          </a:r>
        </a:p>
      </dsp:txBody>
      <dsp:txXfrm>
        <a:off x="27149" y="3401262"/>
        <a:ext cx="6846214" cy="501854"/>
      </dsp:txXfrm>
    </dsp:sp>
    <dsp:sp modelId="{C56673EB-9B92-4F75-A720-4AF82E966260}">
      <dsp:nvSpPr>
        <dsp:cNvPr id="0" name=""/>
        <dsp:cNvSpPr/>
      </dsp:nvSpPr>
      <dsp:spPr>
        <a:xfrm>
          <a:off x="0" y="4577647"/>
          <a:ext cx="6900512" cy="556152"/>
        </a:xfrm>
        <a:prstGeom prst="roundRect">
          <a:avLst/>
        </a:prstGeom>
        <a:solidFill>
          <a:schemeClr val="accent2">
            <a:hueOff val="-2449550"/>
            <a:satOff val="-11314"/>
            <a:lumOff val="-235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IE" sz="1400" kern="1200" dirty="0"/>
            <a:t>There are opportunities to implement policies and objectives for social infrastructure, green infrastructure, </a:t>
          </a:r>
          <a:r>
            <a:rPr lang="en-GB" sz="1400" b="0" i="0" kern="1200" dirty="0"/>
            <a:t>preserving, improving and extending amenities </a:t>
          </a:r>
          <a:r>
            <a:rPr lang="en-IE" sz="1400" kern="1200" dirty="0"/>
            <a:t>and to combat climate change</a:t>
          </a:r>
          <a:endParaRPr lang="en-US" sz="1400" kern="1200" dirty="0"/>
        </a:p>
      </dsp:txBody>
      <dsp:txXfrm>
        <a:off x="27149" y="4604796"/>
        <a:ext cx="6846214" cy="501854"/>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E"/>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9A1E84C-1882-4526-A61D-0507D6E4B907}" type="datetimeFigureOut">
              <a:rPr lang="en-IE" smtClean="0"/>
              <a:t>22/02/2023</a:t>
            </a:fld>
            <a:endParaRPr lang="en-IE"/>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E"/>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E"/>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98DE89D-5B72-405C-B394-632D2725CB38}" type="slidenum">
              <a:rPr lang="en-IE" smtClean="0"/>
              <a:t>‹#›</a:t>
            </a:fld>
            <a:endParaRPr lang="en-IE"/>
          </a:p>
        </p:txBody>
      </p:sp>
    </p:spTree>
    <p:extLst>
      <p:ext uri="{BB962C8B-B14F-4D97-AF65-F5344CB8AC3E}">
        <p14:creationId xmlns:p14="http://schemas.microsoft.com/office/powerpoint/2010/main" val="20371103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C98DE89D-5B72-405C-B394-632D2725CB38}" type="slidenum">
              <a:rPr lang="en-IE" smtClean="0"/>
              <a:t>3</a:t>
            </a:fld>
            <a:endParaRPr lang="en-IE"/>
          </a:p>
        </p:txBody>
      </p:sp>
    </p:spTree>
    <p:extLst>
      <p:ext uri="{BB962C8B-B14F-4D97-AF65-F5344CB8AC3E}">
        <p14:creationId xmlns:p14="http://schemas.microsoft.com/office/powerpoint/2010/main" val="8075730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spcAft>
                <a:spcPts val="1200"/>
              </a:spcAft>
              <a:buFont typeface="Arial" panose="020B0604020202020204" pitchFamily="34" charset="0"/>
              <a:buChar char="•"/>
            </a:pPr>
            <a:r>
              <a:rPr lang="en-GB" sz="1200" dirty="0"/>
              <a:t>Clondalkin is a secondary administrative centre for South Dublin County and a Level 3 Retail Centre in the Regional Spatial and Economic Strategy. </a:t>
            </a:r>
          </a:p>
          <a:p>
            <a:pPr marL="285750" indent="-285750">
              <a:spcAft>
                <a:spcPts val="1200"/>
              </a:spcAft>
              <a:buFont typeface="Arial" panose="020B0604020202020204" pitchFamily="34" charset="0"/>
              <a:buChar char="•"/>
            </a:pPr>
            <a:r>
              <a:rPr lang="en-GB" sz="1200" dirty="0"/>
              <a:t>Outside of the centre, the area is characterised by low density suburban neighbourhoods that are based around a network of local retail centres. </a:t>
            </a:r>
          </a:p>
          <a:p>
            <a:pPr marL="285750" indent="-285750">
              <a:spcAft>
                <a:spcPts val="1200"/>
              </a:spcAft>
              <a:buFont typeface="Arial" panose="020B0604020202020204" pitchFamily="34" charset="0"/>
              <a:buChar char="•"/>
            </a:pPr>
            <a:r>
              <a:rPr lang="en-GB" sz="1200" dirty="0"/>
              <a:t>Lands at Clonburris have an approved SDZ Planning Scheme (2019) and represent a major expansion of the footprint of Clondalkin along the Dublin-Cork rail corridor. </a:t>
            </a:r>
          </a:p>
          <a:p>
            <a:pPr marL="342900" indent="-342900">
              <a:spcAft>
                <a:spcPts val="1200"/>
              </a:spcAft>
              <a:buFont typeface="Arial" panose="020B0604020202020204" pitchFamily="34" charset="0"/>
              <a:buChar char="•"/>
            </a:pPr>
            <a:r>
              <a:rPr lang="en-GB" sz="1200" dirty="0"/>
              <a:t>City Edge regeneration lands at Naas Road / Ballymount lie immediately to the east with potential for improved connectivity</a:t>
            </a:r>
          </a:p>
          <a:p>
            <a:pPr marL="342900" indent="-342900">
              <a:spcAft>
                <a:spcPts val="1200"/>
              </a:spcAft>
              <a:buFont typeface="Arial" panose="020B0604020202020204" pitchFamily="34" charset="0"/>
              <a:buChar char="•"/>
            </a:pPr>
            <a:r>
              <a:rPr lang="en-GB" sz="1200" dirty="0"/>
              <a:t>Adamstown represents a major expansion of the footprint of Lucan to further west along the Dublin - Cork rail corridor</a:t>
            </a:r>
          </a:p>
          <a:p>
            <a:endParaRPr lang="en-IE" dirty="0"/>
          </a:p>
        </p:txBody>
      </p:sp>
      <p:sp>
        <p:nvSpPr>
          <p:cNvPr id="4" name="Slide Number Placeholder 3"/>
          <p:cNvSpPr>
            <a:spLocks noGrp="1"/>
          </p:cNvSpPr>
          <p:nvPr>
            <p:ph type="sldNum" sz="quarter" idx="5"/>
          </p:nvPr>
        </p:nvSpPr>
        <p:spPr/>
        <p:txBody>
          <a:bodyPr/>
          <a:lstStyle/>
          <a:p>
            <a:fld id="{C98DE89D-5B72-405C-B394-632D2725CB38}" type="slidenum">
              <a:rPr lang="en-IE" smtClean="0"/>
              <a:t>4</a:t>
            </a:fld>
            <a:endParaRPr lang="en-IE"/>
          </a:p>
        </p:txBody>
      </p:sp>
    </p:spTree>
    <p:extLst>
      <p:ext uri="{BB962C8B-B14F-4D97-AF65-F5344CB8AC3E}">
        <p14:creationId xmlns:p14="http://schemas.microsoft.com/office/powerpoint/2010/main" val="66123376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dirty="0"/>
              <a:t>Fiona, I would start with new slide: Title: </a:t>
            </a:r>
            <a:r>
              <a:rPr lang="en-IE" b="1" dirty="0"/>
              <a:t>Expert input to the LAP Process</a:t>
            </a:r>
          </a:p>
        </p:txBody>
      </p:sp>
      <p:sp>
        <p:nvSpPr>
          <p:cNvPr id="4" name="Slide Number Placeholder 3"/>
          <p:cNvSpPr>
            <a:spLocks noGrp="1"/>
          </p:cNvSpPr>
          <p:nvPr>
            <p:ph type="sldNum" sz="quarter" idx="5"/>
          </p:nvPr>
        </p:nvSpPr>
        <p:spPr/>
        <p:txBody>
          <a:bodyPr/>
          <a:lstStyle/>
          <a:p>
            <a:fld id="{C98DE89D-5B72-405C-B394-632D2725CB38}" type="slidenum">
              <a:rPr lang="en-IE" smtClean="0"/>
              <a:t>5</a:t>
            </a:fld>
            <a:endParaRPr lang="en-IE"/>
          </a:p>
        </p:txBody>
      </p:sp>
    </p:spTree>
    <p:extLst>
      <p:ext uri="{BB962C8B-B14F-4D97-AF65-F5344CB8AC3E}">
        <p14:creationId xmlns:p14="http://schemas.microsoft.com/office/powerpoint/2010/main" val="252039714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dirty="0"/>
              <a:t>Almost 13,000 in the study area total. </a:t>
            </a:r>
          </a:p>
        </p:txBody>
      </p:sp>
      <p:sp>
        <p:nvSpPr>
          <p:cNvPr id="4" name="Slide Number Placeholder 3"/>
          <p:cNvSpPr>
            <a:spLocks noGrp="1"/>
          </p:cNvSpPr>
          <p:nvPr>
            <p:ph type="sldNum" sz="quarter" idx="5"/>
          </p:nvPr>
        </p:nvSpPr>
        <p:spPr/>
        <p:txBody>
          <a:bodyPr/>
          <a:lstStyle/>
          <a:p>
            <a:fld id="{C98DE89D-5B72-405C-B394-632D2725CB38}" type="slidenum">
              <a:rPr lang="en-IE" smtClean="0"/>
              <a:t>6</a:t>
            </a:fld>
            <a:endParaRPr lang="en-IE"/>
          </a:p>
        </p:txBody>
      </p:sp>
    </p:spTree>
    <p:extLst>
      <p:ext uri="{BB962C8B-B14F-4D97-AF65-F5344CB8AC3E}">
        <p14:creationId xmlns:p14="http://schemas.microsoft.com/office/powerpoint/2010/main" val="250456045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Scope for redevelopment of vacant and derelict properties, especially focusing on reducing underusage of ground and upper floors.</a:t>
            </a:r>
          </a:p>
          <a:p>
            <a:endParaRPr lang="en-IE" dirty="0"/>
          </a:p>
        </p:txBody>
      </p:sp>
      <p:sp>
        <p:nvSpPr>
          <p:cNvPr id="4" name="Slide Number Placeholder 3"/>
          <p:cNvSpPr>
            <a:spLocks noGrp="1"/>
          </p:cNvSpPr>
          <p:nvPr>
            <p:ph type="sldNum" sz="quarter" idx="5"/>
          </p:nvPr>
        </p:nvSpPr>
        <p:spPr/>
        <p:txBody>
          <a:bodyPr/>
          <a:lstStyle/>
          <a:p>
            <a:fld id="{C98DE89D-5B72-405C-B394-632D2725CB38}" type="slidenum">
              <a:rPr lang="en-IE" smtClean="0"/>
              <a:t>8</a:t>
            </a:fld>
            <a:endParaRPr lang="en-IE"/>
          </a:p>
        </p:txBody>
      </p:sp>
    </p:spTree>
    <p:extLst>
      <p:ext uri="{BB962C8B-B14F-4D97-AF65-F5344CB8AC3E}">
        <p14:creationId xmlns:p14="http://schemas.microsoft.com/office/powerpoint/2010/main" val="220211332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dirty="0"/>
              <a:t>Ask Tracy to inform this slide</a:t>
            </a:r>
          </a:p>
        </p:txBody>
      </p:sp>
      <p:sp>
        <p:nvSpPr>
          <p:cNvPr id="4" name="Slide Number Placeholder 3"/>
          <p:cNvSpPr>
            <a:spLocks noGrp="1"/>
          </p:cNvSpPr>
          <p:nvPr>
            <p:ph type="sldNum" sz="quarter" idx="5"/>
          </p:nvPr>
        </p:nvSpPr>
        <p:spPr/>
        <p:txBody>
          <a:bodyPr/>
          <a:lstStyle/>
          <a:p>
            <a:fld id="{C98DE89D-5B72-405C-B394-632D2725CB38}" type="slidenum">
              <a:rPr lang="en-IE" smtClean="0"/>
              <a:t>9</a:t>
            </a:fld>
            <a:endParaRPr lang="en-IE"/>
          </a:p>
        </p:txBody>
      </p:sp>
    </p:spTree>
    <p:extLst>
      <p:ext uri="{BB962C8B-B14F-4D97-AF65-F5344CB8AC3E}">
        <p14:creationId xmlns:p14="http://schemas.microsoft.com/office/powerpoint/2010/main" val="265608136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C98DE89D-5B72-405C-B394-632D2725CB38}" type="slidenum">
              <a:rPr lang="en-IE" smtClean="0"/>
              <a:t>11</a:t>
            </a:fld>
            <a:endParaRPr lang="en-IE"/>
          </a:p>
        </p:txBody>
      </p:sp>
    </p:spTree>
    <p:extLst>
      <p:ext uri="{BB962C8B-B14F-4D97-AF65-F5344CB8AC3E}">
        <p14:creationId xmlns:p14="http://schemas.microsoft.com/office/powerpoint/2010/main" val="294040106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descr="Tag=AccentColor&#10;Flavor=Light&#10;Target=FillAndLine">
            <a:extLst>
              <a:ext uri="{FF2B5EF4-FFF2-40B4-BE49-F238E27FC236}">
                <a16:creationId xmlns:a16="http://schemas.microsoft.com/office/drawing/2014/main" id="{DA381740-063A-41A4-836D-85D14980EEF0}"/>
              </a:ext>
            </a:extLst>
          </p:cNvPr>
          <p:cNvSpPr/>
          <p:nvPr/>
        </p:nvSpPr>
        <p:spPr>
          <a:xfrm>
            <a:off x="838200" y="4736883"/>
            <a:ext cx="4243589" cy="27432"/>
          </a:xfrm>
          <a:custGeom>
            <a:avLst/>
            <a:gdLst>
              <a:gd name="connsiteX0" fmla="*/ 0 w 4243589"/>
              <a:gd name="connsiteY0" fmla="*/ 0 h 27432"/>
              <a:gd name="connsiteX1" fmla="*/ 563791 w 4243589"/>
              <a:gd name="connsiteY1" fmla="*/ 0 h 27432"/>
              <a:gd name="connsiteX2" fmla="*/ 1042710 w 4243589"/>
              <a:gd name="connsiteY2" fmla="*/ 0 h 27432"/>
              <a:gd name="connsiteX3" fmla="*/ 1564066 w 4243589"/>
              <a:gd name="connsiteY3" fmla="*/ 0 h 27432"/>
              <a:gd name="connsiteX4" fmla="*/ 2212729 w 4243589"/>
              <a:gd name="connsiteY4" fmla="*/ 0 h 27432"/>
              <a:gd name="connsiteX5" fmla="*/ 2776520 w 4243589"/>
              <a:gd name="connsiteY5" fmla="*/ 0 h 27432"/>
              <a:gd name="connsiteX6" fmla="*/ 3297875 w 4243589"/>
              <a:gd name="connsiteY6" fmla="*/ 0 h 27432"/>
              <a:gd name="connsiteX7" fmla="*/ 4243589 w 4243589"/>
              <a:gd name="connsiteY7" fmla="*/ 0 h 27432"/>
              <a:gd name="connsiteX8" fmla="*/ 4243589 w 4243589"/>
              <a:gd name="connsiteY8" fmla="*/ 27432 h 27432"/>
              <a:gd name="connsiteX9" fmla="*/ 3637362 w 4243589"/>
              <a:gd name="connsiteY9" fmla="*/ 27432 h 27432"/>
              <a:gd name="connsiteX10" fmla="*/ 3116007 w 4243589"/>
              <a:gd name="connsiteY10" fmla="*/ 27432 h 27432"/>
              <a:gd name="connsiteX11" fmla="*/ 2424908 w 4243589"/>
              <a:gd name="connsiteY11" fmla="*/ 27432 h 27432"/>
              <a:gd name="connsiteX12" fmla="*/ 1861117 w 4243589"/>
              <a:gd name="connsiteY12" fmla="*/ 27432 h 27432"/>
              <a:gd name="connsiteX13" fmla="*/ 1382198 w 4243589"/>
              <a:gd name="connsiteY13" fmla="*/ 27432 h 27432"/>
              <a:gd name="connsiteX14" fmla="*/ 733535 w 4243589"/>
              <a:gd name="connsiteY14" fmla="*/ 27432 h 27432"/>
              <a:gd name="connsiteX15" fmla="*/ 0 w 4243589"/>
              <a:gd name="connsiteY15" fmla="*/ 27432 h 27432"/>
              <a:gd name="connsiteX16" fmla="*/ 0 w 4243589"/>
              <a:gd name="connsiteY16"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27432"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2616" y="8304"/>
                  <a:pt x="4243111" y="21512"/>
                  <a:pt x="4243589" y="27432"/>
                </a:cubicBezTo>
                <a:cubicBezTo>
                  <a:pt x="4112949" y="6289"/>
                  <a:pt x="3928037" y="10975"/>
                  <a:pt x="3637362" y="27432"/>
                </a:cubicBezTo>
                <a:cubicBezTo>
                  <a:pt x="3346687" y="43889"/>
                  <a:pt x="3254446" y="35813"/>
                  <a:pt x="3116007" y="27432"/>
                </a:cubicBezTo>
                <a:cubicBezTo>
                  <a:pt x="2977569" y="19051"/>
                  <a:pt x="2620228" y="38017"/>
                  <a:pt x="2424908" y="27432"/>
                </a:cubicBezTo>
                <a:cubicBezTo>
                  <a:pt x="2229588" y="16847"/>
                  <a:pt x="2088287" y="5290"/>
                  <a:pt x="1861117" y="27432"/>
                </a:cubicBezTo>
                <a:cubicBezTo>
                  <a:pt x="1633947" y="49574"/>
                  <a:pt x="1502447" y="8273"/>
                  <a:pt x="1382198" y="27432"/>
                </a:cubicBezTo>
                <a:cubicBezTo>
                  <a:pt x="1261949" y="46591"/>
                  <a:pt x="1045440" y="37497"/>
                  <a:pt x="733535" y="27432"/>
                </a:cubicBezTo>
                <a:cubicBezTo>
                  <a:pt x="421630" y="17367"/>
                  <a:pt x="341257" y="-9215"/>
                  <a:pt x="0" y="27432"/>
                </a:cubicBezTo>
                <a:cubicBezTo>
                  <a:pt x="-1048" y="14992"/>
                  <a:pt x="-1120" y="7447"/>
                  <a:pt x="0" y="0"/>
                </a:cubicBezTo>
                <a:close/>
              </a:path>
              <a:path w="4243589" h="27432"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4074" y="9333"/>
                  <a:pt x="4244867" y="19699"/>
                  <a:pt x="4243589" y="27432"/>
                </a:cubicBezTo>
                <a:cubicBezTo>
                  <a:pt x="4130424" y="7904"/>
                  <a:pt x="3932803" y="51393"/>
                  <a:pt x="3722234" y="27432"/>
                </a:cubicBezTo>
                <a:cubicBezTo>
                  <a:pt x="3511665" y="3471"/>
                  <a:pt x="3269903" y="55138"/>
                  <a:pt x="3116007" y="27432"/>
                </a:cubicBezTo>
                <a:cubicBezTo>
                  <a:pt x="2962111" y="-274"/>
                  <a:pt x="2744280" y="32368"/>
                  <a:pt x="2509780" y="27432"/>
                </a:cubicBezTo>
                <a:cubicBezTo>
                  <a:pt x="2275280" y="22496"/>
                  <a:pt x="2066059" y="52808"/>
                  <a:pt x="1945989" y="27432"/>
                </a:cubicBezTo>
                <a:cubicBezTo>
                  <a:pt x="1825919" y="2056"/>
                  <a:pt x="1407329" y="21760"/>
                  <a:pt x="1254890" y="27432"/>
                </a:cubicBezTo>
                <a:cubicBezTo>
                  <a:pt x="1102451" y="33104"/>
                  <a:pt x="837950" y="40817"/>
                  <a:pt x="563791" y="27432"/>
                </a:cubicBezTo>
                <a:cubicBezTo>
                  <a:pt x="289632" y="14047"/>
                  <a:pt x="132768" y="16249"/>
                  <a:pt x="0" y="27432"/>
                </a:cubicBezTo>
                <a:cubicBezTo>
                  <a:pt x="211" y="18145"/>
                  <a:pt x="120" y="6480"/>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 name="Title 1">
            <a:extLst>
              <a:ext uri="{FF2B5EF4-FFF2-40B4-BE49-F238E27FC236}">
                <a16:creationId xmlns:a16="http://schemas.microsoft.com/office/drawing/2014/main" id="{24EF9DF8-704A-44AE-8850-307DDACC9387}"/>
              </a:ext>
            </a:extLst>
          </p:cNvPr>
          <p:cNvSpPr>
            <a:spLocks noGrp="1"/>
          </p:cNvSpPr>
          <p:nvPr>
            <p:ph type="ctrTitle"/>
          </p:nvPr>
        </p:nvSpPr>
        <p:spPr>
          <a:xfrm>
            <a:off x="841248" y="448056"/>
            <a:ext cx="10515600" cy="4069080"/>
          </a:xfrm>
        </p:spPr>
        <p:txBody>
          <a:bodyPr anchor="b">
            <a:noAutofit/>
          </a:bodyPr>
          <a:lstStyle>
            <a:lvl1pPr algn="l">
              <a:defRPr sz="96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3CC72E09-06F3-48B9-9B95-DE15EC98017B}"/>
              </a:ext>
            </a:extLst>
          </p:cNvPr>
          <p:cNvSpPr>
            <a:spLocks noGrp="1"/>
          </p:cNvSpPr>
          <p:nvPr>
            <p:ph type="subTitle" idx="1"/>
          </p:nvPr>
        </p:nvSpPr>
        <p:spPr>
          <a:xfrm>
            <a:off x="841248" y="4983480"/>
            <a:ext cx="10515600" cy="1124712"/>
          </a:xfrm>
        </p:spPr>
        <p:txBody>
          <a:bodyPr>
            <a:normAutofit/>
          </a:bodyPr>
          <a:lstStyle>
            <a:lvl1pPr marL="0" indent="0" algn="l">
              <a:buNone/>
              <a:defRPr sz="2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E11CD474-E5E1-4D01-97F6-0C9FC09332C0}"/>
              </a:ext>
            </a:extLst>
          </p:cNvPr>
          <p:cNvSpPr>
            <a:spLocks noGrp="1"/>
          </p:cNvSpPr>
          <p:nvPr>
            <p:ph type="dt" sz="half" idx="10"/>
          </p:nvPr>
        </p:nvSpPr>
        <p:spPr/>
        <p:txBody>
          <a:bodyPr/>
          <a:lstStyle/>
          <a:p>
            <a:fld id="{72345051-2045-45DA-935E-2E3CA1A69ADC}" type="datetimeFigureOut">
              <a:rPr lang="en-US" smtClean="0"/>
              <a:t>2/22/2023</a:t>
            </a:fld>
            <a:endParaRPr lang="en-US" dirty="0"/>
          </a:p>
        </p:txBody>
      </p:sp>
      <p:sp>
        <p:nvSpPr>
          <p:cNvPr id="5" name="Footer Placeholder 4">
            <a:extLst>
              <a:ext uri="{FF2B5EF4-FFF2-40B4-BE49-F238E27FC236}">
                <a16:creationId xmlns:a16="http://schemas.microsoft.com/office/drawing/2014/main" id="{C636BBC7-EB9B-4B36-88E9-DBF65D270E0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48786C7-DD8D-492F-9A9A-A7B3EBE27FE9}"/>
              </a:ext>
            </a:extLst>
          </p:cNvPr>
          <p:cNvSpPr>
            <a:spLocks noGrp="1"/>
          </p:cNvSpPr>
          <p:nvPr>
            <p:ph type="sldNum" sz="quarter" idx="12"/>
          </p:nvPr>
        </p:nvSpPr>
        <p:spPr/>
        <p:txBody>
          <a:bodyPr/>
          <a:lstStyle/>
          <a:p>
            <a:fld id="{A7CD31F4-64FA-4BA0-9498-67783267A8C8}" type="slidenum">
              <a:rPr lang="en-US" smtClean="0"/>
              <a:t>‹#›</a:t>
            </a:fld>
            <a:endParaRPr lang="en-US"/>
          </a:p>
        </p:txBody>
      </p:sp>
    </p:spTree>
    <p:extLst>
      <p:ext uri="{BB962C8B-B14F-4D97-AF65-F5344CB8AC3E}">
        <p14:creationId xmlns:p14="http://schemas.microsoft.com/office/powerpoint/2010/main" val="19314927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07CF8D-FF51-4FD8-B968-A2C850734787}"/>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6661A953-02EA-491B-A215-AF8420D74D3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34084D1E-BC98-44E4-8D2C-89CCDC293331}"/>
              </a:ext>
            </a:extLst>
          </p:cNvPr>
          <p:cNvSpPr>
            <a:spLocks noGrp="1"/>
          </p:cNvSpPr>
          <p:nvPr>
            <p:ph type="dt" sz="half" idx="10"/>
          </p:nvPr>
        </p:nvSpPr>
        <p:spPr/>
        <p:txBody>
          <a:bodyPr/>
          <a:lstStyle/>
          <a:p>
            <a:fld id="{72345051-2045-45DA-935E-2E3CA1A69ADC}" type="datetimeFigureOut">
              <a:rPr lang="en-US" smtClean="0"/>
              <a:t>2/22/2023</a:t>
            </a:fld>
            <a:endParaRPr lang="en-US"/>
          </a:p>
        </p:txBody>
      </p:sp>
      <p:sp>
        <p:nvSpPr>
          <p:cNvPr id="5" name="Footer Placeholder 4">
            <a:extLst>
              <a:ext uri="{FF2B5EF4-FFF2-40B4-BE49-F238E27FC236}">
                <a16:creationId xmlns:a16="http://schemas.microsoft.com/office/drawing/2014/main" id="{513019EB-9C2B-4833-B72A-14769415972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5F6E764-5688-45F5-94ED-A7357D2F5689}"/>
              </a:ext>
            </a:extLst>
          </p:cNvPr>
          <p:cNvSpPr>
            <a:spLocks noGrp="1"/>
          </p:cNvSpPr>
          <p:nvPr>
            <p:ph type="sldNum" sz="quarter" idx="12"/>
          </p:nvPr>
        </p:nvSpPr>
        <p:spPr/>
        <p:txBody>
          <a:bodyPr/>
          <a:lstStyle/>
          <a:p>
            <a:fld id="{A7CD31F4-64FA-4BA0-9498-67783267A8C8}" type="slidenum">
              <a:rPr lang="en-US" smtClean="0"/>
              <a:t>‹#›</a:t>
            </a:fld>
            <a:endParaRPr lang="en-US"/>
          </a:p>
        </p:txBody>
      </p:sp>
    </p:spTree>
    <p:extLst>
      <p:ext uri="{BB962C8B-B14F-4D97-AF65-F5344CB8AC3E}">
        <p14:creationId xmlns:p14="http://schemas.microsoft.com/office/powerpoint/2010/main" val="21491387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20E3CB6-3025-40BF-A04B-A7B0CB4C01F3}"/>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3EDD5CB3-8B24-48C7-89D3-8DCAD36A453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150BC931-E2BF-4C1D-91AA-89F82F8268B2}"/>
              </a:ext>
            </a:extLst>
          </p:cNvPr>
          <p:cNvSpPr>
            <a:spLocks noGrp="1"/>
          </p:cNvSpPr>
          <p:nvPr>
            <p:ph type="dt" sz="half" idx="10"/>
          </p:nvPr>
        </p:nvSpPr>
        <p:spPr/>
        <p:txBody>
          <a:bodyPr/>
          <a:lstStyle/>
          <a:p>
            <a:fld id="{72345051-2045-45DA-935E-2E3CA1A69ADC}" type="datetimeFigureOut">
              <a:rPr lang="en-US" smtClean="0"/>
              <a:t>2/22/2023</a:t>
            </a:fld>
            <a:endParaRPr lang="en-US"/>
          </a:p>
        </p:txBody>
      </p:sp>
      <p:sp>
        <p:nvSpPr>
          <p:cNvPr id="5" name="Footer Placeholder 4">
            <a:extLst>
              <a:ext uri="{FF2B5EF4-FFF2-40B4-BE49-F238E27FC236}">
                <a16:creationId xmlns:a16="http://schemas.microsoft.com/office/drawing/2014/main" id="{7548A135-AEE9-4483-957E-3D143318DD0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28DEFD4-A052-46B3-B2AE-F3091D8A2F7B}"/>
              </a:ext>
            </a:extLst>
          </p:cNvPr>
          <p:cNvSpPr>
            <a:spLocks noGrp="1"/>
          </p:cNvSpPr>
          <p:nvPr>
            <p:ph type="sldNum" sz="quarter" idx="12"/>
          </p:nvPr>
        </p:nvSpPr>
        <p:spPr/>
        <p:txBody>
          <a:bodyPr/>
          <a:lstStyle/>
          <a:p>
            <a:fld id="{A7CD31F4-64FA-4BA0-9498-67783267A8C8}" type="slidenum">
              <a:rPr lang="en-US" smtClean="0"/>
              <a:t>‹#›</a:t>
            </a:fld>
            <a:endParaRPr lang="en-US"/>
          </a:p>
        </p:txBody>
      </p:sp>
    </p:spTree>
    <p:extLst>
      <p:ext uri="{BB962C8B-B14F-4D97-AF65-F5344CB8AC3E}">
        <p14:creationId xmlns:p14="http://schemas.microsoft.com/office/powerpoint/2010/main" val="30776691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5D02BC-5A24-47F7-A4DF-B93FBC0C51B0}"/>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48E9219E-EE74-4093-94D6-F663E059C504}"/>
              </a:ext>
            </a:extLst>
          </p:cNvPr>
          <p:cNvSpPr>
            <a:spLocks noGrp="1"/>
          </p:cNvSpPr>
          <p:nvPr>
            <p:ph idx="1"/>
          </p:nvPr>
        </p:nvSpPr>
        <p:spPr>
          <a:xfrm>
            <a:off x="838200" y="1929384"/>
            <a:ext cx="10515600" cy="4251960"/>
          </a:xfrm>
        </p:spPr>
        <p:txBody>
          <a:bodyPr>
            <a:normAutofit/>
          </a:bodyPr>
          <a:lstStyle>
            <a:lvl1pPr>
              <a:defRPr sz="2800"/>
            </a:lvl1pPr>
            <a:lvl2pPr>
              <a:defRPr sz="2400"/>
            </a:lvl2pPr>
            <a:lvl3pPr>
              <a:defRPr sz="2000"/>
            </a:lvl3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82A61642-BFBA-48AE-A29C-C2AA7386AE95}"/>
              </a:ext>
            </a:extLst>
          </p:cNvPr>
          <p:cNvSpPr>
            <a:spLocks noGrp="1"/>
          </p:cNvSpPr>
          <p:nvPr>
            <p:ph type="dt" sz="half" idx="10"/>
          </p:nvPr>
        </p:nvSpPr>
        <p:spPr/>
        <p:txBody>
          <a:bodyPr/>
          <a:lstStyle/>
          <a:p>
            <a:fld id="{72345051-2045-45DA-935E-2E3CA1A69ADC}" type="datetimeFigureOut">
              <a:rPr lang="en-US" smtClean="0"/>
              <a:t>2/22/2023</a:t>
            </a:fld>
            <a:endParaRPr lang="en-US"/>
          </a:p>
        </p:txBody>
      </p:sp>
      <p:sp>
        <p:nvSpPr>
          <p:cNvPr id="5" name="Footer Placeholder 4">
            <a:extLst>
              <a:ext uri="{FF2B5EF4-FFF2-40B4-BE49-F238E27FC236}">
                <a16:creationId xmlns:a16="http://schemas.microsoft.com/office/drawing/2014/main" id="{2AD2029B-6646-4DBF-A302-76A513FC64D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E6D4DFD-766F-4E45-A00C-2B5E8CE9A908}"/>
              </a:ext>
            </a:extLst>
          </p:cNvPr>
          <p:cNvSpPr>
            <a:spLocks noGrp="1"/>
          </p:cNvSpPr>
          <p:nvPr>
            <p:ph type="sldNum" sz="quarter" idx="12"/>
          </p:nvPr>
        </p:nvSpPr>
        <p:spPr/>
        <p:txBody>
          <a:bodyPr/>
          <a:lstStyle/>
          <a:p>
            <a:fld id="{A7CD31F4-64FA-4BA0-9498-67783267A8C8}" type="slidenum">
              <a:rPr lang="en-US" smtClean="0"/>
              <a:t>‹#›</a:t>
            </a:fld>
            <a:endParaRPr lang="en-US"/>
          </a:p>
        </p:txBody>
      </p:sp>
      <p:sp>
        <p:nvSpPr>
          <p:cNvPr id="8" name="Rectangle 7" descr="Tag=AccentColor&#10;Flavor=Light&#10;Target=FillAndLine">
            <a:extLst>
              <a:ext uri="{FF2B5EF4-FFF2-40B4-BE49-F238E27FC236}">
                <a16:creationId xmlns:a16="http://schemas.microsoft.com/office/drawing/2014/main" id="{EBDD1931-9E86-4402-9A68-33A2D9EFB198}"/>
              </a:ext>
            </a:extLst>
          </p:cNvPr>
          <p:cNvSpPr/>
          <p:nvPr/>
        </p:nvSpPr>
        <p:spPr>
          <a:xfrm>
            <a:off x="838199" y="1709928"/>
            <a:ext cx="10515600" cy="27432"/>
          </a:xfrm>
          <a:custGeom>
            <a:avLst/>
            <a:gdLst>
              <a:gd name="connsiteX0" fmla="*/ 0 w 10515600"/>
              <a:gd name="connsiteY0" fmla="*/ 0 h 27432"/>
              <a:gd name="connsiteX1" fmla="*/ 446913 w 10515600"/>
              <a:gd name="connsiteY1" fmla="*/ 0 h 27432"/>
              <a:gd name="connsiteX2" fmla="*/ 1104138 w 10515600"/>
              <a:gd name="connsiteY2" fmla="*/ 0 h 27432"/>
              <a:gd name="connsiteX3" fmla="*/ 1866519 w 10515600"/>
              <a:gd name="connsiteY3" fmla="*/ 0 h 27432"/>
              <a:gd name="connsiteX4" fmla="*/ 2208276 w 10515600"/>
              <a:gd name="connsiteY4" fmla="*/ 0 h 27432"/>
              <a:gd name="connsiteX5" fmla="*/ 2550033 w 10515600"/>
              <a:gd name="connsiteY5" fmla="*/ 0 h 27432"/>
              <a:gd name="connsiteX6" fmla="*/ 3417570 w 10515600"/>
              <a:gd name="connsiteY6" fmla="*/ 0 h 27432"/>
              <a:gd name="connsiteX7" fmla="*/ 4074795 w 10515600"/>
              <a:gd name="connsiteY7" fmla="*/ 0 h 27432"/>
              <a:gd name="connsiteX8" fmla="*/ 4416552 w 10515600"/>
              <a:gd name="connsiteY8" fmla="*/ 0 h 27432"/>
              <a:gd name="connsiteX9" fmla="*/ 5073777 w 10515600"/>
              <a:gd name="connsiteY9" fmla="*/ 0 h 27432"/>
              <a:gd name="connsiteX10" fmla="*/ 5941314 w 10515600"/>
              <a:gd name="connsiteY10" fmla="*/ 0 h 27432"/>
              <a:gd name="connsiteX11" fmla="*/ 6493383 w 10515600"/>
              <a:gd name="connsiteY11" fmla="*/ 0 h 27432"/>
              <a:gd name="connsiteX12" fmla="*/ 7045452 w 10515600"/>
              <a:gd name="connsiteY12" fmla="*/ 0 h 27432"/>
              <a:gd name="connsiteX13" fmla="*/ 7702677 w 10515600"/>
              <a:gd name="connsiteY13" fmla="*/ 0 h 27432"/>
              <a:gd name="connsiteX14" fmla="*/ 8465058 w 10515600"/>
              <a:gd name="connsiteY14" fmla="*/ 0 h 27432"/>
              <a:gd name="connsiteX15" fmla="*/ 9227439 w 10515600"/>
              <a:gd name="connsiteY15" fmla="*/ 0 h 27432"/>
              <a:gd name="connsiteX16" fmla="*/ 10515600 w 10515600"/>
              <a:gd name="connsiteY16" fmla="*/ 0 h 27432"/>
              <a:gd name="connsiteX17" fmla="*/ 10515600 w 10515600"/>
              <a:gd name="connsiteY17" fmla="*/ 27432 h 27432"/>
              <a:gd name="connsiteX18" fmla="*/ 10068687 w 10515600"/>
              <a:gd name="connsiteY18" fmla="*/ 27432 h 27432"/>
              <a:gd name="connsiteX19" fmla="*/ 9201150 w 10515600"/>
              <a:gd name="connsiteY19" fmla="*/ 27432 h 27432"/>
              <a:gd name="connsiteX20" fmla="*/ 8543925 w 10515600"/>
              <a:gd name="connsiteY20" fmla="*/ 27432 h 27432"/>
              <a:gd name="connsiteX21" fmla="*/ 8202168 w 10515600"/>
              <a:gd name="connsiteY21" fmla="*/ 27432 h 27432"/>
              <a:gd name="connsiteX22" fmla="*/ 7544943 w 10515600"/>
              <a:gd name="connsiteY22" fmla="*/ 27432 h 27432"/>
              <a:gd name="connsiteX23" fmla="*/ 6992874 w 10515600"/>
              <a:gd name="connsiteY23" fmla="*/ 27432 h 27432"/>
              <a:gd name="connsiteX24" fmla="*/ 6440805 w 10515600"/>
              <a:gd name="connsiteY24" fmla="*/ 27432 h 27432"/>
              <a:gd name="connsiteX25" fmla="*/ 5888736 w 10515600"/>
              <a:gd name="connsiteY25" fmla="*/ 27432 h 27432"/>
              <a:gd name="connsiteX26" fmla="*/ 5336667 w 10515600"/>
              <a:gd name="connsiteY26" fmla="*/ 27432 h 27432"/>
              <a:gd name="connsiteX27" fmla="*/ 4574286 w 10515600"/>
              <a:gd name="connsiteY27" fmla="*/ 27432 h 27432"/>
              <a:gd name="connsiteX28" fmla="*/ 3917061 w 10515600"/>
              <a:gd name="connsiteY28" fmla="*/ 27432 h 27432"/>
              <a:gd name="connsiteX29" fmla="*/ 3575304 w 10515600"/>
              <a:gd name="connsiteY29" fmla="*/ 27432 h 27432"/>
              <a:gd name="connsiteX30" fmla="*/ 3023235 w 10515600"/>
              <a:gd name="connsiteY30" fmla="*/ 27432 h 27432"/>
              <a:gd name="connsiteX31" fmla="*/ 2260854 w 10515600"/>
              <a:gd name="connsiteY31" fmla="*/ 27432 h 27432"/>
              <a:gd name="connsiteX32" fmla="*/ 1813941 w 10515600"/>
              <a:gd name="connsiteY32" fmla="*/ 27432 h 27432"/>
              <a:gd name="connsiteX33" fmla="*/ 946404 w 10515600"/>
              <a:gd name="connsiteY33" fmla="*/ 27432 h 27432"/>
              <a:gd name="connsiteX34" fmla="*/ 0 w 10515600"/>
              <a:gd name="connsiteY34" fmla="*/ 27432 h 27432"/>
              <a:gd name="connsiteX35" fmla="*/ 0 w 10515600"/>
              <a:gd name="connsiteY35"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515600" h="27432" fill="none" extrusionOk="0">
                <a:moveTo>
                  <a:pt x="0" y="0"/>
                </a:moveTo>
                <a:cubicBezTo>
                  <a:pt x="119693" y="-14343"/>
                  <a:pt x="253007" y="-7583"/>
                  <a:pt x="446913" y="0"/>
                </a:cubicBezTo>
                <a:cubicBezTo>
                  <a:pt x="640819" y="7583"/>
                  <a:pt x="841419" y="-7067"/>
                  <a:pt x="1104138" y="0"/>
                </a:cubicBezTo>
                <a:cubicBezTo>
                  <a:pt x="1366858" y="7067"/>
                  <a:pt x="1495525" y="1255"/>
                  <a:pt x="1866519" y="0"/>
                </a:cubicBezTo>
                <a:cubicBezTo>
                  <a:pt x="2237513" y="-1255"/>
                  <a:pt x="2043820" y="12003"/>
                  <a:pt x="2208276" y="0"/>
                </a:cubicBezTo>
                <a:cubicBezTo>
                  <a:pt x="2372732" y="-12003"/>
                  <a:pt x="2419452" y="9887"/>
                  <a:pt x="2550033" y="0"/>
                </a:cubicBezTo>
                <a:cubicBezTo>
                  <a:pt x="2680614" y="-9887"/>
                  <a:pt x="3098156" y="3827"/>
                  <a:pt x="3417570" y="0"/>
                </a:cubicBezTo>
                <a:cubicBezTo>
                  <a:pt x="3736984" y="-3827"/>
                  <a:pt x="3916040" y="-6233"/>
                  <a:pt x="4074795" y="0"/>
                </a:cubicBezTo>
                <a:cubicBezTo>
                  <a:pt x="4233551" y="6233"/>
                  <a:pt x="4279253" y="5661"/>
                  <a:pt x="4416552" y="0"/>
                </a:cubicBezTo>
                <a:cubicBezTo>
                  <a:pt x="4553851" y="-5661"/>
                  <a:pt x="4915758" y="26022"/>
                  <a:pt x="5073777" y="0"/>
                </a:cubicBezTo>
                <a:cubicBezTo>
                  <a:pt x="5231797" y="-26022"/>
                  <a:pt x="5612089" y="32230"/>
                  <a:pt x="5941314" y="0"/>
                </a:cubicBezTo>
                <a:cubicBezTo>
                  <a:pt x="6270539" y="-32230"/>
                  <a:pt x="6313600" y="3064"/>
                  <a:pt x="6493383" y="0"/>
                </a:cubicBezTo>
                <a:cubicBezTo>
                  <a:pt x="6673166" y="-3064"/>
                  <a:pt x="6902474" y="-21096"/>
                  <a:pt x="7045452" y="0"/>
                </a:cubicBezTo>
                <a:cubicBezTo>
                  <a:pt x="7188430" y="21096"/>
                  <a:pt x="7478162" y="17386"/>
                  <a:pt x="7702677" y="0"/>
                </a:cubicBezTo>
                <a:cubicBezTo>
                  <a:pt x="7927192" y="-17386"/>
                  <a:pt x="8295683" y="-35143"/>
                  <a:pt x="8465058" y="0"/>
                </a:cubicBezTo>
                <a:cubicBezTo>
                  <a:pt x="8634433" y="35143"/>
                  <a:pt x="8927835" y="4103"/>
                  <a:pt x="9227439" y="0"/>
                </a:cubicBezTo>
                <a:cubicBezTo>
                  <a:pt x="9527043" y="-4103"/>
                  <a:pt x="10105355" y="-17535"/>
                  <a:pt x="10515600" y="0"/>
                </a:cubicBezTo>
                <a:cubicBezTo>
                  <a:pt x="10515789" y="12323"/>
                  <a:pt x="10515633" y="14639"/>
                  <a:pt x="10515600" y="27432"/>
                </a:cubicBezTo>
                <a:cubicBezTo>
                  <a:pt x="10343646" y="15282"/>
                  <a:pt x="10223667" y="31057"/>
                  <a:pt x="10068687" y="27432"/>
                </a:cubicBezTo>
                <a:cubicBezTo>
                  <a:pt x="9913707" y="23807"/>
                  <a:pt x="9512455" y="4101"/>
                  <a:pt x="9201150" y="27432"/>
                </a:cubicBezTo>
                <a:cubicBezTo>
                  <a:pt x="8889845" y="50763"/>
                  <a:pt x="8866277" y="3158"/>
                  <a:pt x="8543925" y="27432"/>
                </a:cubicBezTo>
                <a:cubicBezTo>
                  <a:pt x="8221573" y="51706"/>
                  <a:pt x="8288348" y="37286"/>
                  <a:pt x="8202168" y="27432"/>
                </a:cubicBezTo>
                <a:cubicBezTo>
                  <a:pt x="8115988" y="17578"/>
                  <a:pt x="7797033" y="6631"/>
                  <a:pt x="7544943" y="27432"/>
                </a:cubicBezTo>
                <a:cubicBezTo>
                  <a:pt x="7292854" y="48233"/>
                  <a:pt x="7108060" y="41767"/>
                  <a:pt x="6992874" y="27432"/>
                </a:cubicBezTo>
                <a:cubicBezTo>
                  <a:pt x="6877688" y="13097"/>
                  <a:pt x="6668930" y="7947"/>
                  <a:pt x="6440805" y="27432"/>
                </a:cubicBezTo>
                <a:cubicBezTo>
                  <a:pt x="6212680" y="46917"/>
                  <a:pt x="6027476" y="35225"/>
                  <a:pt x="5888736" y="27432"/>
                </a:cubicBezTo>
                <a:cubicBezTo>
                  <a:pt x="5749996" y="19639"/>
                  <a:pt x="5574559" y="43627"/>
                  <a:pt x="5336667" y="27432"/>
                </a:cubicBezTo>
                <a:cubicBezTo>
                  <a:pt x="5098775" y="11237"/>
                  <a:pt x="4837534" y="41882"/>
                  <a:pt x="4574286" y="27432"/>
                </a:cubicBezTo>
                <a:cubicBezTo>
                  <a:pt x="4311038" y="12982"/>
                  <a:pt x="4126419" y="26678"/>
                  <a:pt x="3917061" y="27432"/>
                </a:cubicBezTo>
                <a:cubicBezTo>
                  <a:pt x="3707704" y="28186"/>
                  <a:pt x="3657291" y="40087"/>
                  <a:pt x="3575304" y="27432"/>
                </a:cubicBezTo>
                <a:cubicBezTo>
                  <a:pt x="3493317" y="14777"/>
                  <a:pt x="3185226" y="45867"/>
                  <a:pt x="3023235" y="27432"/>
                </a:cubicBezTo>
                <a:cubicBezTo>
                  <a:pt x="2861244" y="8997"/>
                  <a:pt x="2597085" y="35801"/>
                  <a:pt x="2260854" y="27432"/>
                </a:cubicBezTo>
                <a:cubicBezTo>
                  <a:pt x="1924623" y="19063"/>
                  <a:pt x="1996678" y="15705"/>
                  <a:pt x="1813941" y="27432"/>
                </a:cubicBezTo>
                <a:cubicBezTo>
                  <a:pt x="1631204" y="39159"/>
                  <a:pt x="1187542" y="49167"/>
                  <a:pt x="946404" y="27432"/>
                </a:cubicBezTo>
                <a:cubicBezTo>
                  <a:pt x="705266" y="5697"/>
                  <a:pt x="404743" y="28229"/>
                  <a:pt x="0" y="27432"/>
                </a:cubicBezTo>
                <a:cubicBezTo>
                  <a:pt x="244" y="15297"/>
                  <a:pt x="645" y="7129"/>
                  <a:pt x="0" y="0"/>
                </a:cubicBezTo>
                <a:close/>
              </a:path>
              <a:path w="10515600" h="27432" stroke="0" extrusionOk="0">
                <a:moveTo>
                  <a:pt x="0" y="0"/>
                </a:moveTo>
                <a:cubicBezTo>
                  <a:pt x="230793" y="14353"/>
                  <a:pt x="332416" y="21392"/>
                  <a:pt x="552069" y="0"/>
                </a:cubicBezTo>
                <a:cubicBezTo>
                  <a:pt x="771722" y="-21392"/>
                  <a:pt x="761737" y="-14337"/>
                  <a:pt x="893826" y="0"/>
                </a:cubicBezTo>
                <a:cubicBezTo>
                  <a:pt x="1025915" y="14337"/>
                  <a:pt x="1441584" y="-15498"/>
                  <a:pt x="1761363" y="0"/>
                </a:cubicBezTo>
                <a:cubicBezTo>
                  <a:pt x="2081142" y="15498"/>
                  <a:pt x="2111503" y="7278"/>
                  <a:pt x="2313432" y="0"/>
                </a:cubicBezTo>
                <a:cubicBezTo>
                  <a:pt x="2515361" y="-7278"/>
                  <a:pt x="2743584" y="-17845"/>
                  <a:pt x="2865501" y="0"/>
                </a:cubicBezTo>
                <a:cubicBezTo>
                  <a:pt x="2987418" y="17845"/>
                  <a:pt x="3345183" y="8208"/>
                  <a:pt x="3733038" y="0"/>
                </a:cubicBezTo>
                <a:cubicBezTo>
                  <a:pt x="4120893" y="-8208"/>
                  <a:pt x="4009066" y="-3159"/>
                  <a:pt x="4179951" y="0"/>
                </a:cubicBezTo>
                <a:cubicBezTo>
                  <a:pt x="4350836" y="3159"/>
                  <a:pt x="4735020" y="17517"/>
                  <a:pt x="5047488" y="0"/>
                </a:cubicBezTo>
                <a:cubicBezTo>
                  <a:pt x="5359956" y="-17517"/>
                  <a:pt x="5662148" y="-17777"/>
                  <a:pt x="5915025" y="0"/>
                </a:cubicBezTo>
                <a:cubicBezTo>
                  <a:pt x="6167902" y="17777"/>
                  <a:pt x="6308797" y="30350"/>
                  <a:pt x="6572250" y="0"/>
                </a:cubicBezTo>
                <a:cubicBezTo>
                  <a:pt x="6835703" y="-30350"/>
                  <a:pt x="7107419" y="-9627"/>
                  <a:pt x="7439787" y="0"/>
                </a:cubicBezTo>
                <a:cubicBezTo>
                  <a:pt x="7772155" y="9627"/>
                  <a:pt x="7844034" y="-9098"/>
                  <a:pt x="7991856" y="0"/>
                </a:cubicBezTo>
                <a:cubicBezTo>
                  <a:pt x="8139678" y="9098"/>
                  <a:pt x="8289889" y="-20239"/>
                  <a:pt x="8543925" y="0"/>
                </a:cubicBezTo>
                <a:cubicBezTo>
                  <a:pt x="8797961" y="20239"/>
                  <a:pt x="8994198" y="29575"/>
                  <a:pt x="9306306" y="0"/>
                </a:cubicBezTo>
                <a:cubicBezTo>
                  <a:pt x="9618414" y="-29575"/>
                  <a:pt x="9739118" y="-23835"/>
                  <a:pt x="9858375" y="0"/>
                </a:cubicBezTo>
                <a:cubicBezTo>
                  <a:pt x="9977632" y="23835"/>
                  <a:pt x="10370488" y="-4069"/>
                  <a:pt x="10515600" y="0"/>
                </a:cubicBezTo>
                <a:cubicBezTo>
                  <a:pt x="10515650" y="5798"/>
                  <a:pt x="10515903" y="19375"/>
                  <a:pt x="10515600" y="27432"/>
                </a:cubicBezTo>
                <a:cubicBezTo>
                  <a:pt x="10304538" y="42307"/>
                  <a:pt x="10069280" y="3335"/>
                  <a:pt x="9753219" y="27432"/>
                </a:cubicBezTo>
                <a:cubicBezTo>
                  <a:pt x="9437158" y="51529"/>
                  <a:pt x="9488415" y="23852"/>
                  <a:pt x="9411462" y="27432"/>
                </a:cubicBezTo>
                <a:cubicBezTo>
                  <a:pt x="9334509" y="31012"/>
                  <a:pt x="9183755" y="44107"/>
                  <a:pt x="8964549" y="27432"/>
                </a:cubicBezTo>
                <a:cubicBezTo>
                  <a:pt x="8745343" y="10757"/>
                  <a:pt x="8279150" y="61693"/>
                  <a:pt x="8097012" y="27432"/>
                </a:cubicBezTo>
                <a:cubicBezTo>
                  <a:pt x="7914874" y="-6829"/>
                  <a:pt x="7608717" y="59556"/>
                  <a:pt x="7439787" y="27432"/>
                </a:cubicBezTo>
                <a:cubicBezTo>
                  <a:pt x="7270858" y="-4692"/>
                  <a:pt x="7154492" y="27026"/>
                  <a:pt x="6992874" y="27432"/>
                </a:cubicBezTo>
                <a:cubicBezTo>
                  <a:pt x="6831256" y="27838"/>
                  <a:pt x="6536817" y="51174"/>
                  <a:pt x="6335649" y="27432"/>
                </a:cubicBezTo>
                <a:cubicBezTo>
                  <a:pt x="6134481" y="3690"/>
                  <a:pt x="6097824" y="11070"/>
                  <a:pt x="5993892" y="27432"/>
                </a:cubicBezTo>
                <a:cubicBezTo>
                  <a:pt x="5889960" y="43794"/>
                  <a:pt x="5793821" y="34098"/>
                  <a:pt x="5652135" y="27432"/>
                </a:cubicBezTo>
                <a:cubicBezTo>
                  <a:pt x="5510449" y="20766"/>
                  <a:pt x="5168382" y="-3650"/>
                  <a:pt x="4994910" y="27432"/>
                </a:cubicBezTo>
                <a:cubicBezTo>
                  <a:pt x="4821439" y="58514"/>
                  <a:pt x="4653937" y="21362"/>
                  <a:pt x="4547997" y="27432"/>
                </a:cubicBezTo>
                <a:cubicBezTo>
                  <a:pt x="4442057" y="33502"/>
                  <a:pt x="4153363" y="33024"/>
                  <a:pt x="3785616" y="27432"/>
                </a:cubicBezTo>
                <a:cubicBezTo>
                  <a:pt x="3417869" y="21840"/>
                  <a:pt x="3544908" y="29840"/>
                  <a:pt x="3338703" y="27432"/>
                </a:cubicBezTo>
                <a:cubicBezTo>
                  <a:pt x="3132498" y="25024"/>
                  <a:pt x="2782152" y="45947"/>
                  <a:pt x="2576322" y="27432"/>
                </a:cubicBezTo>
                <a:cubicBezTo>
                  <a:pt x="2370492" y="8917"/>
                  <a:pt x="2347214" y="14129"/>
                  <a:pt x="2234565" y="27432"/>
                </a:cubicBezTo>
                <a:cubicBezTo>
                  <a:pt x="2121916" y="40735"/>
                  <a:pt x="1785921" y="49081"/>
                  <a:pt x="1472184" y="27432"/>
                </a:cubicBezTo>
                <a:cubicBezTo>
                  <a:pt x="1158447" y="5783"/>
                  <a:pt x="1203910" y="37937"/>
                  <a:pt x="1025271" y="27432"/>
                </a:cubicBezTo>
                <a:cubicBezTo>
                  <a:pt x="846632" y="16927"/>
                  <a:pt x="846577" y="17996"/>
                  <a:pt x="683514" y="27432"/>
                </a:cubicBezTo>
                <a:cubicBezTo>
                  <a:pt x="520451" y="36868"/>
                  <a:pt x="320799" y="46677"/>
                  <a:pt x="0" y="27432"/>
                </a:cubicBezTo>
                <a:cubicBezTo>
                  <a:pt x="-510" y="19859"/>
                  <a:pt x="-1106" y="11474"/>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3820736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C218C0-6540-400C-BB51-353D5FD5CB00}"/>
              </a:ext>
            </a:extLst>
          </p:cNvPr>
          <p:cNvSpPr>
            <a:spLocks noGrp="1"/>
          </p:cNvSpPr>
          <p:nvPr>
            <p:ph type="title"/>
          </p:nvPr>
        </p:nvSpPr>
        <p:spPr>
          <a:xfrm>
            <a:off x="841248" y="448056"/>
            <a:ext cx="10515600" cy="4069080"/>
          </a:xfrm>
        </p:spPr>
        <p:txBody>
          <a:bodyPr anchor="b">
            <a:normAutofit/>
          </a:bodyPr>
          <a:lstStyle>
            <a:lvl1pPr>
              <a:defRPr sz="80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AA81CD69-43B3-4FF7-AA41-30C36C957E65}"/>
              </a:ext>
            </a:extLst>
          </p:cNvPr>
          <p:cNvSpPr>
            <a:spLocks noGrp="1"/>
          </p:cNvSpPr>
          <p:nvPr>
            <p:ph type="body" idx="1"/>
          </p:nvPr>
        </p:nvSpPr>
        <p:spPr>
          <a:xfrm>
            <a:off x="841248" y="4983480"/>
            <a:ext cx="10515600" cy="1124712"/>
          </a:xfrm>
        </p:spPr>
        <p:txBody>
          <a:bodyPr>
            <a:normAutofit/>
          </a:bodyPr>
          <a:lstStyle>
            <a:lvl1pPr marL="0" indent="0">
              <a:buNone/>
              <a:defRPr sz="28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2BF300D-5CBE-47E9-A193-E23C8314D0EA}"/>
              </a:ext>
            </a:extLst>
          </p:cNvPr>
          <p:cNvSpPr>
            <a:spLocks noGrp="1"/>
          </p:cNvSpPr>
          <p:nvPr>
            <p:ph type="dt" sz="half" idx="10"/>
          </p:nvPr>
        </p:nvSpPr>
        <p:spPr/>
        <p:txBody>
          <a:bodyPr/>
          <a:lstStyle/>
          <a:p>
            <a:fld id="{72345051-2045-45DA-935E-2E3CA1A69ADC}" type="datetimeFigureOut">
              <a:rPr lang="en-US" smtClean="0"/>
              <a:t>2/22/2023</a:t>
            </a:fld>
            <a:endParaRPr lang="en-US"/>
          </a:p>
        </p:txBody>
      </p:sp>
      <p:sp>
        <p:nvSpPr>
          <p:cNvPr id="5" name="Footer Placeholder 4">
            <a:extLst>
              <a:ext uri="{FF2B5EF4-FFF2-40B4-BE49-F238E27FC236}">
                <a16:creationId xmlns:a16="http://schemas.microsoft.com/office/drawing/2014/main" id="{56E7DF3F-C51A-4DB1-9FCE-E3E0D8E9257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5269CF4-FAAB-44EF-A2A5-8352B4AA384F}"/>
              </a:ext>
            </a:extLst>
          </p:cNvPr>
          <p:cNvSpPr>
            <a:spLocks noGrp="1"/>
          </p:cNvSpPr>
          <p:nvPr>
            <p:ph type="sldNum" sz="quarter" idx="12"/>
          </p:nvPr>
        </p:nvSpPr>
        <p:spPr/>
        <p:txBody>
          <a:bodyPr/>
          <a:lstStyle/>
          <a:p>
            <a:fld id="{A7CD31F4-64FA-4BA0-9498-67783267A8C8}" type="slidenum">
              <a:rPr lang="en-US" smtClean="0"/>
              <a:t>‹#›</a:t>
            </a:fld>
            <a:endParaRPr lang="en-US"/>
          </a:p>
        </p:txBody>
      </p:sp>
      <p:sp>
        <p:nvSpPr>
          <p:cNvPr id="7" name="Rectangle 6" descr="Tag=AccentColor&#10;Flavor=Light&#10;Target=FillAndLine">
            <a:extLst>
              <a:ext uri="{FF2B5EF4-FFF2-40B4-BE49-F238E27FC236}">
                <a16:creationId xmlns:a16="http://schemas.microsoft.com/office/drawing/2014/main" id="{417A8947-4521-4FE1-8E44-27363435CE1B}"/>
              </a:ext>
            </a:extLst>
          </p:cNvPr>
          <p:cNvSpPr/>
          <p:nvPr/>
        </p:nvSpPr>
        <p:spPr>
          <a:xfrm>
            <a:off x="838200" y="4736883"/>
            <a:ext cx="4243589" cy="27432"/>
          </a:xfrm>
          <a:custGeom>
            <a:avLst/>
            <a:gdLst>
              <a:gd name="connsiteX0" fmla="*/ 0 w 4243589"/>
              <a:gd name="connsiteY0" fmla="*/ 0 h 27432"/>
              <a:gd name="connsiteX1" fmla="*/ 563791 w 4243589"/>
              <a:gd name="connsiteY1" fmla="*/ 0 h 27432"/>
              <a:gd name="connsiteX2" fmla="*/ 1042710 w 4243589"/>
              <a:gd name="connsiteY2" fmla="*/ 0 h 27432"/>
              <a:gd name="connsiteX3" fmla="*/ 1564066 w 4243589"/>
              <a:gd name="connsiteY3" fmla="*/ 0 h 27432"/>
              <a:gd name="connsiteX4" fmla="*/ 2212729 w 4243589"/>
              <a:gd name="connsiteY4" fmla="*/ 0 h 27432"/>
              <a:gd name="connsiteX5" fmla="*/ 2776520 w 4243589"/>
              <a:gd name="connsiteY5" fmla="*/ 0 h 27432"/>
              <a:gd name="connsiteX6" fmla="*/ 3297875 w 4243589"/>
              <a:gd name="connsiteY6" fmla="*/ 0 h 27432"/>
              <a:gd name="connsiteX7" fmla="*/ 4243589 w 4243589"/>
              <a:gd name="connsiteY7" fmla="*/ 0 h 27432"/>
              <a:gd name="connsiteX8" fmla="*/ 4243589 w 4243589"/>
              <a:gd name="connsiteY8" fmla="*/ 27432 h 27432"/>
              <a:gd name="connsiteX9" fmla="*/ 3637362 w 4243589"/>
              <a:gd name="connsiteY9" fmla="*/ 27432 h 27432"/>
              <a:gd name="connsiteX10" fmla="*/ 3116007 w 4243589"/>
              <a:gd name="connsiteY10" fmla="*/ 27432 h 27432"/>
              <a:gd name="connsiteX11" fmla="*/ 2424908 w 4243589"/>
              <a:gd name="connsiteY11" fmla="*/ 27432 h 27432"/>
              <a:gd name="connsiteX12" fmla="*/ 1861117 w 4243589"/>
              <a:gd name="connsiteY12" fmla="*/ 27432 h 27432"/>
              <a:gd name="connsiteX13" fmla="*/ 1382198 w 4243589"/>
              <a:gd name="connsiteY13" fmla="*/ 27432 h 27432"/>
              <a:gd name="connsiteX14" fmla="*/ 733535 w 4243589"/>
              <a:gd name="connsiteY14" fmla="*/ 27432 h 27432"/>
              <a:gd name="connsiteX15" fmla="*/ 0 w 4243589"/>
              <a:gd name="connsiteY15" fmla="*/ 27432 h 27432"/>
              <a:gd name="connsiteX16" fmla="*/ 0 w 4243589"/>
              <a:gd name="connsiteY16"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27432"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2616" y="8304"/>
                  <a:pt x="4243111" y="21512"/>
                  <a:pt x="4243589" y="27432"/>
                </a:cubicBezTo>
                <a:cubicBezTo>
                  <a:pt x="4112949" y="6289"/>
                  <a:pt x="3928037" y="10975"/>
                  <a:pt x="3637362" y="27432"/>
                </a:cubicBezTo>
                <a:cubicBezTo>
                  <a:pt x="3346687" y="43889"/>
                  <a:pt x="3254446" y="35813"/>
                  <a:pt x="3116007" y="27432"/>
                </a:cubicBezTo>
                <a:cubicBezTo>
                  <a:pt x="2977569" y="19051"/>
                  <a:pt x="2620228" y="38017"/>
                  <a:pt x="2424908" y="27432"/>
                </a:cubicBezTo>
                <a:cubicBezTo>
                  <a:pt x="2229588" y="16847"/>
                  <a:pt x="2088287" y="5290"/>
                  <a:pt x="1861117" y="27432"/>
                </a:cubicBezTo>
                <a:cubicBezTo>
                  <a:pt x="1633947" y="49574"/>
                  <a:pt x="1502447" y="8273"/>
                  <a:pt x="1382198" y="27432"/>
                </a:cubicBezTo>
                <a:cubicBezTo>
                  <a:pt x="1261949" y="46591"/>
                  <a:pt x="1045440" y="37497"/>
                  <a:pt x="733535" y="27432"/>
                </a:cubicBezTo>
                <a:cubicBezTo>
                  <a:pt x="421630" y="17367"/>
                  <a:pt x="341257" y="-9215"/>
                  <a:pt x="0" y="27432"/>
                </a:cubicBezTo>
                <a:cubicBezTo>
                  <a:pt x="-1048" y="14992"/>
                  <a:pt x="-1120" y="7447"/>
                  <a:pt x="0" y="0"/>
                </a:cubicBezTo>
                <a:close/>
              </a:path>
              <a:path w="4243589" h="27432"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4074" y="9333"/>
                  <a:pt x="4244867" y="19699"/>
                  <a:pt x="4243589" y="27432"/>
                </a:cubicBezTo>
                <a:cubicBezTo>
                  <a:pt x="4130424" y="7904"/>
                  <a:pt x="3932803" y="51393"/>
                  <a:pt x="3722234" y="27432"/>
                </a:cubicBezTo>
                <a:cubicBezTo>
                  <a:pt x="3511665" y="3471"/>
                  <a:pt x="3269903" y="55138"/>
                  <a:pt x="3116007" y="27432"/>
                </a:cubicBezTo>
                <a:cubicBezTo>
                  <a:pt x="2962111" y="-274"/>
                  <a:pt x="2744280" y="32368"/>
                  <a:pt x="2509780" y="27432"/>
                </a:cubicBezTo>
                <a:cubicBezTo>
                  <a:pt x="2275280" y="22496"/>
                  <a:pt x="2066059" y="52808"/>
                  <a:pt x="1945989" y="27432"/>
                </a:cubicBezTo>
                <a:cubicBezTo>
                  <a:pt x="1825919" y="2056"/>
                  <a:pt x="1407329" y="21760"/>
                  <a:pt x="1254890" y="27432"/>
                </a:cubicBezTo>
                <a:cubicBezTo>
                  <a:pt x="1102451" y="33104"/>
                  <a:pt x="837950" y="40817"/>
                  <a:pt x="563791" y="27432"/>
                </a:cubicBezTo>
                <a:cubicBezTo>
                  <a:pt x="289632" y="14047"/>
                  <a:pt x="132768" y="16249"/>
                  <a:pt x="0" y="27432"/>
                </a:cubicBezTo>
                <a:cubicBezTo>
                  <a:pt x="211" y="18145"/>
                  <a:pt x="120" y="6480"/>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38021745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ADE264-531D-49C1-A8AF-2B4C1D218FAB}"/>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E4B9A1B8-2F1B-46AA-858A-CFFF5AF7CEB0}"/>
              </a:ext>
            </a:extLst>
          </p:cNvPr>
          <p:cNvSpPr>
            <a:spLocks noGrp="1"/>
          </p:cNvSpPr>
          <p:nvPr>
            <p:ph sz="half" idx="1"/>
          </p:nvPr>
        </p:nvSpPr>
        <p:spPr>
          <a:xfrm>
            <a:off x="838200" y="1929384"/>
            <a:ext cx="5181600" cy="42519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6E6B9631-18C0-43BD-8AF3-9137D6D4C234}"/>
              </a:ext>
            </a:extLst>
          </p:cNvPr>
          <p:cNvSpPr>
            <a:spLocks noGrp="1"/>
          </p:cNvSpPr>
          <p:nvPr>
            <p:ph sz="half" idx="2"/>
          </p:nvPr>
        </p:nvSpPr>
        <p:spPr>
          <a:xfrm>
            <a:off x="6172200" y="1929384"/>
            <a:ext cx="5181600" cy="42519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a:extLst>
              <a:ext uri="{FF2B5EF4-FFF2-40B4-BE49-F238E27FC236}">
                <a16:creationId xmlns:a16="http://schemas.microsoft.com/office/drawing/2014/main" id="{E9032FCA-14C6-4497-9C27-3F58062442CE}"/>
              </a:ext>
            </a:extLst>
          </p:cNvPr>
          <p:cNvSpPr>
            <a:spLocks noGrp="1"/>
          </p:cNvSpPr>
          <p:nvPr>
            <p:ph type="dt" sz="half" idx="10"/>
          </p:nvPr>
        </p:nvSpPr>
        <p:spPr/>
        <p:txBody>
          <a:bodyPr/>
          <a:lstStyle/>
          <a:p>
            <a:fld id="{72345051-2045-45DA-935E-2E3CA1A69ADC}" type="datetimeFigureOut">
              <a:rPr lang="en-US" smtClean="0"/>
              <a:t>2/22/2023</a:t>
            </a:fld>
            <a:endParaRPr lang="en-US"/>
          </a:p>
        </p:txBody>
      </p:sp>
      <p:sp>
        <p:nvSpPr>
          <p:cNvPr id="6" name="Footer Placeholder 5">
            <a:extLst>
              <a:ext uri="{FF2B5EF4-FFF2-40B4-BE49-F238E27FC236}">
                <a16:creationId xmlns:a16="http://schemas.microsoft.com/office/drawing/2014/main" id="{961E5057-693B-4E10-958E-0ABE79FEC70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70CECB1-0A35-4C10-9D3D-FE4404283011}"/>
              </a:ext>
            </a:extLst>
          </p:cNvPr>
          <p:cNvSpPr>
            <a:spLocks noGrp="1"/>
          </p:cNvSpPr>
          <p:nvPr>
            <p:ph type="sldNum" sz="quarter" idx="12"/>
          </p:nvPr>
        </p:nvSpPr>
        <p:spPr/>
        <p:txBody>
          <a:bodyPr/>
          <a:lstStyle/>
          <a:p>
            <a:fld id="{A7CD31F4-64FA-4BA0-9498-67783267A8C8}" type="slidenum">
              <a:rPr lang="en-US" smtClean="0"/>
              <a:t>‹#›</a:t>
            </a:fld>
            <a:endParaRPr lang="en-US"/>
          </a:p>
        </p:txBody>
      </p:sp>
      <p:sp>
        <p:nvSpPr>
          <p:cNvPr id="9" name="Rectangle 8" descr="Tag=AccentColor&#10;Flavor=Light&#10;Target=FillAndLine">
            <a:extLst>
              <a:ext uri="{FF2B5EF4-FFF2-40B4-BE49-F238E27FC236}">
                <a16:creationId xmlns:a16="http://schemas.microsoft.com/office/drawing/2014/main" id="{2FAAC677-2D37-4F63-9C4B-711A2988EE02}"/>
              </a:ext>
            </a:extLst>
          </p:cNvPr>
          <p:cNvSpPr/>
          <p:nvPr/>
        </p:nvSpPr>
        <p:spPr>
          <a:xfrm>
            <a:off x="838199" y="1709928"/>
            <a:ext cx="10515600" cy="27432"/>
          </a:xfrm>
          <a:custGeom>
            <a:avLst/>
            <a:gdLst>
              <a:gd name="connsiteX0" fmla="*/ 0 w 10515600"/>
              <a:gd name="connsiteY0" fmla="*/ 0 h 27432"/>
              <a:gd name="connsiteX1" fmla="*/ 446913 w 10515600"/>
              <a:gd name="connsiteY1" fmla="*/ 0 h 27432"/>
              <a:gd name="connsiteX2" fmla="*/ 1104138 w 10515600"/>
              <a:gd name="connsiteY2" fmla="*/ 0 h 27432"/>
              <a:gd name="connsiteX3" fmla="*/ 1866519 w 10515600"/>
              <a:gd name="connsiteY3" fmla="*/ 0 h 27432"/>
              <a:gd name="connsiteX4" fmla="*/ 2208276 w 10515600"/>
              <a:gd name="connsiteY4" fmla="*/ 0 h 27432"/>
              <a:gd name="connsiteX5" fmla="*/ 2550033 w 10515600"/>
              <a:gd name="connsiteY5" fmla="*/ 0 h 27432"/>
              <a:gd name="connsiteX6" fmla="*/ 3417570 w 10515600"/>
              <a:gd name="connsiteY6" fmla="*/ 0 h 27432"/>
              <a:gd name="connsiteX7" fmla="*/ 4074795 w 10515600"/>
              <a:gd name="connsiteY7" fmla="*/ 0 h 27432"/>
              <a:gd name="connsiteX8" fmla="*/ 4416552 w 10515600"/>
              <a:gd name="connsiteY8" fmla="*/ 0 h 27432"/>
              <a:gd name="connsiteX9" fmla="*/ 5073777 w 10515600"/>
              <a:gd name="connsiteY9" fmla="*/ 0 h 27432"/>
              <a:gd name="connsiteX10" fmla="*/ 5941314 w 10515600"/>
              <a:gd name="connsiteY10" fmla="*/ 0 h 27432"/>
              <a:gd name="connsiteX11" fmla="*/ 6493383 w 10515600"/>
              <a:gd name="connsiteY11" fmla="*/ 0 h 27432"/>
              <a:gd name="connsiteX12" fmla="*/ 7045452 w 10515600"/>
              <a:gd name="connsiteY12" fmla="*/ 0 h 27432"/>
              <a:gd name="connsiteX13" fmla="*/ 7702677 w 10515600"/>
              <a:gd name="connsiteY13" fmla="*/ 0 h 27432"/>
              <a:gd name="connsiteX14" fmla="*/ 8465058 w 10515600"/>
              <a:gd name="connsiteY14" fmla="*/ 0 h 27432"/>
              <a:gd name="connsiteX15" fmla="*/ 9227439 w 10515600"/>
              <a:gd name="connsiteY15" fmla="*/ 0 h 27432"/>
              <a:gd name="connsiteX16" fmla="*/ 10515600 w 10515600"/>
              <a:gd name="connsiteY16" fmla="*/ 0 h 27432"/>
              <a:gd name="connsiteX17" fmla="*/ 10515600 w 10515600"/>
              <a:gd name="connsiteY17" fmla="*/ 27432 h 27432"/>
              <a:gd name="connsiteX18" fmla="*/ 10068687 w 10515600"/>
              <a:gd name="connsiteY18" fmla="*/ 27432 h 27432"/>
              <a:gd name="connsiteX19" fmla="*/ 9201150 w 10515600"/>
              <a:gd name="connsiteY19" fmla="*/ 27432 h 27432"/>
              <a:gd name="connsiteX20" fmla="*/ 8543925 w 10515600"/>
              <a:gd name="connsiteY20" fmla="*/ 27432 h 27432"/>
              <a:gd name="connsiteX21" fmla="*/ 8202168 w 10515600"/>
              <a:gd name="connsiteY21" fmla="*/ 27432 h 27432"/>
              <a:gd name="connsiteX22" fmla="*/ 7544943 w 10515600"/>
              <a:gd name="connsiteY22" fmla="*/ 27432 h 27432"/>
              <a:gd name="connsiteX23" fmla="*/ 6992874 w 10515600"/>
              <a:gd name="connsiteY23" fmla="*/ 27432 h 27432"/>
              <a:gd name="connsiteX24" fmla="*/ 6440805 w 10515600"/>
              <a:gd name="connsiteY24" fmla="*/ 27432 h 27432"/>
              <a:gd name="connsiteX25" fmla="*/ 5888736 w 10515600"/>
              <a:gd name="connsiteY25" fmla="*/ 27432 h 27432"/>
              <a:gd name="connsiteX26" fmla="*/ 5336667 w 10515600"/>
              <a:gd name="connsiteY26" fmla="*/ 27432 h 27432"/>
              <a:gd name="connsiteX27" fmla="*/ 4574286 w 10515600"/>
              <a:gd name="connsiteY27" fmla="*/ 27432 h 27432"/>
              <a:gd name="connsiteX28" fmla="*/ 3917061 w 10515600"/>
              <a:gd name="connsiteY28" fmla="*/ 27432 h 27432"/>
              <a:gd name="connsiteX29" fmla="*/ 3575304 w 10515600"/>
              <a:gd name="connsiteY29" fmla="*/ 27432 h 27432"/>
              <a:gd name="connsiteX30" fmla="*/ 3023235 w 10515600"/>
              <a:gd name="connsiteY30" fmla="*/ 27432 h 27432"/>
              <a:gd name="connsiteX31" fmla="*/ 2260854 w 10515600"/>
              <a:gd name="connsiteY31" fmla="*/ 27432 h 27432"/>
              <a:gd name="connsiteX32" fmla="*/ 1813941 w 10515600"/>
              <a:gd name="connsiteY32" fmla="*/ 27432 h 27432"/>
              <a:gd name="connsiteX33" fmla="*/ 946404 w 10515600"/>
              <a:gd name="connsiteY33" fmla="*/ 27432 h 27432"/>
              <a:gd name="connsiteX34" fmla="*/ 0 w 10515600"/>
              <a:gd name="connsiteY34" fmla="*/ 27432 h 27432"/>
              <a:gd name="connsiteX35" fmla="*/ 0 w 10515600"/>
              <a:gd name="connsiteY35"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515600" h="27432" fill="none" extrusionOk="0">
                <a:moveTo>
                  <a:pt x="0" y="0"/>
                </a:moveTo>
                <a:cubicBezTo>
                  <a:pt x="119693" y="-14343"/>
                  <a:pt x="253007" y="-7583"/>
                  <a:pt x="446913" y="0"/>
                </a:cubicBezTo>
                <a:cubicBezTo>
                  <a:pt x="640819" y="7583"/>
                  <a:pt x="841419" y="-7067"/>
                  <a:pt x="1104138" y="0"/>
                </a:cubicBezTo>
                <a:cubicBezTo>
                  <a:pt x="1366858" y="7067"/>
                  <a:pt x="1495525" y="1255"/>
                  <a:pt x="1866519" y="0"/>
                </a:cubicBezTo>
                <a:cubicBezTo>
                  <a:pt x="2237513" y="-1255"/>
                  <a:pt x="2043820" y="12003"/>
                  <a:pt x="2208276" y="0"/>
                </a:cubicBezTo>
                <a:cubicBezTo>
                  <a:pt x="2372732" y="-12003"/>
                  <a:pt x="2419452" y="9887"/>
                  <a:pt x="2550033" y="0"/>
                </a:cubicBezTo>
                <a:cubicBezTo>
                  <a:pt x="2680614" y="-9887"/>
                  <a:pt x="3098156" y="3827"/>
                  <a:pt x="3417570" y="0"/>
                </a:cubicBezTo>
                <a:cubicBezTo>
                  <a:pt x="3736984" y="-3827"/>
                  <a:pt x="3916040" y="-6233"/>
                  <a:pt x="4074795" y="0"/>
                </a:cubicBezTo>
                <a:cubicBezTo>
                  <a:pt x="4233551" y="6233"/>
                  <a:pt x="4279253" y="5661"/>
                  <a:pt x="4416552" y="0"/>
                </a:cubicBezTo>
                <a:cubicBezTo>
                  <a:pt x="4553851" y="-5661"/>
                  <a:pt x="4915758" y="26022"/>
                  <a:pt x="5073777" y="0"/>
                </a:cubicBezTo>
                <a:cubicBezTo>
                  <a:pt x="5231797" y="-26022"/>
                  <a:pt x="5612089" y="32230"/>
                  <a:pt x="5941314" y="0"/>
                </a:cubicBezTo>
                <a:cubicBezTo>
                  <a:pt x="6270539" y="-32230"/>
                  <a:pt x="6313600" y="3064"/>
                  <a:pt x="6493383" y="0"/>
                </a:cubicBezTo>
                <a:cubicBezTo>
                  <a:pt x="6673166" y="-3064"/>
                  <a:pt x="6902474" y="-21096"/>
                  <a:pt x="7045452" y="0"/>
                </a:cubicBezTo>
                <a:cubicBezTo>
                  <a:pt x="7188430" y="21096"/>
                  <a:pt x="7478162" y="17386"/>
                  <a:pt x="7702677" y="0"/>
                </a:cubicBezTo>
                <a:cubicBezTo>
                  <a:pt x="7927192" y="-17386"/>
                  <a:pt x="8295683" y="-35143"/>
                  <a:pt x="8465058" y="0"/>
                </a:cubicBezTo>
                <a:cubicBezTo>
                  <a:pt x="8634433" y="35143"/>
                  <a:pt x="8927835" y="4103"/>
                  <a:pt x="9227439" y="0"/>
                </a:cubicBezTo>
                <a:cubicBezTo>
                  <a:pt x="9527043" y="-4103"/>
                  <a:pt x="10105355" y="-17535"/>
                  <a:pt x="10515600" y="0"/>
                </a:cubicBezTo>
                <a:cubicBezTo>
                  <a:pt x="10515789" y="12323"/>
                  <a:pt x="10515633" y="14639"/>
                  <a:pt x="10515600" y="27432"/>
                </a:cubicBezTo>
                <a:cubicBezTo>
                  <a:pt x="10343646" y="15282"/>
                  <a:pt x="10223667" y="31057"/>
                  <a:pt x="10068687" y="27432"/>
                </a:cubicBezTo>
                <a:cubicBezTo>
                  <a:pt x="9913707" y="23807"/>
                  <a:pt x="9512455" y="4101"/>
                  <a:pt x="9201150" y="27432"/>
                </a:cubicBezTo>
                <a:cubicBezTo>
                  <a:pt x="8889845" y="50763"/>
                  <a:pt x="8866277" y="3158"/>
                  <a:pt x="8543925" y="27432"/>
                </a:cubicBezTo>
                <a:cubicBezTo>
                  <a:pt x="8221573" y="51706"/>
                  <a:pt x="8288348" y="37286"/>
                  <a:pt x="8202168" y="27432"/>
                </a:cubicBezTo>
                <a:cubicBezTo>
                  <a:pt x="8115988" y="17578"/>
                  <a:pt x="7797033" y="6631"/>
                  <a:pt x="7544943" y="27432"/>
                </a:cubicBezTo>
                <a:cubicBezTo>
                  <a:pt x="7292854" y="48233"/>
                  <a:pt x="7108060" y="41767"/>
                  <a:pt x="6992874" y="27432"/>
                </a:cubicBezTo>
                <a:cubicBezTo>
                  <a:pt x="6877688" y="13097"/>
                  <a:pt x="6668930" y="7947"/>
                  <a:pt x="6440805" y="27432"/>
                </a:cubicBezTo>
                <a:cubicBezTo>
                  <a:pt x="6212680" y="46917"/>
                  <a:pt x="6027476" y="35225"/>
                  <a:pt x="5888736" y="27432"/>
                </a:cubicBezTo>
                <a:cubicBezTo>
                  <a:pt x="5749996" y="19639"/>
                  <a:pt x="5574559" y="43627"/>
                  <a:pt x="5336667" y="27432"/>
                </a:cubicBezTo>
                <a:cubicBezTo>
                  <a:pt x="5098775" y="11237"/>
                  <a:pt x="4837534" y="41882"/>
                  <a:pt x="4574286" y="27432"/>
                </a:cubicBezTo>
                <a:cubicBezTo>
                  <a:pt x="4311038" y="12982"/>
                  <a:pt x="4126419" y="26678"/>
                  <a:pt x="3917061" y="27432"/>
                </a:cubicBezTo>
                <a:cubicBezTo>
                  <a:pt x="3707704" y="28186"/>
                  <a:pt x="3657291" y="40087"/>
                  <a:pt x="3575304" y="27432"/>
                </a:cubicBezTo>
                <a:cubicBezTo>
                  <a:pt x="3493317" y="14777"/>
                  <a:pt x="3185226" y="45867"/>
                  <a:pt x="3023235" y="27432"/>
                </a:cubicBezTo>
                <a:cubicBezTo>
                  <a:pt x="2861244" y="8997"/>
                  <a:pt x="2597085" y="35801"/>
                  <a:pt x="2260854" y="27432"/>
                </a:cubicBezTo>
                <a:cubicBezTo>
                  <a:pt x="1924623" y="19063"/>
                  <a:pt x="1996678" y="15705"/>
                  <a:pt x="1813941" y="27432"/>
                </a:cubicBezTo>
                <a:cubicBezTo>
                  <a:pt x="1631204" y="39159"/>
                  <a:pt x="1187542" y="49167"/>
                  <a:pt x="946404" y="27432"/>
                </a:cubicBezTo>
                <a:cubicBezTo>
                  <a:pt x="705266" y="5697"/>
                  <a:pt x="404743" y="28229"/>
                  <a:pt x="0" y="27432"/>
                </a:cubicBezTo>
                <a:cubicBezTo>
                  <a:pt x="244" y="15297"/>
                  <a:pt x="645" y="7129"/>
                  <a:pt x="0" y="0"/>
                </a:cubicBezTo>
                <a:close/>
              </a:path>
              <a:path w="10515600" h="27432" stroke="0" extrusionOk="0">
                <a:moveTo>
                  <a:pt x="0" y="0"/>
                </a:moveTo>
                <a:cubicBezTo>
                  <a:pt x="230793" y="14353"/>
                  <a:pt x="332416" y="21392"/>
                  <a:pt x="552069" y="0"/>
                </a:cubicBezTo>
                <a:cubicBezTo>
                  <a:pt x="771722" y="-21392"/>
                  <a:pt x="761737" y="-14337"/>
                  <a:pt x="893826" y="0"/>
                </a:cubicBezTo>
                <a:cubicBezTo>
                  <a:pt x="1025915" y="14337"/>
                  <a:pt x="1441584" y="-15498"/>
                  <a:pt x="1761363" y="0"/>
                </a:cubicBezTo>
                <a:cubicBezTo>
                  <a:pt x="2081142" y="15498"/>
                  <a:pt x="2111503" y="7278"/>
                  <a:pt x="2313432" y="0"/>
                </a:cubicBezTo>
                <a:cubicBezTo>
                  <a:pt x="2515361" y="-7278"/>
                  <a:pt x="2743584" y="-17845"/>
                  <a:pt x="2865501" y="0"/>
                </a:cubicBezTo>
                <a:cubicBezTo>
                  <a:pt x="2987418" y="17845"/>
                  <a:pt x="3345183" y="8208"/>
                  <a:pt x="3733038" y="0"/>
                </a:cubicBezTo>
                <a:cubicBezTo>
                  <a:pt x="4120893" y="-8208"/>
                  <a:pt x="4009066" y="-3159"/>
                  <a:pt x="4179951" y="0"/>
                </a:cubicBezTo>
                <a:cubicBezTo>
                  <a:pt x="4350836" y="3159"/>
                  <a:pt x="4735020" y="17517"/>
                  <a:pt x="5047488" y="0"/>
                </a:cubicBezTo>
                <a:cubicBezTo>
                  <a:pt x="5359956" y="-17517"/>
                  <a:pt x="5662148" y="-17777"/>
                  <a:pt x="5915025" y="0"/>
                </a:cubicBezTo>
                <a:cubicBezTo>
                  <a:pt x="6167902" y="17777"/>
                  <a:pt x="6308797" y="30350"/>
                  <a:pt x="6572250" y="0"/>
                </a:cubicBezTo>
                <a:cubicBezTo>
                  <a:pt x="6835703" y="-30350"/>
                  <a:pt x="7107419" y="-9627"/>
                  <a:pt x="7439787" y="0"/>
                </a:cubicBezTo>
                <a:cubicBezTo>
                  <a:pt x="7772155" y="9627"/>
                  <a:pt x="7844034" y="-9098"/>
                  <a:pt x="7991856" y="0"/>
                </a:cubicBezTo>
                <a:cubicBezTo>
                  <a:pt x="8139678" y="9098"/>
                  <a:pt x="8289889" y="-20239"/>
                  <a:pt x="8543925" y="0"/>
                </a:cubicBezTo>
                <a:cubicBezTo>
                  <a:pt x="8797961" y="20239"/>
                  <a:pt x="8994198" y="29575"/>
                  <a:pt x="9306306" y="0"/>
                </a:cubicBezTo>
                <a:cubicBezTo>
                  <a:pt x="9618414" y="-29575"/>
                  <a:pt x="9739118" y="-23835"/>
                  <a:pt x="9858375" y="0"/>
                </a:cubicBezTo>
                <a:cubicBezTo>
                  <a:pt x="9977632" y="23835"/>
                  <a:pt x="10370488" y="-4069"/>
                  <a:pt x="10515600" y="0"/>
                </a:cubicBezTo>
                <a:cubicBezTo>
                  <a:pt x="10515650" y="5798"/>
                  <a:pt x="10515903" y="19375"/>
                  <a:pt x="10515600" y="27432"/>
                </a:cubicBezTo>
                <a:cubicBezTo>
                  <a:pt x="10304538" y="42307"/>
                  <a:pt x="10069280" y="3335"/>
                  <a:pt x="9753219" y="27432"/>
                </a:cubicBezTo>
                <a:cubicBezTo>
                  <a:pt x="9437158" y="51529"/>
                  <a:pt x="9488415" y="23852"/>
                  <a:pt x="9411462" y="27432"/>
                </a:cubicBezTo>
                <a:cubicBezTo>
                  <a:pt x="9334509" y="31012"/>
                  <a:pt x="9183755" y="44107"/>
                  <a:pt x="8964549" y="27432"/>
                </a:cubicBezTo>
                <a:cubicBezTo>
                  <a:pt x="8745343" y="10757"/>
                  <a:pt x="8279150" y="61693"/>
                  <a:pt x="8097012" y="27432"/>
                </a:cubicBezTo>
                <a:cubicBezTo>
                  <a:pt x="7914874" y="-6829"/>
                  <a:pt x="7608717" y="59556"/>
                  <a:pt x="7439787" y="27432"/>
                </a:cubicBezTo>
                <a:cubicBezTo>
                  <a:pt x="7270858" y="-4692"/>
                  <a:pt x="7154492" y="27026"/>
                  <a:pt x="6992874" y="27432"/>
                </a:cubicBezTo>
                <a:cubicBezTo>
                  <a:pt x="6831256" y="27838"/>
                  <a:pt x="6536817" y="51174"/>
                  <a:pt x="6335649" y="27432"/>
                </a:cubicBezTo>
                <a:cubicBezTo>
                  <a:pt x="6134481" y="3690"/>
                  <a:pt x="6097824" y="11070"/>
                  <a:pt x="5993892" y="27432"/>
                </a:cubicBezTo>
                <a:cubicBezTo>
                  <a:pt x="5889960" y="43794"/>
                  <a:pt x="5793821" y="34098"/>
                  <a:pt x="5652135" y="27432"/>
                </a:cubicBezTo>
                <a:cubicBezTo>
                  <a:pt x="5510449" y="20766"/>
                  <a:pt x="5168382" y="-3650"/>
                  <a:pt x="4994910" y="27432"/>
                </a:cubicBezTo>
                <a:cubicBezTo>
                  <a:pt x="4821439" y="58514"/>
                  <a:pt x="4653937" y="21362"/>
                  <a:pt x="4547997" y="27432"/>
                </a:cubicBezTo>
                <a:cubicBezTo>
                  <a:pt x="4442057" y="33502"/>
                  <a:pt x="4153363" y="33024"/>
                  <a:pt x="3785616" y="27432"/>
                </a:cubicBezTo>
                <a:cubicBezTo>
                  <a:pt x="3417869" y="21840"/>
                  <a:pt x="3544908" y="29840"/>
                  <a:pt x="3338703" y="27432"/>
                </a:cubicBezTo>
                <a:cubicBezTo>
                  <a:pt x="3132498" y="25024"/>
                  <a:pt x="2782152" y="45947"/>
                  <a:pt x="2576322" y="27432"/>
                </a:cubicBezTo>
                <a:cubicBezTo>
                  <a:pt x="2370492" y="8917"/>
                  <a:pt x="2347214" y="14129"/>
                  <a:pt x="2234565" y="27432"/>
                </a:cubicBezTo>
                <a:cubicBezTo>
                  <a:pt x="2121916" y="40735"/>
                  <a:pt x="1785921" y="49081"/>
                  <a:pt x="1472184" y="27432"/>
                </a:cubicBezTo>
                <a:cubicBezTo>
                  <a:pt x="1158447" y="5783"/>
                  <a:pt x="1203910" y="37937"/>
                  <a:pt x="1025271" y="27432"/>
                </a:cubicBezTo>
                <a:cubicBezTo>
                  <a:pt x="846632" y="16927"/>
                  <a:pt x="846577" y="17996"/>
                  <a:pt x="683514" y="27432"/>
                </a:cubicBezTo>
                <a:cubicBezTo>
                  <a:pt x="520451" y="36868"/>
                  <a:pt x="320799" y="46677"/>
                  <a:pt x="0" y="27432"/>
                </a:cubicBezTo>
                <a:cubicBezTo>
                  <a:pt x="-510" y="19859"/>
                  <a:pt x="-1106" y="11474"/>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11581558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8AE282-8875-4F49-AB21-E1C2BCAEA1F6}"/>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81712EA2-EF8C-4F18-BECF-AD121F72816A}"/>
              </a:ext>
            </a:extLst>
          </p:cNvPr>
          <p:cNvSpPr>
            <a:spLocks noGrp="1"/>
          </p:cNvSpPr>
          <p:nvPr>
            <p:ph type="body" idx="1"/>
          </p:nvPr>
        </p:nvSpPr>
        <p:spPr>
          <a:xfrm>
            <a:off x="839788" y="1938528"/>
            <a:ext cx="5157787" cy="823912"/>
          </a:xfrm>
        </p:spPr>
        <p:txBody>
          <a:bodyPr anchor="b">
            <a:normAutofit/>
          </a:bodyPr>
          <a:lstStyle>
            <a:lvl1pPr marL="0" indent="0">
              <a:buNone/>
              <a:defRPr sz="36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D7B59D4-E93F-40C1-A1A2-F1867830C678}"/>
              </a:ext>
            </a:extLst>
          </p:cNvPr>
          <p:cNvSpPr>
            <a:spLocks noGrp="1"/>
          </p:cNvSpPr>
          <p:nvPr>
            <p:ph sz="half" idx="2"/>
          </p:nvPr>
        </p:nvSpPr>
        <p:spPr>
          <a:xfrm>
            <a:off x="839788" y="2926080"/>
            <a:ext cx="5157787" cy="326440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6E810616-1C77-42AE-8449-D0B64E2B8475}"/>
              </a:ext>
            </a:extLst>
          </p:cNvPr>
          <p:cNvSpPr>
            <a:spLocks noGrp="1"/>
          </p:cNvSpPr>
          <p:nvPr>
            <p:ph type="body" sz="quarter" idx="3"/>
          </p:nvPr>
        </p:nvSpPr>
        <p:spPr>
          <a:xfrm>
            <a:off x="6172200" y="1938528"/>
            <a:ext cx="5183188" cy="823912"/>
          </a:xfrm>
        </p:spPr>
        <p:txBody>
          <a:bodyPr anchor="b">
            <a:normAutofit/>
          </a:bodyPr>
          <a:lstStyle>
            <a:lvl1pPr marL="0" indent="0">
              <a:buNone/>
              <a:defRPr sz="36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A74E172-AFE8-48E4-BBB0-CA6D4EC1127C}"/>
              </a:ext>
            </a:extLst>
          </p:cNvPr>
          <p:cNvSpPr>
            <a:spLocks noGrp="1"/>
          </p:cNvSpPr>
          <p:nvPr>
            <p:ph sz="quarter" idx="4"/>
          </p:nvPr>
        </p:nvSpPr>
        <p:spPr>
          <a:xfrm>
            <a:off x="6172200" y="2926080"/>
            <a:ext cx="5183188" cy="326440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4C9407CC-270D-4C98-B95C-7AE67D2E1913}"/>
              </a:ext>
            </a:extLst>
          </p:cNvPr>
          <p:cNvSpPr>
            <a:spLocks noGrp="1"/>
          </p:cNvSpPr>
          <p:nvPr>
            <p:ph type="dt" sz="half" idx="10"/>
          </p:nvPr>
        </p:nvSpPr>
        <p:spPr/>
        <p:txBody>
          <a:bodyPr/>
          <a:lstStyle/>
          <a:p>
            <a:fld id="{72345051-2045-45DA-935E-2E3CA1A69ADC}" type="datetimeFigureOut">
              <a:rPr lang="en-US" smtClean="0"/>
              <a:t>2/22/2023</a:t>
            </a:fld>
            <a:endParaRPr lang="en-US"/>
          </a:p>
        </p:txBody>
      </p:sp>
      <p:sp>
        <p:nvSpPr>
          <p:cNvPr id="8" name="Footer Placeholder 7">
            <a:extLst>
              <a:ext uri="{FF2B5EF4-FFF2-40B4-BE49-F238E27FC236}">
                <a16:creationId xmlns:a16="http://schemas.microsoft.com/office/drawing/2014/main" id="{454070D5-9B7B-47FC-9F75-F6AD9607452E}"/>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28EAC17-33BE-4265-8C06-644C2D34FD3C}"/>
              </a:ext>
            </a:extLst>
          </p:cNvPr>
          <p:cNvSpPr>
            <a:spLocks noGrp="1"/>
          </p:cNvSpPr>
          <p:nvPr>
            <p:ph type="sldNum" sz="quarter" idx="12"/>
          </p:nvPr>
        </p:nvSpPr>
        <p:spPr/>
        <p:txBody>
          <a:bodyPr/>
          <a:lstStyle/>
          <a:p>
            <a:fld id="{A7CD31F4-64FA-4BA0-9498-67783267A8C8}" type="slidenum">
              <a:rPr lang="en-US" smtClean="0"/>
              <a:t>‹#›</a:t>
            </a:fld>
            <a:endParaRPr lang="en-US"/>
          </a:p>
        </p:txBody>
      </p:sp>
      <p:sp>
        <p:nvSpPr>
          <p:cNvPr id="11" name="Rectangle 10" descr="Tag=AccentColor&#10;Flavor=Light&#10;Target=FillAndLine">
            <a:extLst>
              <a:ext uri="{FF2B5EF4-FFF2-40B4-BE49-F238E27FC236}">
                <a16:creationId xmlns:a16="http://schemas.microsoft.com/office/drawing/2014/main" id="{F634C457-AEBF-47D7-9200-BAD05D138B12}"/>
              </a:ext>
            </a:extLst>
          </p:cNvPr>
          <p:cNvSpPr/>
          <p:nvPr/>
        </p:nvSpPr>
        <p:spPr>
          <a:xfrm>
            <a:off x="838199" y="1709928"/>
            <a:ext cx="10515600" cy="27432"/>
          </a:xfrm>
          <a:custGeom>
            <a:avLst/>
            <a:gdLst>
              <a:gd name="connsiteX0" fmla="*/ 0 w 10515600"/>
              <a:gd name="connsiteY0" fmla="*/ 0 h 27432"/>
              <a:gd name="connsiteX1" fmla="*/ 446913 w 10515600"/>
              <a:gd name="connsiteY1" fmla="*/ 0 h 27432"/>
              <a:gd name="connsiteX2" fmla="*/ 1104138 w 10515600"/>
              <a:gd name="connsiteY2" fmla="*/ 0 h 27432"/>
              <a:gd name="connsiteX3" fmla="*/ 1866519 w 10515600"/>
              <a:gd name="connsiteY3" fmla="*/ 0 h 27432"/>
              <a:gd name="connsiteX4" fmla="*/ 2208276 w 10515600"/>
              <a:gd name="connsiteY4" fmla="*/ 0 h 27432"/>
              <a:gd name="connsiteX5" fmla="*/ 2550033 w 10515600"/>
              <a:gd name="connsiteY5" fmla="*/ 0 h 27432"/>
              <a:gd name="connsiteX6" fmla="*/ 3417570 w 10515600"/>
              <a:gd name="connsiteY6" fmla="*/ 0 h 27432"/>
              <a:gd name="connsiteX7" fmla="*/ 4074795 w 10515600"/>
              <a:gd name="connsiteY7" fmla="*/ 0 h 27432"/>
              <a:gd name="connsiteX8" fmla="*/ 4416552 w 10515600"/>
              <a:gd name="connsiteY8" fmla="*/ 0 h 27432"/>
              <a:gd name="connsiteX9" fmla="*/ 5073777 w 10515600"/>
              <a:gd name="connsiteY9" fmla="*/ 0 h 27432"/>
              <a:gd name="connsiteX10" fmla="*/ 5941314 w 10515600"/>
              <a:gd name="connsiteY10" fmla="*/ 0 h 27432"/>
              <a:gd name="connsiteX11" fmla="*/ 6493383 w 10515600"/>
              <a:gd name="connsiteY11" fmla="*/ 0 h 27432"/>
              <a:gd name="connsiteX12" fmla="*/ 7045452 w 10515600"/>
              <a:gd name="connsiteY12" fmla="*/ 0 h 27432"/>
              <a:gd name="connsiteX13" fmla="*/ 7702677 w 10515600"/>
              <a:gd name="connsiteY13" fmla="*/ 0 h 27432"/>
              <a:gd name="connsiteX14" fmla="*/ 8465058 w 10515600"/>
              <a:gd name="connsiteY14" fmla="*/ 0 h 27432"/>
              <a:gd name="connsiteX15" fmla="*/ 9227439 w 10515600"/>
              <a:gd name="connsiteY15" fmla="*/ 0 h 27432"/>
              <a:gd name="connsiteX16" fmla="*/ 10515600 w 10515600"/>
              <a:gd name="connsiteY16" fmla="*/ 0 h 27432"/>
              <a:gd name="connsiteX17" fmla="*/ 10515600 w 10515600"/>
              <a:gd name="connsiteY17" fmla="*/ 27432 h 27432"/>
              <a:gd name="connsiteX18" fmla="*/ 10068687 w 10515600"/>
              <a:gd name="connsiteY18" fmla="*/ 27432 h 27432"/>
              <a:gd name="connsiteX19" fmla="*/ 9201150 w 10515600"/>
              <a:gd name="connsiteY19" fmla="*/ 27432 h 27432"/>
              <a:gd name="connsiteX20" fmla="*/ 8543925 w 10515600"/>
              <a:gd name="connsiteY20" fmla="*/ 27432 h 27432"/>
              <a:gd name="connsiteX21" fmla="*/ 8202168 w 10515600"/>
              <a:gd name="connsiteY21" fmla="*/ 27432 h 27432"/>
              <a:gd name="connsiteX22" fmla="*/ 7544943 w 10515600"/>
              <a:gd name="connsiteY22" fmla="*/ 27432 h 27432"/>
              <a:gd name="connsiteX23" fmla="*/ 6992874 w 10515600"/>
              <a:gd name="connsiteY23" fmla="*/ 27432 h 27432"/>
              <a:gd name="connsiteX24" fmla="*/ 6440805 w 10515600"/>
              <a:gd name="connsiteY24" fmla="*/ 27432 h 27432"/>
              <a:gd name="connsiteX25" fmla="*/ 5888736 w 10515600"/>
              <a:gd name="connsiteY25" fmla="*/ 27432 h 27432"/>
              <a:gd name="connsiteX26" fmla="*/ 5336667 w 10515600"/>
              <a:gd name="connsiteY26" fmla="*/ 27432 h 27432"/>
              <a:gd name="connsiteX27" fmla="*/ 4574286 w 10515600"/>
              <a:gd name="connsiteY27" fmla="*/ 27432 h 27432"/>
              <a:gd name="connsiteX28" fmla="*/ 3917061 w 10515600"/>
              <a:gd name="connsiteY28" fmla="*/ 27432 h 27432"/>
              <a:gd name="connsiteX29" fmla="*/ 3575304 w 10515600"/>
              <a:gd name="connsiteY29" fmla="*/ 27432 h 27432"/>
              <a:gd name="connsiteX30" fmla="*/ 3023235 w 10515600"/>
              <a:gd name="connsiteY30" fmla="*/ 27432 h 27432"/>
              <a:gd name="connsiteX31" fmla="*/ 2260854 w 10515600"/>
              <a:gd name="connsiteY31" fmla="*/ 27432 h 27432"/>
              <a:gd name="connsiteX32" fmla="*/ 1813941 w 10515600"/>
              <a:gd name="connsiteY32" fmla="*/ 27432 h 27432"/>
              <a:gd name="connsiteX33" fmla="*/ 946404 w 10515600"/>
              <a:gd name="connsiteY33" fmla="*/ 27432 h 27432"/>
              <a:gd name="connsiteX34" fmla="*/ 0 w 10515600"/>
              <a:gd name="connsiteY34" fmla="*/ 27432 h 27432"/>
              <a:gd name="connsiteX35" fmla="*/ 0 w 10515600"/>
              <a:gd name="connsiteY35"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515600" h="27432" fill="none" extrusionOk="0">
                <a:moveTo>
                  <a:pt x="0" y="0"/>
                </a:moveTo>
                <a:cubicBezTo>
                  <a:pt x="119693" y="-14343"/>
                  <a:pt x="253007" y="-7583"/>
                  <a:pt x="446913" y="0"/>
                </a:cubicBezTo>
                <a:cubicBezTo>
                  <a:pt x="640819" y="7583"/>
                  <a:pt x="841419" y="-7067"/>
                  <a:pt x="1104138" y="0"/>
                </a:cubicBezTo>
                <a:cubicBezTo>
                  <a:pt x="1366858" y="7067"/>
                  <a:pt x="1495525" y="1255"/>
                  <a:pt x="1866519" y="0"/>
                </a:cubicBezTo>
                <a:cubicBezTo>
                  <a:pt x="2237513" y="-1255"/>
                  <a:pt x="2043820" y="12003"/>
                  <a:pt x="2208276" y="0"/>
                </a:cubicBezTo>
                <a:cubicBezTo>
                  <a:pt x="2372732" y="-12003"/>
                  <a:pt x="2419452" y="9887"/>
                  <a:pt x="2550033" y="0"/>
                </a:cubicBezTo>
                <a:cubicBezTo>
                  <a:pt x="2680614" y="-9887"/>
                  <a:pt x="3098156" y="3827"/>
                  <a:pt x="3417570" y="0"/>
                </a:cubicBezTo>
                <a:cubicBezTo>
                  <a:pt x="3736984" y="-3827"/>
                  <a:pt x="3916040" y="-6233"/>
                  <a:pt x="4074795" y="0"/>
                </a:cubicBezTo>
                <a:cubicBezTo>
                  <a:pt x="4233551" y="6233"/>
                  <a:pt x="4279253" y="5661"/>
                  <a:pt x="4416552" y="0"/>
                </a:cubicBezTo>
                <a:cubicBezTo>
                  <a:pt x="4553851" y="-5661"/>
                  <a:pt x="4915758" y="26022"/>
                  <a:pt x="5073777" y="0"/>
                </a:cubicBezTo>
                <a:cubicBezTo>
                  <a:pt x="5231797" y="-26022"/>
                  <a:pt x="5612089" y="32230"/>
                  <a:pt x="5941314" y="0"/>
                </a:cubicBezTo>
                <a:cubicBezTo>
                  <a:pt x="6270539" y="-32230"/>
                  <a:pt x="6313600" y="3064"/>
                  <a:pt x="6493383" y="0"/>
                </a:cubicBezTo>
                <a:cubicBezTo>
                  <a:pt x="6673166" y="-3064"/>
                  <a:pt x="6902474" y="-21096"/>
                  <a:pt x="7045452" y="0"/>
                </a:cubicBezTo>
                <a:cubicBezTo>
                  <a:pt x="7188430" y="21096"/>
                  <a:pt x="7478162" y="17386"/>
                  <a:pt x="7702677" y="0"/>
                </a:cubicBezTo>
                <a:cubicBezTo>
                  <a:pt x="7927192" y="-17386"/>
                  <a:pt x="8295683" y="-35143"/>
                  <a:pt x="8465058" y="0"/>
                </a:cubicBezTo>
                <a:cubicBezTo>
                  <a:pt x="8634433" y="35143"/>
                  <a:pt x="8927835" y="4103"/>
                  <a:pt x="9227439" y="0"/>
                </a:cubicBezTo>
                <a:cubicBezTo>
                  <a:pt x="9527043" y="-4103"/>
                  <a:pt x="10105355" y="-17535"/>
                  <a:pt x="10515600" y="0"/>
                </a:cubicBezTo>
                <a:cubicBezTo>
                  <a:pt x="10515789" y="12323"/>
                  <a:pt x="10515633" y="14639"/>
                  <a:pt x="10515600" y="27432"/>
                </a:cubicBezTo>
                <a:cubicBezTo>
                  <a:pt x="10343646" y="15282"/>
                  <a:pt x="10223667" y="31057"/>
                  <a:pt x="10068687" y="27432"/>
                </a:cubicBezTo>
                <a:cubicBezTo>
                  <a:pt x="9913707" y="23807"/>
                  <a:pt x="9512455" y="4101"/>
                  <a:pt x="9201150" y="27432"/>
                </a:cubicBezTo>
                <a:cubicBezTo>
                  <a:pt x="8889845" y="50763"/>
                  <a:pt x="8866277" y="3158"/>
                  <a:pt x="8543925" y="27432"/>
                </a:cubicBezTo>
                <a:cubicBezTo>
                  <a:pt x="8221573" y="51706"/>
                  <a:pt x="8288348" y="37286"/>
                  <a:pt x="8202168" y="27432"/>
                </a:cubicBezTo>
                <a:cubicBezTo>
                  <a:pt x="8115988" y="17578"/>
                  <a:pt x="7797033" y="6631"/>
                  <a:pt x="7544943" y="27432"/>
                </a:cubicBezTo>
                <a:cubicBezTo>
                  <a:pt x="7292854" y="48233"/>
                  <a:pt x="7108060" y="41767"/>
                  <a:pt x="6992874" y="27432"/>
                </a:cubicBezTo>
                <a:cubicBezTo>
                  <a:pt x="6877688" y="13097"/>
                  <a:pt x="6668930" y="7947"/>
                  <a:pt x="6440805" y="27432"/>
                </a:cubicBezTo>
                <a:cubicBezTo>
                  <a:pt x="6212680" y="46917"/>
                  <a:pt x="6027476" y="35225"/>
                  <a:pt x="5888736" y="27432"/>
                </a:cubicBezTo>
                <a:cubicBezTo>
                  <a:pt x="5749996" y="19639"/>
                  <a:pt x="5574559" y="43627"/>
                  <a:pt x="5336667" y="27432"/>
                </a:cubicBezTo>
                <a:cubicBezTo>
                  <a:pt x="5098775" y="11237"/>
                  <a:pt x="4837534" y="41882"/>
                  <a:pt x="4574286" y="27432"/>
                </a:cubicBezTo>
                <a:cubicBezTo>
                  <a:pt x="4311038" y="12982"/>
                  <a:pt x="4126419" y="26678"/>
                  <a:pt x="3917061" y="27432"/>
                </a:cubicBezTo>
                <a:cubicBezTo>
                  <a:pt x="3707704" y="28186"/>
                  <a:pt x="3657291" y="40087"/>
                  <a:pt x="3575304" y="27432"/>
                </a:cubicBezTo>
                <a:cubicBezTo>
                  <a:pt x="3493317" y="14777"/>
                  <a:pt x="3185226" y="45867"/>
                  <a:pt x="3023235" y="27432"/>
                </a:cubicBezTo>
                <a:cubicBezTo>
                  <a:pt x="2861244" y="8997"/>
                  <a:pt x="2597085" y="35801"/>
                  <a:pt x="2260854" y="27432"/>
                </a:cubicBezTo>
                <a:cubicBezTo>
                  <a:pt x="1924623" y="19063"/>
                  <a:pt x="1996678" y="15705"/>
                  <a:pt x="1813941" y="27432"/>
                </a:cubicBezTo>
                <a:cubicBezTo>
                  <a:pt x="1631204" y="39159"/>
                  <a:pt x="1187542" y="49167"/>
                  <a:pt x="946404" y="27432"/>
                </a:cubicBezTo>
                <a:cubicBezTo>
                  <a:pt x="705266" y="5697"/>
                  <a:pt x="404743" y="28229"/>
                  <a:pt x="0" y="27432"/>
                </a:cubicBezTo>
                <a:cubicBezTo>
                  <a:pt x="244" y="15297"/>
                  <a:pt x="645" y="7129"/>
                  <a:pt x="0" y="0"/>
                </a:cubicBezTo>
                <a:close/>
              </a:path>
              <a:path w="10515600" h="27432" stroke="0" extrusionOk="0">
                <a:moveTo>
                  <a:pt x="0" y="0"/>
                </a:moveTo>
                <a:cubicBezTo>
                  <a:pt x="230793" y="14353"/>
                  <a:pt x="332416" y="21392"/>
                  <a:pt x="552069" y="0"/>
                </a:cubicBezTo>
                <a:cubicBezTo>
                  <a:pt x="771722" y="-21392"/>
                  <a:pt x="761737" y="-14337"/>
                  <a:pt x="893826" y="0"/>
                </a:cubicBezTo>
                <a:cubicBezTo>
                  <a:pt x="1025915" y="14337"/>
                  <a:pt x="1441584" y="-15498"/>
                  <a:pt x="1761363" y="0"/>
                </a:cubicBezTo>
                <a:cubicBezTo>
                  <a:pt x="2081142" y="15498"/>
                  <a:pt x="2111503" y="7278"/>
                  <a:pt x="2313432" y="0"/>
                </a:cubicBezTo>
                <a:cubicBezTo>
                  <a:pt x="2515361" y="-7278"/>
                  <a:pt x="2743584" y="-17845"/>
                  <a:pt x="2865501" y="0"/>
                </a:cubicBezTo>
                <a:cubicBezTo>
                  <a:pt x="2987418" y="17845"/>
                  <a:pt x="3345183" y="8208"/>
                  <a:pt x="3733038" y="0"/>
                </a:cubicBezTo>
                <a:cubicBezTo>
                  <a:pt x="4120893" y="-8208"/>
                  <a:pt x="4009066" y="-3159"/>
                  <a:pt x="4179951" y="0"/>
                </a:cubicBezTo>
                <a:cubicBezTo>
                  <a:pt x="4350836" y="3159"/>
                  <a:pt x="4735020" y="17517"/>
                  <a:pt x="5047488" y="0"/>
                </a:cubicBezTo>
                <a:cubicBezTo>
                  <a:pt x="5359956" y="-17517"/>
                  <a:pt x="5662148" y="-17777"/>
                  <a:pt x="5915025" y="0"/>
                </a:cubicBezTo>
                <a:cubicBezTo>
                  <a:pt x="6167902" y="17777"/>
                  <a:pt x="6308797" y="30350"/>
                  <a:pt x="6572250" y="0"/>
                </a:cubicBezTo>
                <a:cubicBezTo>
                  <a:pt x="6835703" y="-30350"/>
                  <a:pt x="7107419" y="-9627"/>
                  <a:pt x="7439787" y="0"/>
                </a:cubicBezTo>
                <a:cubicBezTo>
                  <a:pt x="7772155" y="9627"/>
                  <a:pt x="7844034" y="-9098"/>
                  <a:pt x="7991856" y="0"/>
                </a:cubicBezTo>
                <a:cubicBezTo>
                  <a:pt x="8139678" y="9098"/>
                  <a:pt x="8289889" y="-20239"/>
                  <a:pt x="8543925" y="0"/>
                </a:cubicBezTo>
                <a:cubicBezTo>
                  <a:pt x="8797961" y="20239"/>
                  <a:pt x="8994198" y="29575"/>
                  <a:pt x="9306306" y="0"/>
                </a:cubicBezTo>
                <a:cubicBezTo>
                  <a:pt x="9618414" y="-29575"/>
                  <a:pt x="9739118" y="-23835"/>
                  <a:pt x="9858375" y="0"/>
                </a:cubicBezTo>
                <a:cubicBezTo>
                  <a:pt x="9977632" y="23835"/>
                  <a:pt x="10370488" y="-4069"/>
                  <a:pt x="10515600" y="0"/>
                </a:cubicBezTo>
                <a:cubicBezTo>
                  <a:pt x="10515650" y="5798"/>
                  <a:pt x="10515903" y="19375"/>
                  <a:pt x="10515600" y="27432"/>
                </a:cubicBezTo>
                <a:cubicBezTo>
                  <a:pt x="10304538" y="42307"/>
                  <a:pt x="10069280" y="3335"/>
                  <a:pt x="9753219" y="27432"/>
                </a:cubicBezTo>
                <a:cubicBezTo>
                  <a:pt x="9437158" y="51529"/>
                  <a:pt x="9488415" y="23852"/>
                  <a:pt x="9411462" y="27432"/>
                </a:cubicBezTo>
                <a:cubicBezTo>
                  <a:pt x="9334509" y="31012"/>
                  <a:pt x="9183755" y="44107"/>
                  <a:pt x="8964549" y="27432"/>
                </a:cubicBezTo>
                <a:cubicBezTo>
                  <a:pt x="8745343" y="10757"/>
                  <a:pt x="8279150" y="61693"/>
                  <a:pt x="8097012" y="27432"/>
                </a:cubicBezTo>
                <a:cubicBezTo>
                  <a:pt x="7914874" y="-6829"/>
                  <a:pt x="7608717" y="59556"/>
                  <a:pt x="7439787" y="27432"/>
                </a:cubicBezTo>
                <a:cubicBezTo>
                  <a:pt x="7270858" y="-4692"/>
                  <a:pt x="7154492" y="27026"/>
                  <a:pt x="6992874" y="27432"/>
                </a:cubicBezTo>
                <a:cubicBezTo>
                  <a:pt x="6831256" y="27838"/>
                  <a:pt x="6536817" y="51174"/>
                  <a:pt x="6335649" y="27432"/>
                </a:cubicBezTo>
                <a:cubicBezTo>
                  <a:pt x="6134481" y="3690"/>
                  <a:pt x="6097824" y="11070"/>
                  <a:pt x="5993892" y="27432"/>
                </a:cubicBezTo>
                <a:cubicBezTo>
                  <a:pt x="5889960" y="43794"/>
                  <a:pt x="5793821" y="34098"/>
                  <a:pt x="5652135" y="27432"/>
                </a:cubicBezTo>
                <a:cubicBezTo>
                  <a:pt x="5510449" y="20766"/>
                  <a:pt x="5168382" y="-3650"/>
                  <a:pt x="4994910" y="27432"/>
                </a:cubicBezTo>
                <a:cubicBezTo>
                  <a:pt x="4821439" y="58514"/>
                  <a:pt x="4653937" y="21362"/>
                  <a:pt x="4547997" y="27432"/>
                </a:cubicBezTo>
                <a:cubicBezTo>
                  <a:pt x="4442057" y="33502"/>
                  <a:pt x="4153363" y="33024"/>
                  <a:pt x="3785616" y="27432"/>
                </a:cubicBezTo>
                <a:cubicBezTo>
                  <a:pt x="3417869" y="21840"/>
                  <a:pt x="3544908" y="29840"/>
                  <a:pt x="3338703" y="27432"/>
                </a:cubicBezTo>
                <a:cubicBezTo>
                  <a:pt x="3132498" y="25024"/>
                  <a:pt x="2782152" y="45947"/>
                  <a:pt x="2576322" y="27432"/>
                </a:cubicBezTo>
                <a:cubicBezTo>
                  <a:pt x="2370492" y="8917"/>
                  <a:pt x="2347214" y="14129"/>
                  <a:pt x="2234565" y="27432"/>
                </a:cubicBezTo>
                <a:cubicBezTo>
                  <a:pt x="2121916" y="40735"/>
                  <a:pt x="1785921" y="49081"/>
                  <a:pt x="1472184" y="27432"/>
                </a:cubicBezTo>
                <a:cubicBezTo>
                  <a:pt x="1158447" y="5783"/>
                  <a:pt x="1203910" y="37937"/>
                  <a:pt x="1025271" y="27432"/>
                </a:cubicBezTo>
                <a:cubicBezTo>
                  <a:pt x="846632" y="16927"/>
                  <a:pt x="846577" y="17996"/>
                  <a:pt x="683514" y="27432"/>
                </a:cubicBezTo>
                <a:cubicBezTo>
                  <a:pt x="520451" y="36868"/>
                  <a:pt x="320799" y="46677"/>
                  <a:pt x="0" y="27432"/>
                </a:cubicBezTo>
                <a:cubicBezTo>
                  <a:pt x="-510" y="19859"/>
                  <a:pt x="-1106" y="11474"/>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2778174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EE9AC0-40CD-4451-BF00-5E2FC7B7451B}"/>
              </a:ext>
            </a:extLst>
          </p:cNvPr>
          <p:cNvSpPr>
            <a:spLocks noGrp="1"/>
          </p:cNvSpPr>
          <p:nvPr>
            <p:ph type="title"/>
          </p:nvPr>
        </p:nvSpPr>
        <p:spPr>
          <a:xfrm>
            <a:off x="2203704" y="1728216"/>
            <a:ext cx="7781544" cy="3392424"/>
          </a:xfrm>
        </p:spPr>
        <p:txBody>
          <a:bodyPr>
            <a:normAutofit/>
          </a:bodyPr>
          <a:lstStyle>
            <a:lvl1pPr algn="ctr">
              <a:defRPr sz="7800"/>
            </a:lvl1pPr>
          </a:lstStyle>
          <a:p>
            <a:r>
              <a:rPr lang="en-US"/>
              <a:t>Click to edit Master title style</a:t>
            </a:r>
            <a:endParaRPr lang="en-US" dirty="0"/>
          </a:p>
        </p:txBody>
      </p:sp>
      <p:sp>
        <p:nvSpPr>
          <p:cNvPr id="3" name="Date Placeholder 2">
            <a:extLst>
              <a:ext uri="{FF2B5EF4-FFF2-40B4-BE49-F238E27FC236}">
                <a16:creationId xmlns:a16="http://schemas.microsoft.com/office/drawing/2014/main" id="{C6FD9A32-9C83-452B-BC69-CC6E95D3C93C}"/>
              </a:ext>
            </a:extLst>
          </p:cNvPr>
          <p:cNvSpPr>
            <a:spLocks noGrp="1"/>
          </p:cNvSpPr>
          <p:nvPr>
            <p:ph type="dt" sz="half" idx="10"/>
          </p:nvPr>
        </p:nvSpPr>
        <p:spPr/>
        <p:txBody>
          <a:bodyPr/>
          <a:lstStyle/>
          <a:p>
            <a:fld id="{72345051-2045-45DA-935E-2E3CA1A69ADC}" type="datetimeFigureOut">
              <a:rPr lang="en-US" smtClean="0"/>
              <a:t>2/22/2023</a:t>
            </a:fld>
            <a:endParaRPr lang="en-US"/>
          </a:p>
        </p:txBody>
      </p:sp>
      <p:sp>
        <p:nvSpPr>
          <p:cNvPr id="4" name="Footer Placeholder 3">
            <a:extLst>
              <a:ext uri="{FF2B5EF4-FFF2-40B4-BE49-F238E27FC236}">
                <a16:creationId xmlns:a16="http://schemas.microsoft.com/office/drawing/2014/main" id="{6B87B83E-E23E-42DE-876D-F55908A97DC6}"/>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61C03A8-D428-4010-B413-13B1E9922628}"/>
              </a:ext>
            </a:extLst>
          </p:cNvPr>
          <p:cNvSpPr>
            <a:spLocks noGrp="1"/>
          </p:cNvSpPr>
          <p:nvPr>
            <p:ph type="sldNum" sz="quarter" idx="12"/>
          </p:nvPr>
        </p:nvSpPr>
        <p:spPr/>
        <p:txBody>
          <a:bodyPr/>
          <a:lstStyle/>
          <a:p>
            <a:fld id="{A7CD31F4-64FA-4BA0-9498-67783267A8C8}" type="slidenum">
              <a:rPr lang="en-US" smtClean="0"/>
              <a:t>‹#›</a:t>
            </a:fld>
            <a:endParaRPr lang="en-US"/>
          </a:p>
        </p:txBody>
      </p:sp>
      <p:sp>
        <p:nvSpPr>
          <p:cNvPr id="6" name="Rectangle 6" descr="Tag=AccentColor&#10;Flavor=Light&#10;Target=FillAndLine">
            <a:extLst>
              <a:ext uri="{FF2B5EF4-FFF2-40B4-BE49-F238E27FC236}">
                <a16:creationId xmlns:a16="http://schemas.microsoft.com/office/drawing/2014/main" id="{17F03060-85EC-4182-8C18-C6EE0D373E4B}"/>
              </a:ext>
            </a:extLst>
          </p:cNvPr>
          <p:cNvSpPr/>
          <p:nvPr/>
        </p:nvSpPr>
        <p:spPr>
          <a:xfrm>
            <a:off x="3974206" y="5126892"/>
            <a:ext cx="4243589" cy="27432"/>
          </a:xfrm>
          <a:custGeom>
            <a:avLst/>
            <a:gdLst>
              <a:gd name="connsiteX0" fmla="*/ 0 w 4243589"/>
              <a:gd name="connsiteY0" fmla="*/ 0 h 27432"/>
              <a:gd name="connsiteX1" fmla="*/ 563791 w 4243589"/>
              <a:gd name="connsiteY1" fmla="*/ 0 h 27432"/>
              <a:gd name="connsiteX2" fmla="*/ 1042710 w 4243589"/>
              <a:gd name="connsiteY2" fmla="*/ 0 h 27432"/>
              <a:gd name="connsiteX3" fmla="*/ 1564066 w 4243589"/>
              <a:gd name="connsiteY3" fmla="*/ 0 h 27432"/>
              <a:gd name="connsiteX4" fmla="*/ 2212729 w 4243589"/>
              <a:gd name="connsiteY4" fmla="*/ 0 h 27432"/>
              <a:gd name="connsiteX5" fmla="*/ 2776520 w 4243589"/>
              <a:gd name="connsiteY5" fmla="*/ 0 h 27432"/>
              <a:gd name="connsiteX6" fmla="*/ 3297875 w 4243589"/>
              <a:gd name="connsiteY6" fmla="*/ 0 h 27432"/>
              <a:gd name="connsiteX7" fmla="*/ 4243589 w 4243589"/>
              <a:gd name="connsiteY7" fmla="*/ 0 h 27432"/>
              <a:gd name="connsiteX8" fmla="*/ 4243589 w 4243589"/>
              <a:gd name="connsiteY8" fmla="*/ 27432 h 27432"/>
              <a:gd name="connsiteX9" fmla="*/ 3637362 w 4243589"/>
              <a:gd name="connsiteY9" fmla="*/ 27432 h 27432"/>
              <a:gd name="connsiteX10" fmla="*/ 3116007 w 4243589"/>
              <a:gd name="connsiteY10" fmla="*/ 27432 h 27432"/>
              <a:gd name="connsiteX11" fmla="*/ 2424908 w 4243589"/>
              <a:gd name="connsiteY11" fmla="*/ 27432 h 27432"/>
              <a:gd name="connsiteX12" fmla="*/ 1861117 w 4243589"/>
              <a:gd name="connsiteY12" fmla="*/ 27432 h 27432"/>
              <a:gd name="connsiteX13" fmla="*/ 1382198 w 4243589"/>
              <a:gd name="connsiteY13" fmla="*/ 27432 h 27432"/>
              <a:gd name="connsiteX14" fmla="*/ 733535 w 4243589"/>
              <a:gd name="connsiteY14" fmla="*/ 27432 h 27432"/>
              <a:gd name="connsiteX15" fmla="*/ 0 w 4243589"/>
              <a:gd name="connsiteY15" fmla="*/ 27432 h 27432"/>
              <a:gd name="connsiteX16" fmla="*/ 0 w 4243589"/>
              <a:gd name="connsiteY16"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27432"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2616" y="8304"/>
                  <a:pt x="4243111" y="21512"/>
                  <a:pt x="4243589" y="27432"/>
                </a:cubicBezTo>
                <a:cubicBezTo>
                  <a:pt x="4112949" y="6289"/>
                  <a:pt x="3928037" y="10975"/>
                  <a:pt x="3637362" y="27432"/>
                </a:cubicBezTo>
                <a:cubicBezTo>
                  <a:pt x="3346687" y="43889"/>
                  <a:pt x="3254446" y="35813"/>
                  <a:pt x="3116007" y="27432"/>
                </a:cubicBezTo>
                <a:cubicBezTo>
                  <a:pt x="2977569" y="19051"/>
                  <a:pt x="2620228" y="38017"/>
                  <a:pt x="2424908" y="27432"/>
                </a:cubicBezTo>
                <a:cubicBezTo>
                  <a:pt x="2229588" y="16847"/>
                  <a:pt x="2088287" y="5290"/>
                  <a:pt x="1861117" y="27432"/>
                </a:cubicBezTo>
                <a:cubicBezTo>
                  <a:pt x="1633947" y="49574"/>
                  <a:pt x="1502447" y="8273"/>
                  <a:pt x="1382198" y="27432"/>
                </a:cubicBezTo>
                <a:cubicBezTo>
                  <a:pt x="1261949" y="46591"/>
                  <a:pt x="1045440" y="37497"/>
                  <a:pt x="733535" y="27432"/>
                </a:cubicBezTo>
                <a:cubicBezTo>
                  <a:pt x="421630" y="17367"/>
                  <a:pt x="341257" y="-9215"/>
                  <a:pt x="0" y="27432"/>
                </a:cubicBezTo>
                <a:cubicBezTo>
                  <a:pt x="-1048" y="14992"/>
                  <a:pt x="-1120" y="7447"/>
                  <a:pt x="0" y="0"/>
                </a:cubicBezTo>
                <a:close/>
              </a:path>
              <a:path w="4243589" h="27432"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4074" y="9333"/>
                  <a:pt x="4244867" y="19699"/>
                  <a:pt x="4243589" y="27432"/>
                </a:cubicBezTo>
                <a:cubicBezTo>
                  <a:pt x="4130424" y="7904"/>
                  <a:pt x="3932803" y="51393"/>
                  <a:pt x="3722234" y="27432"/>
                </a:cubicBezTo>
                <a:cubicBezTo>
                  <a:pt x="3511665" y="3471"/>
                  <a:pt x="3269903" y="55138"/>
                  <a:pt x="3116007" y="27432"/>
                </a:cubicBezTo>
                <a:cubicBezTo>
                  <a:pt x="2962111" y="-274"/>
                  <a:pt x="2744280" y="32368"/>
                  <a:pt x="2509780" y="27432"/>
                </a:cubicBezTo>
                <a:cubicBezTo>
                  <a:pt x="2275280" y="22496"/>
                  <a:pt x="2066059" y="52808"/>
                  <a:pt x="1945989" y="27432"/>
                </a:cubicBezTo>
                <a:cubicBezTo>
                  <a:pt x="1825919" y="2056"/>
                  <a:pt x="1407329" y="21760"/>
                  <a:pt x="1254890" y="27432"/>
                </a:cubicBezTo>
                <a:cubicBezTo>
                  <a:pt x="1102451" y="33104"/>
                  <a:pt x="837950" y="40817"/>
                  <a:pt x="563791" y="27432"/>
                </a:cubicBezTo>
                <a:cubicBezTo>
                  <a:pt x="289632" y="14047"/>
                  <a:pt x="132768" y="16249"/>
                  <a:pt x="0" y="27432"/>
                </a:cubicBezTo>
                <a:cubicBezTo>
                  <a:pt x="211" y="18145"/>
                  <a:pt x="120" y="6480"/>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18182253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72816A0-77C4-4A3F-87BD-A7321E3C84D2}"/>
              </a:ext>
            </a:extLst>
          </p:cNvPr>
          <p:cNvSpPr>
            <a:spLocks noGrp="1"/>
          </p:cNvSpPr>
          <p:nvPr>
            <p:ph type="dt" sz="half" idx="10"/>
          </p:nvPr>
        </p:nvSpPr>
        <p:spPr/>
        <p:txBody>
          <a:bodyPr/>
          <a:lstStyle/>
          <a:p>
            <a:fld id="{72345051-2045-45DA-935E-2E3CA1A69ADC}" type="datetimeFigureOut">
              <a:rPr lang="en-US" smtClean="0"/>
              <a:t>2/22/2023</a:t>
            </a:fld>
            <a:endParaRPr lang="en-US"/>
          </a:p>
        </p:txBody>
      </p:sp>
      <p:sp>
        <p:nvSpPr>
          <p:cNvPr id="3" name="Footer Placeholder 2">
            <a:extLst>
              <a:ext uri="{FF2B5EF4-FFF2-40B4-BE49-F238E27FC236}">
                <a16:creationId xmlns:a16="http://schemas.microsoft.com/office/drawing/2014/main" id="{A5FC3464-F026-4C77-9441-55ECA5054D5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587D9257-BADE-4D0B-AF0B-D09FE95FA078}"/>
              </a:ext>
            </a:extLst>
          </p:cNvPr>
          <p:cNvSpPr>
            <a:spLocks noGrp="1"/>
          </p:cNvSpPr>
          <p:nvPr>
            <p:ph type="sldNum" sz="quarter" idx="12"/>
          </p:nvPr>
        </p:nvSpPr>
        <p:spPr/>
        <p:txBody>
          <a:bodyPr/>
          <a:lstStyle/>
          <a:p>
            <a:fld id="{A7CD31F4-64FA-4BA0-9498-67783267A8C8}" type="slidenum">
              <a:rPr lang="en-US" smtClean="0"/>
              <a:t>‹#›</a:t>
            </a:fld>
            <a:endParaRPr lang="en-US"/>
          </a:p>
        </p:txBody>
      </p:sp>
    </p:spTree>
    <p:extLst>
      <p:ext uri="{BB962C8B-B14F-4D97-AF65-F5344CB8AC3E}">
        <p14:creationId xmlns:p14="http://schemas.microsoft.com/office/powerpoint/2010/main" val="21791688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A1C48E-F751-45A2-9010-208B81EDBE69}"/>
              </a:ext>
            </a:extLst>
          </p:cNvPr>
          <p:cNvSpPr>
            <a:spLocks noGrp="1"/>
          </p:cNvSpPr>
          <p:nvPr>
            <p:ph type="title"/>
          </p:nvPr>
        </p:nvSpPr>
        <p:spPr>
          <a:xfrm>
            <a:off x="839788" y="457200"/>
            <a:ext cx="3932237" cy="3429000"/>
          </a:xfrm>
        </p:spPr>
        <p:txBody>
          <a:bodyPr anchor="b">
            <a:normAutofit/>
          </a:bodyPr>
          <a:lstStyle>
            <a:lvl1pPr>
              <a:defRPr sz="60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59D501F6-8430-4758-8636-74D68E990EC3}"/>
              </a:ext>
            </a:extLst>
          </p:cNvPr>
          <p:cNvSpPr>
            <a:spLocks noGrp="1"/>
          </p:cNvSpPr>
          <p:nvPr>
            <p:ph idx="1"/>
          </p:nvPr>
        </p:nvSpPr>
        <p:spPr>
          <a:xfrm>
            <a:off x="5303520" y="548640"/>
            <a:ext cx="6053328" cy="5431536"/>
          </a:xfrm>
        </p:spPr>
        <p:txBody>
          <a:bodyPr anchor="ct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2E79DC39-A29C-494C-98B6-999746C5F38A}"/>
              </a:ext>
            </a:extLst>
          </p:cNvPr>
          <p:cNvSpPr>
            <a:spLocks noGrp="1"/>
          </p:cNvSpPr>
          <p:nvPr>
            <p:ph type="body" sz="half" idx="2"/>
          </p:nvPr>
        </p:nvSpPr>
        <p:spPr>
          <a:xfrm>
            <a:off x="839788" y="3977640"/>
            <a:ext cx="3932237" cy="2002536"/>
          </a:xfrm>
        </p:spPr>
        <p:txBody>
          <a:bodyPr>
            <a:normAutofit/>
          </a:bodyPr>
          <a:lstStyle>
            <a:lvl1pPr marL="0" indent="0">
              <a:buNone/>
              <a:defRPr sz="32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584C988-A6DB-469A-B8AA-31866F36E83D}"/>
              </a:ext>
            </a:extLst>
          </p:cNvPr>
          <p:cNvSpPr>
            <a:spLocks noGrp="1"/>
          </p:cNvSpPr>
          <p:nvPr>
            <p:ph type="dt" sz="half" idx="10"/>
          </p:nvPr>
        </p:nvSpPr>
        <p:spPr/>
        <p:txBody>
          <a:bodyPr/>
          <a:lstStyle/>
          <a:p>
            <a:fld id="{72345051-2045-45DA-935E-2E3CA1A69ADC}" type="datetimeFigureOut">
              <a:rPr lang="en-US" smtClean="0"/>
              <a:t>2/22/2023</a:t>
            </a:fld>
            <a:endParaRPr lang="en-US"/>
          </a:p>
        </p:txBody>
      </p:sp>
      <p:sp>
        <p:nvSpPr>
          <p:cNvPr id="6" name="Footer Placeholder 5">
            <a:extLst>
              <a:ext uri="{FF2B5EF4-FFF2-40B4-BE49-F238E27FC236}">
                <a16:creationId xmlns:a16="http://schemas.microsoft.com/office/drawing/2014/main" id="{02BC39C3-81EB-4828-9AD3-2F1FAC521E6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059376C-9810-49A5-BC9A-4E6A02175273}"/>
              </a:ext>
            </a:extLst>
          </p:cNvPr>
          <p:cNvSpPr>
            <a:spLocks noGrp="1"/>
          </p:cNvSpPr>
          <p:nvPr>
            <p:ph type="sldNum" sz="quarter" idx="12"/>
          </p:nvPr>
        </p:nvSpPr>
        <p:spPr/>
        <p:txBody>
          <a:bodyPr/>
          <a:lstStyle/>
          <a:p>
            <a:fld id="{A7CD31F4-64FA-4BA0-9498-67783267A8C8}" type="slidenum">
              <a:rPr lang="en-US" smtClean="0"/>
              <a:t>‹#›</a:t>
            </a:fld>
            <a:endParaRPr lang="en-US"/>
          </a:p>
        </p:txBody>
      </p:sp>
      <p:sp>
        <p:nvSpPr>
          <p:cNvPr id="8" name="Rectangle 6" descr="Tag=AccentColor&#10;Flavor=Light&#10;Target=FillAndLine">
            <a:extLst>
              <a:ext uri="{FF2B5EF4-FFF2-40B4-BE49-F238E27FC236}">
                <a16:creationId xmlns:a16="http://schemas.microsoft.com/office/drawing/2014/main" id="{B9F96F3A-E64D-4401-B02C-BCD5CAA97CFF}"/>
              </a:ext>
            </a:extLst>
          </p:cNvPr>
          <p:cNvSpPr/>
          <p:nvPr/>
        </p:nvSpPr>
        <p:spPr>
          <a:xfrm rot="5400000">
            <a:off x="2797492" y="3254143"/>
            <a:ext cx="4480560" cy="27432"/>
          </a:xfrm>
          <a:custGeom>
            <a:avLst/>
            <a:gdLst>
              <a:gd name="connsiteX0" fmla="*/ 0 w 4480560"/>
              <a:gd name="connsiteY0" fmla="*/ 0 h 27432"/>
              <a:gd name="connsiteX1" fmla="*/ 595274 w 4480560"/>
              <a:gd name="connsiteY1" fmla="*/ 0 h 27432"/>
              <a:gd name="connsiteX2" fmla="*/ 1100938 w 4480560"/>
              <a:gd name="connsiteY2" fmla="*/ 0 h 27432"/>
              <a:gd name="connsiteX3" fmla="*/ 1651406 w 4480560"/>
              <a:gd name="connsiteY3" fmla="*/ 0 h 27432"/>
              <a:gd name="connsiteX4" fmla="*/ 2336292 w 4480560"/>
              <a:gd name="connsiteY4" fmla="*/ 0 h 27432"/>
              <a:gd name="connsiteX5" fmla="*/ 2931566 w 4480560"/>
              <a:gd name="connsiteY5" fmla="*/ 0 h 27432"/>
              <a:gd name="connsiteX6" fmla="*/ 3482035 w 4480560"/>
              <a:gd name="connsiteY6" fmla="*/ 0 h 27432"/>
              <a:gd name="connsiteX7" fmla="*/ 4480560 w 4480560"/>
              <a:gd name="connsiteY7" fmla="*/ 0 h 27432"/>
              <a:gd name="connsiteX8" fmla="*/ 4480560 w 4480560"/>
              <a:gd name="connsiteY8" fmla="*/ 27432 h 27432"/>
              <a:gd name="connsiteX9" fmla="*/ 3840480 w 4480560"/>
              <a:gd name="connsiteY9" fmla="*/ 27432 h 27432"/>
              <a:gd name="connsiteX10" fmla="*/ 3290011 w 4480560"/>
              <a:gd name="connsiteY10" fmla="*/ 27432 h 27432"/>
              <a:gd name="connsiteX11" fmla="*/ 2560320 w 4480560"/>
              <a:gd name="connsiteY11" fmla="*/ 27432 h 27432"/>
              <a:gd name="connsiteX12" fmla="*/ 1965046 w 4480560"/>
              <a:gd name="connsiteY12" fmla="*/ 27432 h 27432"/>
              <a:gd name="connsiteX13" fmla="*/ 1459382 w 4480560"/>
              <a:gd name="connsiteY13" fmla="*/ 27432 h 27432"/>
              <a:gd name="connsiteX14" fmla="*/ 774497 w 4480560"/>
              <a:gd name="connsiteY14" fmla="*/ 27432 h 27432"/>
              <a:gd name="connsiteX15" fmla="*/ 0 w 4480560"/>
              <a:gd name="connsiteY15" fmla="*/ 27432 h 27432"/>
              <a:gd name="connsiteX16" fmla="*/ 0 w 4480560"/>
              <a:gd name="connsiteY16"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480560" h="27432" fill="none" extrusionOk="0">
                <a:moveTo>
                  <a:pt x="0" y="0"/>
                </a:moveTo>
                <a:cubicBezTo>
                  <a:pt x="267821" y="8731"/>
                  <a:pt x="334105" y="2629"/>
                  <a:pt x="595274" y="0"/>
                </a:cubicBezTo>
                <a:cubicBezTo>
                  <a:pt x="856443" y="-2629"/>
                  <a:pt x="863808" y="-13353"/>
                  <a:pt x="1100938" y="0"/>
                </a:cubicBezTo>
                <a:cubicBezTo>
                  <a:pt x="1338068" y="13353"/>
                  <a:pt x="1431663" y="-25862"/>
                  <a:pt x="1651406" y="0"/>
                </a:cubicBezTo>
                <a:cubicBezTo>
                  <a:pt x="1871149" y="25862"/>
                  <a:pt x="2173163" y="23827"/>
                  <a:pt x="2336292" y="0"/>
                </a:cubicBezTo>
                <a:cubicBezTo>
                  <a:pt x="2499421" y="-23827"/>
                  <a:pt x="2720589" y="28148"/>
                  <a:pt x="2931566" y="0"/>
                </a:cubicBezTo>
                <a:cubicBezTo>
                  <a:pt x="3142543" y="-28148"/>
                  <a:pt x="3323630" y="27022"/>
                  <a:pt x="3482035" y="0"/>
                </a:cubicBezTo>
                <a:cubicBezTo>
                  <a:pt x="3640440" y="-27022"/>
                  <a:pt x="4012110" y="-20118"/>
                  <a:pt x="4480560" y="0"/>
                </a:cubicBezTo>
                <a:cubicBezTo>
                  <a:pt x="4479587" y="8304"/>
                  <a:pt x="4480082" y="21512"/>
                  <a:pt x="4480560" y="27432"/>
                </a:cubicBezTo>
                <a:cubicBezTo>
                  <a:pt x="4314132" y="24068"/>
                  <a:pt x="4028383" y="45776"/>
                  <a:pt x="3840480" y="27432"/>
                </a:cubicBezTo>
                <a:cubicBezTo>
                  <a:pt x="3652577" y="9088"/>
                  <a:pt x="3547615" y="11992"/>
                  <a:pt x="3290011" y="27432"/>
                </a:cubicBezTo>
                <a:cubicBezTo>
                  <a:pt x="3032407" y="42872"/>
                  <a:pt x="2830268" y="17863"/>
                  <a:pt x="2560320" y="27432"/>
                </a:cubicBezTo>
                <a:cubicBezTo>
                  <a:pt x="2290372" y="37001"/>
                  <a:pt x="2147422" y="15872"/>
                  <a:pt x="1965046" y="27432"/>
                </a:cubicBezTo>
                <a:cubicBezTo>
                  <a:pt x="1782670" y="38992"/>
                  <a:pt x="1689791" y="49824"/>
                  <a:pt x="1459382" y="27432"/>
                </a:cubicBezTo>
                <a:cubicBezTo>
                  <a:pt x="1228973" y="5040"/>
                  <a:pt x="915486" y="45645"/>
                  <a:pt x="774497" y="27432"/>
                </a:cubicBezTo>
                <a:cubicBezTo>
                  <a:pt x="633508" y="9219"/>
                  <a:pt x="361442" y="-1963"/>
                  <a:pt x="0" y="27432"/>
                </a:cubicBezTo>
                <a:cubicBezTo>
                  <a:pt x="-1048" y="14992"/>
                  <a:pt x="-1120" y="7447"/>
                  <a:pt x="0" y="0"/>
                </a:cubicBezTo>
                <a:close/>
              </a:path>
              <a:path w="4480560" h="27432" stroke="0" extrusionOk="0">
                <a:moveTo>
                  <a:pt x="0" y="0"/>
                </a:moveTo>
                <a:cubicBezTo>
                  <a:pt x="285465" y="225"/>
                  <a:pt x="322691" y="16223"/>
                  <a:pt x="595274" y="0"/>
                </a:cubicBezTo>
                <a:cubicBezTo>
                  <a:pt x="867857" y="-16223"/>
                  <a:pt x="989129" y="-11242"/>
                  <a:pt x="1100938" y="0"/>
                </a:cubicBezTo>
                <a:cubicBezTo>
                  <a:pt x="1212747" y="11242"/>
                  <a:pt x="1574350" y="-36410"/>
                  <a:pt x="1830629" y="0"/>
                </a:cubicBezTo>
                <a:cubicBezTo>
                  <a:pt x="2086908" y="36410"/>
                  <a:pt x="2180922" y="4645"/>
                  <a:pt x="2425903" y="0"/>
                </a:cubicBezTo>
                <a:cubicBezTo>
                  <a:pt x="2670884" y="-4645"/>
                  <a:pt x="2782024" y="22929"/>
                  <a:pt x="3021178" y="0"/>
                </a:cubicBezTo>
                <a:cubicBezTo>
                  <a:pt x="3260332" y="-22929"/>
                  <a:pt x="3456982" y="-1586"/>
                  <a:pt x="3750869" y="0"/>
                </a:cubicBezTo>
                <a:cubicBezTo>
                  <a:pt x="4044756" y="1586"/>
                  <a:pt x="4302726" y="17043"/>
                  <a:pt x="4480560" y="0"/>
                </a:cubicBezTo>
                <a:cubicBezTo>
                  <a:pt x="4481045" y="9333"/>
                  <a:pt x="4481838" y="19699"/>
                  <a:pt x="4480560" y="27432"/>
                </a:cubicBezTo>
                <a:cubicBezTo>
                  <a:pt x="4279652" y="2294"/>
                  <a:pt x="4200762" y="50710"/>
                  <a:pt x="3930091" y="27432"/>
                </a:cubicBezTo>
                <a:cubicBezTo>
                  <a:pt x="3659420" y="4154"/>
                  <a:pt x="3456052" y="31438"/>
                  <a:pt x="3290011" y="27432"/>
                </a:cubicBezTo>
                <a:cubicBezTo>
                  <a:pt x="3123970" y="23426"/>
                  <a:pt x="2882392" y="41962"/>
                  <a:pt x="2649931" y="27432"/>
                </a:cubicBezTo>
                <a:cubicBezTo>
                  <a:pt x="2417470" y="12902"/>
                  <a:pt x="2238426" y="16481"/>
                  <a:pt x="2054657" y="27432"/>
                </a:cubicBezTo>
                <a:cubicBezTo>
                  <a:pt x="1870888" y="38383"/>
                  <a:pt x="1566368" y="54184"/>
                  <a:pt x="1324966" y="27432"/>
                </a:cubicBezTo>
                <a:cubicBezTo>
                  <a:pt x="1083564" y="680"/>
                  <a:pt x="787410" y="20090"/>
                  <a:pt x="595274" y="27432"/>
                </a:cubicBezTo>
                <a:cubicBezTo>
                  <a:pt x="403138" y="34774"/>
                  <a:pt x="169622" y="19643"/>
                  <a:pt x="0" y="27432"/>
                </a:cubicBezTo>
                <a:cubicBezTo>
                  <a:pt x="211" y="18145"/>
                  <a:pt x="120" y="6480"/>
                  <a:pt x="0" y="0"/>
                </a:cubicBezTo>
                <a:close/>
              </a:path>
            </a:pathLst>
          </a:custGeom>
          <a:solidFill>
            <a:schemeClr val="tx1"/>
          </a:solidFill>
          <a:ln w="4445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724567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237704-80BD-41B0-8395-41618EC3AFBC}"/>
              </a:ext>
            </a:extLst>
          </p:cNvPr>
          <p:cNvSpPr>
            <a:spLocks noGrp="1"/>
          </p:cNvSpPr>
          <p:nvPr>
            <p:ph type="title"/>
          </p:nvPr>
        </p:nvSpPr>
        <p:spPr>
          <a:xfrm>
            <a:off x="839788" y="457200"/>
            <a:ext cx="3931920" cy="3429000"/>
          </a:xfrm>
        </p:spPr>
        <p:txBody>
          <a:bodyPr anchor="b">
            <a:normAutofit/>
          </a:bodyPr>
          <a:lstStyle>
            <a:lvl1pPr>
              <a:defRPr sz="6000"/>
            </a:lvl1pPr>
          </a:lstStyle>
          <a:p>
            <a:r>
              <a:rPr lang="en-US"/>
              <a:t>Click to edit Master title style</a:t>
            </a:r>
            <a:endParaRPr lang="en-US" dirty="0"/>
          </a:p>
        </p:txBody>
      </p:sp>
      <p:sp>
        <p:nvSpPr>
          <p:cNvPr id="3" name="Picture Placeholder 2">
            <a:extLst>
              <a:ext uri="{FF2B5EF4-FFF2-40B4-BE49-F238E27FC236}">
                <a16:creationId xmlns:a16="http://schemas.microsoft.com/office/drawing/2014/main" id="{14DA4032-EC66-4974-BD30-898B60E4B562}"/>
              </a:ext>
            </a:extLst>
          </p:cNvPr>
          <p:cNvSpPr>
            <a:spLocks noGrp="1"/>
          </p:cNvSpPr>
          <p:nvPr>
            <p:ph type="pic" idx="1"/>
          </p:nvPr>
        </p:nvSpPr>
        <p:spPr>
          <a:xfrm>
            <a:off x="5303520" y="548640"/>
            <a:ext cx="6053328" cy="5431536"/>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921802D0-5574-4631-BA49-92362F8E40DC}"/>
              </a:ext>
            </a:extLst>
          </p:cNvPr>
          <p:cNvSpPr>
            <a:spLocks noGrp="1"/>
          </p:cNvSpPr>
          <p:nvPr>
            <p:ph type="body" sz="half" idx="2"/>
          </p:nvPr>
        </p:nvSpPr>
        <p:spPr>
          <a:xfrm>
            <a:off x="839788" y="3977640"/>
            <a:ext cx="3931920" cy="2002536"/>
          </a:xfrm>
        </p:spPr>
        <p:txBody>
          <a:bodyPr>
            <a:normAutofit/>
          </a:bodyPr>
          <a:lstStyle>
            <a:lvl1pPr marL="0" indent="0">
              <a:buNone/>
              <a:defRPr sz="32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62C2F5B-DDDD-4E64-94A9-99E46F4B06A0}"/>
              </a:ext>
            </a:extLst>
          </p:cNvPr>
          <p:cNvSpPr>
            <a:spLocks noGrp="1"/>
          </p:cNvSpPr>
          <p:nvPr>
            <p:ph type="dt" sz="half" idx="10"/>
          </p:nvPr>
        </p:nvSpPr>
        <p:spPr/>
        <p:txBody>
          <a:bodyPr/>
          <a:lstStyle/>
          <a:p>
            <a:fld id="{72345051-2045-45DA-935E-2E3CA1A69ADC}" type="datetimeFigureOut">
              <a:rPr lang="en-US" smtClean="0"/>
              <a:t>2/22/2023</a:t>
            </a:fld>
            <a:endParaRPr lang="en-US"/>
          </a:p>
        </p:txBody>
      </p:sp>
      <p:sp>
        <p:nvSpPr>
          <p:cNvPr id="6" name="Footer Placeholder 5">
            <a:extLst>
              <a:ext uri="{FF2B5EF4-FFF2-40B4-BE49-F238E27FC236}">
                <a16:creationId xmlns:a16="http://schemas.microsoft.com/office/drawing/2014/main" id="{D4FA8D36-8865-48E7-8249-ED729A5F709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30F98C3-0B62-4361-8408-A01F70807CDB}"/>
              </a:ext>
            </a:extLst>
          </p:cNvPr>
          <p:cNvSpPr>
            <a:spLocks noGrp="1"/>
          </p:cNvSpPr>
          <p:nvPr>
            <p:ph type="sldNum" sz="quarter" idx="12"/>
          </p:nvPr>
        </p:nvSpPr>
        <p:spPr/>
        <p:txBody>
          <a:bodyPr/>
          <a:lstStyle/>
          <a:p>
            <a:fld id="{A7CD31F4-64FA-4BA0-9498-67783267A8C8}" type="slidenum">
              <a:rPr lang="en-US" smtClean="0"/>
              <a:t>‹#›</a:t>
            </a:fld>
            <a:endParaRPr lang="en-US"/>
          </a:p>
        </p:txBody>
      </p:sp>
      <p:sp>
        <p:nvSpPr>
          <p:cNvPr id="8" name="Rectangle 6" descr="Tag=AccentColor&#10;Flavor=Light&#10;Target=FillAndLine">
            <a:extLst>
              <a:ext uri="{FF2B5EF4-FFF2-40B4-BE49-F238E27FC236}">
                <a16:creationId xmlns:a16="http://schemas.microsoft.com/office/drawing/2014/main" id="{FE511AB6-FEAF-4549-BA88-0764BD10B63D}"/>
              </a:ext>
            </a:extLst>
          </p:cNvPr>
          <p:cNvSpPr/>
          <p:nvPr/>
        </p:nvSpPr>
        <p:spPr>
          <a:xfrm rot="5400000">
            <a:off x="2798064" y="3254143"/>
            <a:ext cx="4480560" cy="27432"/>
          </a:xfrm>
          <a:custGeom>
            <a:avLst/>
            <a:gdLst>
              <a:gd name="connsiteX0" fmla="*/ 0 w 4480560"/>
              <a:gd name="connsiteY0" fmla="*/ 0 h 27432"/>
              <a:gd name="connsiteX1" fmla="*/ 595274 w 4480560"/>
              <a:gd name="connsiteY1" fmla="*/ 0 h 27432"/>
              <a:gd name="connsiteX2" fmla="*/ 1100938 w 4480560"/>
              <a:gd name="connsiteY2" fmla="*/ 0 h 27432"/>
              <a:gd name="connsiteX3" fmla="*/ 1651406 w 4480560"/>
              <a:gd name="connsiteY3" fmla="*/ 0 h 27432"/>
              <a:gd name="connsiteX4" fmla="*/ 2336292 w 4480560"/>
              <a:gd name="connsiteY4" fmla="*/ 0 h 27432"/>
              <a:gd name="connsiteX5" fmla="*/ 2931566 w 4480560"/>
              <a:gd name="connsiteY5" fmla="*/ 0 h 27432"/>
              <a:gd name="connsiteX6" fmla="*/ 3482035 w 4480560"/>
              <a:gd name="connsiteY6" fmla="*/ 0 h 27432"/>
              <a:gd name="connsiteX7" fmla="*/ 4480560 w 4480560"/>
              <a:gd name="connsiteY7" fmla="*/ 0 h 27432"/>
              <a:gd name="connsiteX8" fmla="*/ 4480560 w 4480560"/>
              <a:gd name="connsiteY8" fmla="*/ 27432 h 27432"/>
              <a:gd name="connsiteX9" fmla="*/ 3840480 w 4480560"/>
              <a:gd name="connsiteY9" fmla="*/ 27432 h 27432"/>
              <a:gd name="connsiteX10" fmla="*/ 3290011 w 4480560"/>
              <a:gd name="connsiteY10" fmla="*/ 27432 h 27432"/>
              <a:gd name="connsiteX11" fmla="*/ 2560320 w 4480560"/>
              <a:gd name="connsiteY11" fmla="*/ 27432 h 27432"/>
              <a:gd name="connsiteX12" fmla="*/ 1965046 w 4480560"/>
              <a:gd name="connsiteY12" fmla="*/ 27432 h 27432"/>
              <a:gd name="connsiteX13" fmla="*/ 1459382 w 4480560"/>
              <a:gd name="connsiteY13" fmla="*/ 27432 h 27432"/>
              <a:gd name="connsiteX14" fmla="*/ 774497 w 4480560"/>
              <a:gd name="connsiteY14" fmla="*/ 27432 h 27432"/>
              <a:gd name="connsiteX15" fmla="*/ 0 w 4480560"/>
              <a:gd name="connsiteY15" fmla="*/ 27432 h 27432"/>
              <a:gd name="connsiteX16" fmla="*/ 0 w 4480560"/>
              <a:gd name="connsiteY16"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480560" h="27432" fill="none" extrusionOk="0">
                <a:moveTo>
                  <a:pt x="0" y="0"/>
                </a:moveTo>
                <a:cubicBezTo>
                  <a:pt x="267821" y="8731"/>
                  <a:pt x="334105" y="2629"/>
                  <a:pt x="595274" y="0"/>
                </a:cubicBezTo>
                <a:cubicBezTo>
                  <a:pt x="856443" y="-2629"/>
                  <a:pt x="863808" y="-13353"/>
                  <a:pt x="1100938" y="0"/>
                </a:cubicBezTo>
                <a:cubicBezTo>
                  <a:pt x="1338068" y="13353"/>
                  <a:pt x="1431663" y="-25862"/>
                  <a:pt x="1651406" y="0"/>
                </a:cubicBezTo>
                <a:cubicBezTo>
                  <a:pt x="1871149" y="25862"/>
                  <a:pt x="2173163" y="23827"/>
                  <a:pt x="2336292" y="0"/>
                </a:cubicBezTo>
                <a:cubicBezTo>
                  <a:pt x="2499421" y="-23827"/>
                  <a:pt x="2720589" y="28148"/>
                  <a:pt x="2931566" y="0"/>
                </a:cubicBezTo>
                <a:cubicBezTo>
                  <a:pt x="3142543" y="-28148"/>
                  <a:pt x="3323630" y="27022"/>
                  <a:pt x="3482035" y="0"/>
                </a:cubicBezTo>
                <a:cubicBezTo>
                  <a:pt x="3640440" y="-27022"/>
                  <a:pt x="4012110" y="-20118"/>
                  <a:pt x="4480560" y="0"/>
                </a:cubicBezTo>
                <a:cubicBezTo>
                  <a:pt x="4479587" y="8304"/>
                  <a:pt x="4480082" y="21512"/>
                  <a:pt x="4480560" y="27432"/>
                </a:cubicBezTo>
                <a:cubicBezTo>
                  <a:pt x="4314132" y="24068"/>
                  <a:pt x="4028383" y="45776"/>
                  <a:pt x="3840480" y="27432"/>
                </a:cubicBezTo>
                <a:cubicBezTo>
                  <a:pt x="3652577" y="9088"/>
                  <a:pt x="3547615" y="11992"/>
                  <a:pt x="3290011" y="27432"/>
                </a:cubicBezTo>
                <a:cubicBezTo>
                  <a:pt x="3032407" y="42872"/>
                  <a:pt x="2830268" y="17863"/>
                  <a:pt x="2560320" y="27432"/>
                </a:cubicBezTo>
                <a:cubicBezTo>
                  <a:pt x="2290372" y="37001"/>
                  <a:pt x="2147422" y="15872"/>
                  <a:pt x="1965046" y="27432"/>
                </a:cubicBezTo>
                <a:cubicBezTo>
                  <a:pt x="1782670" y="38992"/>
                  <a:pt x="1689791" y="49824"/>
                  <a:pt x="1459382" y="27432"/>
                </a:cubicBezTo>
                <a:cubicBezTo>
                  <a:pt x="1228973" y="5040"/>
                  <a:pt x="915486" y="45645"/>
                  <a:pt x="774497" y="27432"/>
                </a:cubicBezTo>
                <a:cubicBezTo>
                  <a:pt x="633508" y="9219"/>
                  <a:pt x="361442" y="-1963"/>
                  <a:pt x="0" y="27432"/>
                </a:cubicBezTo>
                <a:cubicBezTo>
                  <a:pt x="-1048" y="14992"/>
                  <a:pt x="-1120" y="7447"/>
                  <a:pt x="0" y="0"/>
                </a:cubicBezTo>
                <a:close/>
              </a:path>
              <a:path w="4480560" h="27432" stroke="0" extrusionOk="0">
                <a:moveTo>
                  <a:pt x="0" y="0"/>
                </a:moveTo>
                <a:cubicBezTo>
                  <a:pt x="285465" y="225"/>
                  <a:pt x="322691" y="16223"/>
                  <a:pt x="595274" y="0"/>
                </a:cubicBezTo>
                <a:cubicBezTo>
                  <a:pt x="867857" y="-16223"/>
                  <a:pt x="989129" y="-11242"/>
                  <a:pt x="1100938" y="0"/>
                </a:cubicBezTo>
                <a:cubicBezTo>
                  <a:pt x="1212747" y="11242"/>
                  <a:pt x="1574350" y="-36410"/>
                  <a:pt x="1830629" y="0"/>
                </a:cubicBezTo>
                <a:cubicBezTo>
                  <a:pt x="2086908" y="36410"/>
                  <a:pt x="2180922" y="4645"/>
                  <a:pt x="2425903" y="0"/>
                </a:cubicBezTo>
                <a:cubicBezTo>
                  <a:pt x="2670884" y="-4645"/>
                  <a:pt x="2782024" y="22929"/>
                  <a:pt x="3021178" y="0"/>
                </a:cubicBezTo>
                <a:cubicBezTo>
                  <a:pt x="3260332" y="-22929"/>
                  <a:pt x="3456982" y="-1586"/>
                  <a:pt x="3750869" y="0"/>
                </a:cubicBezTo>
                <a:cubicBezTo>
                  <a:pt x="4044756" y="1586"/>
                  <a:pt x="4302726" y="17043"/>
                  <a:pt x="4480560" y="0"/>
                </a:cubicBezTo>
                <a:cubicBezTo>
                  <a:pt x="4481045" y="9333"/>
                  <a:pt x="4481838" y="19699"/>
                  <a:pt x="4480560" y="27432"/>
                </a:cubicBezTo>
                <a:cubicBezTo>
                  <a:pt x="4279652" y="2294"/>
                  <a:pt x="4200762" y="50710"/>
                  <a:pt x="3930091" y="27432"/>
                </a:cubicBezTo>
                <a:cubicBezTo>
                  <a:pt x="3659420" y="4154"/>
                  <a:pt x="3456052" y="31438"/>
                  <a:pt x="3290011" y="27432"/>
                </a:cubicBezTo>
                <a:cubicBezTo>
                  <a:pt x="3123970" y="23426"/>
                  <a:pt x="2882392" y="41962"/>
                  <a:pt x="2649931" y="27432"/>
                </a:cubicBezTo>
                <a:cubicBezTo>
                  <a:pt x="2417470" y="12902"/>
                  <a:pt x="2238426" y="16481"/>
                  <a:pt x="2054657" y="27432"/>
                </a:cubicBezTo>
                <a:cubicBezTo>
                  <a:pt x="1870888" y="38383"/>
                  <a:pt x="1566368" y="54184"/>
                  <a:pt x="1324966" y="27432"/>
                </a:cubicBezTo>
                <a:cubicBezTo>
                  <a:pt x="1083564" y="680"/>
                  <a:pt x="787410" y="20090"/>
                  <a:pt x="595274" y="27432"/>
                </a:cubicBezTo>
                <a:cubicBezTo>
                  <a:pt x="403138" y="34774"/>
                  <a:pt x="169622" y="19643"/>
                  <a:pt x="0" y="27432"/>
                </a:cubicBezTo>
                <a:cubicBezTo>
                  <a:pt x="211" y="18145"/>
                  <a:pt x="120" y="6480"/>
                  <a:pt x="0" y="0"/>
                </a:cubicBezTo>
                <a:close/>
              </a:path>
            </a:pathLst>
          </a:custGeom>
          <a:solidFill>
            <a:schemeClr val="tx1"/>
          </a:solidFill>
          <a:ln w="4445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541912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F72D13B-FFCB-4650-AD3C-CB503735257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D0CA9470-DF15-46A1-BF0E-8A5367A4B0F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263047CB-E94D-482F-BACA-681E96C0EC2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600">
                <a:solidFill>
                  <a:schemeClr val="tx1">
                    <a:tint val="75000"/>
                  </a:schemeClr>
                </a:solidFill>
              </a:defRPr>
            </a:lvl1pPr>
          </a:lstStyle>
          <a:p>
            <a:fld id="{72345051-2045-45DA-935E-2E3CA1A69ADC}" type="datetimeFigureOut">
              <a:rPr lang="en-US" smtClean="0"/>
              <a:t>2/22/2023</a:t>
            </a:fld>
            <a:endParaRPr lang="en-US" dirty="0"/>
          </a:p>
        </p:txBody>
      </p:sp>
      <p:sp>
        <p:nvSpPr>
          <p:cNvPr id="5" name="Footer Placeholder 4">
            <a:extLst>
              <a:ext uri="{FF2B5EF4-FFF2-40B4-BE49-F238E27FC236}">
                <a16:creationId xmlns:a16="http://schemas.microsoft.com/office/drawing/2014/main" id="{2CFDA4B5-E797-42FC-8B7A-2294DF24A3D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6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678ED201-6D0E-422C-B4EC-566A3DC2980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600">
                <a:solidFill>
                  <a:schemeClr val="tx1">
                    <a:tint val="75000"/>
                  </a:schemeClr>
                </a:solidFill>
              </a:defRPr>
            </a:lvl1pPr>
          </a:lstStyle>
          <a:p>
            <a:fld id="{A7CD31F4-64FA-4BA0-9498-67783267A8C8}" type="slidenum">
              <a:rPr lang="en-US" smtClean="0"/>
              <a:t>‹#›</a:t>
            </a:fld>
            <a:endParaRPr lang="en-US" dirty="0"/>
          </a:p>
        </p:txBody>
      </p:sp>
    </p:spTree>
    <p:extLst>
      <p:ext uri="{BB962C8B-B14F-4D97-AF65-F5344CB8AC3E}">
        <p14:creationId xmlns:p14="http://schemas.microsoft.com/office/powerpoint/2010/main" val="406530630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100000"/>
        </a:lnSpc>
        <a:spcBef>
          <a:spcPct val="0"/>
        </a:spcBef>
        <a:buNone/>
        <a:defRPr sz="5400" kern="1200">
          <a:solidFill>
            <a:schemeClr val="tx1"/>
          </a:solidFill>
          <a:latin typeface="+mj-lt"/>
          <a:ea typeface="+mj-ea"/>
          <a:cs typeface="+mj-cs"/>
        </a:defRPr>
      </a:lvl1pPr>
    </p:titleStyle>
    <p:bodyStyle>
      <a:lvl1pPr marL="228600" indent="-228600" algn="l" defTabSz="914400" rtl="0" eaLnBrk="1" latinLnBrk="0" hangingPunct="1">
        <a:lnSpc>
          <a:spcPct val="110000"/>
        </a:lnSpc>
        <a:spcBef>
          <a:spcPts val="1000"/>
        </a:spcBef>
        <a:buFont typeface="Arial" panose="020B0604020202020204" pitchFamily="34" charset="0"/>
        <a:buChar char="•"/>
        <a:defRPr sz="3200" kern="1200">
          <a:solidFill>
            <a:schemeClr val="tx1"/>
          </a:solidFill>
          <a:latin typeface="+mn-lt"/>
          <a:ea typeface="+mn-ea"/>
          <a:cs typeface="+mn-cs"/>
        </a:defRPr>
      </a:lvl1pPr>
      <a:lvl2pPr marL="685800" indent="-228600" algn="l" defTabSz="914400" rtl="0" eaLnBrk="1" latinLnBrk="0" hangingPunct="1">
        <a:lnSpc>
          <a:spcPct val="110000"/>
        </a:lnSpc>
        <a:spcBef>
          <a:spcPts val="5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lnSpc>
          <a:spcPct val="110000"/>
        </a:lnSpc>
        <a:spcBef>
          <a:spcPts val="5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lnSpc>
          <a:spcPct val="110000"/>
        </a:lnSpc>
        <a:spcBef>
          <a:spcPts val="5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lnSpc>
          <a:spcPct val="110000"/>
        </a:lnSpc>
        <a:spcBef>
          <a:spcPts val="5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emf"/></Relationships>
</file>

<file path=ppt/slides/_rels/slide10.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93245F62-CCC4-49E4-B95B-EA6C1E7905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a:extLst>
              <a:ext uri="{FF2B5EF4-FFF2-40B4-BE49-F238E27FC236}">
                <a16:creationId xmlns:a16="http://schemas.microsoft.com/office/drawing/2014/main" id="{BEC3A518-038D-FAEF-9A44-4EC515C6021F}"/>
              </a:ext>
            </a:extLst>
          </p:cNvPr>
          <p:cNvSpPr>
            <a:spLocks noGrp="1"/>
          </p:cNvSpPr>
          <p:nvPr>
            <p:ph type="subTitle" idx="1"/>
          </p:nvPr>
        </p:nvSpPr>
        <p:spPr>
          <a:xfrm>
            <a:off x="638881" y="5660607"/>
            <a:ext cx="10909643" cy="552659"/>
          </a:xfrm>
        </p:spPr>
        <p:txBody>
          <a:bodyPr anchor="t">
            <a:normAutofit/>
          </a:bodyPr>
          <a:lstStyle/>
          <a:p>
            <a:pPr algn="ctr"/>
            <a:r>
              <a:rPr lang="en-GB" sz="2400" dirty="0"/>
              <a:t>SPC Meeting 23</a:t>
            </a:r>
            <a:r>
              <a:rPr lang="en-GB" sz="2400" baseline="30000" dirty="0"/>
              <a:t>rd</a:t>
            </a:r>
            <a:r>
              <a:rPr lang="en-GB" sz="2400" dirty="0"/>
              <a:t> February 2023</a:t>
            </a:r>
          </a:p>
        </p:txBody>
      </p:sp>
      <p:pic>
        <p:nvPicPr>
          <p:cNvPr id="4" name="Picture 3">
            <a:extLst>
              <a:ext uri="{FF2B5EF4-FFF2-40B4-BE49-F238E27FC236}">
                <a16:creationId xmlns:a16="http://schemas.microsoft.com/office/drawing/2014/main" id="{534E2D76-A449-BDA6-A7D4-BD83FAF1AF76}"/>
              </a:ext>
            </a:extLst>
          </p:cNvPr>
          <p:cNvPicPr/>
          <p:nvPr/>
        </p:nvPicPr>
        <p:blipFill>
          <a:blip r:embed="rId2" cstate="print">
            <a:extLst>
              <a:ext uri="{28A0092B-C50C-407E-A947-70E740481C1C}">
                <a14:useLocalDpi xmlns:a14="http://schemas.microsoft.com/office/drawing/2010/main" val="0"/>
              </a:ext>
            </a:extLst>
          </a:blip>
          <a:stretch>
            <a:fillRect/>
          </a:stretch>
        </p:blipFill>
        <p:spPr>
          <a:xfrm>
            <a:off x="9601881" y="5660607"/>
            <a:ext cx="1946643" cy="850538"/>
          </a:xfrm>
          <a:prstGeom prst="rect">
            <a:avLst/>
          </a:prstGeom>
          <a:gradFill flip="none" rotWithShape="1">
            <a:gsLst>
              <a:gs pos="0">
                <a:schemeClr val="accent5">
                  <a:lumMod val="5000"/>
                  <a:lumOff val="95000"/>
                </a:schemeClr>
              </a:gs>
              <a:gs pos="74000">
                <a:schemeClr val="accent5">
                  <a:lumMod val="45000"/>
                  <a:lumOff val="55000"/>
                </a:schemeClr>
              </a:gs>
              <a:gs pos="83000">
                <a:schemeClr val="accent5">
                  <a:lumMod val="45000"/>
                  <a:lumOff val="55000"/>
                </a:schemeClr>
              </a:gs>
              <a:gs pos="100000">
                <a:schemeClr val="accent5">
                  <a:lumMod val="30000"/>
                  <a:lumOff val="70000"/>
                </a:schemeClr>
              </a:gs>
            </a:gsLst>
            <a:lin ang="16200000" scaled="1"/>
            <a:tileRect/>
          </a:gradFill>
        </p:spPr>
      </p:pic>
      <p:sp>
        <p:nvSpPr>
          <p:cNvPr id="11" name="Rectangle 6">
            <a:extLst>
              <a:ext uri="{FF2B5EF4-FFF2-40B4-BE49-F238E27FC236}">
                <a16:creationId xmlns:a16="http://schemas.microsoft.com/office/drawing/2014/main" id="{E6C0DD6B-6AA3-448F-9B99-8386295BC1B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807702" y="5509052"/>
            <a:ext cx="4572000" cy="27432"/>
          </a:xfrm>
          <a:custGeom>
            <a:avLst/>
            <a:gdLst>
              <a:gd name="connsiteX0" fmla="*/ 0 w 4572000"/>
              <a:gd name="connsiteY0" fmla="*/ 0 h 27432"/>
              <a:gd name="connsiteX1" fmla="*/ 607423 w 4572000"/>
              <a:gd name="connsiteY1" fmla="*/ 0 h 27432"/>
              <a:gd name="connsiteX2" fmla="*/ 1123406 w 4572000"/>
              <a:gd name="connsiteY2" fmla="*/ 0 h 27432"/>
              <a:gd name="connsiteX3" fmla="*/ 1685109 w 4572000"/>
              <a:gd name="connsiteY3" fmla="*/ 0 h 27432"/>
              <a:gd name="connsiteX4" fmla="*/ 2383971 w 4572000"/>
              <a:gd name="connsiteY4" fmla="*/ 0 h 27432"/>
              <a:gd name="connsiteX5" fmla="*/ 2991394 w 4572000"/>
              <a:gd name="connsiteY5" fmla="*/ 0 h 27432"/>
              <a:gd name="connsiteX6" fmla="*/ 3553097 w 4572000"/>
              <a:gd name="connsiteY6" fmla="*/ 0 h 27432"/>
              <a:gd name="connsiteX7" fmla="*/ 4572000 w 4572000"/>
              <a:gd name="connsiteY7" fmla="*/ 0 h 27432"/>
              <a:gd name="connsiteX8" fmla="*/ 4572000 w 4572000"/>
              <a:gd name="connsiteY8" fmla="*/ 27432 h 27432"/>
              <a:gd name="connsiteX9" fmla="*/ 3918857 w 4572000"/>
              <a:gd name="connsiteY9" fmla="*/ 27432 h 27432"/>
              <a:gd name="connsiteX10" fmla="*/ 3357154 w 4572000"/>
              <a:gd name="connsiteY10" fmla="*/ 27432 h 27432"/>
              <a:gd name="connsiteX11" fmla="*/ 2612571 w 4572000"/>
              <a:gd name="connsiteY11" fmla="*/ 27432 h 27432"/>
              <a:gd name="connsiteX12" fmla="*/ 2005149 w 4572000"/>
              <a:gd name="connsiteY12" fmla="*/ 27432 h 27432"/>
              <a:gd name="connsiteX13" fmla="*/ 1489166 w 4572000"/>
              <a:gd name="connsiteY13" fmla="*/ 27432 h 27432"/>
              <a:gd name="connsiteX14" fmla="*/ 790303 w 4572000"/>
              <a:gd name="connsiteY14" fmla="*/ 27432 h 27432"/>
              <a:gd name="connsiteX15" fmla="*/ 0 w 4572000"/>
              <a:gd name="connsiteY15" fmla="*/ 27432 h 27432"/>
              <a:gd name="connsiteX16" fmla="*/ 0 w 4572000"/>
              <a:gd name="connsiteY16"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572000" h="27432" fill="none" extrusionOk="0">
                <a:moveTo>
                  <a:pt x="0" y="0"/>
                </a:moveTo>
                <a:cubicBezTo>
                  <a:pt x="150397" y="-23421"/>
                  <a:pt x="474161" y="9174"/>
                  <a:pt x="607423" y="0"/>
                </a:cubicBezTo>
                <a:cubicBezTo>
                  <a:pt x="740685" y="-9174"/>
                  <a:pt x="868821" y="-4258"/>
                  <a:pt x="1123406" y="0"/>
                </a:cubicBezTo>
                <a:cubicBezTo>
                  <a:pt x="1377991" y="4258"/>
                  <a:pt x="1567664" y="-12410"/>
                  <a:pt x="1685109" y="0"/>
                </a:cubicBezTo>
                <a:cubicBezTo>
                  <a:pt x="1802554" y="12410"/>
                  <a:pt x="2193086" y="-14353"/>
                  <a:pt x="2383971" y="0"/>
                </a:cubicBezTo>
                <a:cubicBezTo>
                  <a:pt x="2574856" y="14353"/>
                  <a:pt x="2697477" y="-26142"/>
                  <a:pt x="2991394" y="0"/>
                </a:cubicBezTo>
                <a:cubicBezTo>
                  <a:pt x="3285311" y="26142"/>
                  <a:pt x="3423667" y="26544"/>
                  <a:pt x="3553097" y="0"/>
                </a:cubicBezTo>
                <a:cubicBezTo>
                  <a:pt x="3682527" y="-26544"/>
                  <a:pt x="4344147" y="50350"/>
                  <a:pt x="4572000" y="0"/>
                </a:cubicBezTo>
                <a:cubicBezTo>
                  <a:pt x="4571027" y="8304"/>
                  <a:pt x="4571522" y="21512"/>
                  <a:pt x="4572000" y="27432"/>
                </a:cubicBezTo>
                <a:cubicBezTo>
                  <a:pt x="4438349" y="5490"/>
                  <a:pt x="4090129" y="31231"/>
                  <a:pt x="3918857" y="27432"/>
                </a:cubicBezTo>
                <a:cubicBezTo>
                  <a:pt x="3747585" y="23633"/>
                  <a:pt x="3498826" y="6883"/>
                  <a:pt x="3357154" y="27432"/>
                </a:cubicBezTo>
                <a:cubicBezTo>
                  <a:pt x="3215482" y="47981"/>
                  <a:pt x="2784289" y="56849"/>
                  <a:pt x="2612571" y="27432"/>
                </a:cubicBezTo>
                <a:cubicBezTo>
                  <a:pt x="2440853" y="-1985"/>
                  <a:pt x="2261292" y="25951"/>
                  <a:pt x="2005149" y="27432"/>
                </a:cubicBezTo>
                <a:cubicBezTo>
                  <a:pt x="1749006" y="28913"/>
                  <a:pt x="1700078" y="34342"/>
                  <a:pt x="1489166" y="27432"/>
                </a:cubicBezTo>
                <a:cubicBezTo>
                  <a:pt x="1278254" y="20522"/>
                  <a:pt x="1077188" y="56916"/>
                  <a:pt x="790303" y="27432"/>
                </a:cubicBezTo>
                <a:cubicBezTo>
                  <a:pt x="503418" y="-2052"/>
                  <a:pt x="359168" y="57044"/>
                  <a:pt x="0" y="27432"/>
                </a:cubicBezTo>
                <a:cubicBezTo>
                  <a:pt x="-1048" y="14992"/>
                  <a:pt x="-1120" y="7447"/>
                  <a:pt x="0" y="0"/>
                </a:cubicBezTo>
                <a:close/>
              </a:path>
              <a:path w="4572000" h="27432" stroke="0" extrusionOk="0">
                <a:moveTo>
                  <a:pt x="0" y="0"/>
                </a:moveTo>
                <a:cubicBezTo>
                  <a:pt x="155698" y="6780"/>
                  <a:pt x="465972" y="13197"/>
                  <a:pt x="607423" y="0"/>
                </a:cubicBezTo>
                <a:cubicBezTo>
                  <a:pt x="748874" y="-13197"/>
                  <a:pt x="1014133" y="22994"/>
                  <a:pt x="1123406" y="0"/>
                </a:cubicBezTo>
                <a:cubicBezTo>
                  <a:pt x="1232679" y="-22994"/>
                  <a:pt x="1639431" y="-2997"/>
                  <a:pt x="1867989" y="0"/>
                </a:cubicBezTo>
                <a:cubicBezTo>
                  <a:pt x="2096547" y="2997"/>
                  <a:pt x="2265668" y="29557"/>
                  <a:pt x="2475411" y="0"/>
                </a:cubicBezTo>
                <a:cubicBezTo>
                  <a:pt x="2685154" y="-29557"/>
                  <a:pt x="2951491" y="73"/>
                  <a:pt x="3082834" y="0"/>
                </a:cubicBezTo>
                <a:cubicBezTo>
                  <a:pt x="3214177" y="-73"/>
                  <a:pt x="3641000" y="-33478"/>
                  <a:pt x="3827417" y="0"/>
                </a:cubicBezTo>
                <a:cubicBezTo>
                  <a:pt x="4013834" y="33478"/>
                  <a:pt x="4345917" y="14255"/>
                  <a:pt x="4572000" y="0"/>
                </a:cubicBezTo>
                <a:cubicBezTo>
                  <a:pt x="4572485" y="9333"/>
                  <a:pt x="4573278" y="19699"/>
                  <a:pt x="4572000" y="27432"/>
                </a:cubicBezTo>
                <a:cubicBezTo>
                  <a:pt x="4318030" y="43025"/>
                  <a:pt x="4161104" y="34314"/>
                  <a:pt x="4010297" y="27432"/>
                </a:cubicBezTo>
                <a:cubicBezTo>
                  <a:pt x="3859490" y="20550"/>
                  <a:pt x="3592529" y="6613"/>
                  <a:pt x="3357154" y="27432"/>
                </a:cubicBezTo>
                <a:cubicBezTo>
                  <a:pt x="3121779" y="48251"/>
                  <a:pt x="2884285" y="3780"/>
                  <a:pt x="2704011" y="27432"/>
                </a:cubicBezTo>
                <a:cubicBezTo>
                  <a:pt x="2523737" y="51084"/>
                  <a:pt x="2295944" y="32081"/>
                  <a:pt x="2096589" y="27432"/>
                </a:cubicBezTo>
                <a:cubicBezTo>
                  <a:pt x="1897234" y="22783"/>
                  <a:pt x="1623782" y="52518"/>
                  <a:pt x="1352006" y="27432"/>
                </a:cubicBezTo>
                <a:cubicBezTo>
                  <a:pt x="1080230" y="2346"/>
                  <a:pt x="869959" y="12864"/>
                  <a:pt x="607423" y="27432"/>
                </a:cubicBezTo>
                <a:cubicBezTo>
                  <a:pt x="344887" y="42000"/>
                  <a:pt x="188100" y="40051"/>
                  <a:pt x="0" y="27432"/>
                </a:cubicBezTo>
                <a:cubicBezTo>
                  <a:pt x="211" y="18145"/>
                  <a:pt x="120" y="6480"/>
                  <a:pt x="0" y="0"/>
                </a:cubicBezTo>
                <a:close/>
              </a:path>
            </a:pathLst>
          </a:custGeom>
          <a:solidFill>
            <a:srgbClr val="F55524"/>
          </a:solidFill>
          <a:ln w="38100" cap="rnd">
            <a:solidFill>
              <a:srgbClr val="F55524"/>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Date Placeholder 26">
            <a:extLst>
              <a:ext uri="{FF2B5EF4-FFF2-40B4-BE49-F238E27FC236}">
                <a16:creationId xmlns:a16="http://schemas.microsoft.com/office/drawing/2014/main" id="{F28B82B1-E269-4325-A665-6CFE5DEE5DE5}"/>
              </a:ext>
              <a:ext uri="{C183D7F6-B498-43B3-948B-1728B52AA6E4}">
                <adec:decorative xmlns:adec="http://schemas.microsoft.com/office/drawing/2017/decorative" val="1"/>
              </a:ext>
            </a:extLst>
          </p:cNvPr>
          <p:cNvSpPr txBox="1">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8200" y="6356350"/>
            <a:ext cx="2743200" cy="365125"/>
          </a:xfrm>
          <a:prstGeom prst="rect">
            <a:avLst/>
          </a:prstGeom>
        </p:spPr>
        <p:txBody>
          <a:bodyPr vert="horz" lIns="91440" tIns="45720" rIns="91440" bIns="45720" rtlCol="0" anchor="ctr"/>
          <a:lstStyle>
            <a:defPPr>
              <a:defRPr lang="en-US"/>
            </a:defPPr>
            <a:lvl1pPr marL="0" algn="l" defTabSz="914400" rtl="0" eaLnBrk="1" latinLnBrk="0" hangingPunct="1">
              <a:defRPr sz="16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solidFill>
                <a:schemeClr val="tx1"/>
              </a:solidFill>
            </a:endParaRPr>
          </a:p>
        </p:txBody>
      </p:sp>
      <p:sp>
        <p:nvSpPr>
          <p:cNvPr id="15" name="Footer Placeholder 27">
            <a:extLst>
              <a:ext uri="{FF2B5EF4-FFF2-40B4-BE49-F238E27FC236}">
                <a16:creationId xmlns:a16="http://schemas.microsoft.com/office/drawing/2014/main" id="{7C700527-76FD-4DF4-A597-6F5E089CA0C2}"/>
              </a:ext>
              <a:ext uri="{C183D7F6-B498-43B3-948B-1728B52AA6E4}">
                <adec:decorative xmlns:adec="http://schemas.microsoft.com/office/drawing/2017/decorative" val="1"/>
              </a:ext>
            </a:extLst>
          </p:cNvPr>
          <p:cNvSpPr txBox="1">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38600" y="6356350"/>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6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solidFill>
                <a:schemeClr val="tx1"/>
              </a:solidFill>
            </a:endParaRPr>
          </a:p>
        </p:txBody>
      </p:sp>
      <p:sp>
        <p:nvSpPr>
          <p:cNvPr id="17" name="Slide Number Placeholder 28">
            <a:extLst>
              <a:ext uri="{FF2B5EF4-FFF2-40B4-BE49-F238E27FC236}">
                <a16:creationId xmlns:a16="http://schemas.microsoft.com/office/drawing/2014/main" id="{B5EA49A9-01EB-4D60-A392-7DC9B625D67D}"/>
              </a:ext>
              <a:ext uri="{C183D7F6-B498-43B3-948B-1728B52AA6E4}">
                <adec:decorative xmlns:adec="http://schemas.microsoft.com/office/drawing/2017/decorative" val="1"/>
              </a:ext>
            </a:extLst>
          </p:cNvPr>
          <p:cNvSpPr txBox="1">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106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6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solidFill>
                <a:schemeClr val="tx1"/>
              </a:solidFill>
            </a:endParaRPr>
          </a:p>
        </p:txBody>
      </p:sp>
      <p:graphicFrame>
        <p:nvGraphicFramePr>
          <p:cNvPr id="5" name="Object 4">
            <a:extLst>
              <a:ext uri="{FF2B5EF4-FFF2-40B4-BE49-F238E27FC236}">
                <a16:creationId xmlns:a16="http://schemas.microsoft.com/office/drawing/2014/main" id="{1A125190-9AB8-3451-9F74-13029987071E}"/>
              </a:ext>
            </a:extLst>
          </p:cNvPr>
          <p:cNvGraphicFramePr>
            <a:graphicFrameLocks noChangeAspect="1"/>
          </p:cNvGraphicFramePr>
          <p:nvPr>
            <p:extLst>
              <p:ext uri="{D42A27DB-BD31-4B8C-83A1-F6EECF244321}">
                <p14:modId xmlns:p14="http://schemas.microsoft.com/office/powerpoint/2010/main" val="1864773918"/>
              </p:ext>
            </p:extLst>
          </p:nvPr>
        </p:nvGraphicFramePr>
        <p:xfrm>
          <a:off x="1296954" y="790949"/>
          <a:ext cx="8882744" cy="4371248"/>
        </p:xfrm>
        <a:graphic>
          <a:graphicData uri="http://schemas.openxmlformats.org/presentationml/2006/ole">
            <mc:AlternateContent xmlns:mc="http://schemas.openxmlformats.org/markup-compatibility/2006">
              <mc:Choice xmlns:v="urn:schemas-microsoft-com:vml" Requires="v">
                <p:oleObj name="Acrobat Document" r:id="rId3" imgW="7867555" imgH="3086100" progId="AcroExch.Document.DC">
                  <p:embed/>
                </p:oleObj>
              </mc:Choice>
              <mc:Fallback>
                <p:oleObj name="Acrobat Document" r:id="rId3" imgW="7867555" imgH="3086100" progId="AcroExch.Document.DC">
                  <p:embed/>
                  <p:pic>
                    <p:nvPicPr>
                      <p:cNvPr id="0" name=""/>
                      <p:cNvPicPr/>
                      <p:nvPr/>
                    </p:nvPicPr>
                    <p:blipFill>
                      <a:blip r:embed="rId4"/>
                      <a:stretch>
                        <a:fillRect/>
                      </a:stretch>
                    </p:blipFill>
                    <p:spPr>
                      <a:xfrm>
                        <a:off x="1296954" y="790949"/>
                        <a:ext cx="8882744" cy="4371248"/>
                      </a:xfrm>
                      <a:prstGeom prst="rect">
                        <a:avLst/>
                      </a:prstGeom>
                    </p:spPr>
                  </p:pic>
                </p:oleObj>
              </mc:Fallback>
            </mc:AlternateContent>
          </a:graphicData>
        </a:graphic>
      </p:graphicFrame>
      <p:pic>
        <p:nvPicPr>
          <p:cNvPr id="8" name="Picture 7">
            <a:extLst>
              <a:ext uri="{FF2B5EF4-FFF2-40B4-BE49-F238E27FC236}">
                <a16:creationId xmlns:a16="http://schemas.microsoft.com/office/drawing/2014/main" id="{8D05A4F4-420C-34DA-DDED-70DA27DC9622}"/>
              </a:ext>
            </a:extLst>
          </p:cNvPr>
          <p:cNvPicPr>
            <a:picLocks noChangeAspect="1"/>
          </p:cNvPicPr>
          <p:nvPr/>
        </p:nvPicPr>
        <p:blipFill>
          <a:blip r:embed="rId5"/>
          <a:stretch>
            <a:fillRect/>
          </a:stretch>
        </p:blipFill>
        <p:spPr>
          <a:xfrm>
            <a:off x="194724" y="5732119"/>
            <a:ext cx="1811358" cy="913694"/>
          </a:xfrm>
          <a:prstGeom prst="rect">
            <a:avLst/>
          </a:prstGeom>
        </p:spPr>
      </p:pic>
    </p:spTree>
    <p:extLst>
      <p:ext uri="{BB962C8B-B14F-4D97-AF65-F5344CB8AC3E}">
        <p14:creationId xmlns:p14="http://schemas.microsoft.com/office/powerpoint/2010/main" val="51762356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7">
            <a:extLst>
              <a:ext uri="{FF2B5EF4-FFF2-40B4-BE49-F238E27FC236}">
                <a16:creationId xmlns:a16="http://schemas.microsoft.com/office/drawing/2014/main" id="{EBDD1931-9E86-4402-9A68-33A2D9EFB1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8199" y="1709928"/>
            <a:ext cx="10515600" cy="27432"/>
          </a:xfrm>
          <a:custGeom>
            <a:avLst/>
            <a:gdLst>
              <a:gd name="connsiteX0" fmla="*/ 0 w 10515600"/>
              <a:gd name="connsiteY0" fmla="*/ 0 h 27432"/>
              <a:gd name="connsiteX1" fmla="*/ 446913 w 10515600"/>
              <a:gd name="connsiteY1" fmla="*/ 0 h 27432"/>
              <a:gd name="connsiteX2" fmla="*/ 1104138 w 10515600"/>
              <a:gd name="connsiteY2" fmla="*/ 0 h 27432"/>
              <a:gd name="connsiteX3" fmla="*/ 1866519 w 10515600"/>
              <a:gd name="connsiteY3" fmla="*/ 0 h 27432"/>
              <a:gd name="connsiteX4" fmla="*/ 2208276 w 10515600"/>
              <a:gd name="connsiteY4" fmla="*/ 0 h 27432"/>
              <a:gd name="connsiteX5" fmla="*/ 2550033 w 10515600"/>
              <a:gd name="connsiteY5" fmla="*/ 0 h 27432"/>
              <a:gd name="connsiteX6" fmla="*/ 3417570 w 10515600"/>
              <a:gd name="connsiteY6" fmla="*/ 0 h 27432"/>
              <a:gd name="connsiteX7" fmla="*/ 4074795 w 10515600"/>
              <a:gd name="connsiteY7" fmla="*/ 0 h 27432"/>
              <a:gd name="connsiteX8" fmla="*/ 4416552 w 10515600"/>
              <a:gd name="connsiteY8" fmla="*/ 0 h 27432"/>
              <a:gd name="connsiteX9" fmla="*/ 5073777 w 10515600"/>
              <a:gd name="connsiteY9" fmla="*/ 0 h 27432"/>
              <a:gd name="connsiteX10" fmla="*/ 5941314 w 10515600"/>
              <a:gd name="connsiteY10" fmla="*/ 0 h 27432"/>
              <a:gd name="connsiteX11" fmla="*/ 6493383 w 10515600"/>
              <a:gd name="connsiteY11" fmla="*/ 0 h 27432"/>
              <a:gd name="connsiteX12" fmla="*/ 7045452 w 10515600"/>
              <a:gd name="connsiteY12" fmla="*/ 0 h 27432"/>
              <a:gd name="connsiteX13" fmla="*/ 7702677 w 10515600"/>
              <a:gd name="connsiteY13" fmla="*/ 0 h 27432"/>
              <a:gd name="connsiteX14" fmla="*/ 8465058 w 10515600"/>
              <a:gd name="connsiteY14" fmla="*/ 0 h 27432"/>
              <a:gd name="connsiteX15" fmla="*/ 9227439 w 10515600"/>
              <a:gd name="connsiteY15" fmla="*/ 0 h 27432"/>
              <a:gd name="connsiteX16" fmla="*/ 10515600 w 10515600"/>
              <a:gd name="connsiteY16" fmla="*/ 0 h 27432"/>
              <a:gd name="connsiteX17" fmla="*/ 10515600 w 10515600"/>
              <a:gd name="connsiteY17" fmla="*/ 27432 h 27432"/>
              <a:gd name="connsiteX18" fmla="*/ 10068687 w 10515600"/>
              <a:gd name="connsiteY18" fmla="*/ 27432 h 27432"/>
              <a:gd name="connsiteX19" fmla="*/ 9201150 w 10515600"/>
              <a:gd name="connsiteY19" fmla="*/ 27432 h 27432"/>
              <a:gd name="connsiteX20" fmla="*/ 8543925 w 10515600"/>
              <a:gd name="connsiteY20" fmla="*/ 27432 h 27432"/>
              <a:gd name="connsiteX21" fmla="*/ 8202168 w 10515600"/>
              <a:gd name="connsiteY21" fmla="*/ 27432 h 27432"/>
              <a:gd name="connsiteX22" fmla="*/ 7544943 w 10515600"/>
              <a:gd name="connsiteY22" fmla="*/ 27432 h 27432"/>
              <a:gd name="connsiteX23" fmla="*/ 6992874 w 10515600"/>
              <a:gd name="connsiteY23" fmla="*/ 27432 h 27432"/>
              <a:gd name="connsiteX24" fmla="*/ 6440805 w 10515600"/>
              <a:gd name="connsiteY24" fmla="*/ 27432 h 27432"/>
              <a:gd name="connsiteX25" fmla="*/ 5888736 w 10515600"/>
              <a:gd name="connsiteY25" fmla="*/ 27432 h 27432"/>
              <a:gd name="connsiteX26" fmla="*/ 5336667 w 10515600"/>
              <a:gd name="connsiteY26" fmla="*/ 27432 h 27432"/>
              <a:gd name="connsiteX27" fmla="*/ 4574286 w 10515600"/>
              <a:gd name="connsiteY27" fmla="*/ 27432 h 27432"/>
              <a:gd name="connsiteX28" fmla="*/ 3917061 w 10515600"/>
              <a:gd name="connsiteY28" fmla="*/ 27432 h 27432"/>
              <a:gd name="connsiteX29" fmla="*/ 3575304 w 10515600"/>
              <a:gd name="connsiteY29" fmla="*/ 27432 h 27432"/>
              <a:gd name="connsiteX30" fmla="*/ 3023235 w 10515600"/>
              <a:gd name="connsiteY30" fmla="*/ 27432 h 27432"/>
              <a:gd name="connsiteX31" fmla="*/ 2260854 w 10515600"/>
              <a:gd name="connsiteY31" fmla="*/ 27432 h 27432"/>
              <a:gd name="connsiteX32" fmla="*/ 1813941 w 10515600"/>
              <a:gd name="connsiteY32" fmla="*/ 27432 h 27432"/>
              <a:gd name="connsiteX33" fmla="*/ 946404 w 10515600"/>
              <a:gd name="connsiteY33" fmla="*/ 27432 h 27432"/>
              <a:gd name="connsiteX34" fmla="*/ 0 w 10515600"/>
              <a:gd name="connsiteY34" fmla="*/ 27432 h 27432"/>
              <a:gd name="connsiteX35" fmla="*/ 0 w 10515600"/>
              <a:gd name="connsiteY35"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515600" h="27432" fill="none" extrusionOk="0">
                <a:moveTo>
                  <a:pt x="0" y="0"/>
                </a:moveTo>
                <a:cubicBezTo>
                  <a:pt x="119693" y="-14343"/>
                  <a:pt x="253007" y="-7583"/>
                  <a:pt x="446913" y="0"/>
                </a:cubicBezTo>
                <a:cubicBezTo>
                  <a:pt x="640819" y="7583"/>
                  <a:pt x="841419" y="-7067"/>
                  <a:pt x="1104138" y="0"/>
                </a:cubicBezTo>
                <a:cubicBezTo>
                  <a:pt x="1366858" y="7067"/>
                  <a:pt x="1495525" y="1255"/>
                  <a:pt x="1866519" y="0"/>
                </a:cubicBezTo>
                <a:cubicBezTo>
                  <a:pt x="2237513" y="-1255"/>
                  <a:pt x="2043820" y="12003"/>
                  <a:pt x="2208276" y="0"/>
                </a:cubicBezTo>
                <a:cubicBezTo>
                  <a:pt x="2372732" y="-12003"/>
                  <a:pt x="2419452" y="9887"/>
                  <a:pt x="2550033" y="0"/>
                </a:cubicBezTo>
                <a:cubicBezTo>
                  <a:pt x="2680614" y="-9887"/>
                  <a:pt x="3098156" y="3827"/>
                  <a:pt x="3417570" y="0"/>
                </a:cubicBezTo>
                <a:cubicBezTo>
                  <a:pt x="3736984" y="-3827"/>
                  <a:pt x="3916040" y="-6233"/>
                  <a:pt x="4074795" y="0"/>
                </a:cubicBezTo>
                <a:cubicBezTo>
                  <a:pt x="4233551" y="6233"/>
                  <a:pt x="4279253" y="5661"/>
                  <a:pt x="4416552" y="0"/>
                </a:cubicBezTo>
                <a:cubicBezTo>
                  <a:pt x="4553851" y="-5661"/>
                  <a:pt x="4915758" y="26022"/>
                  <a:pt x="5073777" y="0"/>
                </a:cubicBezTo>
                <a:cubicBezTo>
                  <a:pt x="5231797" y="-26022"/>
                  <a:pt x="5612089" y="32230"/>
                  <a:pt x="5941314" y="0"/>
                </a:cubicBezTo>
                <a:cubicBezTo>
                  <a:pt x="6270539" y="-32230"/>
                  <a:pt x="6313600" y="3064"/>
                  <a:pt x="6493383" y="0"/>
                </a:cubicBezTo>
                <a:cubicBezTo>
                  <a:pt x="6673166" y="-3064"/>
                  <a:pt x="6902474" y="-21096"/>
                  <a:pt x="7045452" y="0"/>
                </a:cubicBezTo>
                <a:cubicBezTo>
                  <a:pt x="7188430" y="21096"/>
                  <a:pt x="7478162" y="17386"/>
                  <a:pt x="7702677" y="0"/>
                </a:cubicBezTo>
                <a:cubicBezTo>
                  <a:pt x="7927192" y="-17386"/>
                  <a:pt x="8295683" y="-35143"/>
                  <a:pt x="8465058" y="0"/>
                </a:cubicBezTo>
                <a:cubicBezTo>
                  <a:pt x="8634433" y="35143"/>
                  <a:pt x="8927835" y="4103"/>
                  <a:pt x="9227439" y="0"/>
                </a:cubicBezTo>
                <a:cubicBezTo>
                  <a:pt x="9527043" y="-4103"/>
                  <a:pt x="10105355" y="-17535"/>
                  <a:pt x="10515600" y="0"/>
                </a:cubicBezTo>
                <a:cubicBezTo>
                  <a:pt x="10515789" y="12323"/>
                  <a:pt x="10515633" y="14639"/>
                  <a:pt x="10515600" y="27432"/>
                </a:cubicBezTo>
                <a:cubicBezTo>
                  <a:pt x="10343646" y="15282"/>
                  <a:pt x="10223667" y="31057"/>
                  <a:pt x="10068687" y="27432"/>
                </a:cubicBezTo>
                <a:cubicBezTo>
                  <a:pt x="9913707" y="23807"/>
                  <a:pt x="9512455" y="4101"/>
                  <a:pt x="9201150" y="27432"/>
                </a:cubicBezTo>
                <a:cubicBezTo>
                  <a:pt x="8889845" y="50763"/>
                  <a:pt x="8866277" y="3158"/>
                  <a:pt x="8543925" y="27432"/>
                </a:cubicBezTo>
                <a:cubicBezTo>
                  <a:pt x="8221573" y="51706"/>
                  <a:pt x="8288348" y="37286"/>
                  <a:pt x="8202168" y="27432"/>
                </a:cubicBezTo>
                <a:cubicBezTo>
                  <a:pt x="8115988" y="17578"/>
                  <a:pt x="7797033" y="6631"/>
                  <a:pt x="7544943" y="27432"/>
                </a:cubicBezTo>
                <a:cubicBezTo>
                  <a:pt x="7292854" y="48233"/>
                  <a:pt x="7108060" y="41767"/>
                  <a:pt x="6992874" y="27432"/>
                </a:cubicBezTo>
                <a:cubicBezTo>
                  <a:pt x="6877688" y="13097"/>
                  <a:pt x="6668930" y="7947"/>
                  <a:pt x="6440805" y="27432"/>
                </a:cubicBezTo>
                <a:cubicBezTo>
                  <a:pt x="6212680" y="46917"/>
                  <a:pt x="6027476" y="35225"/>
                  <a:pt x="5888736" y="27432"/>
                </a:cubicBezTo>
                <a:cubicBezTo>
                  <a:pt x="5749996" y="19639"/>
                  <a:pt x="5574559" y="43627"/>
                  <a:pt x="5336667" y="27432"/>
                </a:cubicBezTo>
                <a:cubicBezTo>
                  <a:pt x="5098775" y="11237"/>
                  <a:pt x="4837534" y="41882"/>
                  <a:pt x="4574286" y="27432"/>
                </a:cubicBezTo>
                <a:cubicBezTo>
                  <a:pt x="4311038" y="12982"/>
                  <a:pt x="4126419" y="26678"/>
                  <a:pt x="3917061" y="27432"/>
                </a:cubicBezTo>
                <a:cubicBezTo>
                  <a:pt x="3707704" y="28186"/>
                  <a:pt x="3657291" y="40087"/>
                  <a:pt x="3575304" y="27432"/>
                </a:cubicBezTo>
                <a:cubicBezTo>
                  <a:pt x="3493317" y="14777"/>
                  <a:pt x="3185226" y="45867"/>
                  <a:pt x="3023235" y="27432"/>
                </a:cubicBezTo>
                <a:cubicBezTo>
                  <a:pt x="2861244" y="8997"/>
                  <a:pt x="2597085" y="35801"/>
                  <a:pt x="2260854" y="27432"/>
                </a:cubicBezTo>
                <a:cubicBezTo>
                  <a:pt x="1924623" y="19063"/>
                  <a:pt x="1996678" y="15705"/>
                  <a:pt x="1813941" y="27432"/>
                </a:cubicBezTo>
                <a:cubicBezTo>
                  <a:pt x="1631204" y="39159"/>
                  <a:pt x="1187542" y="49167"/>
                  <a:pt x="946404" y="27432"/>
                </a:cubicBezTo>
                <a:cubicBezTo>
                  <a:pt x="705266" y="5697"/>
                  <a:pt x="404743" y="28229"/>
                  <a:pt x="0" y="27432"/>
                </a:cubicBezTo>
                <a:cubicBezTo>
                  <a:pt x="244" y="15297"/>
                  <a:pt x="645" y="7129"/>
                  <a:pt x="0" y="0"/>
                </a:cubicBezTo>
                <a:close/>
              </a:path>
              <a:path w="10515600" h="27432" stroke="0" extrusionOk="0">
                <a:moveTo>
                  <a:pt x="0" y="0"/>
                </a:moveTo>
                <a:cubicBezTo>
                  <a:pt x="230793" y="14353"/>
                  <a:pt x="332416" y="21392"/>
                  <a:pt x="552069" y="0"/>
                </a:cubicBezTo>
                <a:cubicBezTo>
                  <a:pt x="771722" y="-21392"/>
                  <a:pt x="761737" y="-14337"/>
                  <a:pt x="893826" y="0"/>
                </a:cubicBezTo>
                <a:cubicBezTo>
                  <a:pt x="1025915" y="14337"/>
                  <a:pt x="1441584" y="-15498"/>
                  <a:pt x="1761363" y="0"/>
                </a:cubicBezTo>
                <a:cubicBezTo>
                  <a:pt x="2081142" y="15498"/>
                  <a:pt x="2111503" y="7278"/>
                  <a:pt x="2313432" y="0"/>
                </a:cubicBezTo>
                <a:cubicBezTo>
                  <a:pt x="2515361" y="-7278"/>
                  <a:pt x="2743584" y="-17845"/>
                  <a:pt x="2865501" y="0"/>
                </a:cubicBezTo>
                <a:cubicBezTo>
                  <a:pt x="2987418" y="17845"/>
                  <a:pt x="3345183" y="8208"/>
                  <a:pt x="3733038" y="0"/>
                </a:cubicBezTo>
                <a:cubicBezTo>
                  <a:pt x="4120893" y="-8208"/>
                  <a:pt x="4009066" y="-3159"/>
                  <a:pt x="4179951" y="0"/>
                </a:cubicBezTo>
                <a:cubicBezTo>
                  <a:pt x="4350836" y="3159"/>
                  <a:pt x="4735020" y="17517"/>
                  <a:pt x="5047488" y="0"/>
                </a:cubicBezTo>
                <a:cubicBezTo>
                  <a:pt x="5359956" y="-17517"/>
                  <a:pt x="5662148" y="-17777"/>
                  <a:pt x="5915025" y="0"/>
                </a:cubicBezTo>
                <a:cubicBezTo>
                  <a:pt x="6167902" y="17777"/>
                  <a:pt x="6308797" y="30350"/>
                  <a:pt x="6572250" y="0"/>
                </a:cubicBezTo>
                <a:cubicBezTo>
                  <a:pt x="6835703" y="-30350"/>
                  <a:pt x="7107419" y="-9627"/>
                  <a:pt x="7439787" y="0"/>
                </a:cubicBezTo>
                <a:cubicBezTo>
                  <a:pt x="7772155" y="9627"/>
                  <a:pt x="7844034" y="-9098"/>
                  <a:pt x="7991856" y="0"/>
                </a:cubicBezTo>
                <a:cubicBezTo>
                  <a:pt x="8139678" y="9098"/>
                  <a:pt x="8289889" y="-20239"/>
                  <a:pt x="8543925" y="0"/>
                </a:cubicBezTo>
                <a:cubicBezTo>
                  <a:pt x="8797961" y="20239"/>
                  <a:pt x="8994198" y="29575"/>
                  <a:pt x="9306306" y="0"/>
                </a:cubicBezTo>
                <a:cubicBezTo>
                  <a:pt x="9618414" y="-29575"/>
                  <a:pt x="9739118" y="-23835"/>
                  <a:pt x="9858375" y="0"/>
                </a:cubicBezTo>
                <a:cubicBezTo>
                  <a:pt x="9977632" y="23835"/>
                  <a:pt x="10370488" y="-4069"/>
                  <a:pt x="10515600" y="0"/>
                </a:cubicBezTo>
                <a:cubicBezTo>
                  <a:pt x="10515650" y="5798"/>
                  <a:pt x="10515903" y="19375"/>
                  <a:pt x="10515600" y="27432"/>
                </a:cubicBezTo>
                <a:cubicBezTo>
                  <a:pt x="10304538" y="42307"/>
                  <a:pt x="10069280" y="3335"/>
                  <a:pt x="9753219" y="27432"/>
                </a:cubicBezTo>
                <a:cubicBezTo>
                  <a:pt x="9437158" y="51529"/>
                  <a:pt x="9488415" y="23852"/>
                  <a:pt x="9411462" y="27432"/>
                </a:cubicBezTo>
                <a:cubicBezTo>
                  <a:pt x="9334509" y="31012"/>
                  <a:pt x="9183755" y="44107"/>
                  <a:pt x="8964549" y="27432"/>
                </a:cubicBezTo>
                <a:cubicBezTo>
                  <a:pt x="8745343" y="10757"/>
                  <a:pt x="8279150" y="61693"/>
                  <a:pt x="8097012" y="27432"/>
                </a:cubicBezTo>
                <a:cubicBezTo>
                  <a:pt x="7914874" y="-6829"/>
                  <a:pt x="7608717" y="59556"/>
                  <a:pt x="7439787" y="27432"/>
                </a:cubicBezTo>
                <a:cubicBezTo>
                  <a:pt x="7270858" y="-4692"/>
                  <a:pt x="7154492" y="27026"/>
                  <a:pt x="6992874" y="27432"/>
                </a:cubicBezTo>
                <a:cubicBezTo>
                  <a:pt x="6831256" y="27838"/>
                  <a:pt x="6536817" y="51174"/>
                  <a:pt x="6335649" y="27432"/>
                </a:cubicBezTo>
                <a:cubicBezTo>
                  <a:pt x="6134481" y="3690"/>
                  <a:pt x="6097824" y="11070"/>
                  <a:pt x="5993892" y="27432"/>
                </a:cubicBezTo>
                <a:cubicBezTo>
                  <a:pt x="5889960" y="43794"/>
                  <a:pt x="5793821" y="34098"/>
                  <a:pt x="5652135" y="27432"/>
                </a:cubicBezTo>
                <a:cubicBezTo>
                  <a:pt x="5510449" y="20766"/>
                  <a:pt x="5168382" y="-3650"/>
                  <a:pt x="4994910" y="27432"/>
                </a:cubicBezTo>
                <a:cubicBezTo>
                  <a:pt x="4821439" y="58514"/>
                  <a:pt x="4653937" y="21362"/>
                  <a:pt x="4547997" y="27432"/>
                </a:cubicBezTo>
                <a:cubicBezTo>
                  <a:pt x="4442057" y="33502"/>
                  <a:pt x="4153363" y="33024"/>
                  <a:pt x="3785616" y="27432"/>
                </a:cubicBezTo>
                <a:cubicBezTo>
                  <a:pt x="3417869" y="21840"/>
                  <a:pt x="3544908" y="29840"/>
                  <a:pt x="3338703" y="27432"/>
                </a:cubicBezTo>
                <a:cubicBezTo>
                  <a:pt x="3132498" y="25024"/>
                  <a:pt x="2782152" y="45947"/>
                  <a:pt x="2576322" y="27432"/>
                </a:cubicBezTo>
                <a:cubicBezTo>
                  <a:pt x="2370492" y="8917"/>
                  <a:pt x="2347214" y="14129"/>
                  <a:pt x="2234565" y="27432"/>
                </a:cubicBezTo>
                <a:cubicBezTo>
                  <a:pt x="2121916" y="40735"/>
                  <a:pt x="1785921" y="49081"/>
                  <a:pt x="1472184" y="27432"/>
                </a:cubicBezTo>
                <a:cubicBezTo>
                  <a:pt x="1158447" y="5783"/>
                  <a:pt x="1203910" y="37937"/>
                  <a:pt x="1025271" y="27432"/>
                </a:cubicBezTo>
                <a:cubicBezTo>
                  <a:pt x="846632" y="16927"/>
                  <a:pt x="846577" y="17996"/>
                  <a:pt x="683514" y="27432"/>
                </a:cubicBezTo>
                <a:cubicBezTo>
                  <a:pt x="520451" y="36868"/>
                  <a:pt x="320799" y="46677"/>
                  <a:pt x="0" y="27432"/>
                </a:cubicBezTo>
                <a:cubicBezTo>
                  <a:pt x="-510" y="19859"/>
                  <a:pt x="-1106" y="11474"/>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useBgFill="1">
        <p:nvSpPr>
          <p:cNvPr id="13" name="Rectangle 12">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B8D7324-C494-32CF-E73D-E7FB4738AB5C}"/>
              </a:ext>
            </a:extLst>
          </p:cNvPr>
          <p:cNvSpPr>
            <a:spLocks noGrp="1"/>
          </p:cNvSpPr>
          <p:nvPr>
            <p:ph type="title"/>
          </p:nvPr>
        </p:nvSpPr>
        <p:spPr>
          <a:xfrm>
            <a:off x="640080" y="325369"/>
            <a:ext cx="4368602" cy="1956841"/>
          </a:xfrm>
        </p:spPr>
        <p:txBody>
          <a:bodyPr vert="horz" lIns="91440" tIns="45720" rIns="91440" bIns="45720" rtlCol="0" anchor="b">
            <a:normAutofit/>
          </a:bodyPr>
          <a:lstStyle/>
          <a:p>
            <a:r>
              <a:rPr lang="en-US" sz="6600" dirty="0"/>
              <a:t>Delivery</a:t>
            </a:r>
          </a:p>
        </p:txBody>
      </p:sp>
      <p:sp>
        <p:nvSpPr>
          <p:cNvPr id="15" name="Rectangle 6">
            <a:extLst>
              <a:ext uri="{FF2B5EF4-FFF2-40B4-BE49-F238E27FC236}">
                <a16:creationId xmlns:a16="http://schemas.microsoft.com/office/drawing/2014/main" id="{3FCFB1DE-0B7E-48CC-BA90-B2AB0889F9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65093" y="2563839"/>
            <a:ext cx="3931920" cy="27432"/>
          </a:xfrm>
          <a:custGeom>
            <a:avLst/>
            <a:gdLst>
              <a:gd name="connsiteX0" fmla="*/ 0 w 3931920"/>
              <a:gd name="connsiteY0" fmla="*/ 0 h 27432"/>
              <a:gd name="connsiteX1" fmla="*/ 733958 w 3931920"/>
              <a:gd name="connsiteY1" fmla="*/ 0 h 27432"/>
              <a:gd name="connsiteX2" fmla="*/ 1428598 w 3931920"/>
              <a:gd name="connsiteY2" fmla="*/ 0 h 27432"/>
              <a:gd name="connsiteX3" fmla="*/ 2123237 w 3931920"/>
              <a:gd name="connsiteY3" fmla="*/ 0 h 27432"/>
              <a:gd name="connsiteX4" fmla="*/ 2660599 w 3931920"/>
              <a:gd name="connsiteY4" fmla="*/ 0 h 27432"/>
              <a:gd name="connsiteX5" fmla="*/ 3237281 w 3931920"/>
              <a:gd name="connsiteY5" fmla="*/ 0 h 27432"/>
              <a:gd name="connsiteX6" fmla="*/ 3931920 w 3931920"/>
              <a:gd name="connsiteY6" fmla="*/ 0 h 27432"/>
              <a:gd name="connsiteX7" fmla="*/ 3931920 w 3931920"/>
              <a:gd name="connsiteY7" fmla="*/ 27432 h 27432"/>
              <a:gd name="connsiteX8" fmla="*/ 3276600 w 3931920"/>
              <a:gd name="connsiteY8" fmla="*/ 27432 h 27432"/>
              <a:gd name="connsiteX9" fmla="*/ 2739238 w 3931920"/>
              <a:gd name="connsiteY9" fmla="*/ 27432 h 27432"/>
              <a:gd name="connsiteX10" fmla="*/ 2201875 w 3931920"/>
              <a:gd name="connsiteY10" fmla="*/ 27432 h 27432"/>
              <a:gd name="connsiteX11" fmla="*/ 1507236 w 3931920"/>
              <a:gd name="connsiteY11" fmla="*/ 27432 h 27432"/>
              <a:gd name="connsiteX12" fmla="*/ 930554 w 3931920"/>
              <a:gd name="connsiteY12" fmla="*/ 27432 h 27432"/>
              <a:gd name="connsiteX13" fmla="*/ 0 w 3931920"/>
              <a:gd name="connsiteY13" fmla="*/ 27432 h 27432"/>
              <a:gd name="connsiteX14" fmla="*/ 0 w 3931920"/>
              <a:gd name="connsiteY14"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31920" h="27432" fill="none" extrusionOk="0">
                <a:moveTo>
                  <a:pt x="0" y="0"/>
                </a:moveTo>
                <a:cubicBezTo>
                  <a:pt x="245351" y="16874"/>
                  <a:pt x="509174" y="13736"/>
                  <a:pt x="733958" y="0"/>
                </a:cubicBezTo>
                <a:cubicBezTo>
                  <a:pt x="958742" y="-13736"/>
                  <a:pt x="1245406" y="-17215"/>
                  <a:pt x="1428598" y="0"/>
                </a:cubicBezTo>
                <a:cubicBezTo>
                  <a:pt x="1611790" y="17215"/>
                  <a:pt x="1930525" y="20562"/>
                  <a:pt x="2123237" y="0"/>
                </a:cubicBezTo>
                <a:cubicBezTo>
                  <a:pt x="2315949" y="-20562"/>
                  <a:pt x="2485508" y="11332"/>
                  <a:pt x="2660599" y="0"/>
                </a:cubicBezTo>
                <a:cubicBezTo>
                  <a:pt x="2835690" y="-11332"/>
                  <a:pt x="3075198" y="-14809"/>
                  <a:pt x="3237281" y="0"/>
                </a:cubicBezTo>
                <a:cubicBezTo>
                  <a:pt x="3399364" y="14809"/>
                  <a:pt x="3745084" y="-4992"/>
                  <a:pt x="3931920" y="0"/>
                </a:cubicBezTo>
                <a:cubicBezTo>
                  <a:pt x="3930963" y="8431"/>
                  <a:pt x="3931571" y="14612"/>
                  <a:pt x="3931920" y="27432"/>
                </a:cubicBezTo>
                <a:cubicBezTo>
                  <a:pt x="3765435" y="40792"/>
                  <a:pt x="3452398" y="38703"/>
                  <a:pt x="3276600" y="27432"/>
                </a:cubicBezTo>
                <a:cubicBezTo>
                  <a:pt x="3100802" y="16161"/>
                  <a:pt x="2914889" y="26998"/>
                  <a:pt x="2739238" y="27432"/>
                </a:cubicBezTo>
                <a:cubicBezTo>
                  <a:pt x="2563587" y="27866"/>
                  <a:pt x="2395484" y="39154"/>
                  <a:pt x="2201875" y="27432"/>
                </a:cubicBezTo>
                <a:cubicBezTo>
                  <a:pt x="2008266" y="15710"/>
                  <a:pt x="1781367" y="4899"/>
                  <a:pt x="1507236" y="27432"/>
                </a:cubicBezTo>
                <a:cubicBezTo>
                  <a:pt x="1233105" y="49965"/>
                  <a:pt x="1075495" y="47542"/>
                  <a:pt x="930554" y="27432"/>
                </a:cubicBezTo>
                <a:cubicBezTo>
                  <a:pt x="785613" y="7322"/>
                  <a:pt x="268930" y="30433"/>
                  <a:pt x="0" y="27432"/>
                </a:cubicBezTo>
                <a:cubicBezTo>
                  <a:pt x="226" y="18208"/>
                  <a:pt x="-648" y="12891"/>
                  <a:pt x="0" y="0"/>
                </a:cubicBezTo>
                <a:close/>
              </a:path>
              <a:path w="3931920" h="27432" stroke="0" extrusionOk="0">
                <a:moveTo>
                  <a:pt x="0" y="0"/>
                </a:moveTo>
                <a:cubicBezTo>
                  <a:pt x="278269" y="4786"/>
                  <a:pt x="349028" y="-10422"/>
                  <a:pt x="616001" y="0"/>
                </a:cubicBezTo>
                <a:cubicBezTo>
                  <a:pt x="882974" y="10422"/>
                  <a:pt x="931617" y="-15515"/>
                  <a:pt x="1153363" y="0"/>
                </a:cubicBezTo>
                <a:cubicBezTo>
                  <a:pt x="1375109" y="15515"/>
                  <a:pt x="1704089" y="-3631"/>
                  <a:pt x="1887322" y="0"/>
                </a:cubicBezTo>
                <a:cubicBezTo>
                  <a:pt x="2070555" y="3631"/>
                  <a:pt x="2344155" y="2213"/>
                  <a:pt x="2503322" y="0"/>
                </a:cubicBezTo>
                <a:cubicBezTo>
                  <a:pt x="2662489" y="-2213"/>
                  <a:pt x="2976859" y="26691"/>
                  <a:pt x="3119323" y="0"/>
                </a:cubicBezTo>
                <a:cubicBezTo>
                  <a:pt x="3261787" y="-26691"/>
                  <a:pt x="3588171" y="-28651"/>
                  <a:pt x="3931920" y="0"/>
                </a:cubicBezTo>
                <a:cubicBezTo>
                  <a:pt x="3930565" y="9524"/>
                  <a:pt x="3930718" y="13975"/>
                  <a:pt x="3931920" y="27432"/>
                </a:cubicBezTo>
                <a:cubicBezTo>
                  <a:pt x="3664329" y="4021"/>
                  <a:pt x="3437686" y="14511"/>
                  <a:pt x="3276600" y="27432"/>
                </a:cubicBezTo>
                <a:cubicBezTo>
                  <a:pt x="3115514" y="40353"/>
                  <a:pt x="2913592" y="48967"/>
                  <a:pt x="2739238" y="27432"/>
                </a:cubicBezTo>
                <a:cubicBezTo>
                  <a:pt x="2564884" y="5897"/>
                  <a:pt x="2294049" y="39820"/>
                  <a:pt x="2083918" y="27432"/>
                </a:cubicBezTo>
                <a:cubicBezTo>
                  <a:pt x="1873787" y="15044"/>
                  <a:pt x="1718903" y="21388"/>
                  <a:pt x="1428598" y="27432"/>
                </a:cubicBezTo>
                <a:cubicBezTo>
                  <a:pt x="1138293" y="33476"/>
                  <a:pt x="952209" y="50441"/>
                  <a:pt x="812597" y="27432"/>
                </a:cubicBezTo>
                <a:cubicBezTo>
                  <a:pt x="672985" y="4423"/>
                  <a:pt x="305800" y="28240"/>
                  <a:pt x="0" y="27432"/>
                </a:cubicBezTo>
                <a:cubicBezTo>
                  <a:pt x="-800" y="16780"/>
                  <a:pt x="-583" y="12910"/>
                  <a:pt x="0" y="0"/>
                </a:cubicBezTo>
                <a:close/>
              </a:path>
            </a:pathLst>
          </a:custGeom>
          <a:solidFill>
            <a:srgbClr val="14A678"/>
          </a:solidFill>
          <a:ln w="38100" cap="rnd">
            <a:solidFill>
              <a:srgbClr val="14A678"/>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3">
            <a:extLst>
              <a:ext uri="{FF2B5EF4-FFF2-40B4-BE49-F238E27FC236}">
                <a16:creationId xmlns:a16="http://schemas.microsoft.com/office/drawing/2014/main" id="{B7E12F22-95A2-CD6E-4890-D0181D09F642}"/>
              </a:ext>
            </a:extLst>
          </p:cNvPr>
          <p:cNvSpPr>
            <a:spLocks noGrp="1"/>
          </p:cNvSpPr>
          <p:nvPr>
            <p:ph type="body" sz="half" idx="2"/>
          </p:nvPr>
        </p:nvSpPr>
        <p:spPr>
          <a:xfrm>
            <a:off x="640080" y="2872899"/>
            <a:ext cx="4243589" cy="3320668"/>
          </a:xfrm>
        </p:spPr>
        <p:txBody>
          <a:bodyPr vert="horz" lIns="91440" tIns="45720" rIns="91440" bIns="45720" rtlCol="0">
            <a:normAutofit fontScale="77500" lnSpcReduction="20000"/>
          </a:bodyPr>
          <a:lstStyle/>
          <a:p>
            <a:pPr lvl="0" indent="-228600">
              <a:lnSpc>
                <a:spcPct val="100000"/>
              </a:lnSpc>
              <a:spcAft>
                <a:spcPts val="800"/>
              </a:spcAft>
              <a:buFont typeface="Arial" panose="020B0604020202020204" pitchFamily="34" charset="0"/>
              <a:buChar char="•"/>
            </a:pPr>
            <a:r>
              <a:rPr lang="en-US" sz="1500"/>
              <a:t>The Local Area Plan will:</a:t>
            </a:r>
          </a:p>
          <a:p>
            <a:pPr marL="457200" lvl="0" indent="-228600">
              <a:lnSpc>
                <a:spcPct val="100000"/>
              </a:lnSpc>
              <a:spcAft>
                <a:spcPts val="800"/>
              </a:spcAft>
              <a:buFont typeface="Arial" panose="020B0604020202020204" pitchFamily="34" charset="0"/>
              <a:buChar char="•"/>
            </a:pPr>
            <a:r>
              <a:rPr lang="en-US" sz="1500"/>
              <a:t>Provide an Urban Design and Building Conservation Strategy for the LAP  area</a:t>
            </a:r>
          </a:p>
          <a:p>
            <a:pPr marL="457200" lvl="0" indent="-228600">
              <a:lnSpc>
                <a:spcPct val="100000"/>
              </a:lnSpc>
              <a:spcAft>
                <a:spcPts val="800"/>
              </a:spcAft>
              <a:buFont typeface="Arial" panose="020B0604020202020204" pitchFamily="34" charset="0"/>
              <a:buChar char="•"/>
            </a:pPr>
            <a:r>
              <a:rPr lang="en-US" sz="1500"/>
              <a:t>Deliver a movement strategy providing proposals for interventions which will maximise sustainable movement within and around the village</a:t>
            </a:r>
          </a:p>
          <a:p>
            <a:pPr marL="457200" lvl="0" indent="-228600">
              <a:lnSpc>
                <a:spcPct val="100000"/>
              </a:lnSpc>
              <a:spcAft>
                <a:spcPts val="800"/>
              </a:spcAft>
              <a:buFont typeface="Arial" panose="020B0604020202020204" pitchFamily="34" charset="0"/>
              <a:buChar char="•"/>
            </a:pPr>
            <a:r>
              <a:rPr lang="en-US" sz="1500"/>
              <a:t>Identify Active Travel / Cycle South Dublin and Village Enhancement Projects</a:t>
            </a:r>
          </a:p>
          <a:p>
            <a:pPr marL="457200" lvl="0" indent="-228600">
              <a:lnSpc>
                <a:spcPct val="100000"/>
              </a:lnSpc>
              <a:spcAft>
                <a:spcPts val="800"/>
              </a:spcAft>
              <a:buFont typeface="Arial" panose="020B0604020202020204" pitchFamily="34" charset="0"/>
              <a:buChar char="•"/>
            </a:pPr>
            <a:r>
              <a:rPr lang="en-US" sz="1500"/>
              <a:t>Include proposals for </a:t>
            </a:r>
            <a:r>
              <a:rPr lang="en-US" sz="1500">
                <a:effectLst/>
              </a:rPr>
              <a:t>Parks/public realm and green infrastructure</a:t>
            </a:r>
            <a:endParaRPr lang="en-US" sz="1500"/>
          </a:p>
          <a:p>
            <a:pPr marL="457200" lvl="0" indent="-228600">
              <a:lnSpc>
                <a:spcPct val="100000"/>
              </a:lnSpc>
              <a:spcAft>
                <a:spcPts val="800"/>
              </a:spcAft>
              <a:buFont typeface="Arial" panose="020B0604020202020204" pitchFamily="34" charset="0"/>
              <a:buChar char="•"/>
            </a:pPr>
            <a:r>
              <a:rPr lang="en-US" sz="1500">
                <a:effectLst/>
              </a:rPr>
              <a:t>Include policy and </a:t>
            </a:r>
            <a:r>
              <a:rPr lang="en-US" sz="1500"/>
              <a:t>objectives in relation to </a:t>
            </a:r>
            <a:r>
              <a:rPr lang="en-US" sz="1500">
                <a:effectLst/>
              </a:rPr>
              <a:t>Climate Change/Renewable Energy and De –carbonization Zone  projects</a:t>
            </a:r>
          </a:p>
          <a:p>
            <a:pPr indent="-228600">
              <a:lnSpc>
                <a:spcPct val="100000"/>
              </a:lnSpc>
              <a:buFont typeface="Arial" panose="020B0604020202020204" pitchFamily="34" charset="0"/>
              <a:buChar char="•"/>
            </a:pPr>
            <a:endParaRPr lang="en-US" sz="1500"/>
          </a:p>
        </p:txBody>
      </p:sp>
      <p:pic>
        <p:nvPicPr>
          <p:cNvPr id="6" name="Content Placeholder 5" descr="A white building with trees in front&#10;&#10;Description automatically generated with low confidence">
            <a:extLst>
              <a:ext uri="{FF2B5EF4-FFF2-40B4-BE49-F238E27FC236}">
                <a16:creationId xmlns:a16="http://schemas.microsoft.com/office/drawing/2014/main" id="{E85A48F8-A589-183C-3CE9-0172E263373F}"/>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l="13018" r="20029" b="-1"/>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Tree>
    <p:extLst>
      <p:ext uri="{BB962C8B-B14F-4D97-AF65-F5344CB8AC3E}">
        <p14:creationId xmlns:p14="http://schemas.microsoft.com/office/powerpoint/2010/main" val="250978605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62255080-65B9-D356-98B1-6022CEC37662}"/>
              </a:ext>
            </a:extLst>
          </p:cNvPr>
          <p:cNvSpPr txBox="1"/>
          <p:nvPr/>
        </p:nvSpPr>
        <p:spPr>
          <a:xfrm>
            <a:off x="638882" y="639193"/>
            <a:ext cx="3571810" cy="3573516"/>
          </a:xfrm>
          <a:prstGeom prst="rect">
            <a:avLst/>
          </a:prstGeom>
        </p:spPr>
        <p:txBody>
          <a:bodyPr vert="horz" lIns="91440" tIns="45720" rIns="91440" bIns="45720" rtlCol="0" anchor="b">
            <a:normAutofit/>
          </a:bodyPr>
          <a:lstStyle/>
          <a:p>
            <a:pPr>
              <a:spcBef>
                <a:spcPct val="0"/>
              </a:spcBef>
              <a:spcAft>
                <a:spcPts val="600"/>
              </a:spcAft>
            </a:pPr>
            <a:r>
              <a:rPr lang="en-US" sz="5800" dirty="0">
                <a:latin typeface="+mj-lt"/>
                <a:ea typeface="+mj-ea"/>
                <a:cs typeface="+mj-cs"/>
              </a:rPr>
              <a:t>Provisional Timeframe </a:t>
            </a:r>
          </a:p>
        </p:txBody>
      </p:sp>
      <p:graphicFrame>
        <p:nvGraphicFramePr>
          <p:cNvPr id="4" name="Table 4">
            <a:extLst>
              <a:ext uri="{FF2B5EF4-FFF2-40B4-BE49-F238E27FC236}">
                <a16:creationId xmlns:a16="http://schemas.microsoft.com/office/drawing/2014/main" id="{4ED7D806-0443-4C06-33E5-F4B8757B8E1D}"/>
              </a:ext>
            </a:extLst>
          </p:cNvPr>
          <p:cNvGraphicFramePr>
            <a:graphicFrameLocks noGrp="1"/>
          </p:cNvGraphicFramePr>
          <p:nvPr>
            <p:extLst>
              <p:ext uri="{D42A27DB-BD31-4B8C-83A1-F6EECF244321}">
                <p14:modId xmlns:p14="http://schemas.microsoft.com/office/powerpoint/2010/main" val="2376922292"/>
              </p:ext>
            </p:extLst>
          </p:nvPr>
        </p:nvGraphicFramePr>
        <p:xfrm>
          <a:off x="3767454" y="237454"/>
          <a:ext cx="7555833" cy="6126680"/>
        </p:xfrm>
        <a:graphic>
          <a:graphicData uri="http://schemas.openxmlformats.org/drawingml/2006/table">
            <a:tbl>
              <a:tblPr firstRow="1" bandRow="1">
                <a:tableStyleId>{5C22544A-7EE6-4342-B048-85BDC9FD1C3A}</a:tableStyleId>
              </a:tblPr>
              <a:tblGrid>
                <a:gridCol w="1123463">
                  <a:extLst>
                    <a:ext uri="{9D8B030D-6E8A-4147-A177-3AD203B41FA5}">
                      <a16:colId xmlns:a16="http://schemas.microsoft.com/office/drawing/2014/main" val="1385612781"/>
                    </a:ext>
                  </a:extLst>
                </a:gridCol>
                <a:gridCol w="2750275">
                  <a:extLst>
                    <a:ext uri="{9D8B030D-6E8A-4147-A177-3AD203B41FA5}">
                      <a16:colId xmlns:a16="http://schemas.microsoft.com/office/drawing/2014/main" val="458646015"/>
                    </a:ext>
                  </a:extLst>
                </a:gridCol>
                <a:gridCol w="1811894">
                  <a:extLst>
                    <a:ext uri="{9D8B030D-6E8A-4147-A177-3AD203B41FA5}">
                      <a16:colId xmlns:a16="http://schemas.microsoft.com/office/drawing/2014/main" val="1664877886"/>
                    </a:ext>
                  </a:extLst>
                </a:gridCol>
                <a:gridCol w="1870201">
                  <a:extLst>
                    <a:ext uri="{9D8B030D-6E8A-4147-A177-3AD203B41FA5}">
                      <a16:colId xmlns:a16="http://schemas.microsoft.com/office/drawing/2014/main" val="2425623236"/>
                    </a:ext>
                  </a:extLst>
                </a:gridCol>
              </a:tblGrid>
              <a:tr h="658035">
                <a:tc>
                  <a:txBody>
                    <a:bodyPr/>
                    <a:lstStyle/>
                    <a:p>
                      <a:r>
                        <a:rPr lang="en-IE" sz="1900" dirty="0">
                          <a:latin typeface="Calibri" panose="020F0502020204030204" pitchFamily="34" charset="0"/>
                          <a:cs typeface="Calibri" panose="020F0502020204030204" pitchFamily="34" charset="0"/>
                        </a:rPr>
                        <a:t>Stages</a:t>
                      </a:r>
                    </a:p>
                  </a:txBody>
                  <a:tcPr marL="98064" marR="98064" marT="49032" marB="49032"/>
                </a:tc>
                <a:tc>
                  <a:txBody>
                    <a:bodyPr/>
                    <a:lstStyle/>
                    <a:p>
                      <a:r>
                        <a:rPr lang="en-IE" sz="1900">
                          <a:latin typeface="Calibri" panose="020F0502020204030204" pitchFamily="34" charset="0"/>
                          <a:cs typeface="Calibri" panose="020F0502020204030204" pitchFamily="34" charset="0"/>
                        </a:rPr>
                        <a:t>Description</a:t>
                      </a:r>
                    </a:p>
                  </a:txBody>
                  <a:tcPr marL="98064" marR="98064" marT="49032" marB="49032"/>
                </a:tc>
                <a:tc>
                  <a:txBody>
                    <a:bodyPr/>
                    <a:lstStyle/>
                    <a:p>
                      <a:r>
                        <a:rPr lang="en-IE" sz="1900">
                          <a:latin typeface="Calibri" panose="020F0502020204030204" pitchFamily="34" charset="0"/>
                          <a:cs typeface="Calibri" panose="020F0502020204030204" pitchFamily="34" charset="0"/>
                        </a:rPr>
                        <a:t>Provisional Timeframe</a:t>
                      </a:r>
                    </a:p>
                  </a:txBody>
                  <a:tcPr marL="98064" marR="98064" marT="49032" marB="49032"/>
                </a:tc>
                <a:tc>
                  <a:txBody>
                    <a:bodyPr/>
                    <a:lstStyle/>
                    <a:p>
                      <a:r>
                        <a:rPr lang="en-IE" sz="1900" dirty="0">
                          <a:latin typeface="Calibri" panose="020F0502020204030204" pitchFamily="34" charset="0"/>
                          <a:cs typeface="Calibri" panose="020F0502020204030204" pitchFamily="34" charset="0"/>
                        </a:rPr>
                        <a:t>Statutory Status</a:t>
                      </a:r>
                    </a:p>
                  </a:txBody>
                  <a:tcPr marL="98064" marR="98064" marT="49032" marB="49032"/>
                </a:tc>
                <a:extLst>
                  <a:ext uri="{0D108BD9-81ED-4DB2-BD59-A6C34878D82A}">
                    <a16:rowId xmlns:a16="http://schemas.microsoft.com/office/drawing/2014/main" val="3632317552"/>
                  </a:ext>
                </a:extLst>
              </a:tr>
              <a:tr h="2346266">
                <a:tc>
                  <a:txBody>
                    <a:bodyPr/>
                    <a:lstStyle/>
                    <a:p>
                      <a:r>
                        <a:rPr lang="en-IE" sz="1900" dirty="0">
                          <a:latin typeface="Calibri" panose="020F0502020204030204" pitchFamily="34" charset="0"/>
                          <a:cs typeface="Calibri" panose="020F0502020204030204" pitchFamily="34" charset="0"/>
                        </a:rPr>
                        <a:t>1-3</a:t>
                      </a:r>
                    </a:p>
                  </a:txBody>
                  <a:tcPr marL="98064" marR="98064" marT="49032" marB="49032"/>
                </a:tc>
                <a:tc>
                  <a:txBody>
                    <a:bodyPr/>
                    <a:lstStyle/>
                    <a:p>
                      <a:r>
                        <a:rPr lang="en-IE" sz="1900" dirty="0">
                          <a:latin typeface="Calibri" panose="020F0502020204030204" pitchFamily="34" charset="0"/>
                          <a:cs typeface="Calibri" panose="020F0502020204030204" pitchFamily="34" charset="0"/>
                        </a:rPr>
                        <a:t>Preparing the Draft Plan - Background research and information gathering including informal public and stakeholder consultation and procurement of necessary consultants </a:t>
                      </a:r>
                    </a:p>
                  </a:txBody>
                  <a:tcPr marL="98064" marR="98064" marT="49032" marB="49032"/>
                </a:tc>
                <a:tc>
                  <a:txBody>
                    <a:bodyPr/>
                    <a:lstStyle/>
                    <a:p>
                      <a:r>
                        <a:rPr lang="en-IE" sz="1900" dirty="0">
                          <a:latin typeface="Calibri" panose="020F0502020204030204" pitchFamily="34" charset="0"/>
                          <a:cs typeface="Calibri" panose="020F0502020204030204" pitchFamily="34" charset="0"/>
                        </a:rPr>
                        <a:t>Q3 2022 – Q3 2023</a:t>
                      </a:r>
                    </a:p>
                  </a:txBody>
                  <a:tcPr marL="98064" marR="98064" marT="49032" marB="49032"/>
                </a:tc>
                <a:tc>
                  <a:txBody>
                    <a:bodyPr/>
                    <a:lstStyle/>
                    <a:p>
                      <a:r>
                        <a:rPr lang="en-IE" sz="1900" dirty="0">
                          <a:latin typeface="Calibri" panose="020F0502020204030204" pitchFamily="34" charset="0"/>
                          <a:cs typeface="Calibri" panose="020F0502020204030204" pitchFamily="34" charset="0"/>
                        </a:rPr>
                        <a:t>Non-Statutory</a:t>
                      </a:r>
                    </a:p>
                    <a:p>
                      <a:r>
                        <a:rPr lang="en-IE" sz="1900" dirty="0">
                          <a:latin typeface="Calibri" panose="020F0502020204030204" pitchFamily="34" charset="0"/>
                          <a:cs typeface="Calibri" panose="020F0502020204030204" pitchFamily="34" charset="0"/>
                        </a:rPr>
                        <a:t>(60 + 4 weeks)</a:t>
                      </a:r>
                    </a:p>
                  </a:txBody>
                  <a:tcPr marL="98064" marR="98064" marT="49032" marB="49032"/>
                </a:tc>
                <a:extLst>
                  <a:ext uri="{0D108BD9-81ED-4DB2-BD59-A6C34878D82A}">
                    <a16:rowId xmlns:a16="http://schemas.microsoft.com/office/drawing/2014/main" val="1535336623"/>
                  </a:ext>
                </a:extLst>
              </a:tr>
              <a:tr h="1220778">
                <a:tc>
                  <a:txBody>
                    <a:bodyPr/>
                    <a:lstStyle/>
                    <a:p>
                      <a:r>
                        <a:rPr lang="en-IE" sz="1900" dirty="0">
                          <a:latin typeface="Calibri" panose="020F0502020204030204" pitchFamily="34" charset="0"/>
                          <a:cs typeface="Calibri" panose="020F0502020204030204" pitchFamily="34" charset="0"/>
                        </a:rPr>
                        <a:t>4-6</a:t>
                      </a:r>
                    </a:p>
                  </a:txBody>
                  <a:tcPr marL="98064" marR="98064" marT="49032" marB="49032"/>
                </a:tc>
                <a:tc>
                  <a:txBody>
                    <a:bodyPr/>
                    <a:lstStyle/>
                    <a:p>
                      <a:r>
                        <a:rPr lang="en-IE" sz="1900" dirty="0">
                          <a:latin typeface="Calibri" panose="020F0502020204030204" pitchFamily="34" charset="0"/>
                          <a:cs typeface="Calibri" panose="020F0502020204030204" pitchFamily="34" charset="0"/>
                        </a:rPr>
                        <a:t>Publication of Draft Plan, summarise submissions, Prepare CE Report, further consultation and consideration by Council</a:t>
                      </a:r>
                    </a:p>
                  </a:txBody>
                  <a:tcPr marL="98064" marR="98064" marT="49032" marB="49032"/>
                </a:tc>
                <a:tc>
                  <a:txBody>
                    <a:bodyPr/>
                    <a:lstStyle/>
                    <a:p>
                      <a:r>
                        <a:rPr lang="en-IE" sz="1900" dirty="0">
                          <a:latin typeface="Calibri" panose="020F0502020204030204" pitchFamily="34" charset="0"/>
                          <a:cs typeface="Calibri" panose="020F0502020204030204" pitchFamily="34" charset="0"/>
                        </a:rPr>
                        <a:t>Q4 2023 – Q2 2024</a:t>
                      </a:r>
                    </a:p>
                  </a:txBody>
                  <a:tcPr marL="98064" marR="98064" marT="49032" marB="49032"/>
                </a:tc>
                <a:tc>
                  <a:txBody>
                    <a:bodyPr/>
                    <a:lstStyle/>
                    <a:p>
                      <a:r>
                        <a:rPr lang="en-IE" sz="1900" dirty="0">
                          <a:latin typeface="Calibri" panose="020F0502020204030204" pitchFamily="34" charset="0"/>
                          <a:cs typeface="Calibri" panose="020F0502020204030204" pitchFamily="34" charset="0"/>
                        </a:rPr>
                        <a:t>Statutory </a:t>
                      </a:r>
                    </a:p>
                    <a:p>
                      <a:r>
                        <a:rPr lang="en-IE" sz="1900" dirty="0">
                          <a:latin typeface="Calibri" panose="020F0502020204030204" pitchFamily="34" charset="0"/>
                          <a:cs typeface="Calibri" panose="020F0502020204030204" pitchFamily="34" charset="0"/>
                        </a:rPr>
                        <a:t>(35 weeks)</a:t>
                      </a:r>
                    </a:p>
                  </a:txBody>
                  <a:tcPr marL="98064" marR="98064" marT="49032" marB="49032"/>
                </a:tc>
                <a:extLst>
                  <a:ext uri="{0D108BD9-81ED-4DB2-BD59-A6C34878D82A}">
                    <a16:rowId xmlns:a16="http://schemas.microsoft.com/office/drawing/2014/main" val="669417566"/>
                  </a:ext>
                </a:extLst>
              </a:tr>
              <a:tr h="744544">
                <a:tc>
                  <a:txBody>
                    <a:bodyPr/>
                    <a:lstStyle/>
                    <a:p>
                      <a:r>
                        <a:rPr lang="en-GB" sz="1900" dirty="0">
                          <a:latin typeface="Calibri" panose="020F0502020204030204" pitchFamily="34" charset="0"/>
                          <a:cs typeface="Calibri" panose="020F0502020204030204" pitchFamily="34" charset="0"/>
                        </a:rPr>
                        <a:t>7</a:t>
                      </a:r>
                      <a:endParaRPr lang="en-IE" sz="1900" dirty="0">
                        <a:latin typeface="Calibri" panose="020F0502020204030204" pitchFamily="34" charset="0"/>
                        <a:cs typeface="Calibri" panose="020F0502020204030204" pitchFamily="34" charset="0"/>
                      </a:endParaRPr>
                    </a:p>
                  </a:txBody>
                  <a:tcPr marL="98064" marR="98064" marT="49032" marB="49032"/>
                </a:tc>
                <a:tc>
                  <a:txBody>
                    <a:bodyPr/>
                    <a:lstStyle/>
                    <a:p>
                      <a:r>
                        <a:rPr lang="en-IE" sz="1900" dirty="0">
                          <a:latin typeface="Calibri" panose="020F0502020204030204" pitchFamily="34" charset="0"/>
                          <a:cs typeface="Calibri" panose="020F0502020204030204" pitchFamily="34" charset="0"/>
                        </a:rPr>
                        <a:t>Adoption of LAP</a:t>
                      </a:r>
                    </a:p>
                  </a:txBody>
                  <a:tcPr marL="98064" marR="98064" marT="49032" marB="49032"/>
                </a:tc>
                <a:tc>
                  <a:txBody>
                    <a:bodyPr/>
                    <a:lstStyle/>
                    <a:p>
                      <a:r>
                        <a:rPr lang="en-GB" sz="1900" dirty="0">
                          <a:latin typeface="Calibri" panose="020F0502020204030204" pitchFamily="34" charset="0"/>
                          <a:cs typeface="Calibri" panose="020F0502020204030204" pitchFamily="34" charset="0"/>
                        </a:rPr>
                        <a:t>Q2 2024</a:t>
                      </a:r>
                      <a:endParaRPr lang="en-IE" sz="1900" dirty="0">
                        <a:latin typeface="Calibri" panose="020F0502020204030204" pitchFamily="34" charset="0"/>
                        <a:cs typeface="Calibri" panose="020F0502020204030204" pitchFamily="34" charset="0"/>
                      </a:endParaRPr>
                    </a:p>
                  </a:txBody>
                  <a:tcPr marL="98064" marR="98064" marT="49032" marB="49032"/>
                </a:tc>
                <a:tc>
                  <a:txBody>
                    <a:bodyPr/>
                    <a:lstStyle/>
                    <a:p>
                      <a:r>
                        <a:rPr lang="en-IE" sz="1900" dirty="0">
                          <a:latin typeface="Calibri" panose="020F0502020204030204" pitchFamily="34" charset="0"/>
                          <a:cs typeface="Calibri" panose="020F0502020204030204" pitchFamily="34" charset="0"/>
                        </a:rPr>
                        <a:t>Statutory </a:t>
                      </a:r>
                    </a:p>
                    <a:p>
                      <a:r>
                        <a:rPr lang="en-IE" sz="1900" dirty="0">
                          <a:latin typeface="Calibri" panose="020F0502020204030204" pitchFamily="34" charset="0"/>
                          <a:cs typeface="Calibri" panose="020F0502020204030204" pitchFamily="34" charset="0"/>
                        </a:rPr>
                        <a:t>(4 weeks)</a:t>
                      </a:r>
                      <a:endParaRPr lang="en-IE" sz="1900" dirty="0"/>
                    </a:p>
                  </a:txBody>
                  <a:tcPr marL="98064" marR="98064" marT="49032" marB="49032"/>
                </a:tc>
                <a:extLst>
                  <a:ext uri="{0D108BD9-81ED-4DB2-BD59-A6C34878D82A}">
                    <a16:rowId xmlns:a16="http://schemas.microsoft.com/office/drawing/2014/main" val="277948800"/>
                  </a:ext>
                </a:extLst>
              </a:tr>
              <a:tr h="744544">
                <a:tc>
                  <a:txBody>
                    <a:bodyPr/>
                    <a:lstStyle/>
                    <a:p>
                      <a:r>
                        <a:rPr lang="en-IE" sz="1900" dirty="0">
                          <a:latin typeface="Calibri" panose="020F0502020204030204" pitchFamily="34" charset="0"/>
                          <a:cs typeface="Calibri" panose="020F0502020204030204" pitchFamily="34" charset="0"/>
                        </a:rPr>
                        <a:t>Total </a:t>
                      </a:r>
                    </a:p>
                  </a:txBody>
                  <a:tcPr marL="98064" marR="98064" marT="49032" marB="49032"/>
                </a:tc>
                <a:tc>
                  <a:txBody>
                    <a:bodyPr/>
                    <a:lstStyle/>
                    <a:p>
                      <a:endParaRPr lang="en-IE" sz="1900" dirty="0">
                        <a:latin typeface="Calibri" panose="020F0502020204030204" pitchFamily="34" charset="0"/>
                        <a:cs typeface="Calibri" panose="020F0502020204030204" pitchFamily="34" charset="0"/>
                      </a:endParaRPr>
                    </a:p>
                  </a:txBody>
                  <a:tcPr marL="98064" marR="98064" marT="49032" marB="49032"/>
                </a:tc>
                <a:tc>
                  <a:txBody>
                    <a:bodyPr/>
                    <a:lstStyle/>
                    <a:p>
                      <a:endParaRPr lang="en-IE" sz="1900" dirty="0">
                        <a:latin typeface="Calibri" panose="020F0502020204030204" pitchFamily="34" charset="0"/>
                        <a:cs typeface="Calibri" panose="020F0502020204030204" pitchFamily="34" charset="0"/>
                      </a:endParaRPr>
                    </a:p>
                  </a:txBody>
                  <a:tcPr marL="98064" marR="98064" marT="49032" marB="49032"/>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900" dirty="0">
                          <a:latin typeface="Calibri" panose="020F0502020204030204" pitchFamily="34" charset="0"/>
                          <a:cs typeface="Calibri" panose="020F0502020204030204" pitchFamily="34" charset="0"/>
                        </a:rPr>
                        <a:t>Approx 99+4  weeks</a:t>
                      </a:r>
                    </a:p>
                  </a:txBody>
                  <a:tcPr marL="98064" marR="98064" marT="49032" marB="49032"/>
                </a:tc>
                <a:extLst>
                  <a:ext uri="{0D108BD9-81ED-4DB2-BD59-A6C34878D82A}">
                    <a16:rowId xmlns:a16="http://schemas.microsoft.com/office/drawing/2014/main" val="263044089"/>
                  </a:ext>
                </a:extLst>
              </a:tr>
            </a:tbl>
          </a:graphicData>
        </a:graphic>
      </p:graphicFrame>
    </p:spTree>
    <p:extLst>
      <p:ext uri="{BB962C8B-B14F-4D97-AF65-F5344CB8AC3E}">
        <p14:creationId xmlns:p14="http://schemas.microsoft.com/office/powerpoint/2010/main" val="19160480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8" name="Rectangle 7">
            <a:extLst>
              <a:ext uri="{FF2B5EF4-FFF2-40B4-BE49-F238E27FC236}">
                <a16:creationId xmlns:a16="http://schemas.microsoft.com/office/drawing/2014/main" id="{EBDD1931-9E86-4402-9A68-33A2D9EFB1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8199" y="1709928"/>
            <a:ext cx="10515600" cy="27432"/>
          </a:xfrm>
          <a:custGeom>
            <a:avLst/>
            <a:gdLst>
              <a:gd name="connsiteX0" fmla="*/ 0 w 10515600"/>
              <a:gd name="connsiteY0" fmla="*/ 0 h 27432"/>
              <a:gd name="connsiteX1" fmla="*/ 446913 w 10515600"/>
              <a:gd name="connsiteY1" fmla="*/ 0 h 27432"/>
              <a:gd name="connsiteX2" fmla="*/ 1104138 w 10515600"/>
              <a:gd name="connsiteY2" fmla="*/ 0 h 27432"/>
              <a:gd name="connsiteX3" fmla="*/ 1866519 w 10515600"/>
              <a:gd name="connsiteY3" fmla="*/ 0 h 27432"/>
              <a:gd name="connsiteX4" fmla="*/ 2208276 w 10515600"/>
              <a:gd name="connsiteY4" fmla="*/ 0 h 27432"/>
              <a:gd name="connsiteX5" fmla="*/ 2550033 w 10515600"/>
              <a:gd name="connsiteY5" fmla="*/ 0 h 27432"/>
              <a:gd name="connsiteX6" fmla="*/ 3417570 w 10515600"/>
              <a:gd name="connsiteY6" fmla="*/ 0 h 27432"/>
              <a:gd name="connsiteX7" fmla="*/ 4074795 w 10515600"/>
              <a:gd name="connsiteY7" fmla="*/ 0 h 27432"/>
              <a:gd name="connsiteX8" fmla="*/ 4416552 w 10515600"/>
              <a:gd name="connsiteY8" fmla="*/ 0 h 27432"/>
              <a:gd name="connsiteX9" fmla="*/ 5073777 w 10515600"/>
              <a:gd name="connsiteY9" fmla="*/ 0 h 27432"/>
              <a:gd name="connsiteX10" fmla="*/ 5941314 w 10515600"/>
              <a:gd name="connsiteY10" fmla="*/ 0 h 27432"/>
              <a:gd name="connsiteX11" fmla="*/ 6493383 w 10515600"/>
              <a:gd name="connsiteY11" fmla="*/ 0 h 27432"/>
              <a:gd name="connsiteX12" fmla="*/ 7045452 w 10515600"/>
              <a:gd name="connsiteY12" fmla="*/ 0 h 27432"/>
              <a:gd name="connsiteX13" fmla="*/ 7702677 w 10515600"/>
              <a:gd name="connsiteY13" fmla="*/ 0 h 27432"/>
              <a:gd name="connsiteX14" fmla="*/ 8465058 w 10515600"/>
              <a:gd name="connsiteY14" fmla="*/ 0 h 27432"/>
              <a:gd name="connsiteX15" fmla="*/ 9227439 w 10515600"/>
              <a:gd name="connsiteY15" fmla="*/ 0 h 27432"/>
              <a:gd name="connsiteX16" fmla="*/ 10515600 w 10515600"/>
              <a:gd name="connsiteY16" fmla="*/ 0 h 27432"/>
              <a:gd name="connsiteX17" fmla="*/ 10515600 w 10515600"/>
              <a:gd name="connsiteY17" fmla="*/ 27432 h 27432"/>
              <a:gd name="connsiteX18" fmla="*/ 10068687 w 10515600"/>
              <a:gd name="connsiteY18" fmla="*/ 27432 h 27432"/>
              <a:gd name="connsiteX19" fmla="*/ 9201150 w 10515600"/>
              <a:gd name="connsiteY19" fmla="*/ 27432 h 27432"/>
              <a:gd name="connsiteX20" fmla="*/ 8543925 w 10515600"/>
              <a:gd name="connsiteY20" fmla="*/ 27432 h 27432"/>
              <a:gd name="connsiteX21" fmla="*/ 8202168 w 10515600"/>
              <a:gd name="connsiteY21" fmla="*/ 27432 h 27432"/>
              <a:gd name="connsiteX22" fmla="*/ 7544943 w 10515600"/>
              <a:gd name="connsiteY22" fmla="*/ 27432 h 27432"/>
              <a:gd name="connsiteX23" fmla="*/ 6992874 w 10515600"/>
              <a:gd name="connsiteY23" fmla="*/ 27432 h 27432"/>
              <a:gd name="connsiteX24" fmla="*/ 6440805 w 10515600"/>
              <a:gd name="connsiteY24" fmla="*/ 27432 h 27432"/>
              <a:gd name="connsiteX25" fmla="*/ 5888736 w 10515600"/>
              <a:gd name="connsiteY25" fmla="*/ 27432 h 27432"/>
              <a:gd name="connsiteX26" fmla="*/ 5336667 w 10515600"/>
              <a:gd name="connsiteY26" fmla="*/ 27432 h 27432"/>
              <a:gd name="connsiteX27" fmla="*/ 4574286 w 10515600"/>
              <a:gd name="connsiteY27" fmla="*/ 27432 h 27432"/>
              <a:gd name="connsiteX28" fmla="*/ 3917061 w 10515600"/>
              <a:gd name="connsiteY28" fmla="*/ 27432 h 27432"/>
              <a:gd name="connsiteX29" fmla="*/ 3575304 w 10515600"/>
              <a:gd name="connsiteY29" fmla="*/ 27432 h 27432"/>
              <a:gd name="connsiteX30" fmla="*/ 3023235 w 10515600"/>
              <a:gd name="connsiteY30" fmla="*/ 27432 h 27432"/>
              <a:gd name="connsiteX31" fmla="*/ 2260854 w 10515600"/>
              <a:gd name="connsiteY31" fmla="*/ 27432 h 27432"/>
              <a:gd name="connsiteX32" fmla="*/ 1813941 w 10515600"/>
              <a:gd name="connsiteY32" fmla="*/ 27432 h 27432"/>
              <a:gd name="connsiteX33" fmla="*/ 946404 w 10515600"/>
              <a:gd name="connsiteY33" fmla="*/ 27432 h 27432"/>
              <a:gd name="connsiteX34" fmla="*/ 0 w 10515600"/>
              <a:gd name="connsiteY34" fmla="*/ 27432 h 27432"/>
              <a:gd name="connsiteX35" fmla="*/ 0 w 10515600"/>
              <a:gd name="connsiteY35"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515600" h="27432" fill="none" extrusionOk="0">
                <a:moveTo>
                  <a:pt x="0" y="0"/>
                </a:moveTo>
                <a:cubicBezTo>
                  <a:pt x="119693" y="-14343"/>
                  <a:pt x="253007" y="-7583"/>
                  <a:pt x="446913" y="0"/>
                </a:cubicBezTo>
                <a:cubicBezTo>
                  <a:pt x="640819" y="7583"/>
                  <a:pt x="841419" y="-7067"/>
                  <a:pt x="1104138" y="0"/>
                </a:cubicBezTo>
                <a:cubicBezTo>
                  <a:pt x="1366858" y="7067"/>
                  <a:pt x="1495525" y="1255"/>
                  <a:pt x="1866519" y="0"/>
                </a:cubicBezTo>
                <a:cubicBezTo>
                  <a:pt x="2237513" y="-1255"/>
                  <a:pt x="2043820" y="12003"/>
                  <a:pt x="2208276" y="0"/>
                </a:cubicBezTo>
                <a:cubicBezTo>
                  <a:pt x="2372732" y="-12003"/>
                  <a:pt x="2419452" y="9887"/>
                  <a:pt x="2550033" y="0"/>
                </a:cubicBezTo>
                <a:cubicBezTo>
                  <a:pt x="2680614" y="-9887"/>
                  <a:pt x="3098156" y="3827"/>
                  <a:pt x="3417570" y="0"/>
                </a:cubicBezTo>
                <a:cubicBezTo>
                  <a:pt x="3736984" y="-3827"/>
                  <a:pt x="3916040" y="-6233"/>
                  <a:pt x="4074795" y="0"/>
                </a:cubicBezTo>
                <a:cubicBezTo>
                  <a:pt x="4233551" y="6233"/>
                  <a:pt x="4279253" y="5661"/>
                  <a:pt x="4416552" y="0"/>
                </a:cubicBezTo>
                <a:cubicBezTo>
                  <a:pt x="4553851" y="-5661"/>
                  <a:pt x="4915758" y="26022"/>
                  <a:pt x="5073777" y="0"/>
                </a:cubicBezTo>
                <a:cubicBezTo>
                  <a:pt x="5231797" y="-26022"/>
                  <a:pt x="5612089" y="32230"/>
                  <a:pt x="5941314" y="0"/>
                </a:cubicBezTo>
                <a:cubicBezTo>
                  <a:pt x="6270539" y="-32230"/>
                  <a:pt x="6313600" y="3064"/>
                  <a:pt x="6493383" y="0"/>
                </a:cubicBezTo>
                <a:cubicBezTo>
                  <a:pt x="6673166" y="-3064"/>
                  <a:pt x="6902474" y="-21096"/>
                  <a:pt x="7045452" y="0"/>
                </a:cubicBezTo>
                <a:cubicBezTo>
                  <a:pt x="7188430" y="21096"/>
                  <a:pt x="7478162" y="17386"/>
                  <a:pt x="7702677" y="0"/>
                </a:cubicBezTo>
                <a:cubicBezTo>
                  <a:pt x="7927192" y="-17386"/>
                  <a:pt x="8295683" y="-35143"/>
                  <a:pt x="8465058" y="0"/>
                </a:cubicBezTo>
                <a:cubicBezTo>
                  <a:pt x="8634433" y="35143"/>
                  <a:pt x="8927835" y="4103"/>
                  <a:pt x="9227439" y="0"/>
                </a:cubicBezTo>
                <a:cubicBezTo>
                  <a:pt x="9527043" y="-4103"/>
                  <a:pt x="10105355" y="-17535"/>
                  <a:pt x="10515600" y="0"/>
                </a:cubicBezTo>
                <a:cubicBezTo>
                  <a:pt x="10515789" y="12323"/>
                  <a:pt x="10515633" y="14639"/>
                  <a:pt x="10515600" y="27432"/>
                </a:cubicBezTo>
                <a:cubicBezTo>
                  <a:pt x="10343646" y="15282"/>
                  <a:pt x="10223667" y="31057"/>
                  <a:pt x="10068687" y="27432"/>
                </a:cubicBezTo>
                <a:cubicBezTo>
                  <a:pt x="9913707" y="23807"/>
                  <a:pt x="9512455" y="4101"/>
                  <a:pt x="9201150" y="27432"/>
                </a:cubicBezTo>
                <a:cubicBezTo>
                  <a:pt x="8889845" y="50763"/>
                  <a:pt x="8866277" y="3158"/>
                  <a:pt x="8543925" y="27432"/>
                </a:cubicBezTo>
                <a:cubicBezTo>
                  <a:pt x="8221573" y="51706"/>
                  <a:pt x="8288348" y="37286"/>
                  <a:pt x="8202168" y="27432"/>
                </a:cubicBezTo>
                <a:cubicBezTo>
                  <a:pt x="8115988" y="17578"/>
                  <a:pt x="7797033" y="6631"/>
                  <a:pt x="7544943" y="27432"/>
                </a:cubicBezTo>
                <a:cubicBezTo>
                  <a:pt x="7292854" y="48233"/>
                  <a:pt x="7108060" y="41767"/>
                  <a:pt x="6992874" y="27432"/>
                </a:cubicBezTo>
                <a:cubicBezTo>
                  <a:pt x="6877688" y="13097"/>
                  <a:pt x="6668930" y="7947"/>
                  <a:pt x="6440805" y="27432"/>
                </a:cubicBezTo>
                <a:cubicBezTo>
                  <a:pt x="6212680" y="46917"/>
                  <a:pt x="6027476" y="35225"/>
                  <a:pt x="5888736" y="27432"/>
                </a:cubicBezTo>
                <a:cubicBezTo>
                  <a:pt x="5749996" y="19639"/>
                  <a:pt x="5574559" y="43627"/>
                  <a:pt x="5336667" y="27432"/>
                </a:cubicBezTo>
                <a:cubicBezTo>
                  <a:pt x="5098775" y="11237"/>
                  <a:pt x="4837534" y="41882"/>
                  <a:pt x="4574286" y="27432"/>
                </a:cubicBezTo>
                <a:cubicBezTo>
                  <a:pt x="4311038" y="12982"/>
                  <a:pt x="4126419" y="26678"/>
                  <a:pt x="3917061" y="27432"/>
                </a:cubicBezTo>
                <a:cubicBezTo>
                  <a:pt x="3707704" y="28186"/>
                  <a:pt x="3657291" y="40087"/>
                  <a:pt x="3575304" y="27432"/>
                </a:cubicBezTo>
                <a:cubicBezTo>
                  <a:pt x="3493317" y="14777"/>
                  <a:pt x="3185226" y="45867"/>
                  <a:pt x="3023235" y="27432"/>
                </a:cubicBezTo>
                <a:cubicBezTo>
                  <a:pt x="2861244" y="8997"/>
                  <a:pt x="2597085" y="35801"/>
                  <a:pt x="2260854" y="27432"/>
                </a:cubicBezTo>
                <a:cubicBezTo>
                  <a:pt x="1924623" y="19063"/>
                  <a:pt x="1996678" y="15705"/>
                  <a:pt x="1813941" y="27432"/>
                </a:cubicBezTo>
                <a:cubicBezTo>
                  <a:pt x="1631204" y="39159"/>
                  <a:pt x="1187542" y="49167"/>
                  <a:pt x="946404" y="27432"/>
                </a:cubicBezTo>
                <a:cubicBezTo>
                  <a:pt x="705266" y="5697"/>
                  <a:pt x="404743" y="28229"/>
                  <a:pt x="0" y="27432"/>
                </a:cubicBezTo>
                <a:cubicBezTo>
                  <a:pt x="244" y="15297"/>
                  <a:pt x="645" y="7129"/>
                  <a:pt x="0" y="0"/>
                </a:cubicBezTo>
                <a:close/>
              </a:path>
              <a:path w="10515600" h="27432" stroke="0" extrusionOk="0">
                <a:moveTo>
                  <a:pt x="0" y="0"/>
                </a:moveTo>
                <a:cubicBezTo>
                  <a:pt x="230793" y="14353"/>
                  <a:pt x="332416" y="21392"/>
                  <a:pt x="552069" y="0"/>
                </a:cubicBezTo>
                <a:cubicBezTo>
                  <a:pt x="771722" y="-21392"/>
                  <a:pt x="761737" y="-14337"/>
                  <a:pt x="893826" y="0"/>
                </a:cubicBezTo>
                <a:cubicBezTo>
                  <a:pt x="1025915" y="14337"/>
                  <a:pt x="1441584" y="-15498"/>
                  <a:pt x="1761363" y="0"/>
                </a:cubicBezTo>
                <a:cubicBezTo>
                  <a:pt x="2081142" y="15498"/>
                  <a:pt x="2111503" y="7278"/>
                  <a:pt x="2313432" y="0"/>
                </a:cubicBezTo>
                <a:cubicBezTo>
                  <a:pt x="2515361" y="-7278"/>
                  <a:pt x="2743584" y="-17845"/>
                  <a:pt x="2865501" y="0"/>
                </a:cubicBezTo>
                <a:cubicBezTo>
                  <a:pt x="2987418" y="17845"/>
                  <a:pt x="3345183" y="8208"/>
                  <a:pt x="3733038" y="0"/>
                </a:cubicBezTo>
                <a:cubicBezTo>
                  <a:pt x="4120893" y="-8208"/>
                  <a:pt x="4009066" y="-3159"/>
                  <a:pt x="4179951" y="0"/>
                </a:cubicBezTo>
                <a:cubicBezTo>
                  <a:pt x="4350836" y="3159"/>
                  <a:pt x="4735020" y="17517"/>
                  <a:pt x="5047488" y="0"/>
                </a:cubicBezTo>
                <a:cubicBezTo>
                  <a:pt x="5359956" y="-17517"/>
                  <a:pt x="5662148" y="-17777"/>
                  <a:pt x="5915025" y="0"/>
                </a:cubicBezTo>
                <a:cubicBezTo>
                  <a:pt x="6167902" y="17777"/>
                  <a:pt x="6308797" y="30350"/>
                  <a:pt x="6572250" y="0"/>
                </a:cubicBezTo>
                <a:cubicBezTo>
                  <a:pt x="6835703" y="-30350"/>
                  <a:pt x="7107419" y="-9627"/>
                  <a:pt x="7439787" y="0"/>
                </a:cubicBezTo>
                <a:cubicBezTo>
                  <a:pt x="7772155" y="9627"/>
                  <a:pt x="7844034" y="-9098"/>
                  <a:pt x="7991856" y="0"/>
                </a:cubicBezTo>
                <a:cubicBezTo>
                  <a:pt x="8139678" y="9098"/>
                  <a:pt x="8289889" y="-20239"/>
                  <a:pt x="8543925" y="0"/>
                </a:cubicBezTo>
                <a:cubicBezTo>
                  <a:pt x="8797961" y="20239"/>
                  <a:pt x="8994198" y="29575"/>
                  <a:pt x="9306306" y="0"/>
                </a:cubicBezTo>
                <a:cubicBezTo>
                  <a:pt x="9618414" y="-29575"/>
                  <a:pt x="9739118" y="-23835"/>
                  <a:pt x="9858375" y="0"/>
                </a:cubicBezTo>
                <a:cubicBezTo>
                  <a:pt x="9977632" y="23835"/>
                  <a:pt x="10370488" y="-4069"/>
                  <a:pt x="10515600" y="0"/>
                </a:cubicBezTo>
                <a:cubicBezTo>
                  <a:pt x="10515650" y="5798"/>
                  <a:pt x="10515903" y="19375"/>
                  <a:pt x="10515600" y="27432"/>
                </a:cubicBezTo>
                <a:cubicBezTo>
                  <a:pt x="10304538" y="42307"/>
                  <a:pt x="10069280" y="3335"/>
                  <a:pt x="9753219" y="27432"/>
                </a:cubicBezTo>
                <a:cubicBezTo>
                  <a:pt x="9437158" y="51529"/>
                  <a:pt x="9488415" y="23852"/>
                  <a:pt x="9411462" y="27432"/>
                </a:cubicBezTo>
                <a:cubicBezTo>
                  <a:pt x="9334509" y="31012"/>
                  <a:pt x="9183755" y="44107"/>
                  <a:pt x="8964549" y="27432"/>
                </a:cubicBezTo>
                <a:cubicBezTo>
                  <a:pt x="8745343" y="10757"/>
                  <a:pt x="8279150" y="61693"/>
                  <a:pt x="8097012" y="27432"/>
                </a:cubicBezTo>
                <a:cubicBezTo>
                  <a:pt x="7914874" y="-6829"/>
                  <a:pt x="7608717" y="59556"/>
                  <a:pt x="7439787" y="27432"/>
                </a:cubicBezTo>
                <a:cubicBezTo>
                  <a:pt x="7270858" y="-4692"/>
                  <a:pt x="7154492" y="27026"/>
                  <a:pt x="6992874" y="27432"/>
                </a:cubicBezTo>
                <a:cubicBezTo>
                  <a:pt x="6831256" y="27838"/>
                  <a:pt x="6536817" y="51174"/>
                  <a:pt x="6335649" y="27432"/>
                </a:cubicBezTo>
                <a:cubicBezTo>
                  <a:pt x="6134481" y="3690"/>
                  <a:pt x="6097824" y="11070"/>
                  <a:pt x="5993892" y="27432"/>
                </a:cubicBezTo>
                <a:cubicBezTo>
                  <a:pt x="5889960" y="43794"/>
                  <a:pt x="5793821" y="34098"/>
                  <a:pt x="5652135" y="27432"/>
                </a:cubicBezTo>
                <a:cubicBezTo>
                  <a:pt x="5510449" y="20766"/>
                  <a:pt x="5168382" y="-3650"/>
                  <a:pt x="4994910" y="27432"/>
                </a:cubicBezTo>
                <a:cubicBezTo>
                  <a:pt x="4821439" y="58514"/>
                  <a:pt x="4653937" y="21362"/>
                  <a:pt x="4547997" y="27432"/>
                </a:cubicBezTo>
                <a:cubicBezTo>
                  <a:pt x="4442057" y="33502"/>
                  <a:pt x="4153363" y="33024"/>
                  <a:pt x="3785616" y="27432"/>
                </a:cubicBezTo>
                <a:cubicBezTo>
                  <a:pt x="3417869" y="21840"/>
                  <a:pt x="3544908" y="29840"/>
                  <a:pt x="3338703" y="27432"/>
                </a:cubicBezTo>
                <a:cubicBezTo>
                  <a:pt x="3132498" y="25024"/>
                  <a:pt x="2782152" y="45947"/>
                  <a:pt x="2576322" y="27432"/>
                </a:cubicBezTo>
                <a:cubicBezTo>
                  <a:pt x="2370492" y="8917"/>
                  <a:pt x="2347214" y="14129"/>
                  <a:pt x="2234565" y="27432"/>
                </a:cubicBezTo>
                <a:cubicBezTo>
                  <a:pt x="2121916" y="40735"/>
                  <a:pt x="1785921" y="49081"/>
                  <a:pt x="1472184" y="27432"/>
                </a:cubicBezTo>
                <a:cubicBezTo>
                  <a:pt x="1158447" y="5783"/>
                  <a:pt x="1203910" y="37937"/>
                  <a:pt x="1025271" y="27432"/>
                </a:cubicBezTo>
                <a:cubicBezTo>
                  <a:pt x="846632" y="16927"/>
                  <a:pt x="846577" y="17996"/>
                  <a:pt x="683514" y="27432"/>
                </a:cubicBezTo>
                <a:cubicBezTo>
                  <a:pt x="520451" y="36868"/>
                  <a:pt x="320799" y="46677"/>
                  <a:pt x="0" y="27432"/>
                </a:cubicBezTo>
                <a:cubicBezTo>
                  <a:pt x="-510" y="19859"/>
                  <a:pt x="-1106" y="11474"/>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useBgFill="1">
        <p:nvSpPr>
          <p:cNvPr id="30" name="Rectangle 29">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8DE392D-9E73-564E-BB9A-299B50D169F2}"/>
              </a:ext>
            </a:extLst>
          </p:cNvPr>
          <p:cNvSpPr>
            <a:spLocks noGrp="1"/>
          </p:cNvSpPr>
          <p:nvPr>
            <p:ph type="title"/>
          </p:nvPr>
        </p:nvSpPr>
        <p:spPr>
          <a:xfrm>
            <a:off x="640080" y="325370"/>
            <a:ext cx="6894576" cy="1784538"/>
          </a:xfrm>
        </p:spPr>
        <p:txBody>
          <a:bodyPr vert="horz" lIns="91440" tIns="45720" rIns="91440" bIns="45720" rtlCol="0" anchor="b">
            <a:normAutofit/>
          </a:bodyPr>
          <a:lstStyle/>
          <a:p>
            <a:pPr>
              <a:lnSpc>
                <a:spcPct val="90000"/>
              </a:lnSpc>
            </a:pPr>
            <a:r>
              <a:rPr lang="en-US" sz="6100"/>
              <a:t>County Development Plan context</a:t>
            </a:r>
          </a:p>
        </p:txBody>
      </p:sp>
      <p:sp>
        <p:nvSpPr>
          <p:cNvPr id="32" name="Rectangle 6">
            <a:extLst>
              <a:ext uri="{FF2B5EF4-FFF2-40B4-BE49-F238E27FC236}">
                <a16:creationId xmlns:a16="http://schemas.microsoft.com/office/drawing/2014/main" id="{3FCFB1DE-0B7E-48CC-BA90-B2AB0889F9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65093" y="2395391"/>
            <a:ext cx="4243589" cy="27432"/>
          </a:xfrm>
          <a:custGeom>
            <a:avLst/>
            <a:gdLst>
              <a:gd name="connsiteX0" fmla="*/ 0 w 4243589"/>
              <a:gd name="connsiteY0" fmla="*/ 0 h 27432"/>
              <a:gd name="connsiteX1" fmla="*/ 563791 w 4243589"/>
              <a:gd name="connsiteY1" fmla="*/ 0 h 27432"/>
              <a:gd name="connsiteX2" fmla="*/ 1042710 w 4243589"/>
              <a:gd name="connsiteY2" fmla="*/ 0 h 27432"/>
              <a:gd name="connsiteX3" fmla="*/ 1564066 w 4243589"/>
              <a:gd name="connsiteY3" fmla="*/ 0 h 27432"/>
              <a:gd name="connsiteX4" fmla="*/ 2212729 w 4243589"/>
              <a:gd name="connsiteY4" fmla="*/ 0 h 27432"/>
              <a:gd name="connsiteX5" fmla="*/ 2776520 w 4243589"/>
              <a:gd name="connsiteY5" fmla="*/ 0 h 27432"/>
              <a:gd name="connsiteX6" fmla="*/ 3297875 w 4243589"/>
              <a:gd name="connsiteY6" fmla="*/ 0 h 27432"/>
              <a:gd name="connsiteX7" fmla="*/ 4243589 w 4243589"/>
              <a:gd name="connsiteY7" fmla="*/ 0 h 27432"/>
              <a:gd name="connsiteX8" fmla="*/ 4243589 w 4243589"/>
              <a:gd name="connsiteY8" fmla="*/ 27432 h 27432"/>
              <a:gd name="connsiteX9" fmla="*/ 3637362 w 4243589"/>
              <a:gd name="connsiteY9" fmla="*/ 27432 h 27432"/>
              <a:gd name="connsiteX10" fmla="*/ 3116007 w 4243589"/>
              <a:gd name="connsiteY10" fmla="*/ 27432 h 27432"/>
              <a:gd name="connsiteX11" fmla="*/ 2424908 w 4243589"/>
              <a:gd name="connsiteY11" fmla="*/ 27432 h 27432"/>
              <a:gd name="connsiteX12" fmla="*/ 1861117 w 4243589"/>
              <a:gd name="connsiteY12" fmla="*/ 27432 h 27432"/>
              <a:gd name="connsiteX13" fmla="*/ 1382198 w 4243589"/>
              <a:gd name="connsiteY13" fmla="*/ 27432 h 27432"/>
              <a:gd name="connsiteX14" fmla="*/ 733535 w 4243589"/>
              <a:gd name="connsiteY14" fmla="*/ 27432 h 27432"/>
              <a:gd name="connsiteX15" fmla="*/ 0 w 4243589"/>
              <a:gd name="connsiteY15" fmla="*/ 27432 h 27432"/>
              <a:gd name="connsiteX16" fmla="*/ 0 w 4243589"/>
              <a:gd name="connsiteY16"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27432"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2616" y="8304"/>
                  <a:pt x="4243111" y="21512"/>
                  <a:pt x="4243589" y="27432"/>
                </a:cubicBezTo>
                <a:cubicBezTo>
                  <a:pt x="4112949" y="6289"/>
                  <a:pt x="3928037" y="10975"/>
                  <a:pt x="3637362" y="27432"/>
                </a:cubicBezTo>
                <a:cubicBezTo>
                  <a:pt x="3346687" y="43889"/>
                  <a:pt x="3254446" y="35813"/>
                  <a:pt x="3116007" y="27432"/>
                </a:cubicBezTo>
                <a:cubicBezTo>
                  <a:pt x="2977569" y="19051"/>
                  <a:pt x="2620228" y="38017"/>
                  <a:pt x="2424908" y="27432"/>
                </a:cubicBezTo>
                <a:cubicBezTo>
                  <a:pt x="2229588" y="16847"/>
                  <a:pt x="2088287" y="5290"/>
                  <a:pt x="1861117" y="27432"/>
                </a:cubicBezTo>
                <a:cubicBezTo>
                  <a:pt x="1633947" y="49574"/>
                  <a:pt x="1502447" y="8273"/>
                  <a:pt x="1382198" y="27432"/>
                </a:cubicBezTo>
                <a:cubicBezTo>
                  <a:pt x="1261949" y="46591"/>
                  <a:pt x="1045440" y="37497"/>
                  <a:pt x="733535" y="27432"/>
                </a:cubicBezTo>
                <a:cubicBezTo>
                  <a:pt x="421630" y="17367"/>
                  <a:pt x="341257" y="-9215"/>
                  <a:pt x="0" y="27432"/>
                </a:cubicBezTo>
                <a:cubicBezTo>
                  <a:pt x="-1048" y="14992"/>
                  <a:pt x="-1120" y="7447"/>
                  <a:pt x="0" y="0"/>
                </a:cubicBezTo>
                <a:close/>
              </a:path>
              <a:path w="4243589" h="27432"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4074" y="9333"/>
                  <a:pt x="4244867" y="19699"/>
                  <a:pt x="4243589" y="27432"/>
                </a:cubicBezTo>
                <a:cubicBezTo>
                  <a:pt x="4130424" y="7904"/>
                  <a:pt x="3932803" y="51393"/>
                  <a:pt x="3722234" y="27432"/>
                </a:cubicBezTo>
                <a:cubicBezTo>
                  <a:pt x="3511665" y="3471"/>
                  <a:pt x="3269903" y="55138"/>
                  <a:pt x="3116007" y="27432"/>
                </a:cubicBezTo>
                <a:cubicBezTo>
                  <a:pt x="2962111" y="-274"/>
                  <a:pt x="2744280" y="32368"/>
                  <a:pt x="2509780" y="27432"/>
                </a:cubicBezTo>
                <a:cubicBezTo>
                  <a:pt x="2275280" y="22496"/>
                  <a:pt x="2066059" y="52808"/>
                  <a:pt x="1945989" y="27432"/>
                </a:cubicBezTo>
                <a:cubicBezTo>
                  <a:pt x="1825919" y="2056"/>
                  <a:pt x="1407329" y="21760"/>
                  <a:pt x="1254890" y="27432"/>
                </a:cubicBezTo>
                <a:cubicBezTo>
                  <a:pt x="1102451" y="33104"/>
                  <a:pt x="837950" y="40817"/>
                  <a:pt x="563791" y="27432"/>
                </a:cubicBezTo>
                <a:cubicBezTo>
                  <a:pt x="289632" y="14047"/>
                  <a:pt x="132768" y="16249"/>
                  <a:pt x="0" y="27432"/>
                </a:cubicBezTo>
                <a:cubicBezTo>
                  <a:pt x="211" y="18145"/>
                  <a:pt x="120" y="6480"/>
                  <a:pt x="0" y="0"/>
                </a:cubicBezTo>
                <a:close/>
              </a:path>
            </a:pathLst>
          </a:custGeom>
          <a:solidFill>
            <a:srgbClr val="08C8E1"/>
          </a:solidFill>
          <a:ln w="38100" cap="rnd">
            <a:solidFill>
              <a:srgbClr val="08C8E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3">
            <a:extLst>
              <a:ext uri="{FF2B5EF4-FFF2-40B4-BE49-F238E27FC236}">
                <a16:creationId xmlns:a16="http://schemas.microsoft.com/office/drawing/2014/main" id="{398FE0E3-7391-4D6C-1686-6E68B338E5CE}"/>
              </a:ext>
            </a:extLst>
          </p:cNvPr>
          <p:cNvSpPr>
            <a:spLocks noGrp="1"/>
          </p:cNvSpPr>
          <p:nvPr>
            <p:ph type="body" sz="half" idx="2"/>
          </p:nvPr>
        </p:nvSpPr>
        <p:spPr>
          <a:xfrm>
            <a:off x="640080" y="2708307"/>
            <a:ext cx="6894576" cy="3485260"/>
          </a:xfrm>
        </p:spPr>
        <p:txBody>
          <a:bodyPr vert="horz" lIns="91440" tIns="45720" rIns="91440" bIns="45720" rtlCol="0">
            <a:normAutofit fontScale="92500" lnSpcReduction="10000"/>
          </a:bodyPr>
          <a:lstStyle/>
          <a:p>
            <a:pPr indent="-228600">
              <a:lnSpc>
                <a:spcPct val="100000"/>
              </a:lnSpc>
              <a:spcBef>
                <a:spcPts val="300"/>
              </a:spcBef>
              <a:spcAft>
                <a:spcPts val="800"/>
              </a:spcAft>
              <a:buFont typeface="Arial" panose="020B0604020202020204" pitchFamily="34" charset="0"/>
              <a:buChar char="•"/>
            </a:pPr>
            <a:r>
              <a:rPr lang="en-US" sz="1800" b="1" dirty="0">
                <a:effectLst/>
              </a:rPr>
              <a:t>Objectives: QDP14 -  3  and EDE4 - 14</a:t>
            </a:r>
          </a:p>
          <a:p>
            <a:pPr indent="-228600">
              <a:lnSpc>
                <a:spcPct val="100000"/>
              </a:lnSpc>
              <a:spcBef>
                <a:spcPts val="300"/>
              </a:spcBef>
              <a:spcAft>
                <a:spcPts val="800"/>
              </a:spcAft>
              <a:buFont typeface="Arial" panose="020B0604020202020204" pitchFamily="34" charset="0"/>
              <a:buChar char="•"/>
            </a:pPr>
            <a:r>
              <a:rPr lang="en-US" sz="1800" b="1" i="1" dirty="0">
                <a:effectLst/>
              </a:rPr>
              <a:t>“</a:t>
            </a:r>
            <a:r>
              <a:rPr lang="en-US" sz="1800" dirty="0">
                <a:effectLst/>
              </a:rPr>
              <a:t>To prepare a LAP for Clondalkin, the extent of the boundary to be defined, which will be guided by the Local Area Plans Guidelines for Planning Authorities, 2013 (Department of the Environment, Community and Local Government) or any superseding guidelines and which will incorporate:</a:t>
            </a:r>
          </a:p>
          <a:p>
            <a:pPr marL="342900" lvl="0" indent="-228600">
              <a:lnSpc>
                <a:spcPct val="100000"/>
              </a:lnSpc>
              <a:spcBef>
                <a:spcPts val="300"/>
              </a:spcBef>
              <a:buFont typeface="Arial" panose="020B0604020202020204" pitchFamily="34" charset="0"/>
              <a:buChar char="•"/>
            </a:pPr>
            <a:r>
              <a:rPr lang="en-US" sz="1800" dirty="0">
                <a:effectLst/>
              </a:rPr>
              <a:t>A vision for the development of Clondalkin</a:t>
            </a:r>
          </a:p>
          <a:p>
            <a:pPr marL="342900" lvl="0" indent="-228600">
              <a:lnSpc>
                <a:spcPct val="100000"/>
              </a:lnSpc>
              <a:spcBef>
                <a:spcPts val="300"/>
              </a:spcBef>
              <a:buFont typeface="Arial" panose="020B0604020202020204" pitchFamily="34" charset="0"/>
              <a:buChar char="•"/>
            </a:pPr>
            <a:r>
              <a:rPr lang="en-US" sz="1800" dirty="0">
                <a:effectLst/>
              </a:rPr>
              <a:t>Wider urban design principles</a:t>
            </a:r>
          </a:p>
          <a:p>
            <a:pPr marL="342900" lvl="0" indent="-228600">
              <a:lnSpc>
                <a:spcPct val="100000"/>
              </a:lnSpc>
              <a:spcBef>
                <a:spcPts val="300"/>
              </a:spcBef>
              <a:buFont typeface="Arial" panose="020B0604020202020204" pitchFamily="34" charset="0"/>
              <a:buChar char="•"/>
            </a:pPr>
            <a:r>
              <a:rPr lang="en-US" sz="1800" dirty="0">
                <a:effectLst/>
              </a:rPr>
              <a:t>Framework plans for larger infill sites</a:t>
            </a:r>
          </a:p>
          <a:p>
            <a:pPr marL="342900" lvl="0" indent="-228600">
              <a:lnSpc>
                <a:spcPct val="100000"/>
              </a:lnSpc>
              <a:spcBef>
                <a:spcPts val="300"/>
              </a:spcBef>
              <a:buFont typeface="Arial" panose="020B0604020202020204" pitchFamily="34" charset="0"/>
              <a:buChar char="•"/>
            </a:pPr>
            <a:r>
              <a:rPr lang="en-US" sz="1800" dirty="0">
                <a:effectLst/>
              </a:rPr>
              <a:t>A Conservation Plan </a:t>
            </a:r>
          </a:p>
          <a:p>
            <a:pPr marL="342900" lvl="0" indent="-228600">
              <a:lnSpc>
                <a:spcPct val="100000"/>
              </a:lnSpc>
              <a:spcBef>
                <a:spcPts val="300"/>
              </a:spcBef>
              <a:buFont typeface="Arial" panose="020B0604020202020204" pitchFamily="34" charset="0"/>
              <a:buChar char="•"/>
            </a:pPr>
            <a:r>
              <a:rPr lang="en-US" sz="1800" dirty="0">
                <a:effectLst/>
              </a:rPr>
              <a:t>A local Green Infrastructure strategy derived from the County GI Strategy </a:t>
            </a:r>
          </a:p>
          <a:p>
            <a:pPr marL="342900" lvl="0" indent="-228600">
              <a:lnSpc>
                <a:spcPct val="100000"/>
              </a:lnSpc>
              <a:spcBef>
                <a:spcPts val="300"/>
              </a:spcBef>
              <a:spcAft>
                <a:spcPts val="800"/>
              </a:spcAft>
              <a:buFont typeface="Arial" panose="020B0604020202020204" pitchFamily="34" charset="0"/>
              <a:buChar char="•"/>
            </a:pPr>
            <a:r>
              <a:rPr lang="en-US" sz="1800" dirty="0">
                <a:effectLst/>
              </a:rPr>
              <a:t>Transport movement study.”</a:t>
            </a:r>
            <a:endParaRPr lang="en-US" sz="1800" dirty="0"/>
          </a:p>
        </p:txBody>
      </p:sp>
      <p:pic>
        <p:nvPicPr>
          <p:cNvPr id="5" name="Content Placeholder 5">
            <a:extLst>
              <a:ext uri="{FF2B5EF4-FFF2-40B4-BE49-F238E27FC236}">
                <a16:creationId xmlns:a16="http://schemas.microsoft.com/office/drawing/2014/main" id="{D73B61EF-72C7-4ABC-6161-45BCA5AD6047}"/>
              </a:ext>
            </a:extLst>
          </p:cNvPr>
          <p:cNvPicPr>
            <a:picLocks noGrp="1" noChangeAspect="1"/>
          </p:cNvPicPr>
          <p:nvPr>
            <p:ph idx="1"/>
          </p:nvPr>
        </p:nvPicPr>
        <p:blipFill rotWithShape="1">
          <a:blip r:embed="rId2"/>
          <a:srcRect l="5666" r="9043"/>
          <a:stretch/>
        </p:blipFill>
        <p:spPr>
          <a:xfrm>
            <a:off x="8141399" y="10"/>
            <a:ext cx="4050601" cy="6857990"/>
          </a:xfrm>
          <a:custGeom>
            <a:avLst/>
            <a:gdLst/>
            <a:ahLst/>
            <a:cxnLst/>
            <a:rect l="l" t="t" r="r" b="b"/>
            <a:pathLst>
              <a:path w="4050601" h="6858000">
                <a:moveTo>
                  <a:pt x="26697" y="0"/>
                </a:moveTo>
                <a:lnTo>
                  <a:pt x="4050601" y="0"/>
                </a:lnTo>
                <a:lnTo>
                  <a:pt x="4050601" y="6858000"/>
                </a:lnTo>
                <a:lnTo>
                  <a:pt x="28376" y="6858000"/>
                </a:lnTo>
                <a:lnTo>
                  <a:pt x="28782" y="6851321"/>
                </a:lnTo>
                <a:cubicBezTo>
                  <a:pt x="31911" y="6730915"/>
                  <a:pt x="35027" y="6610471"/>
                  <a:pt x="38157" y="6489990"/>
                </a:cubicBezTo>
                <a:cubicBezTo>
                  <a:pt x="38284" y="6484913"/>
                  <a:pt x="39171" y="6479963"/>
                  <a:pt x="39171" y="6474886"/>
                </a:cubicBezTo>
                <a:cubicBezTo>
                  <a:pt x="48166" y="6361042"/>
                  <a:pt x="53107" y="6247198"/>
                  <a:pt x="18899" y="6136019"/>
                </a:cubicBezTo>
                <a:cubicBezTo>
                  <a:pt x="15871" y="6125573"/>
                  <a:pt x="14262" y="6114773"/>
                  <a:pt x="14084" y="6103909"/>
                </a:cubicBezTo>
                <a:cubicBezTo>
                  <a:pt x="12413" y="6006983"/>
                  <a:pt x="16644" y="5910056"/>
                  <a:pt x="26754" y="5813650"/>
                </a:cubicBezTo>
                <a:cubicBezTo>
                  <a:pt x="31949" y="5754507"/>
                  <a:pt x="26754" y="5694475"/>
                  <a:pt x="43478" y="5635967"/>
                </a:cubicBezTo>
                <a:cubicBezTo>
                  <a:pt x="50864" y="5606890"/>
                  <a:pt x="55109" y="5577103"/>
                  <a:pt x="56147" y="5547125"/>
                </a:cubicBezTo>
                <a:cubicBezTo>
                  <a:pt x="59948" y="5474529"/>
                  <a:pt x="38537" y="5406248"/>
                  <a:pt x="18139" y="5337713"/>
                </a:cubicBezTo>
                <a:cubicBezTo>
                  <a:pt x="7370" y="5301414"/>
                  <a:pt x="-5426" y="5264355"/>
                  <a:pt x="2429" y="5226280"/>
                </a:cubicBezTo>
                <a:cubicBezTo>
                  <a:pt x="16707" y="5167720"/>
                  <a:pt x="24854" y="5107828"/>
                  <a:pt x="26754" y="5047581"/>
                </a:cubicBezTo>
                <a:cubicBezTo>
                  <a:pt x="26754" y="5004937"/>
                  <a:pt x="16365" y="4963181"/>
                  <a:pt x="20039" y="4920664"/>
                </a:cubicBezTo>
                <a:cubicBezTo>
                  <a:pt x="28211" y="4838181"/>
                  <a:pt x="30238" y="4755203"/>
                  <a:pt x="26121" y="4672415"/>
                </a:cubicBezTo>
                <a:cubicBezTo>
                  <a:pt x="26095" y="4639315"/>
                  <a:pt x="29846" y="4606317"/>
                  <a:pt x="37270" y="4574054"/>
                </a:cubicBezTo>
                <a:cubicBezTo>
                  <a:pt x="46506" y="4517120"/>
                  <a:pt x="48419" y="4459246"/>
                  <a:pt x="42971" y="4401829"/>
                </a:cubicBezTo>
                <a:cubicBezTo>
                  <a:pt x="37016" y="4335324"/>
                  <a:pt x="19279" y="4269835"/>
                  <a:pt x="14845" y="4203331"/>
                </a:cubicBezTo>
                <a:cubicBezTo>
                  <a:pt x="7876" y="4093167"/>
                  <a:pt x="17759" y="3983003"/>
                  <a:pt x="27514" y="3873347"/>
                </a:cubicBezTo>
                <a:cubicBezTo>
                  <a:pt x="35116" y="3803010"/>
                  <a:pt x="37143" y="3732178"/>
                  <a:pt x="33596" y="3661523"/>
                </a:cubicBezTo>
                <a:cubicBezTo>
                  <a:pt x="29161" y="3605426"/>
                  <a:pt x="22193" y="3549329"/>
                  <a:pt x="20926" y="3493232"/>
                </a:cubicBezTo>
                <a:cubicBezTo>
                  <a:pt x="18646" y="3392967"/>
                  <a:pt x="19532" y="3292703"/>
                  <a:pt x="25360" y="3192439"/>
                </a:cubicBezTo>
                <a:cubicBezTo>
                  <a:pt x="28274" y="3142180"/>
                  <a:pt x="32962" y="3092429"/>
                  <a:pt x="34989" y="3041789"/>
                </a:cubicBezTo>
                <a:cubicBezTo>
                  <a:pt x="37016" y="2991149"/>
                  <a:pt x="41071" y="2940002"/>
                  <a:pt x="29542" y="2890377"/>
                </a:cubicBezTo>
                <a:cubicBezTo>
                  <a:pt x="10030" y="2805978"/>
                  <a:pt x="24347" y="2721959"/>
                  <a:pt x="28528" y="2637813"/>
                </a:cubicBezTo>
                <a:cubicBezTo>
                  <a:pt x="31062" y="2585523"/>
                  <a:pt x="46266" y="2531964"/>
                  <a:pt x="32836" y="2481198"/>
                </a:cubicBezTo>
                <a:cubicBezTo>
                  <a:pt x="11677" y="2401621"/>
                  <a:pt x="25487" y="2323694"/>
                  <a:pt x="32836" y="2245386"/>
                </a:cubicBezTo>
                <a:cubicBezTo>
                  <a:pt x="41311" y="2171280"/>
                  <a:pt x="39816" y="2096361"/>
                  <a:pt x="28401" y="2022648"/>
                </a:cubicBezTo>
                <a:cubicBezTo>
                  <a:pt x="14084" y="1949518"/>
                  <a:pt x="14084" y="1874307"/>
                  <a:pt x="28401" y="1801178"/>
                </a:cubicBezTo>
                <a:cubicBezTo>
                  <a:pt x="40260" y="1740816"/>
                  <a:pt x="41628" y="1678868"/>
                  <a:pt x="32455" y="1618037"/>
                </a:cubicBezTo>
                <a:cubicBezTo>
                  <a:pt x="26247" y="1574505"/>
                  <a:pt x="15098" y="1531226"/>
                  <a:pt x="13578" y="1487694"/>
                </a:cubicBezTo>
                <a:cubicBezTo>
                  <a:pt x="10436" y="1396656"/>
                  <a:pt x="12298" y="1305517"/>
                  <a:pt x="19153" y="1214696"/>
                </a:cubicBezTo>
                <a:cubicBezTo>
                  <a:pt x="27134" y="1111259"/>
                  <a:pt x="42464" y="1008202"/>
                  <a:pt x="31822" y="904004"/>
                </a:cubicBezTo>
                <a:cubicBezTo>
                  <a:pt x="28148" y="868213"/>
                  <a:pt x="20673" y="832549"/>
                  <a:pt x="19913" y="796632"/>
                </a:cubicBezTo>
                <a:cubicBezTo>
                  <a:pt x="18266" y="729366"/>
                  <a:pt x="17505" y="662989"/>
                  <a:pt x="21306" y="593565"/>
                </a:cubicBezTo>
                <a:cubicBezTo>
                  <a:pt x="25107" y="524142"/>
                  <a:pt x="39550" y="453703"/>
                  <a:pt x="29795" y="385549"/>
                </a:cubicBezTo>
                <a:cubicBezTo>
                  <a:pt x="20039" y="317394"/>
                  <a:pt x="26374" y="250382"/>
                  <a:pt x="32709" y="183497"/>
                </a:cubicBezTo>
                <a:cubicBezTo>
                  <a:pt x="35750" y="151705"/>
                  <a:pt x="37809" y="120261"/>
                  <a:pt x="37254" y="88945"/>
                </a:cubicBezTo>
                <a:close/>
              </a:path>
            </a:pathLst>
          </a:custGeom>
        </p:spPr>
      </p:pic>
    </p:spTree>
    <p:extLst>
      <p:ext uri="{BB962C8B-B14F-4D97-AF65-F5344CB8AC3E}">
        <p14:creationId xmlns:p14="http://schemas.microsoft.com/office/powerpoint/2010/main" val="36147189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0DBBD92-C736-2AD7-5005-987EB326C6CF}"/>
              </a:ext>
            </a:extLst>
          </p:cNvPr>
          <p:cNvSpPr txBox="1"/>
          <p:nvPr/>
        </p:nvSpPr>
        <p:spPr>
          <a:xfrm>
            <a:off x="635000" y="640823"/>
            <a:ext cx="3418659" cy="5583148"/>
          </a:xfrm>
          <a:prstGeom prst="rect">
            <a:avLst/>
          </a:prstGeom>
        </p:spPr>
        <p:txBody>
          <a:bodyPr vert="horz" lIns="91440" tIns="45720" rIns="91440" bIns="45720" rtlCol="0" anchor="ctr">
            <a:normAutofit/>
          </a:bodyPr>
          <a:lstStyle/>
          <a:p>
            <a:pPr>
              <a:spcBef>
                <a:spcPct val="0"/>
              </a:spcBef>
              <a:spcAft>
                <a:spcPts val="600"/>
              </a:spcAft>
            </a:pPr>
            <a:r>
              <a:rPr lang="en-US" sz="6000" dirty="0">
                <a:latin typeface="+mj-lt"/>
                <a:ea typeface="+mj-ea"/>
                <a:cs typeface="+mj-cs"/>
              </a:rPr>
              <a:t>Why Prepare a Local Area Plan for Clondalkin?</a:t>
            </a:r>
          </a:p>
        </p:txBody>
      </p:sp>
      <p:graphicFrame>
        <p:nvGraphicFramePr>
          <p:cNvPr id="5" name="TextBox 2">
            <a:extLst>
              <a:ext uri="{FF2B5EF4-FFF2-40B4-BE49-F238E27FC236}">
                <a16:creationId xmlns:a16="http://schemas.microsoft.com/office/drawing/2014/main" id="{2E1287F2-54F8-7606-9118-363B13D2F64F}"/>
              </a:ext>
            </a:extLst>
          </p:cNvPr>
          <p:cNvGraphicFramePr/>
          <p:nvPr>
            <p:extLst>
              <p:ext uri="{D42A27DB-BD31-4B8C-83A1-F6EECF244321}">
                <p14:modId xmlns:p14="http://schemas.microsoft.com/office/powerpoint/2010/main" val="1345886596"/>
              </p:ext>
            </p:extLst>
          </p:nvPr>
        </p:nvGraphicFramePr>
        <p:xfrm>
          <a:off x="4648018" y="640822"/>
          <a:ext cx="6900512" cy="553614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330109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Map&#10;&#10;Description automatically generated">
            <a:extLst>
              <a:ext uri="{FF2B5EF4-FFF2-40B4-BE49-F238E27FC236}">
                <a16:creationId xmlns:a16="http://schemas.microsoft.com/office/drawing/2014/main" id="{01369FA1-19C2-A6D5-0C3D-304ECA8F773A}"/>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11094" r="1" b="1"/>
          <a:stretch/>
        </p:blipFill>
        <p:spPr bwMode="auto">
          <a:xfrm>
            <a:off x="625240" y="10"/>
            <a:ext cx="10941520" cy="6857990"/>
          </a:xfrm>
          <a:custGeom>
            <a:avLst/>
            <a:gdLst/>
            <a:ahLst/>
            <a:cxnLst/>
            <a:rect l="l" t="t" r="r" b="b"/>
            <a:pathLst>
              <a:path w="10941520" h="6858000">
                <a:moveTo>
                  <a:pt x="8510032" y="6464315"/>
                </a:moveTo>
                <a:lnTo>
                  <a:pt x="8508022" y="6467080"/>
                </a:lnTo>
                <a:lnTo>
                  <a:pt x="8511541" y="6467080"/>
                </a:lnTo>
                <a:close/>
                <a:moveTo>
                  <a:pt x="1598122" y="0"/>
                </a:moveTo>
                <a:lnTo>
                  <a:pt x="1763667" y="0"/>
                </a:lnTo>
                <a:lnTo>
                  <a:pt x="1587780" y="143783"/>
                </a:lnTo>
                <a:cubicBezTo>
                  <a:pt x="1205033" y="482859"/>
                  <a:pt x="877118" y="882898"/>
                  <a:pt x="610636" y="1350720"/>
                </a:cubicBezTo>
                <a:cubicBezTo>
                  <a:pt x="356503" y="1792611"/>
                  <a:pt x="193167" y="2280779"/>
                  <a:pt x="130237" y="2786631"/>
                </a:cubicBezTo>
                <a:cubicBezTo>
                  <a:pt x="142310" y="2759217"/>
                  <a:pt x="152875" y="2731298"/>
                  <a:pt x="162431" y="2703128"/>
                </a:cubicBezTo>
                <a:cubicBezTo>
                  <a:pt x="336482" y="2191794"/>
                  <a:pt x="553037" y="1700077"/>
                  <a:pt x="837253" y="1239549"/>
                </a:cubicBezTo>
                <a:cubicBezTo>
                  <a:pt x="1093799" y="823288"/>
                  <a:pt x="1394461" y="450355"/>
                  <a:pt x="1746359" y="127320"/>
                </a:cubicBezTo>
                <a:lnTo>
                  <a:pt x="1893724" y="0"/>
                </a:lnTo>
                <a:lnTo>
                  <a:pt x="8848350" y="0"/>
                </a:lnTo>
                <a:lnTo>
                  <a:pt x="9056324" y="144876"/>
                </a:lnTo>
                <a:cubicBezTo>
                  <a:pt x="9483294" y="455963"/>
                  <a:pt x="9863824" y="818761"/>
                  <a:pt x="10176586" y="1256400"/>
                </a:cubicBezTo>
                <a:cubicBezTo>
                  <a:pt x="10512361" y="1725731"/>
                  <a:pt x="10733697" y="2243102"/>
                  <a:pt x="10817449" y="2834418"/>
                </a:cubicBezTo>
                <a:cubicBezTo>
                  <a:pt x="10838678" y="2662129"/>
                  <a:pt x="10840364" y="2487979"/>
                  <a:pt x="10822480" y="2315287"/>
                </a:cubicBezTo>
                <a:cubicBezTo>
                  <a:pt x="10791218" y="1992617"/>
                  <a:pt x="10694231" y="1679754"/>
                  <a:pt x="10537512" y="1395993"/>
                </a:cubicBezTo>
                <a:cubicBezTo>
                  <a:pt x="10298320" y="958605"/>
                  <a:pt x="9956508" y="613523"/>
                  <a:pt x="9560871" y="318241"/>
                </a:cubicBezTo>
                <a:cubicBezTo>
                  <a:pt x="9444104" y="231090"/>
                  <a:pt x="9324272" y="149552"/>
                  <a:pt x="9201772" y="72906"/>
                </a:cubicBezTo>
                <a:lnTo>
                  <a:pt x="9075150" y="0"/>
                </a:lnTo>
                <a:lnTo>
                  <a:pt x="9285407" y="0"/>
                </a:lnTo>
                <a:lnTo>
                  <a:pt x="9397484" y="71361"/>
                </a:lnTo>
                <a:cubicBezTo>
                  <a:pt x="9466827" y="117668"/>
                  <a:pt x="9535310" y="165633"/>
                  <a:pt x="9602874" y="215370"/>
                </a:cubicBezTo>
                <a:cubicBezTo>
                  <a:pt x="10023914" y="525240"/>
                  <a:pt x="10385847" y="889941"/>
                  <a:pt x="10637867" y="1353234"/>
                </a:cubicBezTo>
                <a:cubicBezTo>
                  <a:pt x="10800070" y="1650452"/>
                  <a:pt x="10899948" y="1977650"/>
                  <a:pt x="10931388" y="2314785"/>
                </a:cubicBezTo>
                <a:cubicBezTo>
                  <a:pt x="10955282" y="2563032"/>
                  <a:pt x="10933651" y="2807506"/>
                  <a:pt x="10900451" y="3053742"/>
                </a:cubicBezTo>
                <a:cubicBezTo>
                  <a:pt x="10885435" y="3187448"/>
                  <a:pt x="10884932" y="3322363"/>
                  <a:pt x="10898943" y="3456170"/>
                </a:cubicBezTo>
                <a:cubicBezTo>
                  <a:pt x="10947233" y="3973163"/>
                  <a:pt x="10817200" y="4491137"/>
                  <a:pt x="10530470" y="4924023"/>
                </a:cubicBezTo>
                <a:cubicBezTo>
                  <a:pt x="10288786" y="5294609"/>
                  <a:pt x="9971700" y="5610087"/>
                  <a:pt x="9599856" y="5849858"/>
                </a:cubicBezTo>
                <a:cubicBezTo>
                  <a:pt x="9239936" y="6085530"/>
                  <a:pt x="8898626" y="6347611"/>
                  <a:pt x="8538202" y="6581772"/>
                </a:cubicBezTo>
                <a:cubicBezTo>
                  <a:pt x="8391505" y="6677034"/>
                  <a:pt x="8242088" y="6766009"/>
                  <a:pt x="8089708" y="6848031"/>
                </a:cubicBezTo>
                <a:lnTo>
                  <a:pt x="8070163" y="6858000"/>
                </a:lnTo>
                <a:lnTo>
                  <a:pt x="7820508" y="6858000"/>
                </a:lnTo>
                <a:lnTo>
                  <a:pt x="7828138" y="6854555"/>
                </a:lnTo>
                <a:cubicBezTo>
                  <a:pt x="8053199" y="6743844"/>
                  <a:pt x="8273670" y="6617740"/>
                  <a:pt x="8490666" y="6479908"/>
                </a:cubicBezTo>
                <a:cubicBezTo>
                  <a:pt x="8262100" y="6578755"/>
                  <a:pt x="8030908" y="6668688"/>
                  <a:pt x="7797512" y="6751240"/>
                </a:cubicBezTo>
                <a:lnTo>
                  <a:pt x="7480620" y="6858000"/>
                </a:lnTo>
                <a:lnTo>
                  <a:pt x="3015004" y="6858000"/>
                </a:lnTo>
                <a:lnTo>
                  <a:pt x="2781763" y="6750793"/>
                </a:lnTo>
                <a:cubicBezTo>
                  <a:pt x="2466140" y="6597870"/>
                  <a:pt x="2163376" y="6418916"/>
                  <a:pt x="1876018" y="6208522"/>
                </a:cubicBezTo>
                <a:cubicBezTo>
                  <a:pt x="1280928" y="5772643"/>
                  <a:pt x="784936" y="5247977"/>
                  <a:pt x="442370" y="4589004"/>
                </a:cubicBezTo>
                <a:cubicBezTo>
                  <a:pt x="256073" y="4234615"/>
                  <a:pt x="132829" y="3850522"/>
                  <a:pt x="78174" y="3453907"/>
                </a:cubicBezTo>
                <a:cubicBezTo>
                  <a:pt x="68264" y="3386374"/>
                  <a:pt x="52872" y="3319746"/>
                  <a:pt x="32147" y="3254704"/>
                </a:cubicBezTo>
                <a:cubicBezTo>
                  <a:pt x="-18158" y="3091722"/>
                  <a:pt x="-48" y="2927731"/>
                  <a:pt x="23343" y="2765252"/>
                </a:cubicBezTo>
                <a:cubicBezTo>
                  <a:pt x="165073" y="1773582"/>
                  <a:pt x="613178" y="955032"/>
                  <a:pt x="1299417" y="274384"/>
                </a:cubicBezTo>
                <a:close/>
              </a:path>
            </a:pathLst>
          </a:cu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A7E54C45-26A0-FE5C-4ED7-CEF59563B968}"/>
              </a:ext>
            </a:extLst>
          </p:cNvPr>
          <p:cNvSpPr txBox="1"/>
          <p:nvPr/>
        </p:nvSpPr>
        <p:spPr>
          <a:xfrm>
            <a:off x="1885950" y="371475"/>
            <a:ext cx="1017270" cy="276999"/>
          </a:xfrm>
          <a:prstGeom prst="rect">
            <a:avLst/>
          </a:prstGeom>
          <a:solidFill>
            <a:schemeClr val="bg1"/>
          </a:solidFill>
          <a:ln w="12700">
            <a:solidFill>
              <a:srgbClr val="FF0000"/>
            </a:solidFill>
          </a:ln>
        </p:spPr>
        <p:txBody>
          <a:bodyPr wrap="square" rtlCol="0">
            <a:spAutoFit/>
          </a:bodyPr>
          <a:lstStyle/>
          <a:p>
            <a:r>
              <a:rPr lang="en-IE" sz="1200" b="1" dirty="0"/>
              <a:t>CLONBURRIS</a:t>
            </a:r>
          </a:p>
        </p:txBody>
      </p:sp>
    </p:spTree>
    <p:extLst>
      <p:ext uri="{BB962C8B-B14F-4D97-AF65-F5344CB8AC3E}">
        <p14:creationId xmlns:p14="http://schemas.microsoft.com/office/powerpoint/2010/main" val="38520345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897131-7DEA-FB99-D178-45134441B4CE}"/>
              </a:ext>
            </a:extLst>
          </p:cNvPr>
          <p:cNvSpPr>
            <a:spLocks noGrp="1"/>
          </p:cNvSpPr>
          <p:nvPr>
            <p:ph type="title"/>
          </p:nvPr>
        </p:nvSpPr>
        <p:spPr>
          <a:xfrm>
            <a:off x="838200" y="810125"/>
            <a:ext cx="3429000" cy="786063"/>
          </a:xfrm>
        </p:spPr>
        <p:txBody>
          <a:bodyPr anchor="b">
            <a:normAutofit/>
          </a:bodyPr>
          <a:lstStyle/>
          <a:p>
            <a:pPr>
              <a:lnSpc>
                <a:spcPct val="90000"/>
              </a:lnSpc>
            </a:pPr>
            <a:r>
              <a:rPr lang="en-IE" sz="3200" dirty="0"/>
              <a:t>input to the LAP Process</a:t>
            </a:r>
            <a:endParaRPr lang="en-GB" sz="8000" dirty="0"/>
          </a:p>
        </p:txBody>
      </p:sp>
      <p:pic>
        <p:nvPicPr>
          <p:cNvPr id="2049" name="Picture 1">
            <a:extLst>
              <a:ext uri="{FF2B5EF4-FFF2-40B4-BE49-F238E27FC236}">
                <a16:creationId xmlns:a16="http://schemas.microsoft.com/office/drawing/2014/main" id="{F9502682-A53F-9BA0-D3CA-99C29C814C03}"/>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4383108" y="280736"/>
            <a:ext cx="7318171" cy="6128967"/>
          </a:xfrm>
          <a:prstGeom prst="rect">
            <a:avLst/>
          </a:prstGeom>
          <a:noFill/>
          <a:extLst>
            <a:ext uri="{909E8E84-426E-40DD-AFC4-6F175D3DCCD1}">
              <a14:hiddenFill xmlns:a14="http://schemas.microsoft.com/office/drawing/2010/main">
                <a:solidFill>
                  <a:srgbClr val="FFFFFF"/>
                </a:solidFill>
              </a14:hiddenFill>
            </a:ext>
          </a:extLst>
        </p:spPr>
      </p:pic>
      <p:sp>
        <p:nvSpPr>
          <p:cNvPr id="4" name="Content Placeholder 3">
            <a:extLst>
              <a:ext uri="{FF2B5EF4-FFF2-40B4-BE49-F238E27FC236}">
                <a16:creationId xmlns:a16="http://schemas.microsoft.com/office/drawing/2014/main" id="{818F28EA-DB2D-AEE6-DC41-72C7F545B0C9}"/>
              </a:ext>
            </a:extLst>
          </p:cNvPr>
          <p:cNvSpPr>
            <a:spLocks noGrp="1"/>
          </p:cNvSpPr>
          <p:nvPr>
            <p:ph idx="1"/>
          </p:nvPr>
        </p:nvSpPr>
        <p:spPr>
          <a:xfrm>
            <a:off x="838200" y="2005263"/>
            <a:ext cx="3429000" cy="4291263"/>
          </a:xfrm>
        </p:spPr>
        <p:txBody>
          <a:bodyPr>
            <a:normAutofit fontScale="62500" lnSpcReduction="20000"/>
          </a:bodyPr>
          <a:lstStyle/>
          <a:p>
            <a:pPr marL="0" indent="0">
              <a:buNone/>
            </a:pPr>
            <a:r>
              <a:rPr lang="en-GB" dirty="0"/>
              <a:t>Stage 1: Data Collection</a:t>
            </a:r>
          </a:p>
          <a:p>
            <a:r>
              <a:rPr lang="en-GB" dirty="0"/>
              <a:t>Internal, External and Local expertise assisting with the process</a:t>
            </a:r>
          </a:p>
          <a:p>
            <a:pPr marL="0" indent="0">
              <a:buNone/>
            </a:pPr>
            <a:r>
              <a:rPr lang="en-GB" dirty="0"/>
              <a:t>Stage 2: Data Analysis</a:t>
            </a:r>
          </a:p>
          <a:p>
            <a:r>
              <a:rPr lang="en-GB" sz="2900" dirty="0"/>
              <a:t>The process of collecting, modeling, and analysing data to extract insights that support decision-making of the Draft Plan</a:t>
            </a:r>
            <a:endParaRPr lang="en-GB" dirty="0"/>
          </a:p>
          <a:p>
            <a:pPr marL="0" indent="0">
              <a:buNone/>
            </a:pPr>
            <a:r>
              <a:rPr lang="en-GB" dirty="0"/>
              <a:t>Stage 3: Draft Plan</a:t>
            </a:r>
          </a:p>
          <a:p>
            <a:r>
              <a:rPr lang="en-GB" dirty="0"/>
              <a:t>Publication of Draft Plan informed by Stages 1 &amp; 2</a:t>
            </a:r>
          </a:p>
          <a:p>
            <a:endParaRPr lang="en-GB" dirty="0"/>
          </a:p>
          <a:p>
            <a:pPr marL="0" indent="0">
              <a:buNone/>
            </a:pPr>
            <a:endParaRPr lang="en-IE" dirty="0"/>
          </a:p>
        </p:txBody>
      </p:sp>
    </p:spTree>
    <p:extLst>
      <p:ext uri="{BB962C8B-B14F-4D97-AF65-F5344CB8AC3E}">
        <p14:creationId xmlns:p14="http://schemas.microsoft.com/office/powerpoint/2010/main" val="6785043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5" name="Rectangle 7">
            <a:extLst>
              <a:ext uri="{FF2B5EF4-FFF2-40B4-BE49-F238E27FC236}">
                <a16:creationId xmlns:a16="http://schemas.microsoft.com/office/drawing/2014/main" id="{EBDD1931-9E86-4402-9A68-33A2D9EFB1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8199" y="1709928"/>
            <a:ext cx="10515600" cy="27432"/>
          </a:xfrm>
          <a:custGeom>
            <a:avLst/>
            <a:gdLst>
              <a:gd name="connsiteX0" fmla="*/ 0 w 10515600"/>
              <a:gd name="connsiteY0" fmla="*/ 0 h 27432"/>
              <a:gd name="connsiteX1" fmla="*/ 446913 w 10515600"/>
              <a:gd name="connsiteY1" fmla="*/ 0 h 27432"/>
              <a:gd name="connsiteX2" fmla="*/ 1104138 w 10515600"/>
              <a:gd name="connsiteY2" fmla="*/ 0 h 27432"/>
              <a:gd name="connsiteX3" fmla="*/ 1866519 w 10515600"/>
              <a:gd name="connsiteY3" fmla="*/ 0 h 27432"/>
              <a:gd name="connsiteX4" fmla="*/ 2208276 w 10515600"/>
              <a:gd name="connsiteY4" fmla="*/ 0 h 27432"/>
              <a:gd name="connsiteX5" fmla="*/ 2550033 w 10515600"/>
              <a:gd name="connsiteY5" fmla="*/ 0 h 27432"/>
              <a:gd name="connsiteX6" fmla="*/ 3417570 w 10515600"/>
              <a:gd name="connsiteY6" fmla="*/ 0 h 27432"/>
              <a:gd name="connsiteX7" fmla="*/ 4074795 w 10515600"/>
              <a:gd name="connsiteY7" fmla="*/ 0 h 27432"/>
              <a:gd name="connsiteX8" fmla="*/ 4416552 w 10515600"/>
              <a:gd name="connsiteY8" fmla="*/ 0 h 27432"/>
              <a:gd name="connsiteX9" fmla="*/ 5073777 w 10515600"/>
              <a:gd name="connsiteY9" fmla="*/ 0 h 27432"/>
              <a:gd name="connsiteX10" fmla="*/ 5941314 w 10515600"/>
              <a:gd name="connsiteY10" fmla="*/ 0 h 27432"/>
              <a:gd name="connsiteX11" fmla="*/ 6493383 w 10515600"/>
              <a:gd name="connsiteY11" fmla="*/ 0 h 27432"/>
              <a:gd name="connsiteX12" fmla="*/ 7045452 w 10515600"/>
              <a:gd name="connsiteY12" fmla="*/ 0 h 27432"/>
              <a:gd name="connsiteX13" fmla="*/ 7702677 w 10515600"/>
              <a:gd name="connsiteY13" fmla="*/ 0 h 27432"/>
              <a:gd name="connsiteX14" fmla="*/ 8465058 w 10515600"/>
              <a:gd name="connsiteY14" fmla="*/ 0 h 27432"/>
              <a:gd name="connsiteX15" fmla="*/ 9227439 w 10515600"/>
              <a:gd name="connsiteY15" fmla="*/ 0 h 27432"/>
              <a:gd name="connsiteX16" fmla="*/ 10515600 w 10515600"/>
              <a:gd name="connsiteY16" fmla="*/ 0 h 27432"/>
              <a:gd name="connsiteX17" fmla="*/ 10515600 w 10515600"/>
              <a:gd name="connsiteY17" fmla="*/ 27432 h 27432"/>
              <a:gd name="connsiteX18" fmla="*/ 10068687 w 10515600"/>
              <a:gd name="connsiteY18" fmla="*/ 27432 h 27432"/>
              <a:gd name="connsiteX19" fmla="*/ 9201150 w 10515600"/>
              <a:gd name="connsiteY19" fmla="*/ 27432 h 27432"/>
              <a:gd name="connsiteX20" fmla="*/ 8543925 w 10515600"/>
              <a:gd name="connsiteY20" fmla="*/ 27432 h 27432"/>
              <a:gd name="connsiteX21" fmla="*/ 8202168 w 10515600"/>
              <a:gd name="connsiteY21" fmla="*/ 27432 h 27432"/>
              <a:gd name="connsiteX22" fmla="*/ 7544943 w 10515600"/>
              <a:gd name="connsiteY22" fmla="*/ 27432 h 27432"/>
              <a:gd name="connsiteX23" fmla="*/ 6992874 w 10515600"/>
              <a:gd name="connsiteY23" fmla="*/ 27432 h 27432"/>
              <a:gd name="connsiteX24" fmla="*/ 6440805 w 10515600"/>
              <a:gd name="connsiteY24" fmla="*/ 27432 h 27432"/>
              <a:gd name="connsiteX25" fmla="*/ 5888736 w 10515600"/>
              <a:gd name="connsiteY25" fmla="*/ 27432 h 27432"/>
              <a:gd name="connsiteX26" fmla="*/ 5336667 w 10515600"/>
              <a:gd name="connsiteY26" fmla="*/ 27432 h 27432"/>
              <a:gd name="connsiteX27" fmla="*/ 4574286 w 10515600"/>
              <a:gd name="connsiteY27" fmla="*/ 27432 h 27432"/>
              <a:gd name="connsiteX28" fmla="*/ 3917061 w 10515600"/>
              <a:gd name="connsiteY28" fmla="*/ 27432 h 27432"/>
              <a:gd name="connsiteX29" fmla="*/ 3575304 w 10515600"/>
              <a:gd name="connsiteY29" fmla="*/ 27432 h 27432"/>
              <a:gd name="connsiteX30" fmla="*/ 3023235 w 10515600"/>
              <a:gd name="connsiteY30" fmla="*/ 27432 h 27432"/>
              <a:gd name="connsiteX31" fmla="*/ 2260854 w 10515600"/>
              <a:gd name="connsiteY31" fmla="*/ 27432 h 27432"/>
              <a:gd name="connsiteX32" fmla="*/ 1813941 w 10515600"/>
              <a:gd name="connsiteY32" fmla="*/ 27432 h 27432"/>
              <a:gd name="connsiteX33" fmla="*/ 946404 w 10515600"/>
              <a:gd name="connsiteY33" fmla="*/ 27432 h 27432"/>
              <a:gd name="connsiteX34" fmla="*/ 0 w 10515600"/>
              <a:gd name="connsiteY34" fmla="*/ 27432 h 27432"/>
              <a:gd name="connsiteX35" fmla="*/ 0 w 10515600"/>
              <a:gd name="connsiteY35"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515600" h="27432" fill="none" extrusionOk="0">
                <a:moveTo>
                  <a:pt x="0" y="0"/>
                </a:moveTo>
                <a:cubicBezTo>
                  <a:pt x="119693" y="-14343"/>
                  <a:pt x="253007" y="-7583"/>
                  <a:pt x="446913" y="0"/>
                </a:cubicBezTo>
                <a:cubicBezTo>
                  <a:pt x="640819" y="7583"/>
                  <a:pt x="841419" y="-7067"/>
                  <a:pt x="1104138" y="0"/>
                </a:cubicBezTo>
                <a:cubicBezTo>
                  <a:pt x="1366858" y="7067"/>
                  <a:pt x="1495525" y="1255"/>
                  <a:pt x="1866519" y="0"/>
                </a:cubicBezTo>
                <a:cubicBezTo>
                  <a:pt x="2237513" y="-1255"/>
                  <a:pt x="2043820" y="12003"/>
                  <a:pt x="2208276" y="0"/>
                </a:cubicBezTo>
                <a:cubicBezTo>
                  <a:pt x="2372732" y="-12003"/>
                  <a:pt x="2419452" y="9887"/>
                  <a:pt x="2550033" y="0"/>
                </a:cubicBezTo>
                <a:cubicBezTo>
                  <a:pt x="2680614" y="-9887"/>
                  <a:pt x="3098156" y="3827"/>
                  <a:pt x="3417570" y="0"/>
                </a:cubicBezTo>
                <a:cubicBezTo>
                  <a:pt x="3736984" y="-3827"/>
                  <a:pt x="3916040" y="-6233"/>
                  <a:pt x="4074795" y="0"/>
                </a:cubicBezTo>
                <a:cubicBezTo>
                  <a:pt x="4233551" y="6233"/>
                  <a:pt x="4279253" y="5661"/>
                  <a:pt x="4416552" y="0"/>
                </a:cubicBezTo>
                <a:cubicBezTo>
                  <a:pt x="4553851" y="-5661"/>
                  <a:pt x="4915758" y="26022"/>
                  <a:pt x="5073777" y="0"/>
                </a:cubicBezTo>
                <a:cubicBezTo>
                  <a:pt x="5231797" y="-26022"/>
                  <a:pt x="5612089" y="32230"/>
                  <a:pt x="5941314" y="0"/>
                </a:cubicBezTo>
                <a:cubicBezTo>
                  <a:pt x="6270539" y="-32230"/>
                  <a:pt x="6313600" y="3064"/>
                  <a:pt x="6493383" y="0"/>
                </a:cubicBezTo>
                <a:cubicBezTo>
                  <a:pt x="6673166" y="-3064"/>
                  <a:pt x="6902474" y="-21096"/>
                  <a:pt x="7045452" y="0"/>
                </a:cubicBezTo>
                <a:cubicBezTo>
                  <a:pt x="7188430" y="21096"/>
                  <a:pt x="7478162" y="17386"/>
                  <a:pt x="7702677" y="0"/>
                </a:cubicBezTo>
                <a:cubicBezTo>
                  <a:pt x="7927192" y="-17386"/>
                  <a:pt x="8295683" y="-35143"/>
                  <a:pt x="8465058" y="0"/>
                </a:cubicBezTo>
                <a:cubicBezTo>
                  <a:pt x="8634433" y="35143"/>
                  <a:pt x="8927835" y="4103"/>
                  <a:pt x="9227439" y="0"/>
                </a:cubicBezTo>
                <a:cubicBezTo>
                  <a:pt x="9527043" y="-4103"/>
                  <a:pt x="10105355" y="-17535"/>
                  <a:pt x="10515600" y="0"/>
                </a:cubicBezTo>
                <a:cubicBezTo>
                  <a:pt x="10515789" y="12323"/>
                  <a:pt x="10515633" y="14639"/>
                  <a:pt x="10515600" y="27432"/>
                </a:cubicBezTo>
                <a:cubicBezTo>
                  <a:pt x="10343646" y="15282"/>
                  <a:pt x="10223667" y="31057"/>
                  <a:pt x="10068687" y="27432"/>
                </a:cubicBezTo>
                <a:cubicBezTo>
                  <a:pt x="9913707" y="23807"/>
                  <a:pt x="9512455" y="4101"/>
                  <a:pt x="9201150" y="27432"/>
                </a:cubicBezTo>
                <a:cubicBezTo>
                  <a:pt x="8889845" y="50763"/>
                  <a:pt x="8866277" y="3158"/>
                  <a:pt x="8543925" y="27432"/>
                </a:cubicBezTo>
                <a:cubicBezTo>
                  <a:pt x="8221573" y="51706"/>
                  <a:pt x="8288348" y="37286"/>
                  <a:pt x="8202168" y="27432"/>
                </a:cubicBezTo>
                <a:cubicBezTo>
                  <a:pt x="8115988" y="17578"/>
                  <a:pt x="7797033" y="6631"/>
                  <a:pt x="7544943" y="27432"/>
                </a:cubicBezTo>
                <a:cubicBezTo>
                  <a:pt x="7292854" y="48233"/>
                  <a:pt x="7108060" y="41767"/>
                  <a:pt x="6992874" y="27432"/>
                </a:cubicBezTo>
                <a:cubicBezTo>
                  <a:pt x="6877688" y="13097"/>
                  <a:pt x="6668930" y="7947"/>
                  <a:pt x="6440805" y="27432"/>
                </a:cubicBezTo>
                <a:cubicBezTo>
                  <a:pt x="6212680" y="46917"/>
                  <a:pt x="6027476" y="35225"/>
                  <a:pt x="5888736" y="27432"/>
                </a:cubicBezTo>
                <a:cubicBezTo>
                  <a:pt x="5749996" y="19639"/>
                  <a:pt x="5574559" y="43627"/>
                  <a:pt x="5336667" y="27432"/>
                </a:cubicBezTo>
                <a:cubicBezTo>
                  <a:pt x="5098775" y="11237"/>
                  <a:pt x="4837534" y="41882"/>
                  <a:pt x="4574286" y="27432"/>
                </a:cubicBezTo>
                <a:cubicBezTo>
                  <a:pt x="4311038" y="12982"/>
                  <a:pt x="4126419" y="26678"/>
                  <a:pt x="3917061" y="27432"/>
                </a:cubicBezTo>
                <a:cubicBezTo>
                  <a:pt x="3707704" y="28186"/>
                  <a:pt x="3657291" y="40087"/>
                  <a:pt x="3575304" y="27432"/>
                </a:cubicBezTo>
                <a:cubicBezTo>
                  <a:pt x="3493317" y="14777"/>
                  <a:pt x="3185226" y="45867"/>
                  <a:pt x="3023235" y="27432"/>
                </a:cubicBezTo>
                <a:cubicBezTo>
                  <a:pt x="2861244" y="8997"/>
                  <a:pt x="2597085" y="35801"/>
                  <a:pt x="2260854" y="27432"/>
                </a:cubicBezTo>
                <a:cubicBezTo>
                  <a:pt x="1924623" y="19063"/>
                  <a:pt x="1996678" y="15705"/>
                  <a:pt x="1813941" y="27432"/>
                </a:cubicBezTo>
                <a:cubicBezTo>
                  <a:pt x="1631204" y="39159"/>
                  <a:pt x="1187542" y="49167"/>
                  <a:pt x="946404" y="27432"/>
                </a:cubicBezTo>
                <a:cubicBezTo>
                  <a:pt x="705266" y="5697"/>
                  <a:pt x="404743" y="28229"/>
                  <a:pt x="0" y="27432"/>
                </a:cubicBezTo>
                <a:cubicBezTo>
                  <a:pt x="244" y="15297"/>
                  <a:pt x="645" y="7129"/>
                  <a:pt x="0" y="0"/>
                </a:cubicBezTo>
                <a:close/>
              </a:path>
              <a:path w="10515600" h="27432" stroke="0" extrusionOk="0">
                <a:moveTo>
                  <a:pt x="0" y="0"/>
                </a:moveTo>
                <a:cubicBezTo>
                  <a:pt x="230793" y="14353"/>
                  <a:pt x="332416" y="21392"/>
                  <a:pt x="552069" y="0"/>
                </a:cubicBezTo>
                <a:cubicBezTo>
                  <a:pt x="771722" y="-21392"/>
                  <a:pt x="761737" y="-14337"/>
                  <a:pt x="893826" y="0"/>
                </a:cubicBezTo>
                <a:cubicBezTo>
                  <a:pt x="1025915" y="14337"/>
                  <a:pt x="1441584" y="-15498"/>
                  <a:pt x="1761363" y="0"/>
                </a:cubicBezTo>
                <a:cubicBezTo>
                  <a:pt x="2081142" y="15498"/>
                  <a:pt x="2111503" y="7278"/>
                  <a:pt x="2313432" y="0"/>
                </a:cubicBezTo>
                <a:cubicBezTo>
                  <a:pt x="2515361" y="-7278"/>
                  <a:pt x="2743584" y="-17845"/>
                  <a:pt x="2865501" y="0"/>
                </a:cubicBezTo>
                <a:cubicBezTo>
                  <a:pt x="2987418" y="17845"/>
                  <a:pt x="3345183" y="8208"/>
                  <a:pt x="3733038" y="0"/>
                </a:cubicBezTo>
                <a:cubicBezTo>
                  <a:pt x="4120893" y="-8208"/>
                  <a:pt x="4009066" y="-3159"/>
                  <a:pt x="4179951" y="0"/>
                </a:cubicBezTo>
                <a:cubicBezTo>
                  <a:pt x="4350836" y="3159"/>
                  <a:pt x="4735020" y="17517"/>
                  <a:pt x="5047488" y="0"/>
                </a:cubicBezTo>
                <a:cubicBezTo>
                  <a:pt x="5359956" y="-17517"/>
                  <a:pt x="5662148" y="-17777"/>
                  <a:pt x="5915025" y="0"/>
                </a:cubicBezTo>
                <a:cubicBezTo>
                  <a:pt x="6167902" y="17777"/>
                  <a:pt x="6308797" y="30350"/>
                  <a:pt x="6572250" y="0"/>
                </a:cubicBezTo>
                <a:cubicBezTo>
                  <a:pt x="6835703" y="-30350"/>
                  <a:pt x="7107419" y="-9627"/>
                  <a:pt x="7439787" y="0"/>
                </a:cubicBezTo>
                <a:cubicBezTo>
                  <a:pt x="7772155" y="9627"/>
                  <a:pt x="7844034" y="-9098"/>
                  <a:pt x="7991856" y="0"/>
                </a:cubicBezTo>
                <a:cubicBezTo>
                  <a:pt x="8139678" y="9098"/>
                  <a:pt x="8289889" y="-20239"/>
                  <a:pt x="8543925" y="0"/>
                </a:cubicBezTo>
                <a:cubicBezTo>
                  <a:pt x="8797961" y="20239"/>
                  <a:pt x="8994198" y="29575"/>
                  <a:pt x="9306306" y="0"/>
                </a:cubicBezTo>
                <a:cubicBezTo>
                  <a:pt x="9618414" y="-29575"/>
                  <a:pt x="9739118" y="-23835"/>
                  <a:pt x="9858375" y="0"/>
                </a:cubicBezTo>
                <a:cubicBezTo>
                  <a:pt x="9977632" y="23835"/>
                  <a:pt x="10370488" y="-4069"/>
                  <a:pt x="10515600" y="0"/>
                </a:cubicBezTo>
                <a:cubicBezTo>
                  <a:pt x="10515650" y="5798"/>
                  <a:pt x="10515903" y="19375"/>
                  <a:pt x="10515600" y="27432"/>
                </a:cubicBezTo>
                <a:cubicBezTo>
                  <a:pt x="10304538" y="42307"/>
                  <a:pt x="10069280" y="3335"/>
                  <a:pt x="9753219" y="27432"/>
                </a:cubicBezTo>
                <a:cubicBezTo>
                  <a:pt x="9437158" y="51529"/>
                  <a:pt x="9488415" y="23852"/>
                  <a:pt x="9411462" y="27432"/>
                </a:cubicBezTo>
                <a:cubicBezTo>
                  <a:pt x="9334509" y="31012"/>
                  <a:pt x="9183755" y="44107"/>
                  <a:pt x="8964549" y="27432"/>
                </a:cubicBezTo>
                <a:cubicBezTo>
                  <a:pt x="8745343" y="10757"/>
                  <a:pt x="8279150" y="61693"/>
                  <a:pt x="8097012" y="27432"/>
                </a:cubicBezTo>
                <a:cubicBezTo>
                  <a:pt x="7914874" y="-6829"/>
                  <a:pt x="7608717" y="59556"/>
                  <a:pt x="7439787" y="27432"/>
                </a:cubicBezTo>
                <a:cubicBezTo>
                  <a:pt x="7270858" y="-4692"/>
                  <a:pt x="7154492" y="27026"/>
                  <a:pt x="6992874" y="27432"/>
                </a:cubicBezTo>
                <a:cubicBezTo>
                  <a:pt x="6831256" y="27838"/>
                  <a:pt x="6536817" y="51174"/>
                  <a:pt x="6335649" y="27432"/>
                </a:cubicBezTo>
                <a:cubicBezTo>
                  <a:pt x="6134481" y="3690"/>
                  <a:pt x="6097824" y="11070"/>
                  <a:pt x="5993892" y="27432"/>
                </a:cubicBezTo>
                <a:cubicBezTo>
                  <a:pt x="5889960" y="43794"/>
                  <a:pt x="5793821" y="34098"/>
                  <a:pt x="5652135" y="27432"/>
                </a:cubicBezTo>
                <a:cubicBezTo>
                  <a:pt x="5510449" y="20766"/>
                  <a:pt x="5168382" y="-3650"/>
                  <a:pt x="4994910" y="27432"/>
                </a:cubicBezTo>
                <a:cubicBezTo>
                  <a:pt x="4821439" y="58514"/>
                  <a:pt x="4653937" y="21362"/>
                  <a:pt x="4547997" y="27432"/>
                </a:cubicBezTo>
                <a:cubicBezTo>
                  <a:pt x="4442057" y="33502"/>
                  <a:pt x="4153363" y="33024"/>
                  <a:pt x="3785616" y="27432"/>
                </a:cubicBezTo>
                <a:cubicBezTo>
                  <a:pt x="3417869" y="21840"/>
                  <a:pt x="3544908" y="29840"/>
                  <a:pt x="3338703" y="27432"/>
                </a:cubicBezTo>
                <a:cubicBezTo>
                  <a:pt x="3132498" y="25024"/>
                  <a:pt x="2782152" y="45947"/>
                  <a:pt x="2576322" y="27432"/>
                </a:cubicBezTo>
                <a:cubicBezTo>
                  <a:pt x="2370492" y="8917"/>
                  <a:pt x="2347214" y="14129"/>
                  <a:pt x="2234565" y="27432"/>
                </a:cubicBezTo>
                <a:cubicBezTo>
                  <a:pt x="2121916" y="40735"/>
                  <a:pt x="1785921" y="49081"/>
                  <a:pt x="1472184" y="27432"/>
                </a:cubicBezTo>
                <a:cubicBezTo>
                  <a:pt x="1158447" y="5783"/>
                  <a:pt x="1203910" y="37937"/>
                  <a:pt x="1025271" y="27432"/>
                </a:cubicBezTo>
                <a:cubicBezTo>
                  <a:pt x="846632" y="16927"/>
                  <a:pt x="846577" y="17996"/>
                  <a:pt x="683514" y="27432"/>
                </a:cubicBezTo>
                <a:cubicBezTo>
                  <a:pt x="520451" y="36868"/>
                  <a:pt x="320799" y="46677"/>
                  <a:pt x="0" y="27432"/>
                </a:cubicBezTo>
                <a:cubicBezTo>
                  <a:pt x="-510" y="19859"/>
                  <a:pt x="-1106" y="11474"/>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useBgFill="1">
        <p:nvSpPr>
          <p:cNvPr id="27" name="Rectangle 26">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E1EFA87-5780-BFFB-1B21-2F3774F0157E}"/>
              </a:ext>
            </a:extLst>
          </p:cNvPr>
          <p:cNvSpPr>
            <a:spLocks noGrp="1"/>
          </p:cNvSpPr>
          <p:nvPr>
            <p:ph type="title"/>
          </p:nvPr>
        </p:nvSpPr>
        <p:spPr>
          <a:xfrm>
            <a:off x="576072" y="238539"/>
            <a:ext cx="11018520" cy="1434415"/>
          </a:xfrm>
        </p:spPr>
        <p:txBody>
          <a:bodyPr vert="horz" lIns="91440" tIns="45720" rIns="91440" bIns="45720" rtlCol="0" anchor="b">
            <a:normAutofit/>
          </a:bodyPr>
          <a:lstStyle/>
          <a:p>
            <a:r>
              <a:rPr lang="en-US" sz="7200" dirty="0"/>
              <a:t>Clondalkin LAP preparation</a:t>
            </a:r>
          </a:p>
        </p:txBody>
      </p:sp>
      <p:sp>
        <p:nvSpPr>
          <p:cNvPr id="29" name="Rectangle 6">
            <a:extLst>
              <a:ext uri="{FF2B5EF4-FFF2-40B4-BE49-F238E27FC236}">
                <a16:creationId xmlns:a16="http://schemas.microsoft.com/office/drawing/2014/main" id="{3CE8AF5E-D374-4CF1-90CC-35CF73B81C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6072" y="1817073"/>
            <a:ext cx="11018520" cy="18288"/>
          </a:xfrm>
          <a:custGeom>
            <a:avLst/>
            <a:gdLst>
              <a:gd name="connsiteX0" fmla="*/ 0 w 11018520"/>
              <a:gd name="connsiteY0" fmla="*/ 0 h 18288"/>
              <a:gd name="connsiteX1" fmla="*/ 468287 w 11018520"/>
              <a:gd name="connsiteY1" fmla="*/ 0 h 18288"/>
              <a:gd name="connsiteX2" fmla="*/ 1156945 w 11018520"/>
              <a:gd name="connsiteY2" fmla="*/ 0 h 18288"/>
              <a:gd name="connsiteX3" fmla="*/ 1955787 w 11018520"/>
              <a:gd name="connsiteY3" fmla="*/ 0 h 18288"/>
              <a:gd name="connsiteX4" fmla="*/ 2313889 w 11018520"/>
              <a:gd name="connsiteY4" fmla="*/ 0 h 18288"/>
              <a:gd name="connsiteX5" fmla="*/ 2671991 w 11018520"/>
              <a:gd name="connsiteY5" fmla="*/ 0 h 18288"/>
              <a:gd name="connsiteX6" fmla="*/ 3581019 w 11018520"/>
              <a:gd name="connsiteY6" fmla="*/ 0 h 18288"/>
              <a:gd name="connsiteX7" fmla="*/ 4269677 w 11018520"/>
              <a:gd name="connsiteY7" fmla="*/ 0 h 18288"/>
              <a:gd name="connsiteX8" fmla="*/ 4627778 w 11018520"/>
              <a:gd name="connsiteY8" fmla="*/ 0 h 18288"/>
              <a:gd name="connsiteX9" fmla="*/ 5316436 w 11018520"/>
              <a:gd name="connsiteY9" fmla="*/ 0 h 18288"/>
              <a:gd name="connsiteX10" fmla="*/ 6225464 w 11018520"/>
              <a:gd name="connsiteY10" fmla="*/ 0 h 18288"/>
              <a:gd name="connsiteX11" fmla="*/ 6803936 w 11018520"/>
              <a:gd name="connsiteY11" fmla="*/ 0 h 18288"/>
              <a:gd name="connsiteX12" fmla="*/ 7382408 w 11018520"/>
              <a:gd name="connsiteY12" fmla="*/ 0 h 18288"/>
              <a:gd name="connsiteX13" fmla="*/ 8071066 w 11018520"/>
              <a:gd name="connsiteY13" fmla="*/ 0 h 18288"/>
              <a:gd name="connsiteX14" fmla="*/ 8869909 w 11018520"/>
              <a:gd name="connsiteY14" fmla="*/ 0 h 18288"/>
              <a:gd name="connsiteX15" fmla="*/ 9668751 w 11018520"/>
              <a:gd name="connsiteY15" fmla="*/ 0 h 18288"/>
              <a:gd name="connsiteX16" fmla="*/ 11018520 w 11018520"/>
              <a:gd name="connsiteY16" fmla="*/ 0 h 18288"/>
              <a:gd name="connsiteX17" fmla="*/ 11018520 w 11018520"/>
              <a:gd name="connsiteY17" fmla="*/ 18288 h 18288"/>
              <a:gd name="connsiteX18" fmla="*/ 10550233 w 11018520"/>
              <a:gd name="connsiteY18" fmla="*/ 18288 h 18288"/>
              <a:gd name="connsiteX19" fmla="*/ 9641205 w 11018520"/>
              <a:gd name="connsiteY19" fmla="*/ 18288 h 18288"/>
              <a:gd name="connsiteX20" fmla="*/ 8952548 w 11018520"/>
              <a:gd name="connsiteY20" fmla="*/ 18288 h 18288"/>
              <a:gd name="connsiteX21" fmla="*/ 8594446 w 11018520"/>
              <a:gd name="connsiteY21" fmla="*/ 18288 h 18288"/>
              <a:gd name="connsiteX22" fmla="*/ 7905788 w 11018520"/>
              <a:gd name="connsiteY22" fmla="*/ 18288 h 18288"/>
              <a:gd name="connsiteX23" fmla="*/ 7327316 w 11018520"/>
              <a:gd name="connsiteY23" fmla="*/ 18288 h 18288"/>
              <a:gd name="connsiteX24" fmla="*/ 6748844 w 11018520"/>
              <a:gd name="connsiteY24" fmla="*/ 18288 h 18288"/>
              <a:gd name="connsiteX25" fmla="*/ 6170371 w 11018520"/>
              <a:gd name="connsiteY25" fmla="*/ 18288 h 18288"/>
              <a:gd name="connsiteX26" fmla="*/ 5591899 w 11018520"/>
              <a:gd name="connsiteY26" fmla="*/ 18288 h 18288"/>
              <a:gd name="connsiteX27" fmla="*/ 4793056 w 11018520"/>
              <a:gd name="connsiteY27" fmla="*/ 18288 h 18288"/>
              <a:gd name="connsiteX28" fmla="*/ 4104399 w 11018520"/>
              <a:gd name="connsiteY28" fmla="*/ 18288 h 18288"/>
              <a:gd name="connsiteX29" fmla="*/ 3746297 w 11018520"/>
              <a:gd name="connsiteY29" fmla="*/ 18288 h 18288"/>
              <a:gd name="connsiteX30" fmla="*/ 3167825 w 11018520"/>
              <a:gd name="connsiteY30" fmla="*/ 18288 h 18288"/>
              <a:gd name="connsiteX31" fmla="*/ 2368982 w 11018520"/>
              <a:gd name="connsiteY31" fmla="*/ 18288 h 18288"/>
              <a:gd name="connsiteX32" fmla="*/ 1900695 w 11018520"/>
              <a:gd name="connsiteY32" fmla="*/ 18288 h 18288"/>
              <a:gd name="connsiteX33" fmla="*/ 991667 w 11018520"/>
              <a:gd name="connsiteY33" fmla="*/ 18288 h 18288"/>
              <a:gd name="connsiteX34" fmla="*/ 0 w 11018520"/>
              <a:gd name="connsiteY34" fmla="*/ 18288 h 18288"/>
              <a:gd name="connsiteX35" fmla="*/ 0 w 11018520"/>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1018520" h="18288" fill="none" extrusionOk="0">
                <a:moveTo>
                  <a:pt x="0" y="0"/>
                </a:moveTo>
                <a:cubicBezTo>
                  <a:pt x="176840" y="19448"/>
                  <a:pt x="369510" y="1686"/>
                  <a:pt x="468287" y="0"/>
                </a:cubicBezTo>
                <a:cubicBezTo>
                  <a:pt x="567064" y="-1686"/>
                  <a:pt x="844925" y="28710"/>
                  <a:pt x="1156945" y="0"/>
                </a:cubicBezTo>
                <a:cubicBezTo>
                  <a:pt x="1468965" y="-28710"/>
                  <a:pt x="1755775" y="35306"/>
                  <a:pt x="1955787" y="0"/>
                </a:cubicBezTo>
                <a:cubicBezTo>
                  <a:pt x="2155799" y="-35306"/>
                  <a:pt x="2224532" y="-16632"/>
                  <a:pt x="2313889" y="0"/>
                </a:cubicBezTo>
                <a:cubicBezTo>
                  <a:pt x="2403246" y="16632"/>
                  <a:pt x="2494050" y="6083"/>
                  <a:pt x="2671991" y="0"/>
                </a:cubicBezTo>
                <a:cubicBezTo>
                  <a:pt x="2849932" y="-6083"/>
                  <a:pt x="3354152" y="34614"/>
                  <a:pt x="3581019" y="0"/>
                </a:cubicBezTo>
                <a:cubicBezTo>
                  <a:pt x="3807886" y="-34614"/>
                  <a:pt x="4022451" y="14254"/>
                  <a:pt x="4269677" y="0"/>
                </a:cubicBezTo>
                <a:cubicBezTo>
                  <a:pt x="4516903" y="-14254"/>
                  <a:pt x="4514495" y="-13291"/>
                  <a:pt x="4627778" y="0"/>
                </a:cubicBezTo>
                <a:cubicBezTo>
                  <a:pt x="4741061" y="13291"/>
                  <a:pt x="5120758" y="-22660"/>
                  <a:pt x="5316436" y="0"/>
                </a:cubicBezTo>
                <a:cubicBezTo>
                  <a:pt x="5512114" y="22660"/>
                  <a:pt x="5812155" y="-9513"/>
                  <a:pt x="6225464" y="0"/>
                </a:cubicBezTo>
                <a:cubicBezTo>
                  <a:pt x="6638773" y="9513"/>
                  <a:pt x="6545417" y="2479"/>
                  <a:pt x="6803936" y="0"/>
                </a:cubicBezTo>
                <a:cubicBezTo>
                  <a:pt x="7062455" y="-2479"/>
                  <a:pt x="7245098" y="-20209"/>
                  <a:pt x="7382408" y="0"/>
                </a:cubicBezTo>
                <a:cubicBezTo>
                  <a:pt x="7519718" y="20209"/>
                  <a:pt x="7801947" y="19736"/>
                  <a:pt x="8071066" y="0"/>
                </a:cubicBezTo>
                <a:cubicBezTo>
                  <a:pt x="8340185" y="-19736"/>
                  <a:pt x="8495312" y="-6666"/>
                  <a:pt x="8869909" y="0"/>
                </a:cubicBezTo>
                <a:cubicBezTo>
                  <a:pt x="9244506" y="6666"/>
                  <a:pt x="9501461" y="-13745"/>
                  <a:pt x="9668751" y="0"/>
                </a:cubicBezTo>
                <a:cubicBezTo>
                  <a:pt x="9836041" y="13745"/>
                  <a:pt x="10607605" y="14143"/>
                  <a:pt x="11018520" y="0"/>
                </a:cubicBezTo>
                <a:cubicBezTo>
                  <a:pt x="11019166" y="4451"/>
                  <a:pt x="11019010" y="9226"/>
                  <a:pt x="11018520" y="18288"/>
                </a:cubicBezTo>
                <a:cubicBezTo>
                  <a:pt x="10834966" y="15274"/>
                  <a:pt x="10754561" y="35250"/>
                  <a:pt x="10550233" y="18288"/>
                </a:cubicBezTo>
                <a:cubicBezTo>
                  <a:pt x="10345905" y="1326"/>
                  <a:pt x="9906342" y="45884"/>
                  <a:pt x="9641205" y="18288"/>
                </a:cubicBezTo>
                <a:cubicBezTo>
                  <a:pt x="9376068" y="-9308"/>
                  <a:pt x="9177188" y="43988"/>
                  <a:pt x="8952548" y="18288"/>
                </a:cubicBezTo>
                <a:cubicBezTo>
                  <a:pt x="8727908" y="-7412"/>
                  <a:pt x="8707007" y="3271"/>
                  <a:pt x="8594446" y="18288"/>
                </a:cubicBezTo>
                <a:cubicBezTo>
                  <a:pt x="8481885" y="33305"/>
                  <a:pt x="8175004" y="35109"/>
                  <a:pt x="7905788" y="18288"/>
                </a:cubicBezTo>
                <a:cubicBezTo>
                  <a:pt x="7636572" y="1467"/>
                  <a:pt x="7535638" y="7399"/>
                  <a:pt x="7327316" y="18288"/>
                </a:cubicBezTo>
                <a:cubicBezTo>
                  <a:pt x="7118994" y="29177"/>
                  <a:pt x="6978247" y="47205"/>
                  <a:pt x="6748844" y="18288"/>
                </a:cubicBezTo>
                <a:cubicBezTo>
                  <a:pt x="6519441" y="-10629"/>
                  <a:pt x="6459241" y="43308"/>
                  <a:pt x="6170371" y="18288"/>
                </a:cubicBezTo>
                <a:cubicBezTo>
                  <a:pt x="5881501" y="-6732"/>
                  <a:pt x="5736201" y="35971"/>
                  <a:pt x="5591899" y="18288"/>
                </a:cubicBezTo>
                <a:cubicBezTo>
                  <a:pt x="5447597" y="605"/>
                  <a:pt x="4990303" y="20409"/>
                  <a:pt x="4793056" y="18288"/>
                </a:cubicBezTo>
                <a:cubicBezTo>
                  <a:pt x="4595809" y="16167"/>
                  <a:pt x="4271723" y="2909"/>
                  <a:pt x="4104399" y="18288"/>
                </a:cubicBezTo>
                <a:cubicBezTo>
                  <a:pt x="3937075" y="33667"/>
                  <a:pt x="3923235" y="10730"/>
                  <a:pt x="3746297" y="18288"/>
                </a:cubicBezTo>
                <a:cubicBezTo>
                  <a:pt x="3569359" y="25846"/>
                  <a:pt x="3351081" y="24702"/>
                  <a:pt x="3167825" y="18288"/>
                </a:cubicBezTo>
                <a:cubicBezTo>
                  <a:pt x="2984569" y="11874"/>
                  <a:pt x="2708033" y="13293"/>
                  <a:pt x="2368982" y="18288"/>
                </a:cubicBezTo>
                <a:cubicBezTo>
                  <a:pt x="2029931" y="23283"/>
                  <a:pt x="2009060" y="37671"/>
                  <a:pt x="1900695" y="18288"/>
                </a:cubicBezTo>
                <a:cubicBezTo>
                  <a:pt x="1792330" y="-1095"/>
                  <a:pt x="1183178" y="9337"/>
                  <a:pt x="991667" y="18288"/>
                </a:cubicBezTo>
                <a:cubicBezTo>
                  <a:pt x="800156" y="27239"/>
                  <a:pt x="375690" y="34110"/>
                  <a:pt x="0" y="18288"/>
                </a:cubicBezTo>
                <a:cubicBezTo>
                  <a:pt x="-213" y="9468"/>
                  <a:pt x="187" y="4459"/>
                  <a:pt x="0" y="0"/>
                </a:cubicBezTo>
                <a:close/>
              </a:path>
              <a:path w="11018520" h="18288" stroke="0" extrusionOk="0">
                <a:moveTo>
                  <a:pt x="0" y="0"/>
                </a:moveTo>
                <a:cubicBezTo>
                  <a:pt x="266588" y="-23405"/>
                  <a:pt x="350503" y="-27031"/>
                  <a:pt x="578472" y="0"/>
                </a:cubicBezTo>
                <a:cubicBezTo>
                  <a:pt x="806441" y="27031"/>
                  <a:pt x="803976" y="13604"/>
                  <a:pt x="936574" y="0"/>
                </a:cubicBezTo>
                <a:cubicBezTo>
                  <a:pt x="1069172" y="-13604"/>
                  <a:pt x="1661335" y="-31902"/>
                  <a:pt x="1845602" y="0"/>
                </a:cubicBezTo>
                <a:cubicBezTo>
                  <a:pt x="2029869" y="31902"/>
                  <a:pt x="2273452" y="17005"/>
                  <a:pt x="2424074" y="0"/>
                </a:cubicBezTo>
                <a:cubicBezTo>
                  <a:pt x="2574696" y="-17005"/>
                  <a:pt x="2790864" y="-28133"/>
                  <a:pt x="3002547" y="0"/>
                </a:cubicBezTo>
                <a:cubicBezTo>
                  <a:pt x="3214230" y="28133"/>
                  <a:pt x="3605033" y="-14934"/>
                  <a:pt x="3911575" y="0"/>
                </a:cubicBezTo>
                <a:cubicBezTo>
                  <a:pt x="4218117" y="14934"/>
                  <a:pt x="4198004" y="3604"/>
                  <a:pt x="4379862" y="0"/>
                </a:cubicBezTo>
                <a:cubicBezTo>
                  <a:pt x="4561720" y="-3604"/>
                  <a:pt x="4941151" y="-37368"/>
                  <a:pt x="5288890" y="0"/>
                </a:cubicBezTo>
                <a:cubicBezTo>
                  <a:pt x="5636629" y="37368"/>
                  <a:pt x="6011513" y="-33898"/>
                  <a:pt x="6197918" y="0"/>
                </a:cubicBezTo>
                <a:cubicBezTo>
                  <a:pt x="6384323" y="33898"/>
                  <a:pt x="6555799" y="11241"/>
                  <a:pt x="6886575" y="0"/>
                </a:cubicBezTo>
                <a:cubicBezTo>
                  <a:pt x="7217351" y="-11241"/>
                  <a:pt x="7604472" y="-44614"/>
                  <a:pt x="7795603" y="0"/>
                </a:cubicBezTo>
                <a:cubicBezTo>
                  <a:pt x="7986734" y="44614"/>
                  <a:pt x="8098870" y="-11086"/>
                  <a:pt x="8374075" y="0"/>
                </a:cubicBezTo>
                <a:cubicBezTo>
                  <a:pt x="8649280" y="11086"/>
                  <a:pt x="8701749" y="-25020"/>
                  <a:pt x="8952548" y="0"/>
                </a:cubicBezTo>
                <a:cubicBezTo>
                  <a:pt x="9203347" y="25020"/>
                  <a:pt x="9519297" y="4274"/>
                  <a:pt x="9751390" y="0"/>
                </a:cubicBezTo>
                <a:cubicBezTo>
                  <a:pt x="9983483" y="-4274"/>
                  <a:pt x="10169881" y="16480"/>
                  <a:pt x="10329863" y="0"/>
                </a:cubicBezTo>
                <a:cubicBezTo>
                  <a:pt x="10489845" y="-16480"/>
                  <a:pt x="10750941" y="-9727"/>
                  <a:pt x="11018520" y="0"/>
                </a:cubicBezTo>
                <a:cubicBezTo>
                  <a:pt x="11018113" y="8690"/>
                  <a:pt x="11018366" y="14141"/>
                  <a:pt x="11018520" y="18288"/>
                </a:cubicBezTo>
                <a:cubicBezTo>
                  <a:pt x="10841176" y="-3597"/>
                  <a:pt x="10399304" y="41504"/>
                  <a:pt x="10219677" y="18288"/>
                </a:cubicBezTo>
                <a:cubicBezTo>
                  <a:pt x="10040050" y="-4928"/>
                  <a:pt x="10030762" y="16144"/>
                  <a:pt x="9861575" y="18288"/>
                </a:cubicBezTo>
                <a:cubicBezTo>
                  <a:pt x="9692388" y="20432"/>
                  <a:pt x="9529439" y="40380"/>
                  <a:pt x="9393288" y="18288"/>
                </a:cubicBezTo>
                <a:cubicBezTo>
                  <a:pt x="9257137" y="-3804"/>
                  <a:pt x="8825003" y="25592"/>
                  <a:pt x="8484260" y="18288"/>
                </a:cubicBezTo>
                <a:cubicBezTo>
                  <a:pt x="8143517" y="10984"/>
                  <a:pt x="8082894" y="45968"/>
                  <a:pt x="7795603" y="18288"/>
                </a:cubicBezTo>
                <a:cubicBezTo>
                  <a:pt x="7508312" y="-9392"/>
                  <a:pt x="7466074" y="19486"/>
                  <a:pt x="7327316" y="18288"/>
                </a:cubicBezTo>
                <a:cubicBezTo>
                  <a:pt x="7188558" y="17090"/>
                  <a:pt x="6869645" y="4657"/>
                  <a:pt x="6638658" y="18288"/>
                </a:cubicBezTo>
                <a:cubicBezTo>
                  <a:pt x="6407671" y="31919"/>
                  <a:pt x="6359238" y="35967"/>
                  <a:pt x="6280556" y="18288"/>
                </a:cubicBezTo>
                <a:cubicBezTo>
                  <a:pt x="6201874" y="609"/>
                  <a:pt x="6041216" y="22404"/>
                  <a:pt x="5922455" y="18288"/>
                </a:cubicBezTo>
                <a:cubicBezTo>
                  <a:pt x="5803694" y="14172"/>
                  <a:pt x="5555521" y="48848"/>
                  <a:pt x="5233797" y="18288"/>
                </a:cubicBezTo>
                <a:cubicBezTo>
                  <a:pt x="4912073" y="-12272"/>
                  <a:pt x="4986440" y="-2740"/>
                  <a:pt x="4765510" y="18288"/>
                </a:cubicBezTo>
                <a:cubicBezTo>
                  <a:pt x="4544580" y="39316"/>
                  <a:pt x="4177715" y="18248"/>
                  <a:pt x="3966667" y="18288"/>
                </a:cubicBezTo>
                <a:cubicBezTo>
                  <a:pt x="3755619" y="18328"/>
                  <a:pt x="3664519" y="22387"/>
                  <a:pt x="3498380" y="18288"/>
                </a:cubicBezTo>
                <a:cubicBezTo>
                  <a:pt x="3332241" y="14189"/>
                  <a:pt x="3065858" y="-7524"/>
                  <a:pt x="2699537" y="18288"/>
                </a:cubicBezTo>
                <a:cubicBezTo>
                  <a:pt x="2333216" y="44100"/>
                  <a:pt x="2505666" y="4650"/>
                  <a:pt x="2341436" y="18288"/>
                </a:cubicBezTo>
                <a:cubicBezTo>
                  <a:pt x="2177206" y="31926"/>
                  <a:pt x="1790164" y="19880"/>
                  <a:pt x="1542593" y="18288"/>
                </a:cubicBezTo>
                <a:cubicBezTo>
                  <a:pt x="1295022" y="16696"/>
                  <a:pt x="1218012" y="39325"/>
                  <a:pt x="1074306" y="18288"/>
                </a:cubicBezTo>
                <a:cubicBezTo>
                  <a:pt x="930600" y="-2749"/>
                  <a:pt x="797266" y="24589"/>
                  <a:pt x="716204" y="18288"/>
                </a:cubicBezTo>
                <a:cubicBezTo>
                  <a:pt x="635142" y="11987"/>
                  <a:pt x="344503" y="41396"/>
                  <a:pt x="0" y="18288"/>
                </a:cubicBezTo>
                <a:cubicBezTo>
                  <a:pt x="-53" y="11301"/>
                  <a:pt x="-649" y="7756"/>
                  <a:pt x="0" y="0"/>
                </a:cubicBezTo>
                <a:close/>
              </a:path>
            </a:pathLst>
          </a:custGeom>
          <a:solidFill>
            <a:srgbClr val="08C8E1"/>
          </a:solidFill>
          <a:ln w="38100" cap="rnd">
            <a:solidFill>
              <a:srgbClr val="08C8E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3">
            <a:extLst>
              <a:ext uri="{FF2B5EF4-FFF2-40B4-BE49-F238E27FC236}">
                <a16:creationId xmlns:a16="http://schemas.microsoft.com/office/drawing/2014/main" id="{081AFCD1-865D-BA74-B062-3C453197FDA0}"/>
              </a:ext>
            </a:extLst>
          </p:cNvPr>
          <p:cNvSpPr>
            <a:spLocks noGrp="1"/>
          </p:cNvSpPr>
          <p:nvPr>
            <p:ph type="body" sz="half" idx="2"/>
          </p:nvPr>
        </p:nvSpPr>
        <p:spPr>
          <a:xfrm>
            <a:off x="572493" y="2071316"/>
            <a:ext cx="5566370" cy="4706556"/>
          </a:xfrm>
        </p:spPr>
        <p:txBody>
          <a:bodyPr vert="horz" lIns="91440" tIns="45720" rIns="91440" bIns="45720" rtlCol="0" anchor="t">
            <a:normAutofit fontScale="92500"/>
          </a:bodyPr>
          <a:lstStyle/>
          <a:p>
            <a:pPr marL="228600" indent="-228600">
              <a:lnSpc>
                <a:spcPct val="100000"/>
              </a:lnSpc>
              <a:spcBef>
                <a:spcPts val="300"/>
              </a:spcBef>
              <a:spcAft>
                <a:spcPts val="1200"/>
              </a:spcAft>
              <a:buFont typeface="Arial" panose="020B0604020202020204" pitchFamily="34" charset="0"/>
              <a:buChar char="•"/>
            </a:pPr>
            <a:r>
              <a:rPr lang="en-US" sz="1900" dirty="0">
                <a:latin typeface="Calibri" panose="020F0502020204030204" pitchFamily="34" charset="0"/>
                <a:cs typeface="Calibri" panose="020F0502020204030204" pitchFamily="34" charset="0"/>
              </a:rPr>
              <a:t>Background Data, Health Check, CSO Data April 2023</a:t>
            </a:r>
          </a:p>
          <a:p>
            <a:pPr marL="228600" indent="-228600">
              <a:lnSpc>
                <a:spcPct val="100000"/>
              </a:lnSpc>
              <a:spcAft>
                <a:spcPts val="1200"/>
              </a:spcAft>
              <a:buFont typeface="Arial" panose="020B0604020202020204" pitchFamily="34" charset="0"/>
              <a:buChar char="•"/>
            </a:pPr>
            <a:r>
              <a:rPr lang="en-US" sz="1900" dirty="0">
                <a:effectLst/>
                <a:latin typeface="Calibri" panose="020F0502020204030204" pitchFamily="34" charset="0"/>
                <a:cs typeface="Calibri" panose="020F0502020204030204" pitchFamily="34" charset="0"/>
              </a:rPr>
              <a:t>In the process of procuring </a:t>
            </a:r>
            <a:r>
              <a:rPr lang="en-US" sz="1900" b="1" dirty="0">
                <a:effectLst/>
                <a:latin typeface="Calibri" panose="020F0502020204030204" pitchFamily="34" charset="0"/>
                <a:cs typeface="Calibri" panose="020F0502020204030204" pitchFamily="34" charset="0"/>
              </a:rPr>
              <a:t>Transport Strategy and Urban Design &amp; Building  Conservation Consultants </a:t>
            </a:r>
            <a:r>
              <a:rPr lang="en-US" sz="1900" dirty="0">
                <a:effectLst/>
                <a:latin typeface="Calibri" panose="020F0502020204030204" pitchFamily="34" charset="0"/>
                <a:cs typeface="Calibri" panose="020F0502020204030204" pitchFamily="34" charset="0"/>
              </a:rPr>
              <a:t>– Request for Tender to be issued by early March</a:t>
            </a:r>
          </a:p>
          <a:p>
            <a:pPr indent="-228600">
              <a:lnSpc>
                <a:spcPct val="100000"/>
              </a:lnSpc>
              <a:spcAft>
                <a:spcPts val="1200"/>
              </a:spcAft>
              <a:buFont typeface="Arial" panose="020B0604020202020204" pitchFamily="34" charset="0"/>
              <a:buChar char="•"/>
            </a:pPr>
            <a:r>
              <a:rPr lang="en-US" sz="1900" dirty="0">
                <a:latin typeface="Calibri" panose="020F0502020204030204" pitchFamily="34" charset="0"/>
                <a:cs typeface="Calibri" panose="020F0502020204030204" pitchFamily="34" charset="0"/>
              </a:rPr>
              <a:t> SEA/AA and SFRA consultants also in the process of being procured</a:t>
            </a:r>
          </a:p>
          <a:p>
            <a:pPr marL="228600" indent="-228600">
              <a:lnSpc>
                <a:spcPct val="100000"/>
              </a:lnSpc>
              <a:spcBef>
                <a:spcPts val="300"/>
              </a:spcBef>
              <a:spcAft>
                <a:spcPts val="1200"/>
              </a:spcAft>
              <a:buFont typeface="Arial" panose="020B0604020202020204" pitchFamily="34" charset="0"/>
              <a:buChar char="•"/>
            </a:pPr>
            <a:r>
              <a:rPr lang="en-US" sz="1900" dirty="0">
                <a:latin typeface="Calibri" panose="020F0502020204030204" pitchFamily="34" charset="0"/>
                <a:cs typeface="Calibri" panose="020F0502020204030204" pitchFamily="34" charset="0"/>
              </a:rPr>
              <a:t>Public Consultation consultants and facilitators  ‘</a:t>
            </a:r>
            <a:r>
              <a:rPr lang="en-US" sz="1900" dirty="0">
                <a:effectLst/>
                <a:latin typeface="Calibri" panose="020F0502020204030204" pitchFamily="34" charset="0"/>
                <a:cs typeface="Calibri" panose="020F0502020204030204" pitchFamily="34" charset="0"/>
              </a:rPr>
              <a:t>Connect the Dots’ have been employed to prepare and implement a Public Consultation Strategy. </a:t>
            </a:r>
          </a:p>
          <a:p>
            <a:pPr marL="228600" indent="-228600">
              <a:lnSpc>
                <a:spcPct val="100000"/>
              </a:lnSpc>
              <a:spcBef>
                <a:spcPts val="300"/>
              </a:spcBef>
              <a:spcAft>
                <a:spcPts val="1200"/>
              </a:spcAft>
              <a:buFont typeface="Arial" panose="020B0604020202020204" pitchFamily="34" charset="0"/>
              <a:buChar char="•"/>
            </a:pPr>
            <a:r>
              <a:rPr lang="en-US" sz="1900" dirty="0">
                <a:latin typeface="Calibri" panose="020F0502020204030204" pitchFamily="34" charset="0"/>
                <a:cs typeface="Calibri" panose="020F0502020204030204" pitchFamily="34" charset="0"/>
              </a:rPr>
              <a:t>The </a:t>
            </a:r>
            <a:r>
              <a:rPr lang="en-US" sz="1900" dirty="0">
                <a:effectLst/>
                <a:latin typeface="Calibri" panose="020F0502020204030204" pitchFamily="34" charset="0"/>
                <a:cs typeface="Calibri" panose="020F0502020204030204" pitchFamily="34" charset="0"/>
              </a:rPr>
              <a:t> </a:t>
            </a:r>
            <a:r>
              <a:rPr lang="en-US" sz="1900" dirty="0">
                <a:latin typeface="Calibri" panose="020F0502020204030204" pitchFamily="34" charset="0"/>
                <a:cs typeface="Calibri" panose="020F0502020204030204" pitchFamily="34" charset="0"/>
              </a:rPr>
              <a:t>Pre-Plan consultation to commence in the coming</a:t>
            </a:r>
          </a:p>
          <a:p>
            <a:pPr marL="228600" indent="-228600">
              <a:lnSpc>
                <a:spcPct val="100000"/>
              </a:lnSpc>
              <a:spcBef>
                <a:spcPts val="300"/>
              </a:spcBef>
              <a:spcAft>
                <a:spcPts val="1200"/>
              </a:spcAft>
              <a:buFont typeface="Arial" panose="020B0604020202020204" pitchFamily="34" charset="0"/>
              <a:buChar char="•"/>
            </a:pPr>
            <a:r>
              <a:rPr lang="en-US" sz="1900" dirty="0">
                <a:latin typeface="Calibri" panose="020F0502020204030204" pitchFamily="34" charset="0"/>
                <a:cs typeface="Calibri" panose="020F0502020204030204" pitchFamily="34" charset="0"/>
              </a:rPr>
              <a:t> ACM Members will be briefed in the coming weeks on the consultation strategy prior to its commencement</a:t>
            </a:r>
          </a:p>
          <a:p>
            <a:pPr indent="-228600">
              <a:lnSpc>
                <a:spcPct val="100000"/>
              </a:lnSpc>
              <a:buFont typeface="Arial" panose="020B0604020202020204" pitchFamily="34" charset="0"/>
              <a:buChar char="•"/>
            </a:pPr>
            <a:endParaRPr lang="en-US" sz="1500" dirty="0"/>
          </a:p>
        </p:txBody>
      </p:sp>
      <p:graphicFrame>
        <p:nvGraphicFramePr>
          <p:cNvPr id="10" name="Content Placeholder 9">
            <a:extLst>
              <a:ext uri="{FF2B5EF4-FFF2-40B4-BE49-F238E27FC236}">
                <a16:creationId xmlns:a16="http://schemas.microsoft.com/office/drawing/2014/main" id="{166EE793-F03F-4B86-8B80-CE8277CEB106}"/>
              </a:ext>
            </a:extLst>
          </p:cNvPr>
          <p:cNvGraphicFramePr>
            <a:graphicFrameLocks noGrp="1"/>
          </p:cNvGraphicFramePr>
          <p:nvPr>
            <p:ph idx="1"/>
            <p:extLst>
              <p:ext uri="{D42A27DB-BD31-4B8C-83A1-F6EECF244321}">
                <p14:modId xmlns:p14="http://schemas.microsoft.com/office/powerpoint/2010/main" val="1181347895"/>
              </p:ext>
            </p:extLst>
          </p:nvPr>
        </p:nvGraphicFramePr>
        <p:xfrm>
          <a:off x="7137918" y="2156485"/>
          <a:ext cx="4638940" cy="4255512"/>
        </p:xfrm>
        <a:graphic>
          <a:graphicData uri="http://schemas.openxmlformats.org/drawingml/2006/chart">
            <c:chart xmlns:c="http://schemas.openxmlformats.org/drawingml/2006/chart" xmlns:r="http://schemas.openxmlformats.org/officeDocument/2006/relationships" r:id="rId3"/>
          </a:graphicData>
        </a:graphic>
      </p:graphicFrame>
      <p:sp>
        <p:nvSpPr>
          <p:cNvPr id="16" name="TextBox 15">
            <a:extLst>
              <a:ext uri="{FF2B5EF4-FFF2-40B4-BE49-F238E27FC236}">
                <a16:creationId xmlns:a16="http://schemas.microsoft.com/office/drawing/2014/main" id="{A5851F0D-A6B1-6EB0-2356-66B861BC5B39}"/>
              </a:ext>
            </a:extLst>
          </p:cNvPr>
          <p:cNvSpPr txBox="1"/>
          <p:nvPr/>
        </p:nvSpPr>
        <p:spPr>
          <a:xfrm>
            <a:off x="7852029" y="2061905"/>
            <a:ext cx="4036796" cy="369332"/>
          </a:xfrm>
          <a:prstGeom prst="rect">
            <a:avLst/>
          </a:prstGeom>
          <a:noFill/>
        </p:spPr>
        <p:txBody>
          <a:bodyPr wrap="square" rtlCol="0">
            <a:spAutoFit/>
          </a:bodyPr>
          <a:lstStyle/>
          <a:p>
            <a:r>
              <a:rPr lang="en-IE" dirty="0"/>
              <a:t>Clondalkin Population by Age</a:t>
            </a:r>
          </a:p>
        </p:txBody>
      </p:sp>
    </p:spTree>
    <p:extLst>
      <p:ext uri="{BB962C8B-B14F-4D97-AF65-F5344CB8AC3E}">
        <p14:creationId xmlns:p14="http://schemas.microsoft.com/office/powerpoint/2010/main" val="1070879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BFA59A6-2121-E165-E8B8-225EF204E123}"/>
              </a:ext>
            </a:extLst>
          </p:cNvPr>
          <p:cNvPicPr>
            <a:picLocks noChangeAspect="1"/>
          </p:cNvPicPr>
          <p:nvPr/>
        </p:nvPicPr>
        <p:blipFill>
          <a:blip r:embed="rId2"/>
          <a:stretch>
            <a:fillRect/>
          </a:stretch>
        </p:blipFill>
        <p:spPr>
          <a:xfrm>
            <a:off x="90479" y="124691"/>
            <a:ext cx="4630429" cy="6608618"/>
          </a:xfrm>
          <a:prstGeom prst="rect">
            <a:avLst/>
          </a:prstGeom>
        </p:spPr>
      </p:pic>
      <p:pic>
        <p:nvPicPr>
          <p:cNvPr id="6" name="Picture 5">
            <a:extLst>
              <a:ext uri="{FF2B5EF4-FFF2-40B4-BE49-F238E27FC236}">
                <a16:creationId xmlns:a16="http://schemas.microsoft.com/office/drawing/2014/main" id="{32C14779-8412-8535-6709-744C8F76BA5B}"/>
              </a:ext>
            </a:extLst>
          </p:cNvPr>
          <p:cNvPicPr>
            <a:picLocks noChangeAspect="1"/>
          </p:cNvPicPr>
          <p:nvPr/>
        </p:nvPicPr>
        <p:blipFill>
          <a:blip r:embed="rId3"/>
          <a:stretch>
            <a:fillRect/>
          </a:stretch>
        </p:blipFill>
        <p:spPr>
          <a:xfrm>
            <a:off x="7578436" y="124690"/>
            <a:ext cx="4613564" cy="6608619"/>
          </a:xfrm>
          <a:prstGeom prst="rect">
            <a:avLst/>
          </a:prstGeom>
        </p:spPr>
      </p:pic>
      <p:sp>
        <p:nvSpPr>
          <p:cNvPr id="7" name="TextBox 6">
            <a:extLst>
              <a:ext uri="{FF2B5EF4-FFF2-40B4-BE49-F238E27FC236}">
                <a16:creationId xmlns:a16="http://schemas.microsoft.com/office/drawing/2014/main" id="{30D28F7B-406E-1534-8074-CD6D506651C2}"/>
              </a:ext>
            </a:extLst>
          </p:cNvPr>
          <p:cNvSpPr txBox="1"/>
          <p:nvPr/>
        </p:nvSpPr>
        <p:spPr>
          <a:xfrm>
            <a:off x="4887427" y="1757076"/>
            <a:ext cx="2417146" cy="4278094"/>
          </a:xfrm>
          <a:prstGeom prst="rect">
            <a:avLst/>
          </a:prstGeom>
          <a:noFill/>
        </p:spPr>
        <p:txBody>
          <a:bodyPr wrap="square" rtlCol="0">
            <a:spAutoFit/>
          </a:bodyPr>
          <a:lstStyle/>
          <a:p>
            <a:pPr marL="285750" indent="-285750" algn="just">
              <a:buFont typeface="Arial" panose="020B0604020202020204" pitchFamily="34" charset="0"/>
              <a:buChar char="•"/>
            </a:pPr>
            <a:r>
              <a:rPr lang="en-GB" sz="1600" dirty="0"/>
              <a:t>Land use survey was completed for Clondalkin for ground, first, second and third floor. </a:t>
            </a:r>
          </a:p>
          <a:p>
            <a:pPr marL="285750" indent="-285750" algn="just">
              <a:buFont typeface="Arial" panose="020B0604020202020204" pitchFamily="34" charset="0"/>
              <a:buChar char="•"/>
            </a:pPr>
            <a:r>
              <a:rPr lang="en-GB" sz="1600" dirty="0"/>
              <a:t>In total, 490 buildings were surveyed. </a:t>
            </a:r>
          </a:p>
          <a:p>
            <a:pPr marL="285750" indent="-285750" algn="just">
              <a:buFont typeface="Arial" panose="020B0604020202020204" pitchFamily="34" charset="0"/>
              <a:buChar char="•"/>
            </a:pPr>
            <a:r>
              <a:rPr lang="en-GB" sz="1600" dirty="0"/>
              <a:t>Resulted in an overall </a:t>
            </a:r>
            <a:r>
              <a:rPr lang="en-GB" sz="1600" b="1" dirty="0"/>
              <a:t>low vacancy </a:t>
            </a:r>
            <a:r>
              <a:rPr lang="en-GB" sz="1600" dirty="0"/>
              <a:t>of 3.2% (16 buildings) within the study area of ground floor units. </a:t>
            </a:r>
          </a:p>
          <a:p>
            <a:pPr marL="285750" indent="-285750" algn="just">
              <a:buFont typeface="Arial" panose="020B0604020202020204" pitchFamily="34" charset="0"/>
              <a:buChar char="•"/>
            </a:pPr>
            <a:r>
              <a:rPr lang="en-GB" sz="1600" dirty="0"/>
              <a:t>Pockets of vacancy identified are predominantly located on Main Street and Orchard Lane. </a:t>
            </a:r>
          </a:p>
        </p:txBody>
      </p:sp>
      <p:sp>
        <p:nvSpPr>
          <p:cNvPr id="9" name="Title 1">
            <a:extLst>
              <a:ext uri="{FF2B5EF4-FFF2-40B4-BE49-F238E27FC236}">
                <a16:creationId xmlns:a16="http://schemas.microsoft.com/office/drawing/2014/main" id="{318E2BF0-A6AB-5C7B-9195-9967398E523D}"/>
              </a:ext>
            </a:extLst>
          </p:cNvPr>
          <p:cNvSpPr txBox="1">
            <a:spLocks/>
          </p:cNvSpPr>
          <p:nvPr/>
        </p:nvSpPr>
        <p:spPr>
          <a:xfrm>
            <a:off x="4720908" y="0"/>
            <a:ext cx="3419856" cy="1600200"/>
          </a:xfrm>
          <a:prstGeom prst="rect">
            <a:avLst/>
          </a:prstGeom>
        </p:spPr>
        <p:txBody>
          <a:bodyPr vert="horz" lIns="91440" tIns="45720" rIns="91440" bIns="45720" rtlCol="0" anchor="ctr">
            <a:normAutofit/>
          </a:bodyPr>
          <a:lstStyle>
            <a:lvl1pPr algn="l" defTabSz="914400" rtl="0" eaLnBrk="1" latinLnBrk="0" hangingPunct="1">
              <a:lnSpc>
                <a:spcPct val="100000"/>
              </a:lnSpc>
              <a:spcBef>
                <a:spcPct val="0"/>
              </a:spcBef>
              <a:buNone/>
              <a:defRPr sz="5400" kern="1200">
                <a:solidFill>
                  <a:schemeClr val="tx1"/>
                </a:solidFill>
                <a:latin typeface="+mj-lt"/>
                <a:ea typeface="+mj-ea"/>
                <a:cs typeface="+mj-cs"/>
              </a:defRPr>
            </a:lvl1pPr>
          </a:lstStyle>
          <a:p>
            <a:r>
              <a:rPr lang="en-US" sz="3600" dirty="0"/>
              <a:t>Clondalkin Town </a:t>
            </a:r>
          </a:p>
          <a:p>
            <a:r>
              <a:rPr lang="en-US" sz="3600" dirty="0"/>
              <a:t>Centre Health Check</a:t>
            </a:r>
          </a:p>
        </p:txBody>
      </p:sp>
    </p:spTree>
    <p:extLst>
      <p:ext uri="{BB962C8B-B14F-4D97-AF65-F5344CB8AC3E}">
        <p14:creationId xmlns:p14="http://schemas.microsoft.com/office/powerpoint/2010/main" val="91763872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F052BEA-150C-C8C4-8F44-985F05D2D0B8}"/>
              </a:ext>
            </a:extLst>
          </p:cNvPr>
          <p:cNvPicPr>
            <a:picLocks noChangeAspect="1"/>
          </p:cNvPicPr>
          <p:nvPr/>
        </p:nvPicPr>
        <p:blipFill>
          <a:blip r:embed="rId3"/>
          <a:stretch>
            <a:fillRect/>
          </a:stretch>
        </p:blipFill>
        <p:spPr>
          <a:xfrm>
            <a:off x="83127" y="70942"/>
            <a:ext cx="4575236" cy="6574622"/>
          </a:xfrm>
          <a:prstGeom prst="rect">
            <a:avLst/>
          </a:prstGeom>
        </p:spPr>
      </p:pic>
      <p:pic>
        <p:nvPicPr>
          <p:cNvPr id="5" name="Picture 4">
            <a:extLst>
              <a:ext uri="{FF2B5EF4-FFF2-40B4-BE49-F238E27FC236}">
                <a16:creationId xmlns:a16="http://schemas.microsoft.com/office/drawing/2014/main" id="{5CB64242-29E0-8F51-E37C-048FB7DEF4EA}"/>
              </a:ext>
            </a:extLst>
          </p:cNvPr>
          <p:cNvPicPr>
            <a:picLocks noChangeAspect="1"/>
          </p:cNvPicPr>
          <p:nvPr/>
        </p:nvPicPr>
        <p:blipFill>
          <a:blip r:embed="rId4"/>
          <a:stretch>
            <a:fillRect/>
          </a:stretch>
        </p:blipFill>
        <p:spPr>
          <a:xfrm>
            <a:off x="7524131" y="70942"/>
            <a:ext cx="4584742" cy="6574622"/>
          </a:xfrm>
          <a:prstGeom prst="rect">
            <a:avLst/>
          </a:prstGeom>
        </p:spPr>
      </p:pic>
      <p:sp>
        <p:nvSpPr>
          <p:cNvPr id="6" name="Title 1">
            <a:extLst>
              <a:ext uri="{FF2B5EF4-FFF2-40B4-BE49-F238E27FC236}">
                <a16:creationId xmlns:a16="http://schemas.microsoft.com/office/drawing/2014/main" id="{ABC4CFC9-2C01-424C-F166-ADFC4751288F}"/>
              </a:ext>
            </a:extLst>
          </p:cNvPr>
          <p:cNvSpPr txBox="1">
            <a:spLocks/>
          </p:cNvSpPr>
          <p:nvPr/>
        </p:nvSpPr>
        <p:spPr>
          <a:xfrm>
            <a:off x="4685817" y="70942"/>
            <a:ext cx="2810860" cy="1600200"/>
          </a:xfrm>
          <a:prstGeom prst="rect">
            <a:avLst/>
          </a:prstGeom>
        </p:spPr>
        <p:txBody>
          <a:bodyPr vert="horz" lIns="91440" tIns="45720" rIns="91440" bIns="45720" rtlCol="0" anchor="ctr">
            <a:normAutofit/>
          </a:bodyPr>
          <a:lstStyle>
            <a:lvl1pPr algn="l" defTabSz="914400" rtl="0" eaLnBrk="1" latinLnBrk="0" hangingPunct="1">
              <a:lnSpc>
                <a:spcPct val="100000"/>
              </a:lnSpc>
              <a:spcBef>
                <a:spcPct val="0"/>
              </a:spcBef>
              <a:buNone/>
              <a:defRPr sz="5400" kern="1200">
                <a:solidFill>
                  <a:schemeClr val="tx1"/>
                </a:solidFill>
                <a:latin typeface="+mj-lt"/>
                <a:ea typeface="+mj-ea"/>
                <a:cs typeface="+mj-cs"/>
              </a:defRPr>
            </a:lvl1pPr>
          </a:lstStyle>
          <a:p>
            <a:r>
              <a:rPr lang="en-US" sz="3600" dirty="0"/>
              <a:t>Clondalkin Town </a:t>
            </a:r>
          </a:p>
          <a:p>
            <a:r>
              <a:rPr lang="en-US" sz="3600" dirty="0"/>
              <a:t>Centre Health Check</a:t>
            </a:r>
          </a:p>
        </p:txBody>
      </p:sp>
      <p:sp>
        <p:nvSpPr>
          <p:cNvPr id="7" name="TextBox 6">
            <a:extLst>
              <a:ext uri="{FF2B5EF4-FFF2-40B4-BE49-F238E27FC236}">
                <a16:creationId xmlns:a16="http://schemas.microsoft.com/office/drawing/2014/main" id="{FC972E93-66A9-0B86-6CB2-B64173D893DF}"/>
              </a:ext>
            </a:extLst>
          </p:cNvPr>
          <p:cNvSpPr txBox="1"/>
          <p:nvPr/>
        </p:nvSpPr>
        <p:spPr>
          <a:xfrm>
            <a:off x="4865287" y="1635778"/>
            <a:ext cx="2417146" cy="2308324"/>
          </a:xfrm>
          <a:prstGeom prst="rect">
            <a:avLst/>
          </a:prstGeom>
          <a:noFill/>
        </p:spPr>
        <p:txBody>
          <a:bodyPr wrap="square" rtlCol="0">
            <a:spAutoFit/>
          </a:bodyPr>
          <a:lstStyle/>
          <a:p>
            <a:pPr marL="285750" indent="-285750" algn="just">
              <a:buFont typeface="Arial" panose="020B0604020202020204" pitchFamily="34" charset="0"/>
              <a:buChar char="•"/>
            </a:pPr>
            <a:r>
              <a:rPr lang="en-GB" sz="1600" dirty="0"/>
              <a:t>These maps indicate second and third floor land uses.</a:t>
            </a:r>
          </a:p>
          <a:p>
            <a:pPr marL="285750" indent="-285750" algn="just">
              <a:buFont typeface="Arial" panose="020B0604020202020204" pitchFamily="34" charset="0"/>
              <a:buChar char="•"/>
            </a:pPr>
            <a:r>
              <a:rPr lang="en-GB" sz="1600" dirty="0"/>
              <a:t>Predominantly residential use.</a:t>
            </a:r>
          </a:p>
          <a:p>
            <a:pPr marL="285750" indent="-285750" algn="just">
              <a:buFont typeface="Arial" panose="020B0604020202020204" pitchFamily="34" charset="0"/>
              <a:buChar char="•"/>
            </a:pPr>
            <a:r>
              <a:rPr lang="en-GB" sz="1600" dirty="0"/>
              <a:t>No vacancy recorded for these floors.</a:t>
            </a:r>
          </a:p>
          <a:p>
            <a:pPr algn="just"/>
            <a:endParaRPr lang="en-GB" sz="1600" dirty="0"/>
          </a:p>
          <a:p>
            <a:pPr algn="just"/>
            <a:endParaRPr lang="en-GB" sz="1600" dirty="0"/>
          </a:p>
        </p:txBody>
      </p:sp>
    </p:spTree>
    <p:extLst>
      <p:ext uri="{BB962C8B-B14F-4D97-AF65-F5344CB8AC3E}">
        <p14:creationId xmlns:p14="http://schemas.microsoft.com/office/powerpoint/2010/main" val="275435338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 name="Rectangle 7">
            <a:extLst>
              <a:ext uri="{FF2B5EF4-FFF2-40B4-BE49-F238E27FC236}">
                <a16:creationId xmlns:a16="http://schemas.microsoft.com/office/drawing/2014/main" id="{EBDD1931-9E86-4402-9A68-33A2D9EFB1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8199" y="1709928"/>
            <a:ext cx="10515600" cy="27432"/>
          </a:xfrm>
          <a:custGeom>
            <a:avLst/>
            <a:gdLst>
              <a:gd name="connsiteX0" fmla="*/ 0 w 10515600"/>
              <a:gd name="connsiteY0" fmla="*/ 0 h 27432"/>
              <a:gd name="connsiteX1" fmla="*/ 446913 w 10515600"/>
              <a:gd name="connsiteY1" fmla="*/ 0 h 27432"/>
              <a:gd name="connsiteX2" fmla="*/ 1104138 w 10515600"/>
              <a:gd name="connsiteY2" fmla="*/ 0 h 27432"/>
              <a:gd name="connsiteX3" fmla="*/ 1866519 w 10515600"/>
              <a:gd name="connsiteY3" fmla="*/ 0 h 27432"/>
              <a:gd name="connsiteX4" fmla="*/ 2208276 w 10515600"/>
              <a:gd name="connsiteY4" fmla="*/ 0 h 27432"/>
              <a:gd name="connsiteX5" fmla="*/ 2550033 w 10515600"/>
              <a:gd name="connsiteY5" fmla="*/ 0 h 27432"/>
              <a:gd name="connsiteX6" fmla="*/ 3417570 w 10515600"/>
              <a:gd name="connsiteY6" fmla="*/ 0 h 27432"/>
              <a:gd name="connsiteX7" fmla="*/ 4074795 w 10515600"/>
              <a:gd name="connsiteY7" fmla="*/ 0 h 27432"/>
              <a:gd name="connsiteX8" fmla="*/ 4416552 w 10515600"/>
              <a:gd name="connsiteY8" fmla="*/ 0 h 27432"/>
              <a:gd name="connsiteX9" fmla="*/ 5073777 w 10515600"/>
              <a:gd name="connsiteY9" fmla="*/ 0 h 27432"/>
              <a:gd name="connsiteX10" fmla="*/ 5941314 w 10515600"/>
              <a:gd name="connsiteY10" fmla="*/ 0 h 27432"/>
              <a:gd name="connsiteX11" fmla="*/ 6493383 w 10515600"/>
              <a:gd name="connsiteY11" fmla="*/ 0 h 27432"/>
              <a:gd name="connsiteX12" fmla="*/ 7045452 w 10515600"/>
              <a:gd name="connsiteY12" fmla="*/ 0 h 27432"/>
              <a:gd name="connsiteX13" fmla="*/ 7702677 w 10515600"/>
              <a:gd name="connsiteY13" fmla="*/ 0 h 27432"/>
              <a:gd name="connsiteX14" fmla="*/ 8465058 w 10515600"/>
              <a:gd name="connsiteY14" fmla="*/ 0 h 27432"/>
              <a:gd name="connsiteX15" fmla="*/ 9227439 w 10515600"/>
              <a:gd name="connsiteY15" fmla="*/ 0 h 27432"/>
              <a:gd name="connsiteX16" fmla="*/ 10515600 w 10515600"/>
              <a:gd name="connsiteY16" fmla="*/ 0 h 27432"/>
              <a:gd name="connsiteX17" fmla="*/ 10515600 w 10515600"/>
              <a:gd name="connsiteY17" fmla="*/ 27432 h 27432"/>
              <a:gd name="connsiteX18" fmla="*/ 10068687 w 10515600"/>
              <a:gd name="connsiteY18" fmla="*/ 27432 h 27432"/>
              <a:gd name="connsiteX19" fmla="*/ 9201150 w 10515600"/>
              <a:gd name="connsiteY19" fmla="*/ 27432 h 27432"/>
              <a:gd name="connsiteX20" fmla="*/ 8543925 w 10515600"/>
              <a:gd name="connsiteY20" fmla="*/ 27432 h 27432"/>
              <a:gd name="connsiteX21" fmla="*/ 8202168 w 10515600"/>
              <a:gd name="connsiteY21" fmla="*/ 27432 h 27432"/>
              <a:gd name="connsiteX22" fmla="*/ 7544943 w 10515600"/>
              <a:gd name="connsiteY22" fmla="*/ 27432 h 27432"/>
              <a:gd name="connsiteX23" fmla="*/ 6992874 w 10515600"/>
              <a:gd name="connsiteY23" fmla="*/ 27432 h 27432"/>
              <a:gd name="connsiteX24" fmla="*/ 6440805 w 10515600"/>
              <a:gd name="connsiteY24" fmla="*/ 27432 h 27432"/>
              <a:gd name="connsiteX25" fmla="*/ 5888736 w 10515600"/>
              <a:gd name="connsiteY25" fmla="*/ 27432 h 27432"/>
              <a:gd name="connsiteX26" fmla="*/ 5336667 w 10515600"/>
              <a:gd name="connsiteY26" fmla="*/ 27432 h 27432"/>
              <a:gd name="connsiteX27" fmla="*/ 4574286 w 10515600"/>
              <a:gd name="connsiteY27" fmla="*/ 27432 h 27432"/>
              <a:gd name="connsiteX28" fmla="*/ 3917061 w 10515600"/>
              <a:gd name="connsiteY28" fmla="*/ 27432 h 27432"/>
              <a:gd name="connsiteX29" fmla="*/ 3575304 w 10515600"/>
              <a:gd name="connsiteY29" fmla="*/ 27432 h 27432"/>
              <a:gd name="connsiteX30" fmla="*/ 3023235 w 10515600"/>
              <a:gd name="connsiteY30" fmla="*/ 27432 h 27432"/>
              <a:gd name="connsiteX31" fmla="*/ 2260854 w 10515600"/>
              <a:gd name="connsiteY31" fmla="*/ 27432 h 27432"/>
              <a:gd name="connsiteX32" fmla="*/ 1813941 w 10515600"/>
              <a:gd name="connsiteY32" fmla="*/ 27432 h 27432"/>
              <a:gd name="connsiteX33" fmla="*/ 946404 w 10515600"/>
              <a:gd name="connsiteY33" fmla="*/ 27432 h 27432"/>
              <a:gd name="connsiteX34" fmla="*/ 0 w 10515600"/>
              <a:gd name="connsiteY34" fmla="*/ 27432 h 27432"/>
              <a:gd name="connsiteX35" fmla="*/ 0 w 10515600"/>
              <a:gd name="connsiteY35"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515600" h="27432" fill="none" extrusionOk="0">
                <a:moveTo>
                  <a:pt x="0" y="0"/>
                </a:moveTo>
                <a:cubicBezTo>
                  <a:pt x="119693" y="-14343"/>
                  <a:pt x="253007" y="-7583"/>
                  <a:pt x="446913" y="0"/>
                </a:cubicBezTo>
                <a:cubicBezTo>
                  <a:pt x="640819" y="7583"/>
                  <a:pt x="841419" y="-7067"/>
                  <a:pt x="1104138" y="0"/>
                </a:cubicBezTo>
                <a:cubicBezTo>
                  <a:pt x="1366858" y="7067"/>
                  <a:pt x="1495525" y="1255"/>
                  <a:pt x="1866519" y="0"/>
                </a:cubicBezTo>
                <a:cubicBezTo>
                  <a:pt x="2237513" y="-1255"/>
                  <a:pt x="2043820" y="12003"/>
                  <a:pt x="2208276" y="0"/>
                </a:cubicBezTo>
                <a:cubicBezTo>
                  <a:pt x="2372732" y="-12003"/>
                  <a:pt x="2419452" y="9887"/>
                  <a:pt x="2550033" y="0"/>
                </a:cubicBezTo>
                <a:cubicBezTo>
                  <a:pt x="2680614" y="-9887"/>
                  <a:pt x="3098156" y="3827"/>
                  <a:pt x="3417570" y="0"/>
                </a:cubicBezTo>
                <a:cubicBezTo>
                  <a:pt x="3736984" y="-3827"/>
                  <a:pt x="3916040" y="-6233"/>
                  <a:pt x="4074795" y="0"/>
                </a:cubicBezTo>
                <a:cubicBezTo>
                  <a:pt x="4233551" y="6233"/>
                  <a:pt x="4279253" y="5661"/>
                  <a:pt x="4416552" y="0"/>
                </a:cubicBezTo>
                <a:cubicBezTo>
                  <a:pt x="4553851" y="-5661"/>
                  <a:pt x="4915758" y="26022"/>
                  <a:pt x="5073777" y="0"/>
                </a:cubicBezTo>
                <a:cubicBezTo>
                  <a:pt x="5231797" y="-26022"/>
                  <a:pt x="5612089" y="32230"/>
                  <a:pt x="5941314" y="0"/>
                </a:cubicBezTo>
                <a:cubicBezTo>
                  <a:pt x="6270539" y="-32230"/>
                  <a:pt x="6313600" y="3064"/>
                  <a:pt x="6493383" y="0"/>
                </a:cubicBezTo>
                <a:cubicBezTo>
                  <a:pt x="6673166" y="-3064"/>
                  <a:pt x="6902474" y="-21096"/>
                  <a:pt x="7045452" y="0"/>
                </a:cubicBezTo>
                <a:cubicBezTo>
                  <a:pt x="7188430" y="21096"/>
                  <a:pt x="7478162" y="17386"/>
                  <a:pt x="7702677" y="0"/>
                </a:cubicBezTo>
                <a:cubicBezTo>
                  <a:pt x="7927192" y="-17386"/>
                  <a:pt x="8295683" y="-35143"/>
                  <a:pt x="8465058" y="0"/>
                </a:cubicBezTo>
                <a:cubicBezTo>
                  <a:pt x="8634433" y="35143"/>
                  <a:pt x="8927835" y="4103"/>
                  <a:pt x="9227439" y="0"/>
                </a:cubicBezTo>
                <a:cubicBezTo>
                  <a:pt x="9527043" y="-4103"/>
                  <a:pt x="10105355" y="-17535"/>
                  <a:pt x="10515600" y="0"/>
                </a:cubicBezTo>
                <a:cubicBezTo>
                  <a:pt x="10515789" y="12323"/>
                  <a:pt x="10515633" y="14639"/>
                  <a:pt x="10515600" y="27432"/>
                </a:cubicBezTo>
                <a:cubicBezTo>
                  <a:pt x="10343646" y="15282"/>
                  <a:pt x="10223667" y="31057"/>
                  <a:pt x="10068687" y="27432"/>
                </a:cubicBezTo>
                <a:cubicBezTo>
                  <a:pt x="9913707" y="23807"/>
                  <a:pt x="9512455" y="4101"/>
                  <a:pt x="9201150" y="27432"/>
                </a:cubicBezTo>
                <a:cubicBezTo>
                  <a:pt x="8889845" y="50763"/>
                  <a:pt x="8866277" y="3158"/>
                  <a:pt x="8543925" y="27432"/>
                </a:cubicBezTo>
                <a:cubicBezTo>
                  <a:pt x="8221573" y="51706"/>
                  <a:pt x="8288348" y="37286"/>
                  <a:pt x="8202168" y="27432"/>
                </a:cubicBezTo>
                <a:cubicBezTo>
                  <a:pt x="8115988" y="17578"/>
                  <a:pt x="7797033" y="6631"/>
                  <a:pt x="7544943" y="27432"/>
                </a:cubicBezTo>
                <a:cubicBezTo>
                  <a:pt x="7292854" y="48233"/>
                  <a:pt x="7108060" y="41767"/>
                  <a:pt x="6992874" y="27432"/>
                </a:cubicBezTo>
                <a:cubicBezTo>
                  <a:pt x="6877688" y="13097"/>
                  <a:pt x="6668930" y="7947"/>
                  <a:pt x="6440805" y="27432"/>
                </a:cubicBezTo>
                <a:cubicBezTo>
                  <a:pt x="6212680" y="46917"/>
                  <a:pt x="6027476" y="35225"/>
                  <a:pt x="5888736" y="27432"/>
                </a:cubicBezTo>
                <a:cubicBezTo>
                  <a:pt x="5749996" y="19639"/>
                  <a:pt x="5574559" y="43627"/>
                  <a:pt x="5336667" y="27432"/>
                </a:cubicBezTo>
                <a:cubicBezTo>
                  <a:pt x="5098775" y="11237"/>
                  <a:pt x="4837534" y="41882"/>
                  <a:pt x="4574286" y="27432"/>
                </a:cubicBezTo>
                <a:cubicBezTo>
                  <a:pt x="4311038" y="12982"/>
                  <a:pt x="4126419" y="26678"/>
                  <a:pt x="3917061" y="27432"/>
                </a:cubicBezTo>
                <a:cubicBezTo>
                  <a:pt x="3707704" y="28186"/>
                  <a:pt x="3657291" y="40087"/>
                  <a:pt x="3575304" y="27432"/>
                </a:cubicBezTo>
                <a:cubicBezTo>
                  <a:pt x="3493317" y="14777"/>
                  <a:pt x="3185226" y="45867"/>
                  <a:pt x="3023235" y="27432"/>
                </a:cubicBezTo>
                <a:cubicBezTo>
                  <a:pt x="2861244" y="8997"/>
                  <a:pt x="2597085" y="35801"/>
                  <a:pt x="2260854" y="27432"/>
                </a:cubicBezTo>
                <a:cubicBezTo>
                  <a:pt x="1924623" y="19063"/>
                  <a:pt x="1996678" y="15705"/>
                  <a:pt x="1813941" y="27432"/>
                </a:cubicBezTo>
                <a:cubicBezTo>
                  <a:pt x="1631204" y="39159"/>
                  <a:pt x="1187542" y="49167"/>
                  <a:pt x="946404" y="27432"/>
                </a:cubicBezTo>
                <a:cubicBezTo>
                  <a:pt x="705266" y="5697"/>
                  <a:pt x="404743" y="28229"/>
                  <a:pt x="0" y="27432"/>
                </a:cubicBezTo>
                <a:cubicBezTo>
                  <a:pt x="244" y="15297"/>
                  <a:pt x="645" y="7129"/>
                  <a:pt x="0" y="0"/>
                </a:cubicBezTo>
                <a:close/>
              </a:path>
              <a:path w="10515600" h="27432" stroke="0" extrusionOk="0">
                <a:moveTo>
                  <a:pt x="0" y="0"/>
                </a:moveTo>
                <a:cubicBezTo>
                  <a:pt x="230793" y="14353"/>
                  <a:pt x="332416" y="21392"/>
                  <a:pt x="552069" y="0"/>
                </a:cubicBezTo>
                <a:cubicBezTo>
                  <a:pt x="771722" y="-21392"/>
                  <a:pt x="761737" y="-14337"/>
                  <a:pt x="893826" y="0"/>
                </a:cubicBezTo>
                <a:cubicBezTo>
                  <a:pt x="1025915" y="14337"/>
                  <a:pt x="1441584" y="-15498"/>
                  <a:pt x="1761363" y="0"/>
                </a:cubicBezTo>
                <a:cubicBezTo>
                  <a:pt x="2081142" y="15498"/>
                  <a:pt x="2111503" y="7278"/>
                  <a:pt x="2313432" y="0"/>
                </a:cubicBezTo>
                <a:cubicBezTo>
                  <a:pt x="2515361" y="-7278"/>
                  <a:pt x="2743584" y="-17845"/>
                  <a:pt x="2865501" y="0"/>
                </a:cubicBezTo>
                <a:cubicBezTo>
                  <a:pt x="2987418" y="17845"/>
                  <a:pt x="3345183" y="8208"/>
                  <a:pt x="3733038" y="0"/>
                </a:cubicBezTo>
                <a:cubicBezTo>
                  <a:pt x="4120893" y="-8208"/>
                  <a:pt x="4009066" y="-3159"/>
                  <a:pt x="4179951" y="0"/>
                </a:cubicBezTo>
                <a:cubicBezTo>
                  <a:pt x="4350836" y="3159"/>
                  <a:pt x="4735020" y="17517"/>
                  <a:pt x="5047488" y="0"/>
                </a:cubicBezTo>
                <a:cubicBezTo>
                  <a:pt x="5359956" y="-17517"/>
                  <a:pt x="5662148" y="-17777"/>
                  <a:pt x="5915025" y="0"/>
                </a:cubicBezTo>
                <a:cubicBezTo>
                  <a:pt x="6167902" y="17777"/>
                  <a:pt x="6308797" y="30350"/>
                  <a:pt x="6572250" y="0"/>
                </a:cubicBezTo>
                <a:cubicBezTo>
                  <a:pt x="6835703" y="-30350"/>
                  <a:pt x="7107419" y="-9627"/>
                  <a:pt x="7439787" y="0"/>
                </a:cubicBezTo>
                <a:cubicBezTo>
                  <a:pt x="7772155" y="9627"/>
                  <a:pt x="7844034" y="-9098"/>
                  <a:pt x="7991856" y="0"/>
                </a:cubicBezTo>
                <a:cubicBezTo>
                  <a:pt x="8139678" y="9098"/>
                  <a:pt x="8289889" y="-20239"/>
                  <a:pt x="8543925" y="0"/>
                </a:cubicBezTo>
                <a:cubicBezTo>
                  <a:pt x="8797961" y="20239"/>
                  <a:pt x="8994198" y="29575"/>
                  <a:pt x="9306306" y="0"/>
                </a:cubicBezTo>
                <a:cubicBezTo>
                  <a:pt x="9618414" y="-29575"/>
                  <a:pt x="9739118" y="-23835"/>
                  <a:pt x="9858375" y="0"/>
                </a:cubicBezTo>
                <a:cubicBezTo>
                  <a:pt x="9977632" y="23835"/>
                  <a:pt x="10370488" y="-4069"/>
                  <a:pt x="10515600" y="0"/>
                </a:cubicBezTo>
                <a:cubicBezTo>
                  <a:pt x="10515650" y="5798"/>
                  <a:pt x="10515903" y="19375"/>
                  <a:pt x="10515600" y="27432"/>
                </a:cubicBezTo>
                <a:cubicBezTo>
                  <a:pt x="10304538" y="42307"/>
                  <a:pt x="10069280" y="3335"/>
                  <a:pt x="9753219" y="27432"/>
                </a:cubicBezTo>
                <a:cubicBezTo>
                  <a:pt x="9437158" y="51529"/>
                  <a:pt x="9488415" y="23852"/>
                  <a:pt x="9411462" y="27432"/>
                </a:cubicBezTo>
                <a:cubicBezTo>
                  <a:pt x="9334509" y="31012"/>
                  <a:pt x="9183755" y="44107"/>
                  <a:pt x="8964549" y="27432"/>
                </a:cubicBezTo>
                <a:cubicBezTo>
                  <a:pt x="8745343" y="10757"/>
                  <a:pt x="8279150" y="61693"/>
                  <a:pt x="8097012" y="27432"/>
                </a:cubicBezTo>
                <a:cubicBezTo>
                  <a:pt x="7914874" y="-6829"/>
                  <a:pt x="7608717" y="59556"/>
                  <a:pt x="7439787" y="27432"/>
                </a:cubicBezTo>
                <a:cubicBezTo>
                  <a:pt x="7270858" y="-4692"/>
                  <a:pt x="7154492" y="27026"/>
                  <a:pt x="6992874" y="27432"/>
                </a:cubicBezTo>
                <a:cubicBezTo>
                  <a:pt x="6831256" y="27838"/>
                  <a:pt x="6536817" y="51174"/>
                  <a:pt x="6335649" y="27432"/>
                </a:cubicBezTo>
                <a:cubicBezTo>
                  <a:pt x="6134481" y="3690"/>
                  <a:pt x="6097824" y="11070"/>
                  <a:pt x="5993892" y="27432"/>
                </a:cubicBezTo>
                <a:cubicBezTo>
                  <a:pt x="5889960" y="43794"/>
                  <a:pt x="5793821" y="34098"/>
                  <a:pt x="5652135" y="27432"/>
                </a:cubicBezTo>
                <a:cubicBezTo>
                  <a:pt x="5510449" y="20766"/>
                  <a:pt x="5168382" y="-3650"/>
                  <a:pt x="4994910" y="27432"/>
                </a:cubicBezTo>
                <a:cubicBezTo>
                  <a:pt x="4821439" y="58514"/>
                  <a:pt x="4653937" y="21362"/>
                  <a:pt x="4547997" y="27432"/>
                </a:cubicBezTo>
                <a:cubicBezTo>
                  <a:pt x="4442057" y="33502"/>
                  <a:pt x="4153363" y="33024"/>
                  <a:pt x="3785616" y="27432"/>
                </a:cubicBezTo>
                <a:cubicBezTo>
                  <a:pt x="3417869" y="21840"/>
                  <a:pt x="3544908" y="29840"/>
                  <a:pt x="3338703" y="27432"/>
                </a:cubicBezTo>
                <a:cubicBezTo>
                  <a:pt x="3132498" y="25024"/>
                  <a:pt x="2782152" y="45947"/>
                  <a:pt x="2576322" y="27432"/>
                </a:cubicBezTo>
                <a:cubicBezTo>
                  <a:pt x="2370492" y="8917"/>
                  <a:pt x="2347214" y="14129"/>
                  <a:pt x="2234565" y="27432"/>
                </a:cubicBezTo>
                <a:cubicBezTo>
                  <a:pt x="2121916" y="40735"/>
                  <a:pt x="1785921" y="49081"/>
                  <a:pt x="1472184" y="27432"/>
                </a:cubicBezTo>
                <a:cubicBezTo>
                  <a:pt x="1158447" y="5783"/>
                  <a:pt x="1203910" y="37937"/>
                  <a:pt x="1025271" y="27432"/>
                </a:cubicBezTo>
                <a:cubicBezTo>
                  <a:pt x="846632" y="16927"/>
                  <a:pt x="846577" y="17996"/>
                  <a:pt x="683514" y="27432"/>
                </a:cubicBezTo>
                <a:cubicBezTo>
                  <a:pt x="520451" y="36868"/>
                  <a:pt x="320799" y="46677"/>
                  <a:pt x="0" y="27432"/>
                </a:cubicBezTo>
                <a:cubicBezTo>
                  <a:pt x="-510" y="19859"/>
                  <a:pt x="-1106" y="11474"/>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useBgFill="1">
        <p:nvSpPr>
          <p:cNvPr id="20" name="Rectangle 14">
            <a:extLst>
              <a:ext uri="{FF2B5EF4-FFF2-40B4-BE49-F238E27FC236}">
                <a16:creationId xmlns:a16="http://schemas.microsoft.com/office/drawing/2014/main" id="{2C61293E-6EBE-43EF-A52C-9BEBFD7679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263905B-75B3-3094-3EA5-E9368AF035F8}"/>
              </a:ext>
            </a:extLst>
          </p:cNvPr>
          <p:cNvSpPr>
            <a:spLocks noGrp="1"/>
          </p:cNvSpPr>
          <p:nvPr>
            <p:ph type="title"/>
          </p:nvPr>
        </p:nvSpPr>
        <p:spPr>
          <a:xfrm>
            <a:off x="5297762" y="329184"/>
            <a:ext cx="6251110" cy="1783080"/>
          </a:xfrm>
        </p:spPr>
        <p:txBody>
          <a:bodyPr vert="horz" lIns="91440" tIns="45720" rIns="91440" bIns="45720" rtlCol="0" anchor="b">
            <a:normAutofit/>
          </a:bodyPr>
          <a:lstStyle/>
          <a:p>
            <a:pPr>
              <a:lnSpc>
                <a:spcPct val="90000"/>
              </a:lnSpc>
            </a:pPr>
            <a:r>
              <a:rPr lang="en-US" sz="6100"/>
              <a:t>Public Consultation – Pre-Draft   (Q1-Q3 2023)</a:t>
            </a:r>
            <a:endParaRPr lang="en-US" sz="6100">
              <a:highlight>
                <a:srgbClr val="FFFF00"/>
              </a:highlight>
            </a:endParaRPr>
          </a:p>
        </p:txBody>
      </p:sp>
      <p:sp>
        <p:nvSpPr>
          <p:cNvPr id="21" name="Rectangle 6">
            <a:extLst>
              <a:ext uri="{FF2B5EF4-FFF2-40B4-BE49-F238E27FC236}">
                <a16:creationId xmlns:a16="http://schemas.microsoft.com/office/drawing/2014/main" id="{3FCFB1DE-0B7E-48CC-BA90-B2AB0889F9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12862" y="2395728"/>
            <a:ext cx="4243589" cy="27432"/>
          </a:xfrm>
          <a:custGeom>
            <a:avLst/>
            <a:gdLst>
              <a:gd name="connsiteX0" fmla="*/ 0 w 4243589"/>
              <a:gd name="connsiteY0" fmla="*/ 0 h 27432"/>
              <a:gd name="connsiteX1" fmla="*/ 563791 w 4243589"/>
              <a:gd name="connsiteY1" fmla="*/ 0 h 27432"/>
              <a:gd name="connsiteX2" fmla="*/ 1042710 w 4243589"/>
              <a:gd name="connsiteY2" fmla="*/ 0 h 27432"/>
              <a:gd name="connsiteX3" fmla="*/ 1564066 w 4243589"/>
              <a:gd name="connsiteY3" fmla="*/ 0 h 27432"/>
              <a:gd name="connsiteX4" fmla="*/ 2212729 w 4243589"/>
              <a:gd name="connsiteY4" fmla="*/ 0 h 27432"/>
              <a:gd name="connsiteX5" fmla="*/ 2776520 w 4243589"/>
              <a:gd name="connsiteY5" fmla="*/ 0 h 27432"/>
              <a:gd name="connsiteX6" fmla="*/ 3297875 w 4243589"/>
              <a:gd name="connsiteY6" fmla="*/ 0 h 27432"/>
              <a:gd name="connsiteX7" fmla="*/ 4243589 w 4243589"/>
              <a:gd name="connsiteY7" fmla="*/ 0 h 27432"/>
              <a:gd name="connsiteX8" fmla="*/ 4243589 w 4243589"/>
              <a:gd name="connsiteY8" fmla="*/ 27432 h 27432"/>
              <a:gd name="connsiteX9" fmla="*/ 3637362 w 4243589"/>
              <a:gd name="connsiteY9" fmla="*/ 27432 h 27432"/>
              <a:gd name="connsiteX10" fmla="*/ 3116007 w 4243589"/>
              <a:gd name="connsiteY10" fmla="*/ 27432 h 27432"/>
              <a:gd name="connsiteX11" fmla="*/ 2424908 w 4243589"/>
              <a:gd name="connsiteY11" fmla="*/ 27432 h 27432"/>
              <a:gd name="connsiteX12" fmla="*/ 1861117 w 4243589"/>
              <a:gd name="connsiteY12" fmla="*/ 27432 h 27432"/>
              <a:gd name="connsiteX13" fmla="*/ 1382198 w 4243589"/>
              <a:gd name="connsiteY13" fmla="*/ 27432 h 27432"/>
              <a:gd name="connsiteX14" fmla="*/ 733535 w 4243589"/>
              <a:gd name="connsiteY14" fmla="*/ 27432 h 27432"/>
              <a:gd name="connsiteX15" fmla="*/ 0 w 4243589"/>
              <a:gd name="connsiteY15" fmla="*/ 27432 h 27432"/>
              <a:gd name="connsiteX16" fmla="*/ 0 w 4243589"/>
              <a:gd name="connsiteY16"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27432"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2616" y="8304"/>
                  <a:pt x="4243111" y="21512"/>
                  <a:pt x="4243589" y="27432"/>
                </a:cubicBezTo>
                <a:cubicBezTo>
                  <a:pt x="4112949" y="6289"/>
                  <a:pt x="3928037" y="10975"/>
                  <a:pt x="3637362" y="27432"/>
                </a:cubicBezTo>
                <a:cubicBezTo>
                  <a:pt x="3346687" y="43889"/>
                  <a:pt x="3254446" y="35813"/>
                  <a:pt x="3116007" y="27432"/>
                </a:cubicBezTo>
                <a:cubicBezTo>
                  <a:pt x="2977569" y="19051"/>
                  <a:pt x="2620228" y="38017"/>
                  <a:pt x="2424908" y="27432"/>
                </a:cubicBezTo>
                <a:cubicBezTo>
                  <a:pt x="2229588" y="16847"/>
                  <a:pt x="2088287" y="5290"/>
                  <a:pt x="1861117" y="27432"/>
                </a:cubicBezTo>
                <a:cubicBezTo>
                  <a:pt x="1633947" y="49574"/>
                  <a:pt x="1502447" y="8273"/>
                  <a:pt x="1382198" y="27432"/>
                </a:cubicBezTo>
                <a:cubicBezTo>
                  <a:pt x="1261949" y="46591"/>
                  <a:pt x="1045440" y="37497"/>
                  <a:pt x="733535" y="27432"/>
                </a:cubicBezTo>
                <a:cubicBezTo>
                  <a:pt x="421630" y="17367"/>
                  <a:pt x="341257" y="-9215"/>
                  <a:pt x="0" y="27432"/>
                </a:cubicBezTo>
                <a:cubicBezTo>
                  <a:pt x="-1048" y="14992"/>
                  <a:pt x="-1120" y="7447"/>
                  <a:pt x="0" y="0"/>
                </a:cubicBezTo>
                <a:close/>
              </a:path>
              <a:path w="4243589" h="27432"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4074" y="9333"/>
                  <a:pt x="4244867" y="19699"/>
                  <a:pt x="4243589" y="27432"/>
                </a:cubicBezTo>
                <a:cubicBezTo>
                  <a:pt x="4130424" y="7904"/>
                  <a:pt x="3932803" y="51393"/>
                  <a:pt x="3722234" y="27432"/>
                </a:cubicBezTo>
                <a:cubicBezTo>
                  <a:pt x="3511665" y="3471"/>
                  <a:pt x="3269903" y="55138"/>
                  <a:pt x="3116007" y="27432"/>
                </a:cubicBezTo>
                <a:cubicBezTo>
                  <a:pt x="2962111" y="-274"/>
                  <a:pt x="2744280" y="32368"/>
                  <a:pt x="2509780" y="27432"/>
                </a:cubicBezTo>
                <a:cubicBezTo>
                  <a:pt x="2275280" y="22496"/>
                  <a:pt x="2066059" y="52808"/>
                  <a:pt x="1945989" y="27432"/>
                </a:cubicBezTo>
                <a:cubicBezTo>
                  <a:pt x="1825919" y="2056"/>
                  <a:pt x="1407329" y="21760"/>
                  <a:pt x="1254890" y="27432"/>
                </a:cubicBezTo>
                <a:cubicBezTo>
                  <a:pt x="1102451" y="33104"/>
                  <a:pt x="837950" y="40817"/>
                  <a:pt x="563791" y="27432"/>
                </a:cubicBezTo>
                <a:cubicBezTo>
                  <a:pt x="289632" y="14047"/>
                  <a:pt x="132768" y="16249"/>
                  <a:pt x="0" y="27432"/>
                </a:cubicBezTo>
                <a:cubicBezTo>
                  <a:pt x="211" y="18145"/>
                  <a:pt x="120" y="6480"/>
                  <a:pt x="0" y="0"/>
                </a:cubicBezTo>
                <a:close/>
              </a:path>
            </a:pathLst>
          </a:custGeom>
          <a:solidFill>
            <a:srgbClr val="C6CA61"/>
          </a:solidFill>
          <a:ln w="38100" cap="rnd">
            <a:solidFill>
              <a:srgbClr val="C6CA6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3">
            <a:extLst>
              <a:ext uri="{FF2B5EF4-FFF2-40B4-BE49-F238E27FC236}">
                <a16:creationId xmlns:a16="http://schemas.microsoft.com/office/drawing/2014/main" id="{5A809E95-4A09-DFA9-1090-7710C2CB85CA}"/>
              </a:ext>
            </a:extLst>
          </p:cNvPr>
          <p:cNvSpPr>
            <a:spLocks noGrp="1"/>
          </p:cNvSpPr>
          <p:nvPr>
            <p:ph type="body" sz="half" idx="2"/>
          </p:nvPr>
        </p:nvSpPr>
        <p:spPr>
          <a:xfrm>
            <a:off x="5297762" y="2706624"/>
            <a:ext cx="6251110" cy="3483864"/>
          </a:xfrm>
        </p:spPr>
        <p:txBody>
          <a:bodyPr vert="horz" lIns="91440" tIns="45720" rIns="91440" bIns="45720" rtlCol="0">
            <a:normAutofit fontScale="92500" lnSpcReduction="20000"/>
          </a:bodyPr>
          <a:lstStyle/>
          <a:p>
            <a:pPr marL="285750" indent="-228600">
              <a:lnSpc>
                <a:spcPct val="100000"/>
              </a:lnSpc>
              <a:spcAft>
                <a:spcPts val="600"/>
              </a:spcAft>
              <a:buFont typeface="Arial" panose="020B0604020202020204" pitchFamily="34" charset="0"/>
              <a:buChar char="•"/>
            </a:pPr>
            <a:r>
              <a:rPr lang="en-US" sz="1500" dirty="0"/>
              <a:t>Connect the Dots have been procured to facilitate public consultation to inform the early preparation of the plan</a:t>
            </a:r>
          </a:p>
          <a:p>
            <a:pPr marL="285750" indent="-228600">
              <a:lnSpc>
                <a:spcPct val="100000"/>
              </a:lnSpc>
              <a:spcAft>
                <a:spcPts val="600"/>
              </a:spcAft>
              <a:buFont typeface="Arial" panose="020B0604020202020204" pitchFamily="34" charset="0"/>
              <a:buChar char="•"/>
            </a:pPr>
            <a:r>
              <a:rPr lang="en-US" sz="1500" dirty="0"/>
              <a:t>Consultation Plan / Strategy is in the process of being developed</a:t>
            </a:r>
          </a:p>
          <a:p>
            <a:pPr marL="285750" indent="-228600">
              <a:lnSpc>
                <a:spcPct val="100000"/>
              </a:lnSpc>
              <a:spcAft>
                <a:spcPts val="600"/>
              </a:spcAft>
              <a:buFont typeface="Arial" panose="020B0604020202020204" pitchFamily="34" charset="0"/>
              <a:buChar char="•"/>
            </a:pPr>
            <a:r>
              <a:rPr lang="en-US" sz="1500" dirty="0"/>
              <a:t>A </a:t>
            </a:r>
            <a:r>
              <a:rPr lang="en-US" sz="1500" b="1" dirty="0"/>
              <a:t>briefing</a:t>
            </a:r>
            <a:r>
              <a:rPr lang="en-US" sz="1500" dirty="0"/>
              <a:t> will be held with ACM Members to review the consultation strategy</a:t>
            </a:r>
          </a:p>
          <a:p>
            <a:pPr marL="285750" indent="-228600">
              <a:lnSpc>
                <a:spcPct val="100000"/>
              </a:lnSpc>
              <a:spcAft>
                <a:spcPts val="600"/>
              </a:spcAft>
              <a:buFont typeface="Arial" panose="020B0604020202020204" pitchFamily="34" charset="0"/>
              <a:buChar char="•"/>
            </a:pPr>
            <a:r>
              <a:rPr lang="en-US" sz="1500" dirty="0"/>
              <a:t>A cross-departmental internal workshop will inform early work</a:t>
            </a:r>
          </a:p>
          <a:p>
            <a:pPr marL="285750" indent="-228600">
              <a:lnSpc>
                <a:spcPct val="100000"/>
              </a:lnSpc>
              <a:spcAft>
                <a:spcPts val="600"/>
              </a:spcAft>
              <a:buFont typeface="Arial" panose="020B0604020202020204" pitchFamily="34" charset="0"/>
              <a:buChar char="•"/>
            </a:pPr>
            <a:r>
              <a:rPr lang="en-US" sz="1500" dirty="0"/>
              <a:t>A survey will be issued to the public in March to get initial feedback</a:t>
            </a:r>
          </a:p>
          <a:p>
            <a:pPr marL="285750" indent="-228600">
              <a:lnSpc>
                <a:spcPct val="100000"/>
              </a:lnSpc>
              <a:spcAft>
                <a:spcPts val="600"/>
              </a:spcAft>
              <a:buFont typeface="Arial" panose="020B0604020202020204" pitchFamily="34" charset="0"/>
              <a:buChar char="•"/>
            </a:pPr>
            <a:r>
              <a:rPr lang="en-US" sz="1500" dirty="0"/>
              <a:t>This will be followed by workshops for the public both online and in person</a:t>
            </a:r>
          </a:p>
          <a:p>
            <a:pPr marL="285750" indent="-228600">
              <a:lnSpc>
                <a:spcPct val="100000"/>
              </a:lnSpc>
              <a:spcAft>
                <a:spcPts val="600"/>
              </a:spcAft>
              <a:buFont typeface="Arial" panose="020B0604020202020204" pitchFamily="34" charset="0"/>
              <a:buChar char="•"/>
            </a:pPr>
            <a:r>
              <a:rPr lang="en-US" sz="1500" dirty="0"/>
              <a:t>Further non-statutory feedback will be sought from public on early drafts of the Plan</a:t>
            </a:r>
          </a:p>
          <a:p>
            <a:pPr marL="285750" indent="-228600">
              <a:lnSpc>
                <a:spcPct val="100000"/>
              </a:lnSpc>
              <a:spcAft>
                <a:spcPts val="600"/>
              </a:spcAft>
              <a:buFont typeface="Arial" panose="020B0604020202020204" pitchFamily="34" charset="0"/>
              <a:buChar char="•"/>
            </a:pPr>
            <a:r>
              <a:rPr lang="en-US" sz="1500" dirty="0"/>
              <a:t>There will be statutory formal public consultation on the Draft Plan when published</a:t>
            </a:r>
          </a:p>
        </p:txBody>
      </p:sp>
      <p:pic>
        <p:nvPicPr>
          <p:cNvPr id="8" name="Content Placeholder 7">
            <a:extLst>
              <a:ext uri="{FF2B5EF4-FFF2-40B4-BE49-F238E27FC236}">
                <a16:creationId xmlns:a16="http://schemas.microsoft.com/office/drawing/2014/main" id="{7F33B60C-0A05-F90B-51A6-16D0064F0ABC}"/>
              </a:ext>
            </a:extLst>
          </p:cNvPr>
          <p:cNvPicPr>
            <a:picLocks noGrp="1" noChangeAspect="1"/>
          </p:cNvPicPr>
          <p:nvPr>
            <p:ph idx="1"/>
          </p:nvPr>
        </p:nvPicPr>
        <p:blipFill rotWithShape="1">
          <a:blip r:embed="rId3"/>
          <a:srcRect l="21296" r="31506"/>
          <a:stretch/>
        </p:blipFill>
        <p:spPr>
          <a:xfrm>
            <a:off x="1" y="10"/>
            <a:ext cx="4657344" cy="6857990"/>
          </a:xfrm>
          <a:custGeom>
            <a:avLst/>
            <a:gdLst/>
            <a:ahLst/>
            <a:cxnLst/>
            <a:rect l="l" t="t" r="r" b="b"/>
            <a:pathLst>
              <a:path w="4657344" h="6858000">
                <a:moveTo>
                  <a:pt x="0" y="0"/>
                </a:moveTo>
                <a:lnTo>
                  <a:pt x="3429755" y="0"/>
                </a:lnTo>
                <a:lnTo>
                  <a:pt x="3526016" y="148742"/>
                </a:lnTo>
                <a:cubicBezTo>
                  <a:pt x="3657740" y="365513"/>
                  <a:pt x="3777402" y="589569"/>
                  <a:pt x="3886489" y="819975"/>
                </a:cubicBezTo>
                <a:cubicBezTo>
                  <a:pt x="3891856" y="833492"/>
                  <a:pt x="3900663" y="845393"/>
                  <a:pt x="3912049" y="854514"/>
                </a:cubicBezTo>
                <a:cubicBezTo>
                  <a:pt x="3897352" y="819849"/>
                  <a:pt x="3883037" y="784928"/>
                  <a:pt x="3868083" y="750263"/>
                </a:cubicBezTo>
                <a:cubicBezTo>
                  <a:pt x="3806989" y="608712"/>
                  <a:pt x="3742478" y="469145"/>
                  <a:pt x="3674155" y="331786"/>
                </a:cubicBezTo>
                <a:lnTo>
                  <a:pt x="3496656" y="0"/>
                </a:lnTo>
                <a:lnTo>
                  <a:pt x="3554371" y="0"/>
                </a:lnTo>
                <a:lnTo>
                  <a:pt x="3661621" y="196614"/>
                </a:lnTo>
                <a:cubicBezTo>
                  <a:pt x="3856899" y="573253"/>
                  <a:pt x="4021071" y="966066"/>
                  <a:pt x="4161279" y="1371196"/>
                </a:cubicBezTo>
                <a:cubicBezTo>
                  <a:pt x="4379525" y="2007265"/>
                  <a:pt x="4530141" y="2664286"/>
                  <a:pt x="4610660" y="3331516"/>
                </a:cubicBezTo>
                <a:cubicBezTo>
                  <a:pt x="4652837" y="3672965"/>
                  <a:pt x="4671625" y="4013908"/>
                  <a:pt x="4645040" y="4357388"/>
                </a:cubicBezTo>
                <a:cubicBezTo>
                  <a:pt x="4613599" y="4758899"/>
                  <a:pt x="4566181" y="5157998"/>
                  <a:pt x="4485789" y="5552906"/>
                </a:cubicBezTo>
                <a:cubicBezTo>
                  <a:pt x="4397121" y="5988893"/>
                  <a:pt x="4276748" y="6414594"/>
                  <a:pt x="4117769" y="6828295"/>
                </a:cubicBezTo>
                <a:lnTo>
                  <a:pt x="4105288" y="6858000"/>
                </a:lnTo>
                <a:lnTo>
                  <a:pt x="4052520" y="6858000"/>
                </a:lnTo>
                <a:lnTo>
                  <a:pt x="4059369" y="6841549"/>
                </a:lnTo>
                <a:cubicBezTo>
                  <a:pt x="4147276" y="6614016"/>
                  <a:pt x="4224193" y="6380817"/>
                  <a:pt x="4291518" y="6142729"/>
                </a:cubicBezTo>
                <a:cubicBezTo>
                  <a:pt x="4350055" y="5935370"/>
                  <a:pt x="4393256" y="5723695"/>
                  <a:pt x="4443357" y="5513923"/>
                </a:cubicBezTo>
                <a:cubicBezTo>
                  <a:pt x="4444541" y="5502788"/>
                  <a:pt x="4445137" y="5491601"/>
                  <a:pt x="4445146" y="5480401"/>
                </a:cubicBezTo>
                <a:cubicBezTo>
                  <a:pt x="4408465" y="5607635"/>
                  <a:pt x="4379196" y="5719759"/>
                  <a:pt x="4344559" y="5830359"/>
                </a:cubicBezTo>
                <a:cubicBezTo>
                  <a:pt x="4254261" y="6118381"/>
                  <a:pt x="4150112" y="6398531"/>
                  <a:pt x="4031702" y="6670527"/>
                </a:cubicBezTo>
                <a:lnTo>
                  <a:pt x="3943824" y="6858000"/>
                </a:lnTo>
                <a:lnTo>
                  <a:pt x="0" y="6858000"/>
                </a:lnTo>
                <a:close/>
              </a:path>
            </a:pathLst>
          </a:custGeom>
        </p:spPr>
      </p:pic>
    </p:spTree>
    <p:extLst>
      <p:ext uri="{BB962C8B-B14F-4D97-AF65-F5344CB8AC3E}">
        <p14:creationId xmlns:p14="http://schemas.microsoft.com/office/powerpoint/2010/main" val="1481064611"/>
      </p:ext>
    </p:extLst>
  </p:cSld>
  <p:clrMapOvr>
    <a:masterClrMapping/>
  </p:clrMapOvr>
</p:sld>
</file>

<file path=ppt/theme/theme1.xml><?xml version="1.0" encoding="utf-8"?>
<a:theme xmlns:a="http://schemas.openxmlformats.org/drawingml/2006/main" name="SketchyVTI">
  <a:themeElements>
    <a:clrScheme name="SketchyVTI">
      <a:dk1>
        <a:sysClr val="windowText" lastClr="000000"/>
      </a:dk1>
      <a:lt1>
        <a:sysClr val="window" lastClr="FFFFFF"/>
      </a:lt1>
      <a:dk2>
        <a:srgbClr val="39302A"/>
      </a:dk2>
      <a:lt2>
        <a:srgbClr val="E5DEDB"/>
      </a:lt2>
      <a:accent1>
        <a:srgbClr val="E4650E"/>
      </a:accent1>
      <a:accent2>
        <a:srgbClr val="00A5AB"/>
      </a:accent2>
      <a:accent3>
        <a:srgbClr val="09963B"/>
      </a:accent3>
      <a:accent4>
        <a:srgbClr val="E64823"/>
      </a:accent4>
      <a:accent5>
        <a:srgbClr val="9C6A6A"/>
      </a:accent5>
      <a:accent6>
        <a:srgbClr val="824F8C"/>
      </a:accent6>
      <a:hlink>
        <a:srgbClr val="2998E3"/>
      </a:hlink>
      <a:folHlink>
        <a:srgbClr val="7F723D"/>
      </a:folHlink>
    </a:clrScheme>
    <a:fontScheme name="Custom 2">
      <a:majorFont>
        <a:latin typeface="The Serif Hand Black"/>
        <a:ea typeface=""/>
        <a:cs typeface=""/>
      </a:majorFont>
      <a:minorFont>
        <a:latin typeface="The Hand Bold"/>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ketchyVTI" id="{A6D2C935-A6E4-4DD9-BCC5-5AE2504DB8EA}" vid="{F0754072-50B6-4C01-B911-67246C9F58D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Sketchy</Template>
  <TotalTime>2113</TotalTime>
  <Words>977</Words>
  <Application>Microsoft Office PowerPoint</Application>
  <PresentationFormat>Widescreen</PresentationFormat>
  <Paragraphs>101</Paragraphs>
  <Slides>11</Slides>
  <Notes>7</Notes>
  <HiddenSlides>0</HiddenSlides>
  <MMClips>0</MMClips>
  <ScaleCrop>false</ScaleCrop>
  <HeadingPairs>
    <vt:vector size="8" baseType="variant">
      <vt:variant>
        <vt:lpstr>Fonts Used</vt:lpstr>
      </vt:variant>
      <vt:variant>
        <vt:i4>4</vt:i4>
      </vt:variant>
      <vt:variant>
        <vt:lpstr>Theme</vt:lpstr>
      </vt:variant>
      <vt:variant>
        <vt:i4>1</vt:i4>
      </vt:variant>
      <vt:variant>
        <vt:lpstr>Embedded OLE Servers</vt:lpstr>
      </vt:variant>
      <vt:variant>
        <vt:i4>1</vt:i4>
      </vt:variant>
      <vt:variant>
        <vt:lpstr>Slide Titles</vt:lpstr>
      </vt:variant>
      <vt:variant>
        <vt:i4>11</vt:i4>
      </vt:variant>
    </vt:vector>
  </HeadingPairs>
  <TitlesOfParts>
    <vt:vector size="17" baseType="lpstr">
      <vt:lpstr>Arial</vt:lpstr>
      <vt:lpstr>Calibri</vt:lpstr>
      <vt:lpstr>The Hand Bold</vt:lpstr>
      <vt:lpstr>The Serif Hand Black</vt:lpstr>
      <vt:lpstr>SketchyVTI</vt:lpstr>
      <vt:lpstr>Acrobat Document</vt:lpstr>
      <vt:lpstr>PowerPoint Presentation</vt:lpstr>
      <vt:lpstr>County Development Plan context</vt:lpstr>
      <vt:lpstr>PowerPoint Presentation</vt:lpstr>
      <vt:lpstr>PowerPoint Presentation</vt:lpstr>
      <vt:lpstr>input to the LAP Process</vt:lpstr>
      <vt:lpstr>Clondalkin LAP preparation</vt:lpstr>
      <vt:lpstr>PowerPoint Presentation</vt:lpstr>
      <vt:lpstr>PowerPoint Presentation</vt:lpstr>
      <vt:lpstr>Public Consultation – Pre-Draft   (Q1-Q3 2023)</vt:lpstr>
      <vt:lpstr>Delivery</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Clondalkin – Local Area Plan</dc:title>
  <dc:creator>Tracy McGibbon</dc:creator>
  <cp:lastModifiedBy>Marian Dunne</cp:lastModifiedBy>
  <cp:revision>51</cp:revision>
  <dcterms:created xsi:type="dcterms:W3CDTF">2022-09-12T13:38:42Z</dcterms:created>
  <dcterms:modified xsi:type="dcterms:W3CDTF">2023-02-22T14:37:39Z</dcterms:modified>
</cp:coreProperties>
</file>