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348" r:id="rId3"/>
    <p:sldId id="262" r:id="rId4"/>
    <p:sldId id="35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7B77-261F-39CC-4B79-06740781D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CBB6D-29E7-73E3-5947-F8FE6FC9D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A4E9A-37DF-8046-D27E-9F9BEF52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DECB5-E9C6-E4D0-7A46-6CC2FEC52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0A38-052E-C234-831D-7D7CD344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6982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3E73-CCD7-F871-BB32-8A33711B1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70A49-F99B-EADE-3E0E-AA0DC12A9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97187-0ED1-DCFB-1719-A28035BDC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5B93E-D6E6-D469-92BE-F815E7662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AB5EE-3F0F-4C40-E7A6-5FF06DA2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0404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85E099-3C13-D363-47A9-20AEEA8C4B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C5CF8E-91F3-612E-B180-6FF64E51B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4B0C1-02CD-99CB-7096-C8E142160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9B259-71E6-C775-B77A-2C3A8924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6E107-AF06-7394-5C0F-36653DFAE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4843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370B2-F895-ECB8-EFD9-AC05F9E8F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2E03C-F04B-6793-CB07-B85346C80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15E10-772E-24CF-1E6E-F16369DE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969BB-FA64-AE65-E60A-8CB75C27D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C7CA4-BBA1-3667-6A04-CCC88F810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3252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99A89-9733-7095-7E0B-FCDBB278A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0FF88-023E-DC25-03EF-9255E0E55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51687-6B7D-5CD0-4F83-3694A1947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C1F79-FCF6-2279-BFC1-52755DB36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73DF-EFE0-487C-1078-7620D6A2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433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52D2A-B720-2984-B9B0-F0C89D167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CBC9A-D5FD-A11A-E56B-43AC0688E7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23B6A5-88F3-9D11-A4DE-06E94069E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83F3E-FF22-E852-3A88-8519AB7E0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78832-5223-93B3-8A0A-33FECDEE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B5AE1-3D09-848F-E293-48ABF2F7B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244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9C3D0-9D4C-E774-5338-DC51FC73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72CEA-856D-7A79-B7F3-273938E57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9D2-A498-3951-1C4F-0DBCB586A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71465E-CB02-473C-68E8-217E6D1465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BFBD87-E122-CCD3-6D0B-F87520D72D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0DBF32-6C98-9CB6-2F92-C5D825721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CCF9EC-AF7C-812A-3588-EEE9E056C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F93357-F3DF-44E9-68F8-2A81F73E3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BFDC4-7163-388C-C46D-50EAE18D8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0ECAE9-0F25-B079-E827-55117716F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AD5502-E7D5-8346-210E-2F47C9859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C4276D-1576-D259-0C46-B4FE58E3E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5593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33BF98-732A-099C-70C9-CD24FD950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510B13-6D8A-82F2-6B32-3D5A5B60F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180CD-4D5E-3D3F-7B3B-B5ED43370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4871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8E0F-D906-CB8C-FCBF-492C574D3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3A85D-CFC6-A23B-817B-5AF0B8505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356E2-E8EE-7FDC-6AF6-CD5EB244B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DE21C-D51C-6968-68C3-C1E1226AF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5CBD0-6A3B-E373-F68B-8A276084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62FA1-F5A6-42D0-78BD-8F0461E5C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6581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6B09F-B042-864A-2E3D-367A485AD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D0E89-1D57-47AE-8567-FD93AFC5A1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7A1CC9-2270-57A7-B7ED-7C5F0B7F3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39BF26-02D1-4E0F-F59C-2E637074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23B6EC-5C64-4A8A-34E9-A83314D42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21DADC-B2E9-91CC-3A8F-1A91B02E2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650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628356-9132-49D3-D947-89562909F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78C6F-4B07-4B78-D5C6-BFDA823CC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4BCF2-C526-AFDA-CAFF-D8D62E8A7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9BDFD-E4A4-48B6-8B41-EB2585BB5CCE}" type="datetimeFigureOut">
              <a:rPr lang="en-IE" smtClean="0"/>
              <a:t>08/02/2023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B4026-5DD4-B6A7-978A-DF5ACED3C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1C720-0914-622E-0F76-1C1A45D35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B42E3-C242-4804-9BD4-A1D2357BED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29745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47C76A-9A0D-35C0-1D65-5E54ECFBE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2573" y="376451"/>
            <a:ext cx="2281646" cy="15065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4A600DC-84BA-CFCB-23F9-9B0ED67EE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4973" y="528851"/>
            <a:ext cx="2281646" cy="1506583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9293EA2A-65D1-65E3-D113-E34C506CFE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4" y="955674"/>
            <a:ext cx="2235200" cy="124460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B3889C4-D272-88E4-4BBC-E6D03E1C2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79933"/>
            <a:ext cx="10515600" cy="1589517"/>
          </a:xfrm>
          <a:solidFill>
            <a:schemeClr val="accent2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E" sz="3600" dirty="0">
                <a:solidFill>
                  <a:schemeClr val="bg1"/>
                </a:solidFill>
              </a:rPr>
              <a:t>LECP 2022 – 2028 Update </a:t>
            </a:r>
          </a:p>
          <a:p>
            <a:pPr marL="0" indent="0" algn="ctr">
              <a:buNone/>
            </a:pPr>
            <a:r>
              <a:rPr lang="en-IE" dirty="0">
                <a:solidFill>
                  <a:schemeClr val="bg1"/>
                </a:solidFill>
              </a:rPr>
              <a:t>To EETD SPC </a:t>
            </a:r>
          </a:p>
          <a:p>
            <a:pPr marL="0" indent="0" algn="ctr">
              <a:buNone/>
            </a:pPr>
            <a:r>
              <a:rPr lang="en-IE" dirty="0">
                <a:solidFill>
                  <a:schemeClr val="bg1"/>
                </a:solidFill>
              </a:rPr>
              <a:t>Date </a:t>
            </a:r>
            <a:r>
              <a:rPr lang="en-IE">
                <a:solidFill>
                  <a:schemeClr val="bg1"/>
                </a:solidFill>
              </a:rPr>
              <a:t>8</a:t>
            </a:r>
            <a:r>
              <a:rPr lang="en-IE" baseline="30000">
                <a:solidFill>
                  <a:schemeClr val="bg1"/>
                </a:solidFill>
              </a:rPr>
              <a:t>th</a:t>
            </a:r>
            <a:r>
              <a:rPr lang="en-IE">
                <a:solidFill>
                  <a:schemeClr val="bg1"/>
                </a:solidFill>
              </a:rPr>
              <a:t>  February 2023</a:t>
            </a: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1559-B7D5-2231-DD6E-B39FFF19DD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CBDDAD-6BB2-E98A-462E-403DE12A37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F481E2ED-9B22-6FA5-59B9-9286D8F7B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811784"/>
            <a:ext cx="10905066" cy="5234430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30D456-8789-91B3-0CC4-30C68F4DCE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69" y="643466"/>
            <a:ext cx="1056126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64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47C76A-9A0D-35C0-1D65-5E54ECFBE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2573" y="376451"/>
            <a:ext cx="2281646" cy="1506583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9293EA2A-65D1-65E3-D113-E34C506CFE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86" y="254919"/>
            <a:ext cx="2235200" cy="124460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EB76C04-0C40-4791-2C1A-1452BEC4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726" y="4370445"/>
            <a:ext cx="10515600" cy="2232636"/>
          </a:xfrm>
        </p:spPr>
        <p:txBody>
          <a:bodyPr>
            <a:normAutofit fontScale="85000" lnSpcReduction="20000"/>
          </a:bodyPr>
          <a:lstStyle/>
          <a:p>
            <a:r>
              <a:rPr lang="en-IE" dirty="0">
                <a:solidFill>
                  <a:schemeClr val="bg2">
                    <a:lumMod val="50000"/>
                  </a:schemeClr>
                </a:solidFill>
              </a:rPr>
              <a:t>Role of the Advisory Group is to advise and assist on the implementation and monitoring arrangements through the Implementation Plan Process</a:t>
            </a:r>
          </a:p>
          <a:p>
            <a:r>
              <a:rPr lang="en-IE" dirty="0">
                <a:solidFill>
                  <a:schemeClr val="bg2">
                    <a:lumMod val="50000"/>
                  </a:schemeClr>
                </a:solidFill>
              </a:rPr>
              <a:t>Needs to reflect the balance of public/private interests</a:t>
            </a:r>
          </a:p>
          <a:p>
            <a:r>
              <a:rPr lang="en-IE" dirty="0">
                <a:solidFill>
                  <a:schemeClr val="bg2">
                    <a:lumMod val="50000"/>
                  </a:schemeClr>
                </a:solidFill>
              </a:rPr>
              <a:t>Plays a Key Role in All Stages</a:t>
            </a:r>
          </a:p>
          <a:p>
            <a:pPr marL="0" indent="0">
              <a:buNone/>
            </a:pPr>
            <a:r>
              <a:rPr lang="en-IE" dirty="0"/>
              <a:t> </a:t>
            </a:r>
          </a:p>
          <a:p>
            <a:pPr marL="0" indent="0">
              <a:buNone/>
            </a:pPr>
            <a:r>
              <a:rPr lang="en-IE" dirty="0"/>
              <a:t>						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F93374-6AA3-22AF-020D-A11FBFCC2B05}"/>
              </a:ext>
            </a:extLst>
          </p:cNvPr>
          <p:cNvSpPr txBox="1"/>
          <p:nvPr/>
        </p:nvSpPr>
        <p:spPr>
          <a:xfrm>
            <a:off x="706813" y="1883034"/>
            <a:ext cx="4687308" cy="230832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chemeClr val="bg1"/>
                </a:solidFill>
              </a:rPr>
              <a:t>ECONOMIC MEMBERS:</a:t>
            </a:r>
          </a:p>
          <a:p>
            <a:r>
              <a:rPr lang="en-IE" dirty="0">
                <a:solidFill>
                  <a:schemeClr val="bg1"/>
                </a:solidFill>
              </a:rPr>
              <a:t>Director of Economic Development Enterprise                    		– Jason Frehill</a:t>
            </a:r>
          </a:p>
          <a:p>
            <a:r>
              <a:rPr lang="en-IE" dirty="0">
                <a:solidFill>
                  <a:schemeClr val="bg1"/>
                </a:solidFill>
              </a:rPr>
              <a:t>EETD SPC Council </a:t>
            </a:r>
          </a:p>
          <a:p>
            <a:r>
              <a:rPr lang="en-IE" dirty="0">
                <a:solidFill>
                  <a:schemeClr val="bg1"/>
                </a:solidFill>
              </a:rPr>
              <a:t>Member 		 – Cllr Pamela Kearns</a:t>
            </a:r>
          </a:p>
          <a:p>
            <a:r>
              <a:rPr lang="en-IE" dirty="0">
                <a:solidFill>
                  <a:schemeClr val="bg1"/>
                </a:solidFill>
              </a:rPr>
              <a:t>EETD SPC Industry </a:t>
            </a:r>
          </a:p>
          <a:p>
            <a:r>
              <a:rPr lang="en-IE" dirty="0">
                <a:solidFill>
                  <a:schemeClr val="bg1"/>
                </a:solidFill>
              </a:rPr>
              <a:t>Member		 – Ms Sherri Brennan</a:t>
            </a:r>
          </a:p>
          <a:p>
            <a:r>
              <a:rPr lang="en-IE" dirty="0">
                <a:solidFill>
                  <a:schemeClr val="bg1"/>
                </a:solidFill>
              </a:rPr>
              <a:t>Head of Enterprise   – Tom Rooney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762666-6C26-47FB-EECB-66FA57B31EC7}"/>
              </a:ext>
            </a:extLst>
          </p:cNvPr>
          <p:cNvSpPr txBox="1"/>
          <p:nvPr/>
        </p:nvSpPr>
        <p:spPr>
          <a:xfrm>
            <a:off x="5536905" y="1883034"/>
            <a:ext cx="5436065" cy="2308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IE" dirty="0">
                <a:solidFill>
                  <a:schemeClr val="accent1">
                    <a:lumMod val="75000"/>
                  </a:schemeClr>
                </a:solidFill>
              </a:rPr>
              <a:t>COMMUNITY MEMBERS :</a:t>
            </a:r>
          </a:p>
          <a:p>
            <a:r>
              <a:rPr lang="en-IE" dirty="0">
                <a:solidFill>
                  <a:schemeClr val="accent1">
                    <a:lumMod val="75000"/>
                  </a:schemeClr>
                </a:solidFill>
              </a:rPr>
              <a:t>Chief Officer LCDC 		– Prof Mary Corocran</a:t>
            </a:r>
          </a:p>
          <a:p>
            <a:endParaRPr lang="en-IE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IE" dirty="0">
                <a:solidFill>
                  <a:schemeClr val="accent1">
                    <a:lumMod val="75000"/>
                  </a:schemeClr>
                </a:solidFill>
              </a:rPr>
              <a:t>LCDC Council Member 	 – Cllr t.b.c.</a:t>
            </a:r>
          </a:p>
          <a:p>
            <a:r>
              <a:rPr lang="en-IE" dirty="0">
                <a:solidFill>
                  <a:schemeClr val="accent1">
                    <a:lumMod val="75000"/>
                  </a:schemeClr>
                </a:solidFill>
              </a:rPr>
              <a:t>SEO Community Department</a:t>
            </a:r>
          </a:p>
          <a:p>
            <a:r>
              <a:rPr lang="en-IE" dirty="0">
                <a:solidFill>
                  <a:schemeClr val="accent1">
                    <a:lumMod val="75000"/>
                  </a:schemeClr>
                </a:solidFill>
              </a:rPr>
              <a:t>SDCC			 – Jennifer Moroney Ward</a:t>
            </a:r>
          </a:p>
          <a:p>
            <a:endParaRPr lang="en-IE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IE" dirty="0">
                <a:solidFill>
                  <a:schemeClr val="accent1">
                    <a:lumMod val="75000"/>
                  </a:schemeClr>
                </a:solidFill>
              </a:rPr>
              <a:t>/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B7EB0D-0308-127A-8313-454F54634269}"/>
              </a:ext>
            </a:extLst>
          </p:cNvPr>
          <p:cNvSpPr txBox="1"/>
          <p:nvPr/>
        </p:nvSpPr>
        <p:spPr>
          <a:xfrm>
            <a:off x="3354502" y="784506"/>
            <a:ext cx="4614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rgbClr val="0070C0"/>
                </a:solidFill>
              </a:rPr>
              <a:t>LECP ADVISORY GROUP</a:t>
            </a:r>
          </a:p>
        </p:txBody>
      </p:sp>
    </p:spTree>
    <p:extLst>
      <p:ext uri="{BB962C8B-B14F-4D97-AF65-F5344CB8AC3E}">
        <p14:creationId xmlns:p14="http://schemas.microsoft.com/office/powerpoint/2010/main" val="4208945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4017567-3194-BC70-8E45-0C4C26288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39" y="134179"/>
            <a:ext cx="8905725" cy="500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209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139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Rooney</dc:creator>
  <cp:lastModifiedBy>Allyson Rooney</cp:lastModifiedBy>
  <cp:revision>3</cp:revision>
  <dcterms:created xsi:type="dcterms:W3CDTF">2023-02-08T10:08:10Z</dcterms:created>
  <dcterms:modified xsi:type="dcterms:W3CDTF">2023-02-08T11:09:43Z</dcterms:modified>
</cp:coreProperties>
</file>