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7" r:id="rId3"/>
    <p:sldId id="274" r:id="rId4"/>
    <p:sldId id="276" r:id="rId5"/>
    <p:sldId id="279" r:id="rId6"/>
    <p:sldId id="281" r:id="rId7"/>
    <p:sldId id="2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E92-8ECA-42E9-8112-7FBD9562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1752"/>
            <a:ext cx="9144000" cy="84023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A9418-865B-47EA-879C-F766B7C7A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59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138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1ABF-F4EE-4FB5-AEBF-B67C539E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861" y="732441"/>
            <a:ext cx="7222922" cy="590931"/>
          </a:xfrm>
        </p:spPr>
        <p:txBody>
          <a:bodyPr wrap="square">
            <a:spAutoFit/>
          </a:bodyPr>
          <a:lstStyle>
            <a:lvl1pPr>
              <a:defRPr lang="en-IE" sz="3600" b="1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0891-1E39-4C23-A022-4144D455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244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8919-FA4B-4E6C-A551-9D3C73447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B66A64-09A2-463E-825C-EE8CAA919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229" y="203074"/>
            <a:ext cx="2255495" cy="14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90F8-995E-4B4A-AC1A-6EAB455D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0485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125F3-1D76-4049-A8C3-D6F3F9BD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351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77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D548-5A7A-4CD0-BF78-B441518F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B872-F815-414F-B6CE-2C10A5FAD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7F667-2B62-4D85-9BCA-183286AA2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610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6256-C7E8-4BDD-B83D-7E8EF802D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5518"/>
            <a:ext cx="5157787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5FAA-6BDE-4351-9B3E-F221132D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8238"/>
            <a:ext cx="5157787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7CD01-0EC2-4B44-9C84-8E185EA31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85518"/>
            <a:ext cx="5183188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C705-7412-4F2A-9CD5-EEEBF9633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8238"/>
            <a:ext cx="5183188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DBA3AE-5FA4-466D-B996-C81171BA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5104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05491F-2636-4720-B536-696765D7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82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0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3ABAD-FDFF-44F1-9B76-379973A4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16127"/>
            <a:ext cx="70131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D0CB7-5502-4673-9618-7864194B6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7022"/>
            <a:ext cx="10515600" cy="4222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4A0A4-C8F8-4FDB-A54B-E20AC43506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131228-4958-4F2B-AE00-4C5D21C8C2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991288" y="203074"/>
            <a:ext cx="1995436" cy="130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E" sz="3600" b="1" kern="1200">
          <a:solidFill>
            <a:srgbClr val="92D050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a1feedback.wpengine.com/mockup/work-iq/#/home-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0EBF-68C1-B5C5-61DB-5561B6E7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71" y="646983"/>
            <a:ext cx="7222922" cy="1588127"/>
          </a:xfrm>
        </p:spPr>
        <p:txBody>
          <a:bodyPr/>
          <a:lstStyle/>
          <a:p>
            <a:r>
              <a:rPr lang="en-IE" sz="3600" b="1" dirty="0">
                <a:solidFill>
                  <a:schemeClr val="tx2"/>
                </a:solidFill>
                <a:latin typeface="+mn-lt"/>
              </a:rPr>
              <a:t> Innovation Centre Project Update</a:t>
            </a:r>
            <a:br>
              <a:rPr lang="en-IE" sz="3600" b="1" dirty="0">
                <a:solidFill>
                  <a:schemeClr val="tx2"/>
                </a:solidFill>
                <a:latin typeface="+mn-lt"/>
              </a:rPr>
            </a:br>
            <a:br>
              <a:rPr lang="en-IE" sz="3600" b="1" dirty="0">
                <a:solidFill>
                  <a:schemeClr val="tx2"/>
                </a:solidFill>
                <a:latin typeface="+mn-lt"/>
              </a:rPr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554CB-125C-D718-D6FB-B7F1F1F8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IE" b="1" dirty="0"/>
              <a:t>Agreed project scope / targets: </a:t>
            </a:r>
          </a:p>
          <a:p>
            <a:pPr>
              <a:spcBef>
                <a:spcPct val="0"/>
              </a:spcBef>
            </a:pPr>
            <a:r>
              <a:rPr lang="en-GB" sz="1800" dirty="0"/>
              <a:t>The design, build and operation of a 3,000 sq. metre enterprise/innovation space  in the County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IE" sz="3600" b="1" dirty="0"/>
              <a:t>  </a:t>
            </a:r>
          </a:p>
          <a:p>
            <a:pPr>
              <a:spcBef>
                <a:spcPct val="0"/>
              </a:spcBef>
            </a:pPr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A5855A-2DF4-5E6A-AA59-66192566C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222594"/>
              </p:ext>
            </p:extLst>
          </p:nvPr>
        </p:nvGraphicFramePr>
        <p:xfrm>
          <a:off x="1152792" y="2805112"/>
          <a:ext cx="5324921" cy="199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30">
                  <a:extLst>
                    <a:ext uri="{9D8B030D-6E8A-4147-A177-3AD203B41FA5}">
                      <a16:colId xmlns:a16="http://schemas.microsoft.com/office/drawing/2014/main" val="849769723"/>
                    </a:ext>
                  </a:extLst>
                </a:gridCol>
                <a:gridCol w="2357272">
                  <a:extLst>
                    <a:ext uri="{9D8B030D-6E8A-4147-A177-3AD203B41FA5}">
                      <a16:colId xmlns:a16="http://schemas.microsoft.com/office/drawing/2014/main" val="4195946947"/>
                    </a:ext>
                  </a:extLst>
                </a:gridCol>
                <a:gridCol w="728819">
                  <a:extLst>
                    <a:ext uri="{9D8B030D-6E8A-4147-A177-3AD203B41FA5}">
                      <a16:colId xmlns:a16="http://schemas.microsoft.com/office/drawing/2014/main" val="424573449"/>
                    </a:ext>
                  </a:extLst>
                </a:gridCol>
              </a:tblGrid>
              <a:tr h="5337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000" u="none" strike="noStrike">
                          <a:effectLst/>
                        </a:rPr>
                        <a:t>KEY MILESTONES</a:t>
                      </a:r>
                      <a:endParaRPr lang="en-I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000" u="none" strike="noStrike">
                          <a:effectLst/>
                        </a:rPr>
                        <a:t>Agreed Date </a:t>
                      </a:r>
                      <a:endParaRPr lang="en-I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000" u="none" strike="noStrike">
                          <a:effectLst/>
                        </a:rPr>
                        <a:t>Revised Date </a:t>
                      </a:r>
                      <a:endParaRPr lang="en-I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0727496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900" u="none" strike="noStrike">
                          <a:effectLst/>
                        </a:rPr>
                        <a:t>Detailed Design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10/06/2021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Complete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006981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Final Tender Construction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 dirty="0">
                          <a:effectLst/>
                        </a:rPr>
                        <a:t>01/02/2022</a:t>
                      </a:r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Complete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1088117"/>
                  </a:ext>
                </a:extLst>
              </a:tr>
              <a:tr h="3202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Project implementation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04/04/2022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Complete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974583"/>
                  </a:ext>
                </a:extLst>
              </a:tr>
              <a:tr h="5032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>
                          <a:effectLst/>
                        </a:rPr>
                        <a:t>Project Completion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 dirty="0">
                          <a:effectLst/>
                        </a:rPr>
                        <a:t>October 2023</a:t>
                      </a:r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900" u="none" strike="noStrike" dirty="0">
                          <a:effectLst/>
                        </a:rPr>
                        <a:t>In progress</a:t>
                      </a:r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638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25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E88C-B515-3764-4F10-F05E93E9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Innovation Centre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Tallaght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site inspection -  230202</a:t>
            </a:r>
          </a:p>
        </p:txBody>
      </p:sp>
      <p:pic>
        <p:nvPicPr>
          <p:cNvPr id="5" name="Picture 4" descr="A picture containing building, outdoor, old&#10;&#10;Description automatically generated">
            <a:extLst>
              <a:ext uri="{FF2B5EF4-FFF2-40B4-BE49-F238E27FC236}">
                <a16:creationId xmlns:a16="http://schemas.microsoft.com/office/drawing/2014/main" id="{C82780FC-4EC1-E08F-437D-994068CF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7" y="218522"/>
            <a:ext cx="3264816" cy="2448612"/>
          </a:xfrm>
          <a:prstGeom prst="rect">
            <a:avLst/>
          </a:prstGeom>
        </p:spPr>
      </p:pic>
      <p:pic>
        <p:nvPicPr>
          <p:cNvPr id="7" name="Picture 6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2FEA5DC6-6B28-C47E-7172-8F26B19EE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62" y="509019"/>
            <a:ext cx="3142268" cy="2356701"/>
          </a:xfrm>
          <a:prstGeom prst="rect">
            <a:avLst/>
          </a:prstGeom>
        </p:spPr>
      </p:pic>
      <p:pic>
        <p:nvPicPr>
          <p:cNvPr id="15" name="Picture 14" descr="A picture containing text, building, outdoor, old&#10;&#10;Description automatically generated">
            <a:extLst>
              <a:ext uri="{FF2B5EF4-FFF2-40B4-BE49-F238E27FC236}">
                <a16:creationId xmlns:a16="http://schemas.microsoft.com/office/drawing/2014/main" id="{5A452CF6-A722-08D7-B7FA-57F4DCB01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0" y="3074913"/>
            <a:ext cx="3382652" cy="2536989"/>
          </a:xfrm>
          <a:prstGeom prst="rect">
            <a:avLst/>
          </a:prstGeom>
        </p:spPr>
      </p:pic>
      <p:pic>
        <p:nvPicPr>
          <p:cNvPr id="17" name="Picture 16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EB98D743-740C-DABD-C23B-31F619EC4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11" y="3074913"/>
            <a:ext cx="3804936" cy="2853702"/>
          </a:xfrm>
          <a:prstGeom prst="rect">
            <a:avLst/>
          </a:prstGeom>
        </p:spPr>
      </p:pic>
      <p:pic>
        <p:nvPicPr>
          <p:cNvPr id="19" name="Picture 18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F0520F61-C0AF-422B-CD4B-290942F3F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87" y="3096972"/>
            <a:ext cx="3924693" cy="29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3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E88C-B515-3764-4F10-F05E93E9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Innovation Centre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Tallaght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site inspection -  230202</a:t>
            </a:r>
          </a:p>
        </p:txBody>
      </p:sp>
      <p:pic>
        <p:nvPicPr>
          <p:cNvPr id="49" name="Picture 48" descr="A picture containing building, window, roof&#10;&#10;Description automatically generated">
            <a:extLst>
              <a:ext uri="{FF2B5EF4-FFF2-40B4-BE49-F238E27FC236}">
                <a16:creationId xmlns:a16="http://schemas.microsoft.com/office/drawing/2014/main" id="{EC436A10-5301-B62C-F18C-42134BFA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9335"/>
          <a:stretch/>
        </p:blipFill>
        <p:spPr>
          <a:xfrm>
            <a:off x="310096" y="1672360"/>
            <a:ext cx="3793472" cy="2010551"/>
          </a:xfrm>
          <a:prstGeom prst="rect">
            <a:avLst/>
          </a:prstGeom>
        </p:spPr>
      </p:pic>
      <p:pic>
        <p:nvPicPr>
          <p:cNvPr id="47" name="Picture 46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EEE18D3C-FBCA-975C-E5ED-2EFF91721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1" r="1" b="7519"/>
          <a:stretch/>
        </p:blipFill>
        <p:spPr>
          <a:xfrm>
            <a:off x="4197215" y="1672362"/>
            <a:ext cx="3797570" cy="2010551"/>
          </a:xfrm>
          <a:prstGeom prst="rect">
            <a:avLst/>
          </a:prstGeom>
        </p:spPr>
      </p:pic>
      <p:pic>
        <p:nvPicPr>
          <p:cNvPr id="43" name="Picture 42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83964D25-05F4-1468-405B-4C66BB93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7" b="16820"/>
          <a:stretch/>
        </p:blipFill>
        <p:spPr>
          <a:xfrm>
            <a:off x="8088432" y="1672361"/>
            <a:ext cx="3797984" cy="2010550"/>
          </a:xfrm>
          <a:prstGeom prst="rect">
            <a:avLst/>
          </a:prstGeom>
        </p:spPr>
      </p:pic>
      <p:pic>
        <p:nvPicPr>
          <p:cNvPr id="41" name="Picture 40" descr="A picture containing ground, outdoor, concrete, cement&#10;&#10;Description automatically generated">
            <a:extLst>
              <a:ext uri="{FF2B5EF4-FFF2-40B4-BE49-F238E27FC236}">
                <a16:creationId xmlns:a16="http://schemas.microsoft.com/office/drawing/2014/main" id="{FA6278FD-97E8-D8E1-D361-56E4FF8D82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1" r="1" b="15417"/>
          <a:stretch/>
        </p:blipFill>
        <p:spPr>
          <a:xfrm>
            <a:off x="310096" y="3774350"/>
            <a:ext cx="3794760" cy="2010551"/>
          </a:xfrm>
          <a:prstGeom prst="rect">
            <a:avLst/>
          </a:prstGeom>
        </p:spPr>
      </p:pic>
      <p:pic>
        <p:nvPicPr>
          <p:cNvPr id="51" name="Picture 50" descr="A picture containing indoor, cart, several&#10;&#10;Description automatically generated">
            <a:extLst>
              <a:ext uri="{FF2B5EF4-FFF2-40B4-BE49-F238E27FC236}">
                <a16:creationId xmlns:a16="http://schemas.microsoft.com/office/drawing/2014/main" id="{D833E824-6C50-A716-4C9B-6023F7657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 r="1" b="18246"/>
          <a:stretch/>
        </p:blipFill>
        <p:spPr>
          <a:xfrm>
            <a:off x="4192436" y="3772722"/>
            <a:ext cx="3794760" cy="2013804"/>
          </a:xfrm>
          <a:prstGeom prst="rect">
            <a:avLst/>
          </a:prstGeom>
        </p:spPr>
      </p:pic>
      <p:pic>
        <p:nvPicPr>
          <p:cNvPr id="45" name="Picture 44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F8DDAD3E-AC3A-65DA-1049-B23588C9F2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r="1" b="13133"/>
          <a:stretch/>
        </p:blipFill>
        <p:spPr>
          <a:xfrm>
            <a:off x="8095650" y="3772724"/>
            <a:ext cx="3794760" cy="20105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33800F-6062-153A-C05A-D260549A484D}"/>
              </a:ext>
            </a:extLst>
          </p:cNvPr>
          <p:cNvSpPr txBox="1">
            <a:spLocks/>
          </p:cNvSpPr>
          <p:nvPr/>
        </p:nvSpPr>
        <p:spPr>
          <a:xfrm>
            <a:off x="411061" y="391990"/>
            <a:ext cx="10825663" cy="8620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4000" dirty="0">
                <a:latin typeface="+mj-lt"/>
                <a:ea typeface="+mj-ea"/>
                <a:cs typeface="+mj-cs"/>
              </a:rPr>
              <a:t>Innovation Centre Tallaght </a:t>
            </a:r>
          </a:p>
          <a:p>
            <a:r>
              <a:rPr lang="en-US" sz="4000" dirty="0">
                <a:latin typeface="+mj-lt"/>
                <a:ea typeface="+mj-ea"/>
                <a:cs typeface="+mj-cs"/>
              </a:rPr>
              <a:t>Photographs as at February 2023</a:t>
            </a:r>
          </a:p>
        </p:txBody>
      </p:sp>
    </p:spTree>
    <p:extLst>
      <p:ext uri="{BB962C8B-B14F-4D97-AF65-F5344CB8AC3E}">
        <p14:creationId xmlns:p14="http://schemas.microsoft.com/office/powerpoint/2010/main" val="50214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E88C-B515-3764-4F10-F05E93E9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Innovation Centre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Tallaght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site inspection -  230202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33800F-6062-153A-C05A-D260549A484D}"/>
              </a:ext>
            </a:extLst>
          </p:cNvPr>
          <p:cNvSpPr txBox="1">
            <a:spLocks/>
          </p:cNvSpPr>
          <p:nvPr/>
        </p:nvSpPr>
        <p:spPr>
          <a:xfrm>
            <a:off x="411061" y="391990"/>
            <a:ext cx="10825663" cy="8620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4000" dirty="0">
                <a:latin typeface="+mj-lt"/>
                <a:ea typeface="+mj-ea"/>
                <a:cs typeface="+mj-cs"/>
              </a:rPr>
              <a:t>Innovation Centre Tallaght </a:t>
            </a:r>
          </a:p>
          <a:p>
            <a:r>
              <a:rPr lang="en-US" sz="4000" dirty="0">
                <a:latin typeface="+mj-lt"/>
                <a:ea typeface="+mj-ea"/>
                <a:cs typeface="+mj-cs"/>
              </a:rPr>
              <a:t>Photographs as at February 2023</a:t>
            </a:r>
          </a:p>
          <a:p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7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95E0A88C-C24E-5E43-B9AF-FF340CCD6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46304" b="1"/>
          <a:stretch/>
        </p:blipFill>
        <p:spPr>
          <a:xfrm rot="5400000">
            <a:off x="1302521" y="784925"/>
            <a:ext cx="2010551" cy="3793472"/>
          </a:xfrm>
          <a:prstGeom prst="rect">
            <a:avLst/>
          </a:prstGeom>
        </p:spPr>
      </p:pic>
      <p:pic>
        <p:nvPicPr>
          <p:cNvPr id="9" name="Picture 8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798AA460-3D6D-E15B-1CEA-D801B878C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r="45286" b="3"/>
          <a:stretch/>
        </p:blipFill>
        <p:spPr>
          <a:xfrm rot="5400000">
            <a:off x="5191689" y="782878"/>
            <a:ext cx="2010551" cy="3797570"/>
          </a:xfrm>
          <a:prstGeom prst="rect">
            <a:avLst/>
          </a:prstGeom>
        </p:spPr>
      </p:pic>
      <p:pic>
        <p:nvPicPr>
          <p:cNvPr id="10" name="Picture 9" descr="A picture containing metal&#10;&#10;Description automatically generated">
            <a:extLst>
              <a:ext uri="{FF2B5EF4-FFF2-40B4-BE49-F238E27FC236}">
                <a16:creationId xmlns:a16="http://schemas.microsoft.com/office/drawing/2014/main" id="{62CB2250-BA32-4403-CB72-FE903CE16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4" b="12694"/>
          <a:stretch/>
        </p:blipFill>
        <p:spPr>
          <a:xfrm>
            <a:off x="8189397" y="1676386"/>
            <a:ext cx="3797984" cy="2010550"/>
          </a:xfrm>
          <a:prstGeom prst="rect">
            <a:avLst/>
          </a:prstGeom>
        </p:spPr>
      </p:pic>
      <p:pic>
        <p:nvPicPr>
          <p:cNvPr id="11" name="Picture 10" descr="A picture containing indoor, building, elevator, tiled&#10;&#10;Description automatically generated">
            <a:extLst>
              <a:ext uri="{FF2B5EF4-FFF2-40B4-BE49-F238E27FC236}">
                <a16:creationId xmlns:a16="http://schemas.microsoft.com/office/drawing/2014/main" id="{F4D66C87-41F7-256A-7706-5BE55099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43502" b="-2"/>
          <a:stretch/>
        </p:blipFill>
        <p:spPr>
          <a:xfrm rot="5400000">
            <a:off x="1303165" y="2886270"/>
            <a:ext cx="2010551" cy="3794760"/>
          </a:xfrm>
          <a:prstGeom prst="rect">
            <a:avLst/>
          </a:prstGeom>
        </p:spPr>
      </p:pic>
      <p:pic>
        <p:nvPicPr>
          <p:cNvPr id="12" name="Picture 11" descr="A picture containing indoor, oven, stone, metal&#10;&#10;Description automatically generated">
            <a:extLst>
              <a:ext uri="{FF2B5EF4-FFF2-40B4-BE49-F238E27FC236}">
                <a16:creationId xmlns:a16="http://schemas.microsoft.com/office/drawing/2014/main" id="{FC2216F4-C188-5C79-16DA-40548A9619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44784" b="-2"/>
          <a:stretch/>
        </p:blipFill>
        <p:spPr>
          <a:xfrm rot="5400000">
            <a:off x="5183879" y="2886269"/>
            <a:ext cx="2013804" cy="3794760"/>
          </a:xfrm>
          <a:prstGeom prst="rect">
            <a:avLst/>
          </a:prstGeom>
        </p:spPr>
      </p:pic>
      <p:pic>
        <p:nvPicPr>
          <p:cNvPr id="13" name="Picture 12" descr="A picture containing indoor, building, white&#10;&#10;Description automatically generated">
            <a:extLst>
              <a:ext uri="{FF2B5EF4-FFF2-40B4-BE49-F238E27FC236}">
                <a16:creationId xmlns:a16="http://schemas.microsoft.com/office/drawing/2014/main" id="{9380BC7F-DABC-7B5F-E623-119A8F038C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r="45498" b="-2"/>
          <a:stretch/>
        </p:blipFill>
        <p:spPr>
          <a:xfrm rot="5400000">
            <a:off x="9088719" y="2884644"/>
            <a:ext cx="2010551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9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5D6D-AEC6-77D5-3D6C-5AF6131D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88" y="724375"/>
            <a:ext cx="8813303" cy="1089529"/>
          </a:xfrm>
        </p:spPr>
        <p:txBody>
          <a:bodyPr/>
          <a:lstStyle/>
          <a:p>
            <a:r>
              <a:rPr lang="en-IE" dirty="0"/>
              <a:t>Work IQ Website &amp; Mobilisation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8857F-C523-B739-F236-19E5B78F7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Oxford Innovation have development a ‘Mobilisation Plan’ which will go into Active Phase from August / September 2023 to January 2024</a:t>
            </a:r>
          </a:p>
          <a:p>
            <a:r>
              <a:rPr lang="en-IE" dirty="0"/>
              <a:t>Preplanning activities / meetings with Oxford Innovation &amp; SDCC are ongoing with regard to :</a:t>
            </a:r>
          </a:p>
          <a:p>
            <a:pPr lvl="1"/>
            <a:r>
              <a:rPr lang="en-IE" dirty="0"/>
              <a:t>Building Design and Fitout</a:t>
            </a:r>
          </a:p>
          <a:p>
            <a:pPr lvl="1"/>
            <a:r>
              <a:rPr lang="en-IE" dirty="0"/>
              <a:t>IT / Access Security</a:t>
            </a:r>
          </a:p>
          <a:p>
            <a:pPr lvl="1"/>
            <a:r>
              <a:rPr lang="en-IE" dirty="0"/>
              <a:t>Website and </a:t>
            </a:r>
            <a:r>
              <a:rPr lang="en-IE"/>
              <a:t>Social Media</a:t>
            </a:r>
            <a:endParaRPr lang="en-IE" dirty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789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EF45-4268-DDFB-2AEA-B019808B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79" y="271613"/>
            <a:ext cx="7222922" cy="590931"/>
          </a:xfrm>
        </p:spPr>
        <p:txBody>
          <a:bodyPr/>
          <a:lstStyle/>
          <a:p>
            <a:r>
              <a:rPr lang="en-IE" dirty="0"/>
              <a:t>WORK IQ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D060C2F-A5E6-3E6B-B972-205DB7A7A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80" y="1193767"/>
            <a:ext cx="7222921" cy="45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3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EF45-4268-DDFB-2AEA-B019808B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10" y="78666"/>
            <a:ext cx="7222922" cy="590931"/>
          </a:xfrm>
        </p:spPr>
        <p:txBody>
          <a:bodyPr/>
          <a:lstStyle/>
          <a:p>
            <a:r>
              <a:rPr lang="en-IE" dirty="0"/>
              <a:t>WORK IQ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6C967-A4A7-2AE9-B254-3E9E24F9B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15" y="1323373"/>
            <a:ext cx="10977785" cy="4414698"/>
          </a:xfrm>
        </p:spPr>
        <p:txBody>
          <a:bodyPr/>
          <a:lstStyle/>
          <a:p>
            <a:r>
              <a:rPr lang="en-GB" dirty="0">
                <a:hlinkClick r:id="rId2"/>
              </a:rPr>
              <a:t>WORK IQ – Sharp Ahead Client Feedback (wpengine.com)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D4D65-1012-C949-0FDF-C3619639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84" y="1890374"/>
            <a:ext cx="2719761" cy="644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43B04-CBDA-D466-92C5-B5125E63B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839" y="1890374"/>
            <a:ext cx="2588664" cy="64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444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171</Words>
  <Application>Microsoft Office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1_Office Theme</vt:lpstr>
      <vt:lpstr> Innovation Centre Project Update  </vt:lpstr>
      <vt:lpstr>Innovation Centre Tallaght - site inspection -  230202</vt:lpstr>
      <vt:lpstr>Innovation Centre Tallaght - site inspection -  230202</vt:lpstr>
      <vt:lpstr>Innovation Centre Tallaght - site inspection -  230202</vt:lpstr>
      <vt:lpstr>Work IQ Website &amp; Mobilisation Plan</vt:lpstr>
      <vt:lpstr>WORK IQ</vt:lpstr>
      <vt:lpstr>WORK IQ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NEWS/ SCENE</dc:title>
  <dc:creator>Thomas Rooney</dc:creator>
  <cp:lastModifiedBy>Thomas Rooney</cp:lastModifiedBy>
  <cp:revision>22</cp:revision>
  <dcterms:created xsi:type="dcterms:W3CDTF">2023-01-25T15:27:14Z</dcterms:created>
  <dcterms:modified xsi:type="dcterms:W3CDTF">2023-02-08T11:01:27Z</dcterms:modified>
</cp:coreProperties>
</file>