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5"/>
  </p:notesMasterIdLst>
  <p:handoutMasterIdLst>
    <p:handoutMasterId r:id="rId26"/>
  </p:handoutMasterIdLst>
  <p:sldIdLst>
    <p:sldId id="299" r:id="rId5"/>
    <p:sldId id="301" r:id="rId6"/>
    <p:sldId id="319" r:id="rId7"/>
    <p:sldId id="320" r:id="rId8"/>
    <p:sldId id="308" r:id="rId9"/>
    <p:sldId id="309" r:id="rId10"/>
    <p:sldId id="310" r:id="rId11"/>
    <p:sldId id="322" r:id="rId12"/>
    <p:sldId id="311" r:id="rId13"/>
    <p:sldId id="312" r:id="rId14"/>
    <p:sldId id="321" r:id="rId15"/>
    <p:sldId id="313" r:id="rId16"/>
    <p:sldId id="314" r:id="rId17"/>
    <p:sldId id="323" r:id="rId18"/>
    <p:sldId id="316" r:id="rId19"/>
    <p:sldId id="318" r:id="rId20"/>
    <p:sldId id="298" r:id="rId21"/>
    <p:sldId id="315" r:id="rId22"/>
    <p:sldId id="324" r:id="rId23"/>
    <p:sldId id="325" r:id="rId24"/>
  </p:sldIdLst>
  <p:sldSz cx="12801600" cy="9601200" type="A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2B4003-5FE4-4377-ACA7-0E99D0F865CB}" v="322" dt="2023-02-07T10:29:42.4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2" autoAdjust="0"/>
    <p:restoredTop sz="94660"/>
  </p:normalViewPr>
  <p:slideViewPr>
    <p:cSldViewPr snapToGrid="0">
      <p:cViewPr varScale="1">
        <p:scale>
          <a:sx n="91" d="100"/>
          <a:sy n="91" d="100"/>
        </p:scale>
        <p:origin x="33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C1BD56-5CB4-461A-AAF0-236470095B33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E61C0EA-675B-441E-BC98-1EA61F75F353}">
      <dgm:prSet/>
      <dgm:spPr/>
      <dgm:t>
        <a:bodyPr/>
        <a:lstStyle/>
        <a:p>
          <a:r>
            <a:rPr lang="en-US" dirty="0"/>
            <a:t>Multi Disciplinary Team	</a:t>
          </a:r>
        </a:p>
      </dgm:t>
    </dgm:pt>
    <dgm:pt modelId="{403C9074-1DF7-4BFE-AD12-05C00B1E6907}" type="parTrans" cxnId="{199AF6B2-1BB6-4DB0-B5CB-CB216A51E6D3}">
      <dgm:prSet/>
      <dgm:spPr/>
      <dgm:t>
        <a:bodyPr/>
        <a:lstStyle/>
        <a:p>
          <a:endParaRPr lang="en-US"/>
        </a:p>
      </dgm:t>
    </dgm:pt>
    <dgm:pt modelId="{33294176-1DE1-46E5-A14E-D427D56B7C34}" type="sibTrans" cxnId="{199AF6B2-1BB6-4DB0-B5CB-CB216A51E6D3}">
      <dgm:prSet/>
      <dgm:spPr/>
      <dgm:t>
        <a:bodyPr/>
        <a:lstStyle/>
        <a:p>
          <a:endParaRPr lang="en-US"/>
        </a:p>
      </dgm:t>
    </dgm:pt>
    <dgm:pt modelId="{1CC5A27B-3989-4C5D-9246-7AC9D5E859DF}">
      <dgm:prSet/>
      <dgm:spPr/>
      <dgm:t>
        <a:bodyPr/>
        <a:lstStyle/>
        <a:p>
          <a:r>
            <a:rPr lang="en-US" dirty="0"/>
            <a:t>Masterplan Report</a:t>
          </a:r>
        </a:p>
      </dgm:t>
    </dgm:pt>
    <dgm:pt modelId="{E46575EB-1A5F-4AF7-9747-B56C5D1771DE}" type="parTrans" cxnId="{2E2C10EC-441F-4E94-8BB2-F24020D3F5B8}">
      <dgm:prSet/>
      <dgm:spPr/>
      <dgm:t>
        <a:bodyPr/>
        <a:lstStyle/>
        <a:p>
          <a:endParaRPr lang="en-US"/>
        </a:p>
      </dgm:t>
    </dgm:pt>
    <dgm:pt modelId="{9137EDCF-247F-4867-AF84-2264B09B0365}" type="sibTrans" cxnId="{2E2C10EC-441F-4E94-8BB2-F24020D3F5B8}">
      <dgm:prSet/>
      <dgm:spPr/>
      <dgm:t>
        <a:bodyPr/>
        <a:lstStyle/>
        <a:p>
          <a:endParaRPr lang="en-US"/>
        </a:p>
      </dgm:t>
    </dgm:pt>
    <dgm:pt modelId="{E06B84A5-14F5-48FE-97EF-3F85C1EAA7DE}">
      <dgm:prSet/>
      <dgm:spPr/>
      <dgm:t>
        <a:bodyPr/>
        <a:lstStyle/>
        <a:p>
          <a:r>
            <a:rPr lang="en-US" dirty="0"/>
            <a:t>Transport Strategy</a:t>
          </a:r>
        </a:p>
      </dgm:t>
    </dgm:pt>
    <dgm:pt modelId="{B9C1D78A-2A60-478C-9AE7-3493932E7EAE}" type="parTrans" cxnId="{547C851B-D538-4956-B790-FC548BB2923F}">
      <dgm:prSet/>
      <dgm:spPr/>
      <dgm:t>
        <a:bodyPr/>
        <a:lstStyle/>
        <a:p>
          <a:endParaRPr lang="en-US"/>
        </a:p>
      </dgm:t>
    </dgm:pt>
    <dgm:pt modelId="{551AAB80-1A7B-46C7-A025-4494C453375D}" type="sibTrans" cxnId="{547C851B-D538-4956-B790-FC548BB2923F}">
      <dgm:prSet/>
      <dgm:spPr/>
      <dgm:t>
        <a:bodyPr/>
        <a:lstStyle/>
        <a:p>
          <a:endParaRPr lang="en-US"/>
        </a:p>
      </dgm:t>
    </dgm:pt>
    <dgm:pt modelId="{1D7E4724-5795-4E81-9F86-E067ED818340}">
      <dgm:prSet/>
      <dgm:spPr/>
      <dgm:t>
        <a:bodyPr/>
        <a:lstStyle/>
        <a:p>
          <a:r>
            <a:rPr lang="en-US" dirty="0"/>
            <a:t>Planning Report</a:t>
          </a:r>
        </a:p>
      </dgm:t>
    </dgm:pt>
    <dgm:pt modelId="{41AB5CE2-01AF-401C-8473-0037AD66B17F}" type="parTrans" cxnId="{D45645C9-C84A-42A5-A3D7-9FBB7E6DDDFC}">
      <dgm:prSet/>
      <dgm:spPr/>
      <dgm:t>
        <a:bodyPr/>
        <a:lstStyle/>
        <a:p>
          <a:endParaRPr lang="en-US"/>
        </a:p>
      </dgm:t>
    </dgm:pt>
    <dgm:pt modelId="{F126512C-EDA9-43B0-BADC-EF00C82E4381}" type="sibTrans" cxnId="{D45645C9-C84A-42A5-A3D7-9FBB7E6DDDFC}">
      <dgm:prSet/>
      <dgm:spPr/>
      <dgm:t>
        <a:bodyPr/>
        <a:lstStyle/>
        <a:p>
          <a:endParaRPr lang="en-US"/>
        </a:p>
      </dgm:t>
    </dgm:pt>
    <dgm:pt modelId="{8809662E-7447-456A-8A83-67F45D542916}">
      <dgm:prSet/>
      <dgm:spPr/>
      <dgm:t>
        <a:bodyPr/>
        <a:lstStyle/>
        <a:p>
          <a:r>
            <a:rPr lang="en-US" dirty="0"/>
            <a:t>Branding &amp; Marketing</a:t>
          </a:r>
        </a:p>
      </dgm:t>
    </dgm:pt>
    <dgm:pt modelId="{83BBD7FC-4A8E-4A92-96BB-F2CAA49D0411}" type="parTrans" cxnId="{01B78780-F2A7-4650-AA06-7473BCAF47EB}">
      <dgm:prSet/>
      <dgm:spPr/>
      <dgm:t>
        <a:bodyPr/>
        <a:lstStyle/>
        <a:p>
          <a:endParaRPr lang="en-US"/>
        </a:p>
      </dgm:t>
    </dgm:pt>
    <dgm:pt modelId="{8208809B-D6D6-44F4-A590-5549FFF9DFAD}" type="sibTrans" cxnId="{01B78780-F2A7-4650-AA06-7473BCAF47EB}">
      <dgm:prSet/>
      <dgm:spPr/>
      <dgm:t>
        <a:bodyPr/>
        <a:lstStyle/>
        <a:p>
          <a:endParaRPr lang="en-US"/>
        </a:p>
      </dgm:t>
    </dgm:pt>
    <dgm:pt modelId="{CB1A647F-8FD6-4048-B152-B191F489B94A}">
      <dgm:prSet/>
      <dgm:spPr/>
      <dgm:t>
        <a:bodyPr/>
        <a:lstStyle/>
        <a:p>
          <a:r>
            <a:rPr lang="en-US"/>
            <a:t>Website</a:t>
          </a:r>
        </a:p>
      </dgm:t>
    </dgm:pt>
    <dgm:pt modelId="{C1BB92E3-97A0-4614-B373-2EBA71F1DE84}" type="parTrans" cxnId="{918EEF45-6DAC-4ABA-80EC-30F2DA371857}">
      <dgm:prSet/>
      <dgm:spPr/>
      <dgm:t>
        <a:bodyPr/>
        <a:lstStyle/>
        <a:p>
          <a:endParaRPr lang="en-US"/>
        </a:p>
      </dgm:t>
    </dgm:pt>
    <dgm:pt modelId="{1737F1BA-041D-4B4D-B8DA-1BB199B69439}" type="sibTrans" cxnId="{918EEF45-6DAC-4ABA-80EC-30F2DA371857}">
      <dgm:prSet/>
      <dgm:spPr/>
      <dgm:t>
        <a:bodyPr/>
        <a:lstStyle/>
        <a:p>
          <a:endParaRPr lang="en-US"/>
        </a:p>
      </dgm:t>
    </dgm:pt>
    <dgm:pt modelId="{7D414B23-DDCA-4A86-B6F7-207F138B07B2}">
      <dgm:prSet/>
      <dgm:spPr/>
      <dgm:t>
        <a:bodyPr/>
        <a:lstStyle/>
        <a:p>
          <a:r>
            <a:rPr lang="en-IE" dirty="0"/>
            <a:t>Architects Report</a:t>
          </a:r>
        </a:p>
      </dgm:t>
    </dgm:pt>
    <dgm:pt modelId="{77695F24-5984-4538-BCC7-9821B6ACD60B}" type="parTrans" cxnId="{E38E4359-B856-48D6-B118-4B27987AC4FA}">
      <dgm:prSet/>
      <dgm:spPr/>
    </dgm:pt>
    <dgm:pt modelId="{2159D2D2-1AE5-418D-942E-74884BE69D84}" type="sibTrans" cxnId="{E38E4359-B856-48D6-B118-4B27987AC4FA}">
      <dgm:prSet/>
      <dgm:spPr/>
    </dgm:pt>
    <dgm:pt modelId="{617869E1-7EAB-4420-8DFD-BB9761875676}">
      <dgm:prSet/>
      <dgm:spPr/>
      <dgm:t>
        <a:bodyPr/>
        <a:lstStyle/>
        <a:p>
          <a:r>
            <a:rPr lang="en-IE" dirty="0"/>
            <a:t>Landscape Strategy</a:t>
          </a:r>
        </a:p>
      </dgm:t>
    </dgm:pt>
    <dgm:pt modelId="{ABDDD176-9502-4354-A9D1-111A3BC45B4F}" type="parTrans" cxnId="{EBA57DD0-1647-4D34-8D46-BB03FC82881F}">
      <dgm:prSet/>
      <dgm:spPr/>
    </dgm:pt>
    <dgm:pt modelId="{012388FB-53C5-4CA4-B115-AA7696E54DD5}" type="sibTrans" cxnId="{EBA57DD0-1647-4D34-8D46-BB03FC82881F}">
      <dgm:prSet/>
      <dgm:spPr/>
    </dgm:pt>
    <dgm:pt modelId="{0EF77CB1-2282-42FC-84FA-C2AABEACBFFE}" type="pres">
      <dgm:prSet presAssocID="{37C1BD56-5CB4-461A-AAF0-236470095B33}" presName="linear" presStyleCnt="0">
        <dgm:presLayoutVars>
          <dgm:dir/>
          <dgm:animLvl val="lvl"/>
          <dgm:resizeHandles val="exact"/>
        </dgm:presLayoutVars>
      </dgm:prSet>
      <dgm:spPr/>
    </dgm:pt>
    <dgm:pt modelId="{221831D2-FBD0-484B-BDC7-53B3E72F408C}" type="pres">
      <dgm:prSet presAssocID="{4E61C0EA-675B-441E-BC98-1EA61F75F353}" presName="parentLin" presStyleCnt="0"/>
      <dgm:spPr/>
    </dgm:pt>
    <dgm:pt modelId="{712B63EC-E147-4F78-930D-F53CBA32B4D2}" type="pres">
      <dgm:prSet presAssocID="{4E61C0EA-675B-441E-BC98-1EA61F75F353}" presName="parentLeftMargin" presStyleLbl="node1" presStyleIdx="0" presStyleCnt="8"/>
      <dgm:spPr/>
    </dgm:pt>
    <dgm:pt modelId="{CF209C4E-E426-4DE2-A5B9-F12D8F254D97}" type="pres">
      <dgm:prSet presAssocID="{4E61C0EA-675B-441E-BC98-1EA61F75F353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80D5033B-F39A-4FC6-ACE4-A031B4CF914C}" type="pres">
      <dgm:prSet presAssocID="{4E61C0EA-675B-441E-BC98-1EA61F75F353}" presName="negativeSpace" presStyleCnt="0"/>
      <dgm:spPr/>
    </dgm:pt>
    <dgm:pt modelId="{DA7121DB-8E3E-4D57-B194-CF151FD814D7}" type="pres">
      <dgm:prSet presAssocID="{4E61C0EA-675B-441E-BC98-1EA61F75F353}" presName="childText" presStyleLbl="conFgAcc1" presStyleIdx="0" presStyleCnt="8">
        <dgm:presLayoutVars>
          <dgm:bulletEnabled val="1"/>
        </dgm:presLayoutVars>
      </dgm:prSet>
      <dgm:spPr/>
    </dgm:pt>
    <dgm:pt modelId="{9B068D55-1F6C-401C-8454-156AC62DA654}" type="pres">
      <dgm:prSet presAssocID="{33294176-1DE1-46E5-A14E-D427D56B7C34}" presName="spaceBetweenRectangles" presStyleCnt="0"/>
      <dgm:spPr/>
    </dgm:pt>
    <dgm:pt modelId="{B06811BB-44F8-4D49-941D-CE2B385C8421}" type="pres">
      <dgm:prSet presAssocID="{1CC5A27B-3989-4C5D-9246-7AC9D5E859DF}" presName="parentLin" presStyleCnt="0"/>
      <dgm:spPr/>
    </dgm:pt>
    <dgm:pt modelId="{C0C7B3F7-E059-49FD-9012-77A2BB892A4D}" type="pres">
      <dgm:prSet presAssocID="{1CC5A27B-3989-4C5D-9246-7AC9D5E859DF}" presName="parentLeftMargin" presStyleLbl="node1" presStyleIdx="0" presStyleCnt="8"/>
      <dgm:spPr/>
    </dgm:pt>
    <dgm:pt modelId="{31EEB73C-7950-446E-AEFA-3DE6395F06B3}" type="pres">
      <dgm:prSet presAssocID="{1CC5A27B-3989-4C5D-9246-7AC9D5E859DF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B2F50F2C-41A9-48FA-B927-5FBA2A00C9EC}" type="pres">
      <dgm:prSet presAssocID="{1CC5A27B-3989-4C5D-9246-7AC9D5E859DF}" presName="negativeSpace" presStyleCnt="0"/>
      <dgm:spPr/>
    </dgm:pt>
    <dgm:pt modelId="{A35AE0B6-EC92-492B-B53E-2D4E1AC61614}" type="pres">
      <dgm:prSet presAssocID="{1CC5A27B-3989-4C5D-9246-7AC9D5E859DF}" presName="childText" presStyleLbl="conFgAcc1" presStyleIdx="1" presStyleCnt="8">
        <dgm:presLayoutVars>
          <dgm:bulletEnabled val="1"/>
        </dgm:presLayoutVars>
      </dgm:prSet>
      <dgm:spPr/>
    </dgm:pt>
    <dgm:pt modelId="{3A36D38C-E880-4F75-8B22-C3F3B07445F8}" type="pres">
      <dgm:prSet presAssocID="{9137EDCF-247F-4867-AF84-2264B09B0365}" presName="spaceBetweenRectangles" presStyleCnt="0"/>
      <dgm:spPr/>
    </dgm:pt>
    <dgm:pt modelId="{A8E480F8-E0D4-4C95-8557-A76B1DA8192E}" type="pres">
      <dgm:prSet presAssocID="{E06B84A5-14F5-48FE-97EF-3F85C1EAA7DE}" presName="parentLin" presStyleCnt="0"/>
      <dgm:spPr/>
    </dgm:pt>
    <dgm:pt modelId="{96541806-DAD9-47BC-8863-F90D90CDDC45}" type="pres">
      <dgm:prSet presAssocID="{E06B84A5-14F5-48FE-97EF-3F85C1EAA7DE}" presName="parentLeftMargin" presStyleLbl="node1" presStyleIdx="1" presStyleCnt="8"/>
      <dgm:spPr/>
    </dgm:pt>
    <dgm:pt modelId="{876F4D06-FE62-4C65-BA8F-453D2A722F18}" type="pres">
      <dgm:prSet presAssocID="{E06B84A5-14F5-48FE-97EF-3F85C1EAA7DE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737E21A2-899F-4C7A-921D-4743A8D06DF3}" type="pres">
      <dgm:prSet presAssocID="{E06B84A5-14F5-48FE-97EF-3F85C1EAA7DE}" presName="negativeSpace" presStyleCnt="0"/>
      <dgm:spPr/>
    </dgm:pt>
    <dgm:pt modelId="{70C58BFA-9C25-431C-80AB-E1A5786B8C09}" type="pres">
      <dgm:prSet presAssocID="{E06B84A5-14F5-48FE-97EF-3F85C1EAA7DE}" presName="childText" presStyleLbl="conFgAcc1" presStyleIdx="2" presStyleCnt="8">
        <dgm:presLayoutVars>
          <dgm:bulletEnabled val="1"/>
        </dgm:presLayoutVars>
      </dgm:prSet>
      <dgm:spPr/>
    </dgm:pt>
    <dgm:pt modelId="{3600AEF9-AC95-4095-9F35-D332DA83B2BC}" type="pres">
      <dgm:prSet presAssocID="{551AAB80-1A7B-46C7-A025-4494C453375D}" presName="spaceBetweenRectangles" presStyleCnt="0"/>
      <dgm:spPr/>
    </dgm:pt>
    <dgm:pt modelId="{DE773126-85F2-450D-B568-A638BE25BEE4}" type="pres">
      <dgm:prSet presAssocID="{1D7E4724-5795-4E81-9F86-E067ED818340}" presName="parentLin" presStyleCnt="0"/>
      <dgm:spPr/>
    </dgm:pt>
    <dgm:pt modelId="{90F639F6-EC15-4488-8535-BF34F7894FDF}" type="pres">
      <dgm:prSet presAssocID="{1D7E4724-5795-4E81-9F86-E067ED818340}" presName="parentLeftMargin" presStyleLbl="node1" presStyleIdx="2" presStyleCnt="8"/>
      <dgm:spPr/>
    </dgm:pt>
    <dgm:pt modelId="{AC79E3D5-6DA5-4ED4-9810-3DE52D3D8787}" type="pres">
      <dgm:prSet presAssocID="{1D7E4724-5795-4E81-9F86-E067ED818340}" presName="parentText" presStyleLbl="node1" presStyleIdx="3" presStyleCnt="8" custLinFactNeighborX="3401" custLinFactNeighborY="-9655">
        <dgm:presLayoutVars>
          <dgm:chMax val="0"/>
          <dgm:bulletEnabled val="1"/>
        </dgm:presLayoutVars>
      </dgm:prSet>
      <dgm:spPr/>
    </dgm:pt>
    <dgm:pt modelId="{2AFB0295-8AC0-429E-9890-8B4FFABD00E2}" type="pres">
      <dgm:prSet presAssocID="{1D7E4724-5795-4E81-9F86-E067ED818340}" presName="negativeSpace" presStyleCnt="0"/>
      <dgm:spPr/>
    </dgm:pt>
    <dgm:pt modelId="{19CD3096-C9C4-4AFE-9B57-9947ACE57A26}" type="pres">
      <dgm:prSet presAssocID="{1D7E4724-5795-4E81-9F86-E067ED818340}" presName="childText" presStyleLbl="conFgAcc1" presStyleIdx="3" presStyleCnt="8">
        <dgm:presLayoutVars>
          <dgm:bulletEnabled val="1"/>
        </dgm:presLayoutVars>
      </dgm:prSet>
      <dgm:spPr/>
    </dgm:pt>
    <dgm:pt modelId="{7DB17413-EEDD-4803-8982-81C5AB64CADB}" type="pres">
      <dgm:prSet presAssocID="{F126512C-EDA9-43B0-BADC-EF00C82E4381}" presName="spaceBetweenRectangles" presStyleCnt="0"/>
      <dgm:spPr/>
    </dgm:pt>
    <dgm:pt modelId="{FBB0CC26-D4F7-40E1-A4E9-834BECA9BF88}" type="pres">
      <dgm:prSet presAssocID="{7D414B23-DDCA-4A86-B6F7-207F138B07B2}" presName="parentLin" presStyleCnt="0"/>
      <dgm:spPr/>
    </dgm:pt>
    <dgm:pt modelId="{8073B598-A6BB-4169-B147-6A1C36974B6C}" type="pres">
      <dgm:prSet presAssocID="{7D414B23-DDCA-4A86-B6F7-207F138B07B2}" presName="parentLeftMargin" presStyleLbl="node1" presStyleIdx="3" presStyleCnt="8"/>
      <dgm:spPr/>
    </dgm:pt>
    <dgm:pt modelId="{3B72FFAE-1CD6-4CCB-B7AC-1EE2E4C7530F}" type="pres">
      <dgm:prSet presAssocID="{7D414B23-DDCA-4A86-B6F7-207F138B07B2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1444C6AD-A45D-4624-94E2-73F85DF93609}" type="pres">
      <dgm:prSet presAssocID="{7D414B23-DDCA-4A86-B6F7-207F138B07B2}" presName="negativeSpace" presStyleCnt="0"/>
      <dgm:spPr/>
    </dgm:pt>
    <dgm:pt modelId="{EC2411F6-C3C4-42BC-B0B3-53D61E4E6464}" type="pres">
      <dgm:prSet presAssocID="{7D414B23-DDCA-4A86-B6F7-207F138B07B2}" presName="childText" presStyleLbl="conFgAcc1" presStyleIdx="4" presStyleCnt="8">
        <dgm:presLayoutVars>
          <dgm:bulletEnabled val="1"/>
        </dgm:presLayoutVars>
      </dgm:prSet>
      <dgm:spPr/>
    </dgm:pt>
    <dgm:pt modelId="{D20D0BD5-9276-4124-A3FE-341D8B233FB1}" type="pres">
      <dgm:prSet presAssocID="{2159D2D2-1AE5-418D-942E-74884BE69D84}" presName="spaceBetweenRectangles" presStyleCnt="0"/>
      <dgm:spPr/>
    </dgm:pt>
    <dgm:pt modelId="{1CBFDC76-D667-437B-B34C-530C9666076F}" type="pres">
      <dgm:prSet presAssocID="{617869E1-7EAB-4420-8DFD-BB9761875676}" presName="parentLin" presStyleCnt="0"/>
      <dgm:spPr/>
    </dgm:pt>
    <dgm:pt modelId="{209C4935-1CFB-4F23-8FE2-11644F0771E2}" type="pres">
      <dgm:prSet presAssocID="{617869E1-7EAB-4420-8DFD-BB9761875676}" presName="parentLeftMargin" presStyleLbl="node1" presStyleIdx="4" presStyleCnt="8"/>
      <dgm:spPr/>
    </dgm:pt>
    <dgm:pt modelId="{0F27201C-1B03-456E-B161-25A23DEA6F00}" type="pres">
      <dgm:prSet presAssocID="{617869E1-7EAB-4420-8DFD-BB9761875676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4580FC59-4A15-4AEF-800F-4F04C00760DA}" type="pres">
      <dgm:prSet presAssocID="{617869E1-7EAB-4420-8DFD-BB9761875676}" presName="negativeSpace" presStyleCnt="0"/>
      <dgm:spPr/>
    </dgm:pt>
    <dgm:pt modelId="{7E6438EB-C749-42D1-8461-51386B7C160F}" type="pres">
      <dgm:prSet presAssocID="{617869E1-7EAB-4420-8DFD-BB9761875676}" presName="childText" presStyleLbl="conFgAcc1" presStyleIdx="5" presStyleCnt="8">
        <dgm:presLayoutVars>
          <dgm:bulletEnabled val="1"/>
        </dgm:presLayoutVars>
      </dgm:prSet>
      <dgm:spPr/>
    </dgm:pt>
    <dgm:pt modelId="{4D6395E8-5512-434F-89B7-945A59224D6A}" type="pres">
      <dgm:prSet presAssocID="{012388FB-53C5-4CA4-B115-AA7696E54DD5}" presName="spaceBetweenRectangles" presStyleCnt="0"/>
      <dgm:spPr/>
    </dgm:pt>
    <dgm:pt modelId="{265617E6-0A01-469C-8626-AD11675FB70F}" type="pres">
      <dgm:prSet presAssocID="{8809662E-7447-456A-8A83-67F45D542916}" presName="parentLin" presStyleCnt="0"/>
      <dgm:spPr/>
    </dgm:pt>
    <dgm:pt modelId="{0DD24878-F228-4BEB-827F-8FB21434F8DB}" type="pres">
      <dgm:prSet presAssocID="{8809662E-7447-456A-8A83-67F45D542916}" presName="parentLeftMargin" presStyleLbl="node1" presStyleIdx="5" presStyleCnt="8"/>
      <dgm:spPr/>
    </dgm:pt>
    <dgm:pt modelId="{58F6D784-91FB-49D7-80C1-F427159D50E8}" type="pres">
      <dgm:prSet presAssocID="{8809662E-7447-456A-8A83-67F45D542916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CC171700-2E98-4449-991E-39A8D2CD3269}" type="pres">
      <dgm:prSet presAssocID="{8809662E-7447-456A-8A83-67F45D542916}" presName="negativeSpace" presStyleCnt="0"/>
      <dgm:spPr/>
    </dgm:pt>
    <dgm:pt modelId="{736943CA-BE3F-43DE-88BD-D32431E1C053}" type="pres">
      <dgm:prSet presAssocID="{8809662E-7447-456A-8A83-67F45D542916}" presName="childText" presStyleLbl="conFgAcc1" presStyleIdx="6" presStyleCnt="8">
        <dgm:presLayoutVars>
          <dgm:bulletEnabled val="1"/>
        </dgm:presLayoutVars>
      </dgm:prSet>
      <dgm:spPr/>
    </dgm:pt>
    <dgm:pt modelId="{4E13E23B-6919-4D5E-99E5-128D62DE2DFD}" type="pres">
      <dgm:prSet presAssocID="{8208809B-D6D6-44F4-A590-5549FFF9DFAD}" presName="spaceBetweenRectangles" presStyleCnt="0"/>
      <dgm:spPr/>
    </dgm:pt>
    <dgm:pt modelId="{A8BDD5FC-4454-4153-AF18-3AD3564833CB}" type="pres">
      <dgm:prSet presAssocID="{CB1A647F-8FD6-4048-B152-B191F489B94A}" presName="parentLin" presStyleCnt="0"/>
      <dgm:spPr/>
    </dgm:pt>
    <dgm:pt modelId="{B911259A-D281-4F76-A6A3-58D79624022C}" type="pres">
      <dgm:prSet presAssocID="{CB1A647F-8FD6-4048-B152-B191F489B94A}" presName="parentLeftMargin" presStyleLbl="node1" presStyleIdx="6" presStyleCnt="8"/>
      <dgm:spPr/>
    </dgm:pt>
    <dgm:pt modelId="{34CAE166-5874-4941-8E21-90A8ECE6C74A}" type="pres">
      <dgm:prSet presAssocID="{CB1A647F-8FD6-4048-B152-B191F489B94A}" presName="parentText" presStyleLbl="node1" presStyleIdx="7" presStyleCnt="8">
        <dgm:presLayoutVars>
          <dgm:chMax val="0"/>
          <dgm:bulletEnabled val="1"/>
        </dgm:presLayoutVars>
      </dgm:prSet>
      <dgm:spPr/>
    </dgm:pt>
    <dgm:pt modelId="{33CC74F9-1DBD-48D6-95BA-83E465E74A09}" type="pres">
      <dgm:prSet presAssocID="{CB1A647F-8FD6-4048-B152-B191F489B94A}" presName="negativeSpace" presStyleCnt="0"/>
      <dgm:spPr/>
    </dgm:pt>
    <dgm:pt modelId="{35306F1A-87AB-4D50-AF8E-06EFD623BCE9}" type="pres">
      <dgm:prSet presAssocID="{CB1A647F-8FD6-4048-B152-B191F489B94A}" presName="childText" presStyleLbl="conFgAcc1" presStyleIdx="7" presStyleCnt="8">
        <dgm:presLayoutVars>
          <dgm:bulletEnabled val="1"/>
        </dgm:presLayoutVars>
      </dgm:prSet>
      <dgm:spPr/>
    </dgm:pt>
  </dgm:ptLst>
  <dgm:cxnLst>
    <dgm:cxn modelId="{0D7FBF18-7692-4A89-93F7-1C6692B6674E}" type="presOf" srcId="{8809662E-7447-456A-8A83-67F45D542916}" destId="{0DD24878-F228-4BEB-827F-8FB21434F8DB}" srcOrd="0" destOrd="0" presId="urn:microsoft.com/office/officeart/2005/8/layout/list1"/>
    <dgm:cxn modelId="{547C851B-D538-4956-B790-FC548BB2923F}" srcId="{37C1BD56-5CB4-461A-AAF0-236470095B33}" destId="{E06B84A5-14F5-48FE-97EF-3F85C1EAA7DE}" srcOrd="2" destOrd="0" parTransId="{B9C1D78A-2A60-478C-9AE7-3493932E7EAE}" sibTransId="{551AAB80-1A7B-46C7-A025-4494C453375D}"/>
    <dgm:cxn modelId="{6F07C629-73CE-42DE-91DF-FF4D1F01C947}" type="presOf" srcId="{37C1BD56-5CB4-461A-AAF0-236470095B33}" destId="{0EF77CB1-2282-42FC-84FA-C2AABEACBFFE}" srcOrd="0" destOrd="0" presId="urn:microsoft.com/office/officeart/2005/8/layout/list1"/>
    <dgm:cxn modelId="{918EEF45-6DAC-4ABA-80EC-30F2DA371857}" srcId="{37C1BD56-5CB4-461A-AAF0-236470095B33}" destId="{CB1A647F-8FD6-4048-B152-B191F489B94A}" srcOrd="7" destOrd="0" parTransId="{C1BB92E3-97A0-4614-B373-2EBA71F1DE84}" sibTransId="{1737F1BA-041D-4B4D-B8DA-1BB199B69439}"/>
    <dgm:cxn modelId="{14BAF24D-6203-4131-9937-19C10FB69EF3}" type="presOf" srcId="{4E61C0EA-675B-441E-BC98-1EA61F75F353}" destId="{712B63EC-E147-4F78-930D-F53CBA32B4D2}" srcOrd="0" destOrd="0" presId="urn:microsoft.com/office/officeart/2005/8/layout/list1"/>
    <dgm:cxn modelId="{6B0A696E-98EE-4B9D-8CE9-67DABABFA9D5}" type="presOf" srcId="{1CC5A27B-3989-4C5D-9246-7AC9D5E859DF}" destId="{31EEB73C-7950-446E-AEFA-3DE6395F06B3}" srcOrd="1" destOrd="0" presId="urn:microsoft.com/office/officeart/2005/8/layout/list1"/>
    <dgm:cxn modelId="{04EAF753-A783-44CE-9F51-E9FEC66E0693}" type="presOf" srcId="{7D414B23-DDCA-4A86-B6F7-207F138B07B2}" destId="{3B72FFAE-1CD6-4CCB-B7AC-1EE2E4C7530F}" srcOrd="1" destOrd="0" presId="urn:microsoft.com/office/officeart/2005/8/layout/list1"/>
    <dgm:cxn modelId="{E38E4359-B856-48D6-B118-4B27987AC4FA}" srcId="{37C1BD56-5CB4-461A-AAF0-236470095B33}" destId="{7D414B23-DDCA-4A86-B6F7-207F138B07B2}" srcOrd="4" destOrd="0" parTransId="{77695F24-5984-4538-BCC7-9821B6ACD60B}" sibTransId="{2159D2D2-1AE5-418D-942E-74884BE69D84}"/>
    <dgm:cxn modelId="{1DA7DA7A-3122-4B80-BF93-4F679FF6A4FB}" type="presOf" srcId="{1D7E4724-5795-4E81-9F86-E067ED818340}" destId="{90F639F6-EC15-4488-8535-BF34F7894FDF}" srcOrd="0" destOrd="0" presId="urn:microsoft.com/office/officeart/2005/8/layout/list1"/>
    <dgm:cxn modelId="{01B78780-F2A7-4650-AA06-7473BCAF47EB}" srcId="{37C1BD56-5CB4-461A-AAF0-236470095B33}" destId="{8809662E-7447-456A-8A83-67F45D542916}" srcOrd="6" destOrd="0" parTransId="{83BBD7FC-4A8E-4A92-96BB-F2CAA49D0411}" sibTransId="{8208809B-D6D6-44F4-A590-5549FFF9DFAD}"/>
    <dgm:cxn modelId="{E2F34984-C07A-4682-AEDE-F71D8B1EB1C3}" type="presOf" srcId="{4E61C0EA-675B-441E-BC98-1EA61F75F353}" destId="{CF209C4E-E426-4DE2-A5B9-F12D8F254D97}" srcOrd="1" destOrd="0" presId="urn:microsoft.com/office/officeart/2005/8/layout/list1"/>
    <dgm:cxn modelId="{FDF2B68F-9EC2-4ED3-8092-46365C42C6C0}" type="presOf" srcId="{617869E1-7EAB-4420-8DFD-BB9761875676}" destId="{0F27201C-1B03-456E-B161-25A23DEA6F00}" srcOrd="1" destOrd="0" presId="urn:microsoft.com/office/officeart/2005/8/layout/list1"/>
    <dgm:cxn modelId="{A1D15F98-728D-431B-8436-A4E036951ED2}" type="presOf" srcId="{7D414B23-DDCA-4A86-B6F7-207F138B07B2}" destId="{8073B598-A6BB-4169-B147-6A1C36974B6C}" srcOrd="0" destOrd="0" presId="urn:microsoft.com/office/officeart/2005/8/layout/list1"/>
    <dgm:cxn modelId="{E66AAAA9-9A6A-4A67-94E8-24F86511E4F0}" type="presOf" srcId="{E06B84A5-14F5-48FE-97EF-3F85C1EAA7DE}" destId="{96541806-DAD9-47BC-8863-F90D90CDDC45}" srcOrd="0" destOrd="0" presId="urn:microsoft.com/office/officeart/2005/8/layout/list1"/>
    <dgm:cxn modelId="{806BD5B0-5FED-48C1-BA1E-4F2B86E4DCA4}" type="presOf" srcId="{1D7E4724-5795-4E81-9F86-E067ED818340}" destId="{AC79E3D5-6DA5-4ED4-9810-3DE52D3D8787}" srcOrd="1" destOrd="0" presId="urn:microsoft.com/office/officeart/2005/8/layout/list1"/>
    <dgm:cxn modelId="{199AF6B2-1BB6-4DB0-B5CB-CB216A51E6D3}" srcId="{37C1BD56-5CB4-461A-AAF0-236470095B33}" destId="{4E61C0EA-675B-441E-BC98-1EA61F75F353}" srcOrd="0" destOrd="0" parTransId="{403C9074-1DF7-4BFE-AD12-05C00B1E6907}" sibTransId="{33294176-1DE1-46E5-A14E-D427D56B7C34}"/>
    <dgm:cxn modelId="{D95B44C7-346A-41D7-85AE-2ED01C256932}" type="presOf" srcId="{1CC5A27B-3989-4C5D-9246-7AC9D5E859DF}" destId="{C0C7B3F7-E059-49FD-9012-77A2BB892A4D}" srcOrd="0" destOrd="0" presId="urn:microsoft.com/office/officeart/2005/8/layout/list1"/>
    <dgm:cxn modelId="{D45645C9-C84A-42A5-A3D7-9FBB7E6DDDFC}" srcId="{37C1BD56-5CB4-461A-AAF0-236470095B33}" destId="{1D7E4724-5795-4E81-9F86-E067ED818340}" srcOrd="3" destOrd="0" parTransId="{41AB5CE2-01AF-401C-8473-0037AD66B17F}" sibTransId="{F126512C-EDA9-43B0-BADC-EF00C82E4381}"/>
    <dgm:cxn modelId="{CD15D7C9-0693-44CE-AA89-92FE51988AB2}" type="presOf" srcId="{CB1A647F-8FD6-4048-B152-B191F489B94A}" destId="{34CAE166-5874-4941-8E21-90A8ECE6C74A}" srcOrd="1" destOrd="0" presId="urn:microsoft.com/office/officeart/2005/8/layout/list1"/>
    <dgm:cxn modelId="{7EAAE3CE-130B-4BC8-897A-A68B0CF0F7DB}" type="presOf" srcId="{617869E1-7EAB-4420-8DFD-BB9761875676}" destId="{209C4935-1CFB-4F23-8FE2-11644F0771E2}" srcOrd="0" destOrd="0" presId="urn:microsoft.com/office/officeart/2005/8/layout/list1"/>
    <dgm:cxn modelId="{EBA57DD0-1647-4D34-8D46-BB03FC82881F}" srcId="{37C1BD56-5CB4-461A-AAF0-236470095B33}" destId="{617869E1-7EAB-4420-8DFD-BB9761875676}" srcOrd="5" destOrd="0" parTransId="{ABDDD176-9502-4354-A9D1-111A3BC45B4F}" sibTransId="{012388FB-53C5-4CA4-B115-AA7696E54DD5}"/>
    <dgm:cxn modelId="{D174B9DF-C2C6-4038-A4AA-A0D67D2CA682}" type="presOf" srcId="{E06B84A5-14F5-48FE-97EF-3F85C1EAA7DE}" destId="{876F4D06-FE62-4C65-BA8F-453D2A722F18}" srcOrd="1" destOrd="0" presId="urn:microsoft.com/office/officeart/2005/8/layout/list1"/>
    <dgm:cxn modelId="{4B7364E7-537C-47BB-8483-8445C9CFDD23}" type="presOf" srcId="{CB1A647F-8FD6-4048-B152-B191F489B94A}" destId="{B911259A-D281-4F76-A6A3-58D79624022C}" srcOrd="0" destOrd="0" presId="urn:microsoft.com/office/officeart/2005/8/layout/list1"/>
    <dgm:cxn modelId="{2E2C10EC-441F-4E94-8BB2-F24020D3F5B8}" srcId="{37C1BD56-5CB4-461A-AAF0-236470095B33}" destId="{1CC5A27B-3989-4C5D-9246-7AC9D5E859DF}" srcOrd="1" destOrd="0" parTransId="{E46575EB-1A5F-4AF7-9747-B56C5D1771DE}" sibTransId="{9137EDCF-247F-4867-AF84-2264B09B0365}"/>
    <dgm:cxn modelId="{18F041FE-383F-4D4D-B3D5-5F48B90013E0}" type="presOf" srcId="{8809662E-7447-456A-8A83-67F45D542916}" destId="{58F6D784-91FB-49D7-80C1-F427159D50E8}" srcOrd="1" destOrd="0" presId="urn:microsoft.com/office/officeart/2005/8/layout/list1"/>
    <dgm:cxn modelId="{8C99BC7B-7A4E-4008-8DDF-ED3E06799130}" type="presParOf" srcId="{0EF77CB1-2282-42FC-84FA-C2AABEACBFFE}" destId="{221831D2-FBD0-484B-BDC7-53B3E72F408C}" srcOrd="0" destOrd="0" presId="urn:microsoft.com/office/officeart/2005/8/layout/list1"/>
    <dgm:cxn modelId="{DE46CF6E-498D-4901-8F28-7695056D96E6}" type="presParOf" srcId="{221831D2-FBD0-484B-BDC7-53B3E72F408C}" destId="{712B63EC-E147-4F78-930D-F53CBA32B4D2}" srcOrd="0" destOrd="0" presId="urn:microsoft.com/office/officeart/2005/8/layout/list1"/>
    <dgm:cxn modelId="{AA0796F0-2C0E-4D06-8917-0F7BA656A0FE}" type="presParOf" srcId="{221831D2-FBD0-484B-BDC7-53B3E72F408C}" destId="{CF209C4E-E426-4DE2-A5B9-F12D8F254D97}" srcOrd="1" destOrd="0" presId="urn:microsoft.com/office/officeart/2005/8/layout/list1"/>
    <dgm:cxn modelId="{C02516A8-E7ED-417D-869F-99ACD246E18E}" type="presParOf" srcId="{0EF77CB1-2282-42FC-84FA-C2AABEACBFFE}" destId="{80D5033B-F39A-4FC6-ACE4-A031B4CF914C}" srcOrd="1" destOrd="0" presId="urn:microsoft.com/office/officeart/2005/8/layout/list1"/>
    <dgm:cxn modelId="{70B2DF9F-F35A-4EBD-8A9E-15C62D6D7EA9}" type="presParOf" srcId="{0EF77CB1-2282-42FC-84FA-C2AABEACBFFE}" destId="{DA7121DB-8E3E-4D57-B194-CF151FD814D7}" srcOrd="2" destOrd="0" presId="urn:microsoft.com/office/officeart/2005/8/layout/list1"/>
    <dgm:cxn modelId="{1D956FF1-4EFA-4F17-8B53-32451574B09E}" type="presParOf" srcId="{0EF77CB1-2282-42FC-84FA-C2AABEACBFFE}" destId="{9B068D55-1F6C-401C-8454-156AC62DA654}" srcOrd="3" destOrd="0" presId="urn:microsoft.com/office/officeart/2005/8/layout/list1"/>
    <dgm:cxn modelId="{DFF41AD3-AF41-404E-8C32-3D6314A02945}" type="presParOf" srcId="{0EF77CB1-2282-42FC-84FA-C2AABEACBFFE}" destId="{B06811BB-44F8-4D49-941D-CE2B385C8421}" srcOrd="4" destOrd="0" presId="urn:microsoft.com/office/officeart/2005/8/layout/list1"/>
    <dgm:cxn modelId="{0239A9E0-6096-4E36-8B0A-4D7CA62016E0}" type="presParOf" srcId="{B06811BB-44F8-4D49-941D-CE2B385C8421}" destId="{C0C7B3F7-E059-49FD-9012-77A2BB892A4D}" srcOrd="0" destOrd="0" presId="urn:microsoft.com/office/officeart/2005/8/layout/list1"/>
    <dgm:cxn modelId="{1AE5DC74-24BF-4C0C-9F58-26BF6A9AF4CD}" type="presParOf" srcId="{B06811BB-44F8-4D49-941D-CE2B385C8421}" destId="{31EEB73C-7950-446E-AEFA-3DE6395F06B3}" srcOrd="1" destOrd="0" presId="urn:microsoft.com/office/officeart/2005/8/layout/list1"/>
    <dgm:cxn modelId="{6ECDED61-E413-4AEC-AA6A-E9A645789398}" type="presParOf" srcId="{0EF77CB1-2282-42FC-84FA-C2AABEACBFFE}" destId="{B2F50F2C-41A9-48FA-B927-5FBA2A00C9EC}" srcOrd="5" destOrd="0" presId="urn:microsoft.com/office/officeart/2005/8/layout/list1"/>
    <dgm:cxn modelId="{6C3C9012-61F7-48F6-A548-A663D1B3599D}" type="presParOf" srcId="{0EF77CB1-2282-42FC-84FA-C2AABEACBFFE}" destId="{A35AE0B6-EC92-492B-B53E-2D4E1AC61614}" srcOrd="6" destOrd="0" presId="urn:microsoft.com/office/officeart/2005/8/layout/list1"/>
    <dgm:cxn modelId="{45DC5976-1D29-4089-988E-0A0D3F62D418}" type="presParOf" srcId="{0EF77CB1-2282-42FC-84FA-C2AABEACBFFE}" destId="{3A36D38C-E880-4F75-8B22-C3F3B07445F8}" srcOrd="7" destOrd="0" presId="urn:microsoft.com/office/officeart/2005/8/layout/list1"/>
    <dgm:cxn modelId="{B9788194-0E5D-4596-82B9-8403B21A3E8A}" type="presParOf" srcId="{0EF77CB1-2282-42FC-84FA-C2AABEACBFFE}" destId="{A8E480F8-E0D4-4C95-8557-A76B1DA8192E}" srcOrd="8" destOrd="0" presId="urn:microsoft.com/office/officeart/2005/8/layout/list1"/>
    <dgm:cxn modelId="{344C9AC4-5F14-4711-9ED9-83789AC78B85}" type="presParOf" srcId="{A8E480F8-E0D4-4C95-8557-A76B1DA8192E}" destId="{96541806-DAD9-47BC-8863-F90D90CDDC45}" srcOrd="0" destOrd="0" presId="urn:microsoft.com/office/officeart/2005/8/layout/list1"/>
    <dgm:cxn modelId="{F749D329-2AF2-4B72-AF1A-232732526FF9}" type="presParOf" srcId="{A8E480F8-E0D4-4C95-8557-A76B1DA8192E}" destId="{876F4D06-FE62-4C65-BA8F-453D2A722F18}" srcOrd="1" destOrd="0" presId="urn:microsoft.com/office/officeart/2005/8/layout/list1"/>
    <dgm:cxn modelId="{F74411E1-BD40-480C-AA92-3637153385E6}" type="presParOf" srcId="{0EF77CB1-2282-42FC-84FA-C2AABEACBFFE}" destId="{737E21A2-899F-4C7A-921D-4743A8D06DF3}" srcOrd="9" destOrd="0" presId="urn:microsoft.com/office/officeart/2005/8/layout/list1"/>
    <dgm:cxn modelId="{6DB859FF-0A0B-469B-9644-D955726AAB91}" type="presParOf" srcId="{0EF77CB1-2282-42FC-84FA-C2AABEACBFFE}" destId="{70C58BFA-9C25-431C-80AB-E1A5786B8C09}" srcOrd="10" destOrd="0" presId="urn:microsoft.com/office/officeart/2005/8/layout/list1"/>
    <dgm:cxn modelId="{F92104AB-3DB6-4B19-B4CC-60184331C17E}" type="presParOf" srcId="{0EF77CB1-2282-42FC-84FA-C2AABEACBFFE}" destId="{3600AEF9-AC95-4095-9F35-D332DA83B2BC}" srcOrd="11" destOrd="0" presId="urn:microsoft.com/office/officeart/2005/8/layout/list1"/>
    <dgm:cxn modelId="{E9C96257-DCA2-4099-9262-945AD7F6A215}" type="presParOf" srcId="{0EF77CB1-2282-42FC-84FA-C2AABEACBFFE}" destId="{DE773126-85F2-450D-B568-A638BE25BEE4}" srcOrd="12" destOrd="0" presId="urn:microsoft.com/office/officeart/2005/8/layout/list1"/>
    <dgm:cxn modelId="{3527C7D1-E504-44A7-8F85-A47A995E6257}" type="presParOf" srcId="{DE773126-85F2-450D-B568-A638BE25BEE4}" destId="{90F639F6-EC15-4488-8535-BF34F7894FDF}" srcOrd="0" destOrd="0" presId="urn:microsoft.com/office/officeart/2005/8/layout/list1"/>
    <dgm:cxn modelId="{E228556C-6D59-4A62-ABB6-3C84DCB92CCB}" type="presParOf" srcId="{DE773126-85F2-450D-B568-A638BE25BEE4}" destId="{AC79E3D5-6DA5-4ED4-9810-3DE52D3D8787}" srcOrd="1" destOrd="0" presId="urn:microsoft.com/office/officeart/2005/8/layout/list1"/>
    <dgm:cxn modelId="{818215C3-DFF6-48EF-B599-05BF9079D5A2}" type="presParOf" srcId="{0EF77CB1-2282-42FC-84FA-C2AABEACBFFE}" destId="{2AFB0295-8AC0-429E-9890-8B4FFABD00E2}" srcOrd="13" destOrd="0" presId="urn:microsoft.com/office/officeart/2005/8/layout/list1"/>
    <dgm:cxn modelId="{E1FBF555-7BD7-4BE9-B1A9-86FD0B1B4417}" type="presParOf" srcId="{0EF77CB1-2282-42FC-84FA-C2AABEACBFFE}" destId="{19CD3096-C9C4-4AFE-9B57-9947ACE57A26}" srcOrd="14" destOrd="0" presId="urn:microsoft.com/office/officeart/2005/8/layout/list1"/>
    <dgm:cxn modelId="{379D8543-96C9-4120-A77F-D928D2C9BEF3}" type="presParOf" srcId="{0EF77CB1-2282-42FC-84FA-C2AABEACBFFE}" destId="{7DB17413-EEDD-4803-8982-81C5AB64CADB}" srcOrd="15" destOrd="0" presId="urn:microsoft.com/office/officeart/2005/8/layout/list1"/>
    <dgm:cxn modelId="{BEED3BB0-C01B-43D3-9472-3073653CDFBF}" type="presParOf" srcId="{0EF77CB1-2282-42FC-84FA-C2AABEACBFFE}" destId="{FBB0CC26-D4F7-40E1-A4E9-834BECA9BF88}" srcOrd="16" destOrd="0" presId="urn:microsoft.com/office/officeart/2005/8/layout/list1"/>
    <dgm:cxn modelId="{70A31C75-FC8E-4F7E-80C6-CC19C9B12A9B}" type="presParOf" srcId="{FBB0CC26-D4F7-40E1-A4E9-834BECA9BF88}" destId="{8073B598-A6BB-4169-B147-6A1C36974B6C}" srcOrd="0" destOrd="0" presId="urn:microsoft.com/office/officeart/2005/8/layout/list1"/>
    <dgm:cxn modelId="{DC15C77E-837F-43AC-838B-EF10E3309AAE}" type="presParOf" srcId="{FBB0CC26-D4F7-40E1-A4E9-834BECA9BF88}" destId="{3B72FFAE-1CD6-4CCB-B7AC-1EE2E4C7530F}" srcOrd="1" destOrd="0" presId="urn:microsoft.com/office/officeart/2005/8/layout/list1"/>
    <dgm:cxn modelId="{34C71F62-8C4D-44F4-8514-6725AA22F438}" type="presParOf" srcId="{0EF77CB1-2282-42FC-84FA-C2AABEACBFFE}" destId="{1444C6AD-A45D-4624-94E2-73F85DF93609}" srcOrd="17" destOrd="0" presId="urn:microsoft.com/office/officeart/2005/8/layout/list1"/>
    <dgm:cxn modelId="{BD7D4488-42C6-4F2E-8C62-7931C17749B0}" type="presParOf" srcId="{0EF77CB1-2282-42FC-84FA-C2AABEACBFFE}" destId="{EC2411F6-C3C4-42BC-B0B3-53D61E4E6464}" srcOrd="18" destOrd="0" presId="urn:microsoft.com/office/officeart/2005/8/layout/list1"/>
    <dgm:cxn modelId="{905D92FA-7CEE-4296-BB50-1AE0DBCEA0CA}" type="presParOf" srcId="{0EF77CB1-2282-42FC-84FA-C2AABEACBFFE}" destId="{D20D0BD5-9276-4124-A3FE-341D8B233FB1}" srcOrd="19" destOrd="0" presId="urn:microsoft.com/office/officeart/2005/8/layout/list1"/>
    <dgm:cxn modelId="{7A07815B-9590-4082-99A6-C000948AE3B8}" type="presParOf" srcId="{0EF77CB1-2282-42FC-84FA-C2AABEACBFFE}" destId="{1CBFDC76-D667-437B-B34C-530C9666076F}" srcOrd="20" destOrd="0" presId="urn:microsoft.com/office/officeart/2005/8/layout/list1"/>
    <dgm:cxn modelId="{8D024D33-DF6A-4C72-86A9-65478B571C28}" type="presParOf" srcId="{1CBFDC76-D667-437B-B34C-530C9666076F}" destId="{209C4935-1CFB-4F23-8FE2-11644F0771E2}" srcOrd="0" destOrd="0" presId="urn:microsoft.com/office/officeart/2005/8/layout/list1"/>
    <dgm:cxn modelId="{85782033-4003-426F-9F17-680B3303F85A}" type="presParOf" srcId="{1CBFDC76-D667-437B-B34C-530C9666076F}" destId="{0F27201C-1B03-456E-B161-25A23DEA6F00}" srcOrd="1" destOrd="0" presId="urn:microsoft.com/office/officeart/2005/8/layout/list1"/>
    <dgm:cxn modelId="{25BF335F-6DD9-4A62-9510-3A99AC56DD1F}" type="presParOf" srcId="{0EF77CB1-2282-42FC-84FA-C2AABEACBFFE}" destId="{4580FC59-4A15-4AEF-800F-4F04C00760DA}" srcOrd="21" destOrd="0" presId="urn:microsoft.com/office/officeart/2005/8/layout/list1"/>
    <dgm:cxn modelId="{607FDAA7-5174-4D00-BA1E-DDC2CA75E41B}" type="presParOf" srcId="{0EF77CB1-2282-42FC-84FA-C2AABEACBFFE}" destId="{7E6438EB-C749-42D1-8461-51386B7C160F}" srcOrd="22" destOrd="0" presId="urn:microsoft.com/office/officeart/2005/8/layout/list1"/>
    <dgm:cxn modelId="{13705149-BC9C-4129-AFF2-9CB95D798B58}" type="presParOf" srcId="{0EF77CB1-2282-42FC-84FA-C2AABEACBFFE}" destId="{4D6395E8-5512-434F-89B7-945A59224D6A}" srcOrd="23" destOrd="0" presId="urn:microsoft.com/office/officeart/2005/8/layout/list1"/>
    <dgm:cxn modelId="{B3B11E84-9C0C-4E65-B832-08753494DCC3}" type="presParOf" srcId="{0EF77CB1-2282-42FC-84FA-C2AABEACBFFE}" destId="{265617E6-0A01-469C-8626-AD11675FB70F}" srcOrd="24" destOrd="0" presId="urn:microsoft.com/office/officeart/2005/8/layout/list1"/>
    <dgm:cxn modelId="{2A4BF33C-9593-47D7-A1A0-D72DC4D38B82}" type="presParOf" srcId="{265617E6-0A01-469C-8626-AD11675FB70F}" destId="{0DD24878-F228-4BEB-827F-8FB21434F8DB}" srcOrd="0" destOrd="0" presId="urn:microsoft.com/office/officeart/2005/8/layout/list1"/>
    <dgm:cxn modelId="{F182CEF1-1B66-4531-84C3-EFF2E27A1DF4}" type="presParOf" srcId="{265617E6-0A01-469C-8626-AD11675FB70F}" destId="{58F6D784-91FB-49D7-80C1-F427159D50E8}" srcOrd="1" destOrd="0" presId="urn:microsoft.com/office/officeart/2005/8/layout/list1"/>
    <dgm:cxn modelId="{9FEC4A4D-C574-4726-AA54-B9367697C6CD}" type="presParOf" srcId="{0EF77CB1-2282-42FC-84FA-C2AABEACBFFE}" destId="{CC171700-2E98-4449-991E-39A8D2CD3269}" srcOrd="25" destOrd="0" presId="urn:microsoft.com/office/officeart/2005/8/layout/list1"/>
    <dgm:cxn modelId="{8E33CDFE-EF3C-4C12-B992-7E2CAB055207}" type="presParOf" srcId="{0EF77CB1-2282-42FC-84FA-C2AABEACBFFE}" destId="{736943CA-BE3F-43DE-88BD-D32431E1C053}" srcOrd="26" destOrd="0" presId="urn:microsoft.com/office/officeart/2005/8/layout/list1"/>
    <dgm:cxn modelId="{0CCBF598-EBE8-4F5D-B9C0-1CB44C2285F9}" type="presParOf" srcId="{0EF77CB1-2282-42FC-84FA-C2AABEACBFFE}" destId="{4E13E23B-6919-4D5E-99E5-128D62DE2DFD}" srcOrd="27" destOrd="0" presId="urn:microsoft.com/office/officeart/2005/8/layout/list1"/>
    <dgm:cxn modelId="{B3418951-58ED-4FA9-8F05-39ED16242595}" type="presParOf" srcId="{0EF77CB1-2282-42FC-84FA-C2AABEACBFFE}" destId="{A8BDD5FC-4454-4153-AF18-3AD3564833CB}" srcOrd="28" destOrd="0" presId="urn:microsoft.com/office/officeart/2005/8/layout/list1"/>
    <dgm:cxn modelId="{0908086A-2BE9-4B61-9589-D9D9AFD5F6BF}" type="presParOf" srcId="{A8BDD5FC-4454-4153-AF18-3AD3564833CB}" destId="{B911259A-D281-4F76-A6A3-58D79624022C}" srcOrd="0" destOrd="0" presId="urn:microsoft.com/office/officeart/2005/8/layout/list1"/>
    <dgm:cxn modelId="{E62B9D32-C474-41C5-A719-B8B748D4ECF1}" type="presParOf" srcId="{A8BDD5FC-4454-4153-AF18-3AD3564833CB}" destId="{34CAE166-5874-4941-8E21-90A8ECE6C74A}" srcOrd="1" destOrd="0" presId="urn:microsoft.com/office/officeart/2005/8/layout/list1"/>
    <dgm:cxn modelId="{AB8823B3-C7C1-4D64-B169-ACCA12AFB628}" type="presParOf" srcId="{0EF77CB1-2282-42FC-84FA-C2AABEACBFFE}" destId="{33CC74F9-1DBD-48D6-95BA-83E465E74A09}" srcOrd="29" destOrd="0" presId="urn:microsoft.com/office/officeart/2005/8/layout/list1"/>
    <dgm:cxn modelId="{2B9F34D3-3C3B-4E97-BB7A-55BD76D8972A}" type="presParOf" srcId="{0EF77CB1-2282-42FC-84FA-C2AABEACBFFE}" destId="{35306F1A-87AB-4D50-AF8E-06EFD623BCE9}" srcOrd="3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3CC717A-8EDB-4E09-BC48-A2B8A1D3C6A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B8B866C2-493F-444C-B1F7-5AF5B160CD43}">
      <dgm:prSet/>
      <dgm:spPr/>
      <dgm:t>
        <a:bodyPr/>
        <a:lstStyle/>
        <a:p>
          <a:r>
            <a:rPr lang="en-GB"/>
            <a:t>The Stadium will re-open for football games from the first weekend of March, </a:t>
          </a:r>
          <a:endParaRPr lang="en-US"/>
        </a:p>
      </dgm:t>
    </dgm:pt>
    <dgm:pt modelId="{424C4E2E-0031-4B2C-97FB-51854A341617}" type="parTrans" cxnId="{E73D75EC-3C5B-412E-AF66-DE7B32F19D92}">
      <dgm:prSet/>
      <dgm:spPr/>
      <dgm:t>
        <a:bodyPr/>
        <a:lstStyle/>
        <a:p>
          <a:endParaRPr lang="en-US"/>
        </a:p>
      </dgm:t>
    </dgm:pt>
    <dgm:pt modelId="{B369B6BD-F72D-4DFA-9DBE-BFCCAE2D9103}" type="sibTrans" cxnId="{E73D75EC-3C5B-412E-AF66-DE7B32F19D92}">
      <dgm:prSet/>
      <dgm:spPr/>
      <dgm:t>
        <a:bodyPr/>
        <a:lstStyle/>
        <a:p>
          <a:endParaRPr lang="en-US"/>
        </a:p>
      </dgm:t>
    </dgm:pt>
    <dgm:pt modelId="{3BCCD6A7-6FF9-4D55-84B3-DEDC7B5BC6CF}">
      <dgm:prSet/>
      <dgm:spPr/>
      <dgm:t>
        <a:bodyPr/>
        <a:lstStyle/>
        <a:p>
          <a:r>
            <a:rPr lang="en-GB" dirty="0"/>
            <a:t>Shamrock Rovers, SSE League Champions, host first home league games of the 2023 Season.</a:t>
          </a:r>
          <a:endParaRPr lang="en-US" dirty="0"/>
        </a:p>
      </dgm:t>
    </dgm:pt>
    <dgm:pt modelId="{08F1F403-22C7-4098-B796-621A1CD6CADB}" type="parTrans" cxnId="{5949C139-4453-4C7B-AF75-830C81F13F9B}">
      <dgm:prSet/>
      <dgm:spPr/>
      <dgm:t>
        <a:bodyPr/>
        <a:lstStyle/>
        <a:p>
          <a:endParaRPr lang="en-US"/>
        </a:p>
      </dgm:t>
    </dgm:pt>
    <dgm:pt modelId="{FB2639F3-403A-45B5-922D-8F315D0B0667}" type="sibTrans" cxnId="{5949C139-4453-4C7B-AF75-830C81F13F9B}">
      <dgm:prSet/>
      <dgm:spPr/>
      <dgm:t>
        <a:bodyPr/>
        <a:lstStyle/>
        <a:p>
          <a:endParaRPr lang="en-US"/>
        </a:p>
      </dgm:t>
    </dgm:pt>
    <dgm:pt modelId="{7822169B-F90C-4706-BAC7-6C28A316BCAD}">
      <dgm:prSet/>
      <dgm:spPr/>
      <dgm:t>
        <a:bodyPr/>
        <a:lstStyle/>
        <a:p>
          <a:r>
            <a:rPr lang="en-GB" dirty="0"/>
            <a:t>Construction works are scheduled to be completed by the end of July 2023.</a:t>
          </a:r>
          <a:endParaRPr lang="en-US" dirty="0"/>
        </a:p>
      </dgm:t>
    </dgm:pt>
    <dgm:pt modelId="{BA0EC2FC-A449-4DBB-9BB4-5EFE6CBD0C22}" type="parTrans" cxnId="{379CE6CF-C9BB-41BF-9349-DBFBCE6E7C86}">
      <dgm:prSet/>
      <dgm:spPr/>
      <dgm:t>
        <a:bodyPr/>
        <a:lstStyle/>
        <a:p>
          <a:endParaRPr lang="en-US"/>
        </a:p>
      </dgm:t>
    </dgm:pt>
    <dgm:pt modelId="{913FF412-CF9C-4CC2-A9D7-210409518F2C}" type="sibTrans" cxnId="{379CE6CF-C9BB-41BF-9349-DBFBCE6E7C86}">
      <dgm:prSet/>
      <dgm:spPr/>
      <dgm:t>
        <a:bodyPr/>
        <a:lstStyle/>
        <a:p>
          <a:endParaRPr lang="en-US"/>
        </a:p>
      </dgm:t>
    </dgm:pt>
    <dgm:pt modelId="{4756331A-51DA-4412-8B30-61E434ED3231}" type="pres">
      <dgm:prSet presAssocID="{53CC717A-8EDB-4E09-BC48-A2B8A1D3C6A5}" presName="root" presStyleCnt="0">
        <dgm:presLayoutVars>
          <dgm:dir/>
          <dgm:resizeHandles val="exact"/>
        </dgm:presLayoutVars>
      </dgm:prSet>
      <dgm:spPr/>
    </dgm:pt>
    <dgm:pt modelId="{B5AADDA1-A6C2-453A-82B1-F37BF63E593E}" type="pres">
      <dgm:prSet presAssocID="{B8B866C2-493F-444C-B1F7-5AF5B160CD43}" presName="compNode" presStyleCnt="0"/>
      <dgm:spPr/>
    </dgm:pt>
    <dgm:pt modelId="{58D66C56-DD1F-4CB0-B6F4-6E8BF7B32E06}" type="pres">
      <dgm:prSet presAssocID="{B8B866C2-493F-444C-B1F7-5AF5B160CD43}" presName="bgRect" presStyleLbl="bgShp" presStyleIdx="0" presStyleCnt="3"/>
      <dgm:spPr/>
    </dgm:pt>
    <dgm:pt modelId="{0EF94055-8C04-4974-AE6A-49B91D3A6437}" type="pres">
      <dgm:prSet presAssocID="{B8B866C2-493F-444C-B1F7-5AF5B160CD4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occer ball with solid fill"/>
        </a:ext>
      </dgm:extLst>
    </dgm:pt>
    <dgm:pt modelId="{EE38F419-5B8A-4FB4-98EB-DC3A88CAB8A9}" type="pres">
      <dgm:prSet presAssocID="{B8B866C2-493F-444C-B1F7-5AF5B160CD43}" presName="spaceRect" presStyleCnt="0"/>
      <dgm:spPr/>
    </dgm:pt>
    <dgm:pt modelId="{298A80BC-4E4F-4E2E-A5F2-EED9FB4F3A40}" type="pres">
      <dgm:prSet presAssocID="{B8B866C2-493F-444C-B1F7-5AF5B160CD43}" presName="parTx" presStyleLbl="revTx" presStyleIdx="0" presStyleCnt="3">
        <dgm:presLayoutVars>
          <dgm:chMax val="0"/>
          <dgm:chPref val="0"/>
        </dgm:presLayoutVars>
      </dgm:prSet>
      <dgm:spPr/>
    </dgm:pt>
    <dgm:pt modelId="{74F297FF-4A1F-415A-88AC-7CD93463CAEE}" type="pres">
      <dgm:prSet presAssocID="{B369B6BD-F72D-4DFA-9DBE-BFCCAE2D9103}" presName="sibTrans" presStyleCnt="0"/>
      <dgm:spPr/>
    </dgm:pt>
    <dgm:pt modelId="{7728917E-CD5B-4713-B6AD-5905727F9933}" type="pres">
      <dgm:prSet presAssocID="{3BCCD6A7-6FF9-4D55-84B3-DEDC7B5BC6CF}" presName="compNode" presStyleCnt="0"/>
      <dgm:spPr/>
    </dgm:pt>
    <dgm:pt modelId="{7FFB9D0F-C219-4FF6-8563-3CF4DF4D7E00}" type="pres">
      <dgm:prSet presAssocID="{3BCCD6A7-6FF9-4D55-84B3-DEDC7B5BC6CF}" presName="bgRect" presStyleLbl="bgShp" presStyleIdx="1" presStyleCnt="3"/>
      <dgm:spPr/>
    </dgm:pt>
    <dgm:pt modelId="{AF163A2E-6E33-4842-9A24-A4E3E52D1458}" type="pres">
      <dgm:prSet presAssocID="{3BCCD6A7-6FF9-4D55-84B3-DEDC7B5BC6C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amrock"/>
        </a:ext>
      </dgm:extLst>
    </dgm:pt>
    <dgm:pt modelId="{C869339A-BC28-4F4F-B2DA-910AB6EB737D}" type="pres">
      <dgm:prSet presAssocID="{3BCCD6A7-6FF9-4D55-84B3-DEDC7B5BC6CF}" presName="spaceRect" presStyleCnt="0"/>
      <dgm:spPr/>
    </dgm:pt>
    <dgm:pt modelId="{1AF5764F-1EA1-4266-AC23-95E5F1A83C0F}" type="pres">
      <dgm:prSet presAssocID="{3BCCD6A7-6FF9-4D55-84B3-DEDC7B5BC6CF}" presName="parTx" presStyleLbl="revTx" presStyleIdx="1" presStyleCnt="3">
        <dgm:presLayoutVars>
          <dgm:chMax val="0"/>
          <dgm:chPref val="0"/>
        </dgm:presLayoutVars>
      </dgm:prSet>
      <dgm:spPr/>
    </dgm:pt>
    <dgm:pt modelId="{8FF3E56C-E85C-4B98-93B3-A627AFBDDA5A}" type="pres">
      <dgm:prSet presAssocID="{FB2639F3-403A-45B5-922D-8F315D0B0667}" presName="sibTrans" presStyleCnt="0"/>
      <dgm:spPr/>
    </dgm:pt>
    <dgm:pt modelId="{F0463C2D-E4A9-4E38-9025-77731ADFCD01}" type="pres">
      <dgm:prSet presAssocID="{7822169B-F90C-4706-BAC7-6C28A316BCAD}" presName="compNode" presStyleCnt="0"/>
      <dgm:spPr/>
    </dgm:pt>
    <dgm:pt modelId="{F4B93EF5-377D-4DD7-8794-1ED3640E267A}" type="pres">
      <dgm:prSet presAssocID="{7822169B-F90C-4706-BAC7-6C28A316BCAD}" presName="bgRect" presStyleLbl="bgShp" presStyleIdx="2" presStyleCnt="3"/>
      <dgm:spPr/>
    </dgm:pt>
    <dgm:pt modelId="{6CD14C09-0E41-4E14-B12F-6DA84D32D918}" type="pres">
      <dgm:prSet presAssocID="{7822169B-F90C-4706-BAC7-6C28A316BCA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xcavator"/>
        </a:ext>
      </dgm:extLst>
    </dgm:pt>
    <dgm:pt modelId="{983B910A-5B15-4B04-9FE4-1B7511730CD9}" type="pres">
      <dgm:prSet presAssocID="{7822169B-F90C-4706-BAC7-6C28A316BCAD}" presName="spaceRect" presStyleCnt="0"/>
      <dgm:spPr/>
    </dgm:pt>
    <dgm:pt modelId="{2E3A9C19-C08F-4292-8F30-CE3D6FDF6BE2}" type="pres">
      <dgm:prSet presAssocID="{7822169B-F90C-4706-BAC7-6C28A316BCA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4A4EB70C-5863-4E09-A651-385E12392AF9}" type="presOf" srcId="{B8B866C2-493F-444C-B1F7-5AF5B160CD43}" destId="{298A80BC-4E4F-4E2E-A5F2-EED9FB4F3A40}" srcOrd="0" destOrd="0" presId="urn:microsoft.com/office/officeart/2018/2/layout/IconVerticalSolidList"/>
    <dgm:cxn modelId="{5949C139-4453-4C7B-AF75-830C81F13F9B}" srcId="{53CC717A-8EDB-4E09-BC48-A2B8A1D3C6A5}" destId="{3BCCD6A7-6FF9-4D55-84B3-DEDC7B5BC6CF}" srcOrd="1" destOrd="0" parTransId="{08F1F403-22C7-4098-B796-621A1CD6CADB}" sibTransId="{FB2639F3-403A-45B5-922D-8F315D0B0667}"/>
    <dgm:cxn modelId="{A054325D-D7A7-4362-8C6A-A22B872CECB8}" type="presOf" srcId="{53CC717A-8EDB-4E09-BC48-A2B8A1D3C6A5}" destId="{4756331A-51DA-4412-8B30-61E434ED3231}" srcOrd="0" destOrd="0" presId="urn:microsoft.com/office/officeart/2018/2/layout/IconVerticalSolidList"/>
    <dgm:cxn modelId="{4DE90482-58B5-43F6-AF54-8C965FAFC4AF}" type="presOf" srcId="{3BCCD6A7-6FF9-4D55-84B3-DEDC7B5BC6CF}" destId="{1AF5764F-1EA1-4266-AC23-95E5F1A83C0F}" srcOrd="0" destOrd="0" presId="urn:microsoft.com/office/officeart/2018/2/layout/IconVerticalSolidList"/>
    <dgm:cxn modelId="{E01757BA-3465-4185-8330-6BCB771A995F}" type="presOf" srcId="{7822169B-F90C-4706-BAC7-6C28A316BCAD}" destId="{2E3A9C19-C08F-4292-8F30-CE3D6FDF6BE2}" srcOrd="0" destOrd="0" presId="urn:microsoft.com/office/officeart/2018/2/layout/IconVerticalSolidList"/>
    <dgm:cxn modelId="{379CE6CF-C9BB-41BF-9349-DBFBCE6E7C86}" srcId="{53CC717A-8EDB-4E09-BC48-A2B8A1D3C6A5}" destId="{7822169B-F90C-4706-BAC7-6C28A316BCAD}" srcOrd="2" destOrd="0" parTransId="{BA0EC2FC-A449-4DBB-9BB4-5EFE6CBD0C22}" sibTransId="{913FF412-CF9C-4CC2-A9D7-210409518F2C}"/>
    <dgm:cxn modelId="{E73D75EC-3C5B-412E-AF66-DE7B32F19D92}" srcId="{53CC717A-8EDB-4E09-BC48-A2B8A1D3C6A5}" destId="{B8B866C2-493F-444C-B1F7-5AF5B160CD43}" srcOrd="0" destOrd="0" parTransId="{424C4E2E-0031-4B2C-97FB-51854A341617}" sibTransId="{B369B6BD-F72D-4DFA-9DBE-BFCCAE2D9103}"/>
    <dgm:cxn modelId="{86A0BE31-FC14-4CDF-A2DB-13906417203C}" type="presParOf" srcId="{4756331A-51DA-4412-8B30-61E434ED3231}" destId="{B5AADDA1-A6C2-453A-82B1-F37BF63E593E}" srcOrd="0" destOrd="0" presId="urn:microsoft.com/office/officeart/2018/2/layout/IconVerticalSolidList"/>
    <dgm:cxn modelId="{355C4BC9-8A78-49E5-AE81-780AE7A17E54}" type="presParOf" srcId="{B5AADDA1-A6C2-453A-82B1-F37BF63E593E}" destId="{58D66C56-DD1F-4CB0-B6F4-6E8BF7B32E06}" srcOrd="0" destOrd="0" presId="urn:microsoft.com/office/officeart/2018/2/layout/IconVerticalSolidList"/>
    <dgm:cxn modelId="{4E6F7D7B-BAD8-4848-92DC-A9C7288CF463}" type="presParOf" srcId="{B5AADDA1-A6C2-453A-82B1-F37BF63E593E}" destId="{0EF94055-8C04-4974-AE6A-49B91D3A6437}" srcOrd="1" destOrd="0" presId="urn:microsoft.com/office/officeart/2018/2/layout/IconVerticalSolidList"/>
    <dgm:cxn modelId="{0A2DB7A2-9C77-4B99-A24D-F48CCDF7B44C}" type="presParOf" srcId="{B5AADDA1-A6C2-453A-82B1-F37BF63E593E}" destId="{EE38F419-5B8A-4FB4-98EB-DC3A88CAB8A9}" srcOrd="2" destOrd="0" presId="urn:microsoft.com/office/officeart/2018/2/layout/IconVerticalSolidList"/>
    <dgm:cxn modelId="{9F9295CB-4F86-4999-8AB4-729517F069FD}" type="presParOf" srcId="{B5AADDA1-A6C2-453A-82B1-F37BF63E593E}" destId="{298A80BC-4E4F-4E2E-A5F2-EED9FB4F3A40}" srcOrd="3" destOrd="0" presId="urn:microsoft.com/office/officeart/2018/2/layout/IconVerticalSolidList"/>
    <dgm:cxn modelId="{23540050-D9EE-4F73-8BF4-6F7E5CDEF6C0}" type="presParOf" srcId="{4756331A-51DA-4412-8B30-61E434ED3231}" destId="{74F297FF-4A1F-415A-88AC-7CD93463CAEE}" srcOrd="1" destOrd="0" presId="urn:microsoft.com/office/officeart/2018/2/layout/IconVerticalSolidList"/>
    <dgm:cxn modelId="{88AE1466-AD53-48F2-8A9C-91C21FEA1A98}" type="presParOf" srcId="{4756331A-51DA-4412-8B30-61E434ED3231}" destId="{7728917E-CD5B-4713-B6AD-5905727F9933}" srcOrd="2" destOrd="0" presId="urn:microsoft.com/office/officeart/2018/2/layout/IconVerticalSolidList"/>
    <dgm:cxn modelId="{B687A083-A8FB-4472-AE2A-F0C14ACE2940}" type="presParOf" srcId="{7728917E-CD5B-4713-B6AD-5905727F9933}" destId="{7FFB9D0F-C219-4FF6-8563-3CF4DF4D7E00}" srcOrd="0" destOrd="0" presId="urn:microsoft.com/office/officeart/2018/2/layout/IconVerticalSolidList"/>
    <dgm:cxn modelId="{16762EF9-659D-4FC5-AB29-67224E4FB0FB}" type="presParOf" srcId="{7728917E-CD5B-4713-B6AD-5905727F9933}" destId="{AF163A2E-6E33-4842-9A24-A4E3E52D1458}" srcOrd="1" destOrd="0" presId="urn:microsoft.com/office/officeart/2018/2/layout/IconVerticalSolidList"/>
    <dgm:cxn modelId="{9A558EBB-5454-4FDA-8501-9C237206825F}" type="presParOf" srcId="{7728917E-CD5B-4713-B6AD-5905727F9933}" destId="{C869339A-BC28-4F4F-B2DA-910AB6EB737D}" srcOrd="2" destOrd="0" presId="urn:microsoft.com/office/officeart/2018/2/layout/IconVerticalSolidList"/>
    <dgm:cxn modelId="{4AB13104-526D-46FD-8D40-2E8650242E71}" type="presParOf" srcId="{7728917E-CD5B-4713-B6AD-5905727F9933}" destId="{1AF5764F-1EA1-4266-AC23-95E5F1A83C0F}" srcOrd="3" destOrd="0" presId="urn:microsoft.com/office/officeart/2018/2/layout/IconVerticalSolidList"/>
    <dgm:cxn modelId="{FDE90D6E-D624-4746-A20C-A134B65649C8}" type="presParOf" srcId="{4756331A-51DA-4412-8B30-61E434ED3231}" destId="{8FF3E56C-E85C-4B98-93B3-A627AFBDDA5A}" srcOrd="3" destOrd="0" presId="urn:microsoft.com/office/officeart/2018/2/layout/IconVerticalSolidList"/>
    <dgm:cxn modelId="{BAA9D1CF-8CEA-4E26-A2C9-42F0F80A866B}" type="presParOf" srcId="{4756331A-51DA-4412-8B30-61E434ED3231}" destId="{F0463C2D-E4A9-4E38-9025-77731ADFCD01}" srcOrd="4" destOrd="0" presId="urn:microsoft.com/office/officeart/2018/2/layout/IconVerticalSolidList"/>
    <dgm:cxn modelId="{82A7F900-EAB3-4032-9670-140FB169F61D}" type="presParOf" srcId="{F0463C2D-E4A9-4E38-9025-77731ADFCD01}" destId="{F4B93EF5-377D-4DD7-8794-1ED3640E267A}" srcOrd="0" destOrd="0" presId="urn:microsoft.com/office/officeart/2018/2/layout/IconVerticalSolidList"/>
    <dgm:cxn modelId="{A1D9A2BA-C896-4C64-AA78-B87ACB7A3230}" type="presParOf" srcId="{F0463C2D-E4A9-4E38-9025-77731ADFCD01}" destId="{6CD14C09-0E41-4E14-B12F-6DA84D32D918}" srcOrd="1" destOrd="0" presId="urn:microsoft.com/office/officeart/2018/2/layout/IconVerticalSolidList"/>
    <dgm:cxn modelId="{C7B9776C-AB70-46B1-B7AD-43FDCEF21D41}" type="presParOf" srcId="{F0463C2D-E4A9-4E38-9025-77731ADFCD01}" destId="{983B910A-5B15-4B04-9FE4-1B7511730CD9}" srcOrd="2" destOrd="0" presId="urn:microsoft.com/office/officeart/2018/2/layout/IconVerticalSolidList"/>
    <dgm:cxn modelId="{9B95BCB3-6B65-4BEA-9268-380781202893}" type="presParOf" srcId="{F0463C2D-E4A9-4E38-9025-77731ADFCD01}" destId="{2E3A9C19-C08F-4292-8F30-CE3D6FDF6BE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7121DB-8E3E-4D57-B194-CF151FD814D7}">
      <dsp:nvSpPr>
        <dsp:cNvPr id="0" name=""/>
        <dsp:cNvSpPr/>
      </dsp:nvSpPr>
      <dsp:spPr>
        <a:xfrm>
          <a:off x="0" y="468962"/>
          <a:ext cx="6557529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09C4E-E426-4DE2-A5B9-F12D8F254D97}">
      <dsp:nvSpPr>
        <dsp:cNvPr id="0" name=""/>
        <dsp:cNvSpPr/>
      </dsp:nvSpPr>
      <dsp:spPr>
        <a:xfrm>
          <a:off x="327876" y="159002"/>
          <a:ext cx="4590270" cy="6199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3501" tIns="0" rIns="173501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Multi Disciplinary Team	</a:t>
          </a:r>
        </a:p>
      </dsp:txBody>
      <dsp:txXfrm>
        <a:off x="358138" y="189264"/>
        <a:ext cx="4529746" cy="559396"/>
      </dsp:txXfrm>
    </dsp:sp>
    <dsp:sp modelId="{A35AE0B6-EC92-492B-B53E-2D4E1AC61614}">
      <dsp:nvSpPr>
        <dsp:cNvPr id="0" name=""/>
        <dsp:cNvSpPr/>
      </dsp:nvSpPr>
      <dsp:spPr>
        <a:xfrm>
          <a:off x="0" y="1421522"/>
          <a:ext cx="6557529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965506"/>
              <a:satOff val="-2488"/>
              <a:lumOff val="-16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EEB73C-7950-446E-AEFA-3DE6395F06B3}">
      <dsp:nvSpPr>
        <dsp:cNvPr id="0" name=""/>
        <dsp:cNvSpPr/>
      </dsp:nvSpPr>
      <dsp:spPr>
        <a:xfrm>
          <a:off x="327876" y="1111562"/>
          <a:ext cx="4590270" cy="619920"/>
        </a:xfrm>
        <a:prstGeom prst="roundRect">
          <a:avLst/>
        </a:prstGeom>
        <a:solidFill>
          <a:schemeClr val="accent5">
            <a:hueOff val="-965506"/>
            <a:satOff val="-2488"/>
            <a:lumOff val="-16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3501" tIns="0" rIns="173501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Masterplan Report</a:t>
          </a:r>
        </a:p>
      </dsp:txBody>
      <dsp:txXfrm>
        <a:off x="358138" y="1141824"/>
        <a:ext cx="4529746" cy="559396"/>
      </dsp:txXfrm>
    </dsp:sp>
    <dsp:sp modelId="{70C58BFA-9C25-431C-80AB-E1A5786B8C09}">
      <dsp:nvSpPr>
        <dsp:cNvPr id="0" name=""/>
        <dsp:cNvSpPr/>
      </dsp:nvSpPr>
      <dsp:spPr>
        <a:xfrm>
          <a:off x="0" y="2374082"/>
          <a:ext cx="6557529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931012"/>
              <a:satOff val="-4977"/>
              <a:lumOff val="-33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6F4D06-FE62-4C65-BA8F-453D2A722F18}">
      <dsp:nvSpPr>
        <dsp:cNvPr id="0" name=""/>
        <dsp:cNvSpPr/>
      </dsp:nvSpPr>
      <dsp:spPr>
        <a:xfrm>
          <a:off x="327876" y="2064122"/>
          <a:ext cx="4590270" cy="619920"/>
        </a:xfrm>
        <a:prstGeom prst="roundRect">
          <a:avLst/>
        </a:prstGeom>
        <a:solidFill>
          <a:schemeClr val="accent5">
            <a:hueOff val="-1931012"/>
            <a:satOff val="-4977"/>
            <a:lumOff val="-33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3501" tIns="0" rIns="173501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Transport Strategy</a:t>
          </a:r>
        </a:p>
      </dsp:txBody>
      <dsp:txXfrm>
        <a:off x="358138" y="2094384"/>
        <a:ext cx="4529746" cy="559396"/>
      </dsp:txXfrm>
    </dsp:sp>
    <dsp:sp modelId="{19CD3096-C9C4-4AFE-9B57-9947ACE57A26}">
      <dsp:nvSpPr>
        <dsp:cNvPr id="0" name=""/>
        <dsp:cNvSpPr/>
      </dsp:nvSpPr>
      <dsp:spPr>
        <a:xfrm>
          <a:off x="0" y="3326642"/>
          <a:ext cx="6557529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896518"/>
              <a:satOff val="-7465"/>
              <a:lumOff val="-504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79E3D5-6DA5-4ED4-9810-3DE52D3D8787}">
      <dsp:nvSpPr>
        <dsp:cNvPr id="0" name=""/>
        <dsp:cNvSpPr/>
      </dsp:nvSpPr>
      <dsp:spPr>
        <a:xfrm>
          <a:off x="339027" y="2956829"/>
          <a:ext cx="4590270" cy="619920"/>
        </a:xfrm>
        <a:prstGeom prst="roundRect">
          <a:avLst/>
        </a:prstGeom>
        <a:solidFill>
          <a:schemeClr val="accent5">
            <a:hueOff val="-2896518"/>
            <a:satOff val="-7465"/>
            <a:lumOff val="-50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3501" tIns="0" rIns="173501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Planning Report</a:t>
          </a:r>
        </a:p>
      </dsp:txBody>
      <dsp:txXfrm>
        <a:off x="369289" y="2987091"/>
        <a:ext cx="4529746" cy="559396"/>
      </dsp:txXfrm>
    </dsp:sp>
    <dsp:sp modelId="{EC2411F6-C3C4-42BC-B0B3-53D61E4E6464}">
      <dsp:nvSpPr>
        <dsp:cNvPr id="0" name=""/>
        <dsp:cNvSpPr/>
      </dsp:nvSpPr>
      <dsp:spPr>
        <a:xfrm>
          <a:off x="0" y="4279202"/>
          <a:ext cx="6557529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862025"/>
              <a:satOff val="-9954"/>
              <a:lumOff val="-672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72FFAE-1CD6-4CCB-B7AC-1EE2E4C7530F}">
      <dsp:nvSpPr>
        <dsp:cNvPr id="0" name=""/>
        <dsp:cNvSpPr/>
      </dsp:nvSpPr>
      <dsp:spPr>
        <a:xfrm>
          <a:off x="327876" y="3969242"/>
          <a:ext cx="4590270" cy="619920"/>
        </a:xfrm>
        <a:prstGeom prst="roundRect">
          <a:avLst/>
        </a:prstGeom>
        <a:solidFill>
          <a:schemeClr val="accent5">
            <a:hueOff val="-3862025"/>
            <a:satOff val="-9954"/>
            <a:lumOff val="-6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3501" tIns="0" rIns="173501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100" kern="1200" dirty="0"/>
            <a:t>Architects Report</a:t>
          </a:r>
        </a:p>
      </dsp:txBody>
      <dsp:txXfrm>
        <a:off x="358138" y="3999504"/>
        <a:ext cx="4529746" cy="559396"/>
      </dsp:txXfrm>
    </dsp:sp>
    <dsp:sp modelId="{7E6438EB-C749-42D1-8461-51386B7C160F}">
      <dsp:nvSpPr>
        <dsp:cNvPr id="0" name=""/>
        <dsp:cNvSpPr/>
      </dsp:nvSpPr>
      <dsp:spPr>
        <a:xfrm>
          <a:off x="0" y="5231762"/>
          <a:ext cx="6557529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827531"/>
              <a:satOff val="-12442"/>
              <a:lumOff val="-84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27201C-1B03-456E-B161-25A23DEA6F00}">
      <dsp:nvSpPr>
        <dsp:cNvPr id="0" name=""/>
        <dsp:cNvSpPr/>
      </dsp:nvSpPr>
      <dsp:spPr>
        <a:xfrm>
          <a:off x="327876" y="4921802"/>
          <a:ext cx="4590270" cy="619920"/>
        </a:xfrm>
        <a:prstGeom prst="roundRect">
          <a:avLst/>
        </a:prstGeom>
        <a:solidFill>
          <a:schemeClr val="accent5">
            <a:hueOff val="-4827531"/>
            <a:satOff val="-12442"/>
            <a:lumOff val="-84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3501" tIns="0" rIns="173501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100" kern="1200" dirty="0"/>
            <a:t>Landscape Strategy</a:t>
          </a:r>
        </a:p>
      </dsp:txBody>
      <dsp:txXfrm>
        <a:off x="358138" y="4952064"/>
        <a:ext cx="4529746" cy="559396"/>
      </dsp:txXfrm>
    </dsp:sp>
    <dsp:sp modelId="{736943CA-BE3F-43DE-88BD-D32431E1C053}">
      <dsp:nvSpPr>
        <dsp:cNvPr id="0" name=""/>
        <dsp:cNvSpPr/>
      </dsp:nvSpPr>
      <dsp:spPr>
        <a:xfrm>
          <a:off x="0" y="6184322"/>
          <a:ext cx="6557529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793037"/>
              <a:satOff val="-14931"/>
              <a:lumOff val="-1008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F6D784-91FB-49D7-80C1-F427159D50E8}">
      <dsp:nvSpPr>
        <dsp:cNvPr id="0" name=""/>
        <dsp:cNvSpPr/>
      </dsp:nvSpPr>
      <dsp:spPr>
        <a:xfrm>
          <a:off x="327876" y="5874362"/>
          <a:ext cx="4590270" cy="619920"/>
        </a:xfrm>
        <a:prstGeom prst="roundRect">
          <a:avLst/>
        </a:prstGeom>
        <a:solidFill>
          <a:schemeClr val="accent5">
            <a:hueOff val="-5793037"/>
            <a:satOff val="-14931"/>
            <a:lumOff val="-100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3501" tIns="0" rIns="173501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Branding &amp; Marketing</a:t>
          </a:r>
        </a:p>
      </dsp:txBody>
      <dsp:txXfrm>
        <a:off x="358138" y="5904624"/>
        <a:ext cx="4529746" cy="559396"/>
      </dsp:txXfrm>
    </dsp:sp>
    <dsp:sp modelId="{35306F1A-87AB-4D50-AF8E-06EFD623BCE9}">
      <dsp:nvSpPr>
        <dsp:cNvPr id="0" name=""/>
        <dsp:cNvSpPr/>
      </dsp:nvSpPr>
      <dsp:spPr>
        <a:xfrm>
          <a:off x="0" y="7136882"/>
          <a:ext cx="6557529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CAE166-5874-4941-8E21-90A8ECE6C74A}">
      <dsp:nvSpPr>
        <dsp:cNvPr id="0" name=""/>
        <dsp:cNvSpPr/>
      </dsp:nvSpPr>
      <dsp:spPr>
        <a:xfrm>
          <a:off x="327876" y="6826922"/>
          <a:ext cx="4590270" cy="61992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3501" tIns="0" rIns="173501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Website</a:t>
          </a:r>
        </a:p>
      </dsp:txBody>
      <dsp:txXfrm>
        <a:off x="358138" y="6857184"/>
        <a:ext cx="4529746" cy="5593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D66C56-DD1F-4CB0-B6F4-6E8BF7B32E06}">
      <dsp:nvSpPr>
        <dsp:cNvPr id="0" name=""/>
        <dsp:cNvSpPr/>
      </dsp:nvSpPr>
      <dsp:spPr>
        <a:xfrm>
          <a:off x="0" y="743"/>
          <a:ext cx="11041380" cy="174011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F94055-8C04-4974-AE6A-49B91D3A6437}">
      <dsp:nvSpPr>
        <dsp:cNvPr id="0" name=""/>
        <dsp:cNvSpPr/>
      </dsp:nvSpPr>
      <dsp:spPr>
        <a:xfrm>
          <a:off x="526383" y="392268"/>
          <a:ext cx="957060" cy="95706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8A80BC-4E4F-4E2E-A5F2-EED9FB4F3A40}">
      <dsp:nvSpPr>
        <dsp:cNvPr id="0" name=""/>
        <dsp:cNvSpPr/>
      </dsp:nvSpPr>
      <dsp:spPr>
        <a:xfrm>
          <a:off x="2009827" y="743"/>
          <a:ext cx="9031552" cy="1740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162" tIns="184162" rIns="184162" bIns="18416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The Stadium will re-open for football games from the first weekend of March, </a:t>
          </a:r>
          <a:endParaRPr lang="en-US" sz="2500" kern="1200"/>
        </a:p>
      </dsp:txBody>
      <dsp:txXfrm>
        <a:off x="2009827" y="743"/>
        <a:ext cx="9031552" cy="1740110"/>
      </dsp:txXfrm>
    </dsp:sp>
    <dsp:sp modelId="{7FFB9D0F-C219-4FF6-8563-3CF4DF4D7E00}">
      <dsp:nvSpPr>
        <dsp:cNvPr id="0" name=""/>
        <dsp:cNvSpPr/>
      </dsp:nvSpPr>
      <dsp:spPr>
        <a:xfrm>
          <a:off x="0" y="2175881"/>
          <a:ext cx="11041380" cy="174011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163A2E-6E33-4842-9A24-A4E3E52D1458}">
      <dsp:nvSpPr>
        <dsp:cNvPr id="0" name=""/>
        <dsp:cNvSpPr/>
      </dsp:nvSpPr>
      <dsp:spPr>
        <a:xfrm>
          <a:off x="526383" y="2567406"/>
          <a:ext cx="957060" cy="95706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F5764F-1EA1-4266-AC23-95E5F1A83C0F}">
      <dsp:nvSpPr>
        <dsp:cNvPr id="0" name=""/>
        <dsp:cNvSpPr/>
      </dsp:nvSpPr>
      <dsp:spPr>
        <a:xfrm>
          <a:off x="2009827" y="2175881"/>
          <a:ext cx="9031552" cy="1740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162" tIns="184162" rIns="184162" bIns="18416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Shamrock Rovers, SSE League Champions, host first home league games of the 2023 Season.</a:t>
          </a:r>
          <a:endParaRPr lang="en-US" sz="2500" kern="1200" dirty="0"/>
        </a:p>
      </dsp:txBody>
      <dsp:txXfrm>
        <a:off x="2009827" y="2175881"/>
        <a:ext cx="9031552" cy="1740110"/>
      </dsp:txXfrm>
    </dsp:sp>
    <dsp:sp modelId="{F4B93EF5-377D-4DD7-8794-1ED3640E267A}">
      <dsp:nvSpPr>
        <dsp:cNvPr id="0" name=""/>
        <dsp:cNvSpPr/>
      </dsp:nvSpPr>
      <dsp:spPr>
        <a:xfrm>
          <a:off x="0" y="4351019"/>
          <a:ext cx="11041380" cy="174011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D14C09-0E41-4E14-B12F-6DA84D32D918}">
      <dsp:nvSpPr>
        <dsp:cNvPr id="0" name=""/>
        <dsp:cNvSpPr/>
      </dsp:nvSpPr>
      <dsp:spPr>
        <a:xfrm>
          <a:off x="526383" y="4742543"/>
          <a:ext cx="957060" cy="95706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3A9C19-C08F-4292-8F30-CE3D6FDF6BE2}">
      <dsp:nvSpPr>
        <dsp:cNvPr id="0" name=""/>
        <dsp:cNvSpPr/>
      </dsp:nvSpPr>
      <dsp:spPr>
        <a:xfrm>
          <a:off x="2009827" y="4351019"/>
          <a:ext cx="9031552" cy="1740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162" tIns="184162" rIns="184162" bIns="18416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Construction works are scheduled to be completed by the end of July 2023.</a:t>
          </a:r>
          <a:endParaRPr lang="en-US" sz="2500" kern="1200" dirty="0"/>
        </a:p>
      </dsp:txBody>
      <dsp:txXfrm>
        <a:off x="2009827" y="4351019"/>
        <a:ext cx="9031552" cy="17401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B0FF217-CD0F-4D67-B728-2FDD9523860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5853AD-46EB-49F1-93AA-AAD97E8FB9A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D18C10-84E1-4ECA-9650-2A9E2E89863F}" type="datetime1">
              <a:rPr lang="en-IE" smtClean="0"/>
              <a:t>07/02/2023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FA4919-D73E-40C3-8D1C-B4A0EA794D7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6A7A95-F0D0-4DD8-8BC8-9C250D8587F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C4F3CD-3F17-455A-8BCC-7DECC01F2A4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1316960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BA4CE6-1F7F-4F41-971F-643A66F23090}" type="datetime1">
              <a:rPr lang="en-IE" smtClean="0"/>
              <a:t>07/02/2023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6D5925-3D88-48B1-9855-49D95BB64C3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0720621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1571308"/>
            <a:ext cx="1088136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5042853"/>
            <a:ext cx="96012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0EAE-C03F-496B-9A76-0EFE0D41A7F0}" type="datetime1">
              <a:rPr lang="en-IE" smtClean="0"/>
              <a:t>07/02/2023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29.05.2020</a:t>
            </a:r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9103-6973-4CA6-9FE8-319702F14FE3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527121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1F1EF-38CC-4D0A-9A73-A5B4E561B6EE}" type="datetime1">
              <a:rPr lang="en-IE" smtClean="0"/>
              <a:t>07/02/2023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29.05.2020</a:t>
            </a:r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9103-6973-4CA6-9FE8-319702F14FE3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69860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6" y="511175"/>
            <a:ext cx="2760345" cy="81365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1" y="511175"/>
            <a:ext cx="8121015" cy="81365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07052-C08B-43C6-9B9D-06EDDC27C680}" type="datetime1">
              <a:rPr lang="en-IE" smtClean="0"/>
              <a:t>07/02/2023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29.05.2020</a:t>
            </a:r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9103-6973-4CA6-9FE8-319702F14FE3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45111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73331-4DF7-4DE7-9D3E-798DB6C09E3C}" type="datetime1">
              <a:rPr lang="en-IE" smtClean="0"/>
              <a:t>07/02/2023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29.05.2020</a:t>
            </a:r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9103-6973-4CA6-9FE8-319702F14FE3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78509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2393635"/>
            <a:ext cx="11041380" cy="3993832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6425250"/>
            <a:ext cx="11041380" cy="2100262"/>
          </a:xfrm>
        </p:spPr>
        <p:txBody>
          <a:bodyPr/>
          <a:lstStyle>
            <a:lvl1pPr marL="0" indent="0">
              <a:buNone/>
              <a:defRPr sz="3360">
                <a:solidFill>
                  <a:schemeClr val="tx1"/>
                </a:solidFill>
              </a:defRPr>
            </a:lvl1pPr>
            <a:lvl2pPr marL="6400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FE4AE-0682-48FA-B5D0-9D9B437A9C4F}" type="datetime1">
              <a:rPr lang="en-IE" smtClean="0"/>
              <a:t>07/02/2023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29.05.2020</a:t>
            </a:r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9103-6973-4CA6-9FE8-319702F14FE3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216473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555875"/>
            <a:ext cx="544068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555875"/>
            <a:ext cx="544068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F74EC-F50A-4991-BA5F-0F516BDB78BF}" type="datetime1">
              <a:rPr lang="en-IE" smtClean="0"/>
              <a:t>07/02/2023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29.05.2020</a:t>
            </a:r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9103-6973-4CA6-9FE8-319702F14FE3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909432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511177"/>
            <a:ext cx="11041380" cy="18557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9" y="2353628"/>
            <a:ext cx="5415676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9" y="3507105"/>
            <a:ext cx="5415676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1" y="2353628"/>
            <a:ext cx="5442347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1" y="3507105"/>
            <a:ext cx="5442347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386B5-F2E3-46BA-812B-823AF4ACDDD1}" type="datetime1">
              <a:rPr lang="en-IE" smtClean="0"/>
              <a:t>07/02/2023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29.05.2020</a:t>
            </a:r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9103-6973-4CA6-9FE8-319702F14FE3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973692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17AE8-7077-441C-BD4C-4B2D63D3C41B}" type="datetime1">
              <a:rPr lang="en-IE" smtClean="0"/>
              <a:t>07/02/2023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29.05.2020</a:t>
            </a:r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9103-6973-4CA6-9FE8-319702F14FE3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00246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B67F-1E01-42A3-865C-5B4B8D27336B}" type="datetime1">
              <a:rPr lang="en-IE" smtClean="0"/>
              <a:t>07/02/2023</a:t>
            </a:fld>
            <a:endParaRPr lang="en-I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29.05.2020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9103-6973-4CA6-9FE8-319702F14FE3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800449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382397"/>
            <a:ext cx="6480810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B5242-341A-4687-B1CF-C1BD1F083AC2}" type="datetime1">
              <a:rPr lang="en-IE" smtClean="0"/>
              <a:t>07/02/2023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29.05.2020</a:t>
            </a:r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9103-6973-4CA6-9FE8-319702F14FE3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469514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382397"/>
            <a:ext cx="6480810" cy="6823075"/>
          </a:xfrm>
        </p:spPr>
        <p:txBody>
          <a:bodyPr anchor="t"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80DBA-BA1D-4C46-921E-FEBECCAC635A}" type="datetime1">
              <a:rPr lang="en-IE" smtClean="0"/>
              <a:t>07/02/2023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29.05.2020</a:t>
            </a:r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9103-6973-4CA6-9FE8-319702F14FE3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3147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C1EE2-40F5-4A1C-8972-AF0F66356FE2}" type="datetime1">
              <a:rPr lang="en-IE" smtClean="0"/>
              <a:t>07/02/2023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8898892"/>
            <a:ext cx="43205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IE"/>
              <a:t>29.05.2020</a:t>
            </a:r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D9103-6973-4CA6-9FE8-319702F14FE3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68777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1280160" rtl="0" eaLnBrk="1" latinLnBrk="0" hangingPunct="1">
        <a:lnSpc>
          <a:spcPct val="90000"/>
        </a:lnSpc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1280160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eur04.safelinks.protection.outlook.com/?url=https%3A%2F%2Fdavehaughton.com%2Fgrangecastle%2Fabout%2F&amp;data=05%7C01%7Clleonard%40sdublincoco.ie%7C753436f60f3b49d96a6e08db05fc865e%7C6a3c00c019d0492da8de95fad8fda1d4%7C0%7C0%7C638110354437880115%7CUnknown%7CTWFpbGZsb3d8eyJWIjoiMC4wLjAwMDAiLCJQIjoiV2luMzIiLCJBTiI6Ik1haWwiLCJXVCI6Mn0%3D%7C3000%7C%7C%7C&amp;sdata=ZcRoLX8XP8%2BZZaIGhpFdiqb6bfMW8LWHstIhJjpsFIA%3D&amp;reserved=0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753804030/f7d9a4154a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801600" cy="96012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31770"/>
            <a:ext cx="12801598" cy="612378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38607" y="-3370977"/>
            <a:ext cx="6124380" cy="128016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78058" y="-3131531"/>
            <a:ext cx="6123779" cy="12323303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31765"/>
            <a:ext cx="8969609" cy="612377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6242702" y="-1444874"/>
            <a:ext cx="5239654" cy="6214783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A29B75-4617-4027-836A-E945441CEF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0565" y="1029148"/>
            <a:ext cx="10556451" cy="4099858"/>
          </a:xfrm>
        </p:spPr>
        <p:txBody>
          <a:bodyPr anchor="b">
            <a:normAutofit/>
          </a:bodyPr>
          <a:lstStyle/>
          <a:p>
            <a:pPr algn="l"/>
            <a:r>
              <a:rPr lang="en-IE" sz="5900">
                <a:solidFill>
                  <a:srgbClr val="FFFFFF"/>
                </a:solidFill>
              </a:rPr>
              <a:t>Economic Enterprise &amp; Tourism Development SPC </a:t>
            </a:r>
            <a:br>
              <a:rPr lang="en-IE" sz="5900">
                <a:solidFill>
                  <a:srgbClr val="FFFFFF"/>
                </a:solidFill>
              </a:rPr>
            </a:br>
            <a:r>
              <a:rPr lang="en-IE" sz="5900">
                <a:solidFill>
                  <a:srgbClr val="FFFFFF"/>
                </a:solidFill>
              </a:rPr>
              <a:t>8</a:t>
            </a:r>
            <a:r>
              <a:rPr lang="en-IE" sz="5900" baseline="30000">
                <a:solidFill>
                  <a:srgbClr val="FFFFFF"/>
                </a:solidFill>
              </a:rPr>
              <a:t>th</a:t>
            </a:r>
            <a:r>
              <a:rPr lang="en-IE" sz="5900">
                <a:solidFill>
                  <a:srgbClr val="FFFFFF"/>
                </a:solidFill>
              </a:rPr>
              <a:t> February 2023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B49241-64C6-499B-B0C4-6833CA0180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8216" y="6819153"/>
            <a:ext cx="10506248" cy="2041561"/>
          </a:xfrm>
        </p:spPr>
        <p:txBody>
          <a:bodyPr anchor="ctr">
            <a:normAutofit/>
          </a:bodyPr>
          <a:lstStyle/>
          <a:p>
            <a:pPr algn="l"/>
            <a:r>
              <a:rPr lang="en-IE"/>
              <a:t>Economic Development</a:t>
            </a:r>
          </a:p>
        </p:txBody>
      </p:sp>
    </p:spTree>
    <p:extLst>
      <p:ext uri="{BB962C8B-B14F-4D97-AF65-F5344CB8AC3E}">
        <p14:creationId xmlns:p14="http://schemas.microsoft.com/office/powerpoint/2010/main" val="230754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462604"/>
            <a:ext cx="12801600" cy="10311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02C741-83A3-17B2-7770-C5CDC3645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358" y="7451005"/>
            <a:ext cx="11771471" cy="104277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39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Potential Land Use Mix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2DE02D-CB53-5C4F-0B3C-305A9B4708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" b="12118"/>
          <a:stretch/>
        </p:blipFill>
        <p:spPr>
          <a:xfrm>
            <a:off x="1196273" y="510421"/>
            <a:ext cx="10409053" cy="615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97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381299"/>
            <a:ext cx="12798265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16034"/>
            <a:ext cx="12801600" cy="2429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346F2D-4975-9115-5717-6CBE5276B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376" y="685214"/>
            <a:ext cx="11696847" cy="13026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6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Employment Potential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60620" y="2071626"/>
            <a:ext cx="288036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3081962"/>
            <a:ext cx="12798265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6F6562-FC06-6763-D176-BE9A00859D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6042" y="4853931"/>
            <a:ext cx="12071662" cy="268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303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31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801604" cy="9601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33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7395281"/>
            <a:ext cx="12801597" cy="2227039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35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7395281"/>
            <a:ext cx="8521064" cy="2227039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37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7395281"/>
            <a:ext cx="12801597" cy="2227039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E25E1C-5E22-D7B2-FAF5-B57242FFD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699" y="7687359"/>
            <a:ext cx="7310176" cy="16228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9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View to Central Feature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DDBB87-374B-9C47-175A-133D40F122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91" r="26423" b="-1"/>
          <a:stretch/>
        </p:blipFill>
        <p:spPr>
          <a:xfrm>
            <a:off x="2297151" y="547163"/>
            <a:ext cx="8898673" cy="674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705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12452"/>
            <a:ext cx="12801600" cy="10311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03E6A4-B31A-FD76-552A-941F1141B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358" y="900853"/>
            <a:ext cx="11771471" cy="104277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39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Landmark Buildings -Wayfinding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592DC81-F04B-83EE-4212-4B2852AC9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2359" y="2134008"/>
            <a:ext cx="10773103" cy="7007941"/>
          </a:xfrm>
        </p:spPr>
      </p:pic>
    </p:spTree>
    <p:extLst>
      <p:ext uri="{BB962C8B-B14F-4D97-AF65-F5344CB8AC3E}">
        <p14:creationId xmlns:p14="http://schemas.microsoft.com/office/powerpoint/2010/main" val="412703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801600" cy="960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94963" y="-355138"/>
            <a:ext cx="1919019" cy="1927784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936223" y="591004"/>
            <a:ext cx="677636" cy="90351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545656" y="917196"/>
            <a:ext cx="721845" cy="962460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824475" y="0"/>
            <a:ext cx="2977125" cy="2073171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375161" y="8561701"/>
            <a:ext cx="1569238" cy="1039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026AD7-42DD-D707-C671-741CA88F2F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8443" y="900853"/>
            <a:ext cx="11344713" cy="7799491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84284" y="9034400"/>
            <a:ext cx="855648" cy="56680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84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12452"/>
            <a:ext cx="12801600" cy="10311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F7F965-60FC-AD83-D41A-3E61E22646F5}"/>
              </a:ext>
            </a:extLst>
          </p:cNvPr>
          <p:cNvSpPr txBox="1"/>
          <p:nvPr/>
        </p:nvSpPr>
        <p:spPr>
          <a:xfrm>
            <a:off x="617811" y="900853"/>
            <a:ext cx="11771471" cy="1042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9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New Brand /Presentation template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FEA4B6-70A5-4468-C50B-598BFED33A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4657"/>
          <a:stretch/>
        </p:blipFill>
        <p:spPr>
          <a:xfrm>
            <a:off x="2298832" y="2345317"/>
            <a:ext cx="8203934" cy="615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719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381299"/>
            <a:ext cx="12798265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16034"/>
            <a:ext cx="12801600" cy="2429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64D9E5-9435-22F6-256E-F30EE1458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376" y="685214"/>
            <a:ext cx="11696847" cy="13026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6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New Website </a:t>
            </a:r>
            <a:r>
              <a:rPr lang="en-US" sz="6600" u="sng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  <a:hlinkClick r:id="rId2"/>
              </a:rPr>
              <a:t>LINK</a:t>
            </a:r>
            <a:endParaRPr lang="en-US" sz="66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60620" y="2071626"/>
            <a:ext cx="288036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3081962"/>
            <a:ext cx="12798265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8E6E98-0811-B3C6-7BD0-0265FBE8FB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2087" y="3398557"/>
            <a:ext cx="11539571" cy="559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60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4976CC1-8946-427C-B106-30453E05E3E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" r="31268" b="9091"/>
          <a:stretch/>
        </p:blipFill>
        <p:spPr>
          <a:xfrm>
            <a:off x="20" y="10"/>
            <a:ext cx="12801580" cy="96011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11363A0-DE10-4C5C-827C-9CE8FB380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53728" y="449647"/>
            <a:ext cx="4548922" cy="8651373"/>
          </a:xfrm>
          <a:prstGeom prst="rect">
            <a:avLst/>
          </a:prstGeom>
          <a:solidFill>
            <a:schemeClr val="bg1">
              <a:alpha val="89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42F68E-70CE-401A-A614-4B98B7B7E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948" y="1061597"/>
            <a:ext cx="3840480" cy="447519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2800" b="1" dirty="0"/>
            </a:br>
            <a:br>
              <a:rPr lang="en-US" sz="2800" b="1" dirty="0"/>
            </a:b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 err="1"/>
              <a:t>Tallaght</a:t>
            </a:r>
            <a:r>
              <a:rPr lang="en-US" sz="2800" b="1" dirty="0"/>
              <a:t> Stadium –</a:t>
            </a:r>
            <a:br>
              <a:rPr lang="en-US" sz="2800" b="1" dirty="0"/>
            </a:br>
            <a:r>
              <a:rPr lang="en-US" sz="2800" b="1" dirty="0"/>
              <a:t> Progress Update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Construction commenced August 2022</a:t>
            </a:r>
            <a:br>
              <a:rPr lang="en-US" sz="2800" b="1" dirty="0"/>
            </a:br>
            <a:br>
              <a:rPr lang="en-US" sz="2800" dirty="0"/>
            </a:br>
            <a:r>
              <a:rPr lang="en-US" sz="2800" dirty="0"/>
              <a:t>Time Lapse Video </a:t>
            </a:r>
            <a:br>
              <a:rPr lang="en-US" sz="2800" dirty="0"/>
            </a:br>
            <a:r>
              <a:rPr lang="en-US" sz="2800" dirty="0"/>
              <a:t> </a:t>
            </a:r>
            <a:br>
              <a:rPr lang="en-US" sz="2800" dirty="0"/>
            </a:br>
            <a:r>
              <a:rPr lang="en-US" sz="2800" u="sng" dirty="0">
                <a:hlinkClick r:id="rId3"/>
              </a:rPr>
              <a:t>https://vimeo.com/753804030/f7d9a4154a</a:t>
            </a:r>
            <a:r>
              <a:rPr lang="en-US" sz="2800" u="sng" dirty="0"/>
              <a:t> </a:t>
            </a:r>
            <a:br>
              <a:rPr lang="en-US" sz="2800" dirty="0"/>
            </a:br>
            <a:endParaRPr lang="en-US" sz="280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5A1A9B2-DA9A-487B-8B22-CFE8E073C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50682" y="5688397"/>
            <a:ext cx="2716129" cy="0"/>
          </a:xfrm>
          <a:prstGeom prst="line">
            <a:avLst/>
          </a:prstGeom>
          <a:ln w="22225">
            <a:solidFill>
              <a:srgbClr val="3C44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267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0394FE2-BDDA-4ECE-B320-81AE19E90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801600" cy="9601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625AAC5-802A-4197-8804-2B78FF65C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98795" y="310342"/>
            <a:ext cx="8804009" cy="1865687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0F29353-8956-CB30-BBD8-D4605C8A1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8276" y="435254"/>
            <a:ext cx="8381847" cy="12161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4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Main Stand – Internal Works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1B139DD-0E8D-42FA-9171-C5F001754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07265" y="1695969"/>
            <a:ext cx="7587069" cy="96012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229C962-06E6-78C4-3B96-A624ABB1DAD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14382" r="-2" b="12411"/>
          <a:stretch/>
        </p:blipFill>
        <p:spPr>
          <a:xfrm>
            <a:off x="440821" y="2979683"/>
            <a:ext cx="5856732" cy="5716576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705C678-EF81-5F38-FF63-3EAE2EB577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1536" r="-2" b="25197"/>
          <a:stretch/>
        </p:blipFill>
        <p:spPr>
          <a:xfrm>
            <a:off x="6504048" y="2979713"/>
            <a:ext cx="5856732" cy="572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513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801599" cy="96012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122996-D5EA-3DC4-5A01-9A91112391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83" r="-1" b="-1"/>
          <a:stretch/>
        </p:blipFill>
        <p:spPr>
          <a:xfrm>
            <a:off x="-1" y="266"/>
            <a:ext cx="8535297" cy="740767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77" y="7395088"/>
            <a:ext cx="12801877" cy="162938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7395088"/>
            <a:ext cx="12801598" cy="2221079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A00263C-5C1C-FABE-3ABC-D569198AB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700" y="7889512"/>
            <a:ext cx="7445864" cy="125801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View fro</a:t>
            </a:r>
            <a:r>
              <a:rPr lang="en-US" sz="4900" dirty="0">
                <a:solidFill>
                  <a:srgbClr val="FFFFFF"/>
                </a:solidFill>
              </a:rPr>
              <a:t>m North Stand</a:t>
            </a:r>
            <a:endParaRPr lang="en-US" sz="49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535299" y="7395088"/>
            <a:ext cx="4266301" cy="2206977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49C9264-44CF-8673-EB30-D770F10DE3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7735" r="5478" b="1"/>
          <a:stretch/>
        </p:blipFill>
        <p:spPr>
          <a:xfrm>
            <a:off x="8535298" y="1"/>
            <a:ext cx="4266300" cy="740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91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638"/>
            <a:ext cx="12801600" cy="9601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76ACDF-9CDD-46C1-9C4B-312F476FC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63" y="1499120"/>
            <a:ext cx="4136673" cy="7816376"/>
          </a:xfrm>
        </p:spPr>
        <p:txBody>
          <a:bodyPr>
            <a:normAutofit/>
          </a:bodyPr>
          <a:lstStyle/>
          <a:p>
            <a:pPr algn="r"/>
            <a:r>
              <a:rPr lang="en-IE" sz="6900" b="1"/>
              <a:t>Grange Castle West Masterplan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64455" y="1584959"/>
            <a:ext cx="0" cy="800460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8" name="Content Placeholder 10">
            <a:extLst>
              <a:ext uri="{FF2B5EF4-FFF2-40B4-BE49-F238E27FC236}">
                <a16:creationId xmlns:a16="http://schemas.microsoft.com/office/drawing/2014/main" id="{D8A75CB3-C38E-D89C-3266-73D0B0156E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804870"/>
              </p:ext>
            </p:extLst>
          </p:nvPr>
        </p:nvGraphicFramePr>
        <p:xfrm>
          <a:off x="5363961" y="1499120"/>
          <a:ext cx="6557529" cy="78250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148599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DA1F35B-C8F7-4A5A-9339-7DA4D785B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798399" cy="9601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B2D4AD41-40DA-4A81-92F5-B6E3BA1ED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746107">
            <a:off x="8583842" y="641131"/>
            <a:ext cx="3137294" cy="418305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F66E45-3928-DB4B-55B7-D667F7662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110" y="511174"/>
            <a:ext cx="11041380" cy="1855789"/>
          </a:xfrm>
        </p:spPr>
        <p:txBody>
          <a:bodyPr>
            <a:normAutofit/>
          </a:bodyPr>
          <a:lstStyle/>
          <a:p>
            <a:pPr algn="ctr"/>
            <a:r>
              <a:rPr lang="en-IE" dirty="0"/>
              <a:t>Next Steps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5C32475-C03C-31F9-A30B-CC3CE067F7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1629581"/>
              </p:ext>
            </p:extLst>
          </p:nvPr>
        </p:nvGraphicFramePr>
        <p:xfrm>
          <a:off x="880110" y="2555875"/>
          <a:ext cx="11041380" cy="6091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9205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801279" cy="9601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395C04-7BFA-894F-6546-DCC862F188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27" r="8724" b="-1"/>
          <a:stretch/>
        </p:blipFill>
        <p:spPr>
          <a:xfrm>
            <a:off x="-1" y="10"/>
            <a:ext cx="12839535" cy="653370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0" y="4182471"/>
            <a:ext cx="12839534" cy="2560321"/>
            <a:chOff x="-305" y="2987478"/>
            <a:chExt cx="12188952" cy="1828800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29" name="Freeform: Shape 28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25D2955-2195-8574-303D-D0C8E9B43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905" y="6371451"/>
            <a:ext cx="5272871" cy="2113904"/>
          </a:xfrm>
        </p:spPr>
        <p:txBody>
          <a:bodyPr>
            <a:normAutofit/>
          </a:bodyPr>
          <a:lstStyle/>
          <a:p>
            <a:r>
              <a:rPr lang="en-IE" sz="4400" b="1" dirty="0">
                <a:solidFill>
                  <a:schemeClr val="tx2"/>
                </a:solidFill>
              </a:rPr>
              <a:t>Masterplan 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BAC72-3F83-F524-3100-E5BF2A5D1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3827" y="6371451"/>
            <a:ext cx="5282664" cy="263873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GB" sz="17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GB" sz="2000" b="1" dirty="0">
                <a:solidFill>
                  <a:schemeClr val="tx2"/>
                </a:solidFill>
              </a:rPr>
              <a:t>To create a sustainable employment hub in Grange Castle West that attracts new economic development opportunities to the area while enhancing the climate resilience of the existing environment and providing a healthy and attractive place to work for a growing local population.</a:t>
            </a:r>
            <a:endParaRPr lang="en-IE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842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80DF84-CA67-762A-E36A-59AABB1D8D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667"/>
          <a:stretch/>
        </p:blipFill>
        <p:spPr>
          <a:xfrm>
            <a:off x="20" y="10"/>
            <a:ext cx="12801580" cy="9601190"/>
          </a:xfrm>
          <a:prstGeom prst="rect">
            <a:avLst/>
          </a:prstGeom>
        </p:spPr>
      </p:pic>
      <p:sp>
        <p:nvSpPr>
          <p:cNvPr id="7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448198"/>
            <a:ext cx="12801600" cy="1031172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1188E7-EEA6-B5A7-87CC-2DF87CB68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068" y="7444135"/>
            <a:ext cx="11771472" cy="104277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</a:rPr>
              <a:t>Site Context</a:t>
            </a:r>
          </a:p>
        </p:txBody>
      </p:sp>
      <p:cxnSp>
        <p:nvCxnSpPr>
          <p:cNvPr id="8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7338776"/>
            <a:ext cx="128016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588792"/>
            <a:ext cx="128016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3317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381299"/>
            <a:ext cx="12798265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16034"/>
            <a:ext cx="12801600" cy="2429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481B8D-78FA-9F84-A153-4606B1404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376" y="685214"/>
            <a:ext cx="11696847" cy="13026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6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Grange Castle West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60620" y="2071626"/>
            <a:ext cx="288036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3081962"/>
            <a:ext cx="12798265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29C8BB6-A302-3F0F-1B7A-B69798ED2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6047" y="3263106"/>
            <a:ext cx="11493176" cy="6133814"/>
          </a:xfrm>
        </p:spPr>
      </p:pic>
    </p:spTree>
    <p:extLst>
      <p:ext uri="{BB962C8B-B14F-4D97-AF65-F5344CB8AC3E}">
        <p14:creationId xmlns:p14="http://schemas.microsoft.com/office/powerpoint/2010/main" val="2631586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801600" cy="96012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2691684" y="2691683"/>
            <a:ext cx="9626145" cy="424278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928649" y="4431418"/>
            <a:ext cx="6097832" cy="424053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2440001" y="2920064"/>
            <a:ext cx="9600601" cy="376047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626176" y="2397353"/>
            <a:ext cx="6731623" cy="4293099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6BF99E9-7788-1909-5E79-45F5ED740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19" y="3873948"/>
            <a:ext cx="3240094" cy="43006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4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Placemaking Principals 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215DD3DA-3425-4C90-BFEC-AC1E95C1D4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0671" y="1590586"/>
            <a:ext cx="7831669" cy="737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26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972340D-A2C0-E556-26AA-C25EB38888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7" r="15793"/>
          <a:stretch/>
        </p:blipFill>
        <p:spPr>
          <a:xfrm>
            <a:off x="20" y="10"/>
            <a:ext cx="12801580" cy="96011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0392"/>
            <a:ext cx="12801600" cy="1031172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1C41FE-276B-A735-1269-B80477BB4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068" y="596330"/>
            <a:ext cx="11771472" cy="10427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</a:rPr>
              <a:t>Sample site massing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90970"/>
            <a:ext cx="128016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740986"/>
            <a:ext cx="128016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5265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D129D7-36A3-4AA0-4D67-A92A8B06ED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5333"/>
          <a:stretch/>
        </p:blipFill>
        <p:spPr>
          <a:xfrm>
            <a:off x="20" y="10"/>
            <a:ext cx="12801580" cy="96011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448198"/>
            <a:ext cx="12801600" cy="1031172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156EA5-984E-D97B-314D-4675983DC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068" y="7444135"/>
            <a:ext cx="11771472" cy="104277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</a:rPr>
              <a:t>Potential Building Heights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7338776"/>
            <a:ext cx="128016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588792"/>
            <a:ext cx="128016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79E9432-F6F6-BF50-EB53-2E3426069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2405" y="80962"/>
            <a:ext cx="10191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299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12452"/>
            <a:ext cx="12801600" cy="10311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E2B164-D50F-16DF-4D61-5892371A8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358" y="900853"/>
            <a:ext cx="11771471" cy="104277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39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Aerial /3D Massing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9DD8968-FD43-69D8-A873-CD79CE550B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0524" y="2375338"/>
            <a:ext cx="11204028" cy="6808532"/>
          </a:xfrm>
        </p:spPr>
      </p:pic>
    </p:spTree>
    <p:extLst>
      <p:ext uri="{BB962C8B-B14F-4D97-AF65-F5344CB8AC3E}">
        <p14:creationId xmlns:p14="http://schemas.microsoft.com/office/powerpoint/2010/main" val="29152251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3AA970A1A28E4796C8386B841F2B8A" ma:contentTypeVersion="14" ma:contentTypeDescription="Create a new document." ma:contentTypeScope="" ma:versionID="94ee6d15afb5d32c5efecdbc1db04791">
  <xsd:schema xmlns:xsd="http://www.w3.org/2001/XMLSchema" xmlns:xs="http://www.w3.org/2001/XMLSchema" xmlns:p="http://schemas.microsoft.com/office/2006/metadata/properties" xmlns:ns3="b3ffb44c-c0fc-4d22-b78d-44f1474ae6ee" xmlns:ns4="288f7c0f-67d7-423a-8f13-e38d58c8cf66" targetNamespace="http://schemas.microsoft.com/office/2006/metadata/properties" ma:root="true" ma:fieldsID="826e1872a331bfc215a4eb6cc2b8742e" ns3:_="" ns4:_="">
    <xsd:import namespace="b3ffb44c-c0fc-4d22-b78d-44f1474ae6ee"/>
    <xsd:import namespace="288f7c0f-67d7-423a-8f13-e38d58c8cf6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ffb44c-c0fc-4d22-b78d-44f1474ae6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8f7c0f-67d7-423a-8f13-e38d58c8cf66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9416B8C-4B67-442D-A98B-2031F3913B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3ffb44c-c0fc-4d22-b78d-44f1474ae6ee"/>
    <ds:schemaRef ds:uri="288f7c0f-67d7-423a-8f13-e38d58c8cf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1A04346-FCFF-44F3-A322-B011B7EEBBE0}">
  <ds:schemaRefs>
    <ds:schemaRef ds:uri="http://schemas.openxmlformats.org/package/2006/metadata/core-properties"/>
    <ds:schemaRef ds:uri="http://schemas.microsoft.com/office/2006/documentManagement/types"/>
    <ds:schemaRef ds:uri="288f7c0f-67d7-423a-8f13-e38d58c8cf66"/>
    <ds:schemaRef ds:uri="b3ffb44c-c0fc-4d22-b78d-44f1474ae6ee"/>
    <ds:schemaRef ds:uri="http://purl.org/dc/dcmitype/"/>
    <ds:schemaRef ds:uri="http://purl.org/dc/elements/1.1/"/>
    <ds:schemaRef ds:uri="http://purl.org/dc/terms/"/>
    <ds:schemaRef ds:uri="http://schemas.microsoft.com/office/2006/metadata/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AC17006-2EE8-4826-9C62-CE3C142E003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7984</TotalTime>
  <Words>209</Words>
  <Application>Microsoft Office PowerPoint</Application>
  <PresentationFormat>A3 Paper (297x420 mm)</PresentationFormat>
  <Paragraphs>33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Avenir Next LT Pro</vt:lpstr>
      <vt:lpstr>Calibri</vt:lpstr>
      <vt:lpstr>Calibri Light</vt:lpstr>
      <vt:lpstr>Office Theme</vt:lpstr>
      <vt:lpstr>Economic Enterprise &amp; Tourism Development SPC  8th February 2023</vt:lpstr>
      <vt:lpstr>Grange Castle West Masterplan</vt:lpstr>
      <vt:lpstr>Masterplan Vision</vt:lpstr>
      <vt:lpstr>Site Context</vt:lpstr>
      <vt:lpstr>Grange Castle West</vt:lpstr>
      <vt:lpstr>Placemaking Principals </vt:lpstr>
      <vt:lpstr>Sample site massing</vt:lpstr>
      <vt:lpstr>Potential Building Heights </vt:lpstr>
      <vt:lpstr>Aerial /3D Massing</vt:lpstr>
      <vt:lpstr>Potential Land Use Mix</vt:lpstr>
      <vt:lpstr>Employment Potential</vt:lpstr>
      <vt:lpstr>View to Central Feature </vt:lpstr>
      <vt:lpstr>Landmark Buildings -Wayfinding</vt:lpstr>
      <vt:lpstr>PowerPoint Presentation</vt:lpstr>
      <vt:lpstr>PowerPoint Presentation</vt:lpstr>
      <vt:lpstr>New Website LINK</vt:lpstr>
      <vt:lpstr>    Tallaght Stadium –  Progress Update  Construction commenced August 2022  Time Lapse Video    https://vimeo.com/753804030/f7d9a4154a  </vt:lpstr>
      <vt:lpstr>Main Stand – Internal Works</vt:lpstr>
      <vt:lpstr>View from North Stand</vt:lpstr>
      <vt:lpstr>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Leonard</dc:creator>
  <cp:lastModifiedBy>Laura Leonard</cp:lastModifiedBy>
  <cp:revision>11</cp:revision>
  <dcterms:created xsi:type="dcterms:W3CDTF">2020-11-05T16:45:18Z</dcterms:created>
  <dcterms:modified xsi:type="dcterms:W3CDTF">2023-02-07T16:18:41Z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0x010100673AA970A1A28E4796C8386B841F2B8A</vt:lpwstr>
  </property>
</Properties>
</file>