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1" r:id="rId3"/>
    <p:sldId id="301" r:id="rId4"/>
    <p:sldId id="299" r:id="rId5"/>
    <p:sldId id="291" r:id="rId6"/>
    <p:sldId id="302" r:id="rId7"/>
    <p:sldId id="303" r:id="rId8"/>
    <p:sldId id="304" r:id="rId9"/>
    <p:sldId id="30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301"/>
            <p14:sldId id="299"/>
            <p14:sldId id="291"/>
            <p14:sldId id="302"/>
            <p14:sldId id="303"/>
            <p14:sldId id="304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9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2023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Lucan / Palmerstown / North Clondalkin 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Countywide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€8.2m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€3.0m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LPNC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€2,240,000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€775,000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€890,000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€75,000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915696"/>
              </p:ext>
            </p:extLst>
          </p:nvPr>
        </p:nvGraphicFramePr>
        <p:xfrm>
          <a:off x="755576" y="2201628"/>
          <a:ext cx="6624735" cy="396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Palmerstown Fonthill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Lucan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77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11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8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1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1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6267742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7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>
                          <a:effectLst/>
                        </a:rPr>
                        <a:t>154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>
                          <a:effectLst/>
                        </a:rPr>
                        <a:t>21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€415,000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88171D-B14D-4BAC-F9B3-0118229E6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851349"/>
              </p:ext>
            </p:extLst>
          </p:nvPr>
        </p:nvGraphicFramePr>
        <p:xfrm>
          <a:off x="413550" y="2708920"/>
          <a:ext cx="5526601" cy="2088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4354">
                  <a:extLst>
                    <a:ext uri="{9D8B030D-6E8A-4147-A177-3AD203B41FA5}">
                      <a16:colId xmlns:a16="http://schemas.microsoft.com/office/drawing/2014/main" val="864882311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4054279984"/>
                    </a:ext>
                  </a:extLst>
                </a:gridCol>
              </a:tblGrid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Fonthill Rd.  R113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2462933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St Ronans Estate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749740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Thomas Omer Way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12761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Balgaddy Rd/Foxborough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€90,000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86107259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Greenfort Estate &amp; Shancastle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€85,000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5960956"/>
                  </a:ext>
                </a:extLst>
              </a:tr>
              <a:tr h="3480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Neilstown Estate/The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€80,000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945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€510,000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558442-D7BD-CE14-D3E1-9CC1ED83B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19010"/>
              </p:ext>
            </p:extLst>
          </p:nvPr>
        </p:nvGraphicFramePr>
        <p:xfrm>
          <a:off x="413548" y="2569928"/>
          <a:ext cx="4878531" cy="35953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4316">
                  <a:extLst>
                    <a:ext uri="{9D8B030D-6E8A-4147-A177-3AD203B41FA5}">
                      <a16:colId xmlns:a16="http://schemas.microsoft.com/office/drawing/2014/main" val="59337788"/>
                    </a:ext>
                  </a:extLst>
                </a:gridCol>
                <a:gridCol w="1944215">
                  <a:extLst>
                    <a:ext uri="{9D8B030D-6E8A-4147-A177-3AD203B41FA5}">
                      <a16:colId xmlns:a16="http://schemas.microsoft.com/office/drawing/2014/main" val="4252098376"/>
                    </a:ext>
                  </a:extLst>
                </a:gridCol>
              </a:tblGrid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Liffey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93150183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Glenaulin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4087636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Oakcourt lawns/Drive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€110,000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28354243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Turret Rd/The Oval/Glenaulin Green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€75,000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09931039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Glenmaroon Rd. /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9707966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Woodfarm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€55,000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454091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Whitethorn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01255006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Culmore Park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14165529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Kennelsfort rd Upper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1011053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Palmerstown Woods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93001704"/>
                  </a:ext>
                </a:extLst>
              </a:tr>
              <a:tr h="3268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Wheatfield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6084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€360,000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69AE35-E23A-E5C0-81D3-13925BFB7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058086"/>
              </p:ext>
            </p:extLst>
          </p:nvPr>
        </p:nvGraphicFramePr>
        <p:xfrm>
          <a:off x="539552" y="2708920"/>
          <a:ext cx="5688632" cy="23042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31829401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502712795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 dirty="0">
                          <a:effectLst/>
                        </a:rPr>
                        <a:t>Lucan Rd.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1297972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Lucan Village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728401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Celbridge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€85,000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777134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 Finians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€40,000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3661274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Griffenn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5936166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Castle rd lucan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7113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" y="-528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€380,000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0AF1D2-1D3B-6F2B-4190-684F4950D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491340"/>
              </p:ext>
            </p:extLst>
          </p:nvPr>
        </p:nvGraphicFramePr>
        <p:xfrm>
          <a:off x="467544" y="2564904"/>
          <a:ext cx="4896544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327793977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505330352"/>
                    </a:ext>
                  </a:extLst>
                </a:gridCol>
              </a:tblGrid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Esker Lawns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1780310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Finnstown Cloisters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€50,000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80899235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Hillcrest Estate /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20120799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Dodsborough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2301188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Finnstown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62851723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Ardeevin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8038034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Meadowview Grove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41895076"/>
                  </a:ext>
                </a:extLst>
              </a:tr>
              <a:tr h="4050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Mount Bellew Est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€55,000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0622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2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DA43966-863B-5486-C6E0-EAC483B1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64235"/>
              </p:ext>
            </p:extLst>
          </p:nvPr>
        </p:nvGraphicFramePr>
        <p:xfrm>
          <a:off x="685801" y="2462190"/>
          <a:ext cx="6910536" cy="1110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4188236988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6319290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662715526"/>
                    </a:ext>
                  </a:extLst>
                </a:gridCol>
              </a:tblGrid>
              <a:tr h="370275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St. Loman’s Road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€50,000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017704643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Liffey Ave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€70,000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995798411"/>
                  </a:ext>
                </a:extLst>
              </a:tr>
              <a:tr h="37027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Castle Road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€80,000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0267625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958F94A-F491-E462-E4C1-4948921E5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576593"/>
              </p:ext>
            </p:extLst>
          </p:nvPr>
        </p:nvGraphicFramePr>
        <p:xfrm>
          <a:off x="685800" y="4151544"/>
          <a:ext cx="6910536" cy="429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8">
                  <a:extLst>
                    <a:ext uri="{9D8B030D-6E8A-4147-A177-3AD203B41FA5}">
                      <a16:colId xmlns:a16="http://schemas.microsoft.com/office/drawing/2014/main" val="377809182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70014879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978631768"/>
                    </a:ext>
                  </a:extLst>
                </a:gridCol>
              </a:tblGrid>
              <a:tr h="429584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QBC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ORR @ Adamstown Rd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€50,000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1646568918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14B854-14C4-4E59-A0DD-00B26C6BD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839121"/>
              </p:ext>
            </p:extLst>
          </p:nvPr>
        </p:nvGraphicFramePr>
        <p:xfrm>
          <a:off x="668036" y="5119077"/>
          <a:ext cx="6910536" cy="9586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285016415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640406606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972963354"/>
                    </a:ext>
                  </a:extLst>
                </a:gridCol>
              </a:tblGrid>
              <a:tr h="43204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Harelawn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€45,000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915016020"/>
                  </a:ext>
                </a:extLst>
              </a:tr>
              <a:tr h="52663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St. Marks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€30,000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3802635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10458</TotalTime>
  <Words>378</Words>
  <Application>Microsoft Office PowerPoint</Application>
  <PresentationFormat>On-screen Show (4:3)</PresentationFormat>
  <Paragraphs>155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62</cp:revision>
  <dcterms:created xsi:type="dcterms:W3CDTF">2007-03-26T15:59:42Z</dcterms:created>
  <dcterms:modified xsi:type="dcterms:W3CDTF">2023-01-04T14:50:41Z</dcterms:modified>
</cp:coreProperties>
</file>