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71" r:id="rId3"/>
    <p:sldId id="301" r:id="rId4"/>
    <p:sldId id="299" r:id="rId5"/>
    <p:sldId id="291" r:id="rId6"/>
    <p:sldId id="302" r:id="rId7"/>
    <p:sldId id="300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8AB1AD-3C2F-4D04-8508-4EA85469FF32}">
          <p14:sldIdLst>
            <p14:sldId id="256"/>
            <p14:sldId id="271"/>
            <p14:sldId id="301"/>
            <p14:sldId id="299"/>
            <p14:sldId id="291"/>
            <p14:sldId id="302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E00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5" autoAdjust="0"/>
  </p:normalViewPr>
  <p:slideViewPr>
    <p:cSldViewPr>
      <p:cViewPr varScale="1">
        <p:scale>
          <a:sx n="108" d="100"/>
          <a:sy n="108" d="100"/>
        </p:scale>
        <p:origin x="9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242A3C-F739-4D1F-BC6E-001A16BD1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B7276E-9DE3-420A-A42A-16F772D63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FAF4A-0DD9-442E-BACE-BA5FAE7A3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D3EC-EA73-4C31-A51F-18326F1D8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7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72D720-EB16-4A4F-B69B-51D66F10B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2DA5B-849D-432A-903A-58CA44E2D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95A8F0-0757-4B32-9C32-A409644BB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28C9-1688-4B4B-92CA-406236D26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46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35C45-B5EB-428C-BBC9-66EF6FEF1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9F2A04-6336-48F1-BFEA-FB4964659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55AFC1-D3E6-43CC-B9A2-C397E5B56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ABC85-2498-4DD8-8B76-517685062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30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59F461-243D-4B1C-A461-47CD59FDE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5439CB-23CF-41DE-B848-29781DB19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AC01E-2A7A-4E88-9E57-6181AC3AF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F1EE-5F0E-4185-A663-2FE8597F5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14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9F510-0723-482A-B13D-0741FD7E6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ADF503-4621-4C98-AE7D-062E8CAF4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091EEA-F070-45DF-A1FB-1D6A71D42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71A45-F2FB-438D-A633-D029B8EA3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1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1CE7D-5DD4-4E9C-87FD-61390D35E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05A7D-ED64-43B9-B718-EE6C1903C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DD164C-7E66-41BD-A74C-B417C67C4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87E3-14DC-47DA-AC6E-204EF4706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66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5EB317-2A1F-48D4-86AA-3DEF07E99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730088-BE5F-438A-B216-124207771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A2FF92-F873-4177-A01C-09F0ACA9E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3CC59-D654-4453-AEF4-9DDC78FC8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80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DD252C-F6C7-4920-8725-A82D7FA7F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86B306-D5B8-4351-AD11-03D915AE8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EB83F5-1E8B-4267-9FDE-4DD2220DE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5ACE3-220D-4437-996F-BC3ACDB0A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14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75959A-FDF7-4D97-B4A4-BA0F875DD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0369A6-E7DF-4E6D-BCE5-F951AEA2B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ED385B-483C-48DB-812B-484A74540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B7E6C-9B7D-4A01-A8A2-75AC72D66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3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61088-B92F-4CEA-9FB2-160379856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54481-0C98-4335-AC17-20AC037EB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C1D3B-D134-42B6-8E60-F341304AE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E699E-B285-442B-881B-464373287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77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DBBA0-2FB6-4251-A766-6BECFE23E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A11C10-F492-4FB8-A656-2695015A0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430EA-AF9A-42A6-A71A-DB2D80842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0DA9-0873-4D41-AC49-D9D8DC117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9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1214EE-DD1E-4792-BAD4-8B6A2B1A4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5E5FB5-F9A1-4C7A-96FA-8DC3B4C8B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8DC36B-4B67-44AD-A045-093CEF5B18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B3DD72-EA9D-45F3-A48A-371270589E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2C7D3E-CF30-44D3-8A8D-873CD51CFC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3C4D891-3561-4A30-9C1A-7177956E6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1">
            <a:extLst>
              <a:ext uri="{FF2B5EF4-FFF2-40B4-BE49-F238E27FC236}">
                <a16:creationId xmlns:a16="http://schemas.microsoft.com/office/drawing/2014/main" id="{7D332806-27EC-4256-AC7C-78A34CF9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2">
            <a:extLst>
              <a:ext uri="{FF2B5EF4-FFF2-40B4-BE49-F238E27FC236}">
                <a16:creationId xmlns:a16="http://schemas.microsoft.com/office/drawing/2014/main" id="{C0E0B696-E59F-4E5C-81E4-30ADD581F1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2588" y="2687638"/>
            <a:ext cx="8305800" cy="17526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800" dirty="0">
                <a:solidFill>
                  <a:schemeClr val="bg1"/>
                </a:solidFill>
              </a:rPr>
              <a:t>2023 Roadworks Programme</a:t>
            </a:r>
          </a:p>
        </p:txBody>
      </p:sp>
      <p:sp>
        <p:nvSpPr>
          <p:cNvPr id="2052" name="Rectangle 33">
            <a:extLst>
              <a:ext uri="{FF2B5EF4-FFF2-40B4-BE49-F238E27FC236}">
                <a16:creationId xmlns:a16="http://schemas.microsoft.com/office/drawing/2014/main" id="{73490459-A12B-48B6-A230-189362E6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600" dirty="0">
                <a:solidFill>
                  <a:schemeClr val="bg1"/>
                </a:solidFill>
              </a:rPr>
              <a:t>Clondalkin, Newcastle, Rathcoole, Saggart and Brittas Area Committee Meeting</a:t>
            </a:r>
            <a:r>
              <a:rPr lang="en-US" altLang="en-US" sz="2600" dirty="0">
                <a:solidFill>
                  <a:schemeClr val="bg1"/>
                </a:solidFill>
              </a:rPr>
              <a:t>- January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4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 - Countywide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2023 - €8.2m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€3.4m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 - €3.0m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€400k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€300k 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QBC Upgrades - €100k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Routine Maintenance Works - €1m*</a:t>
            </a: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r>
              <a:rPr lang="en-US" altLang="en-US" sz="1800" dirty="0">
                <a:solidFill>
                  <a:srgbClr val="D95E00"/>
                </a:solidFill>
              </a:rPr>
              <a:t>* Includes hedge cutting, line marking, drainage works etc.</a:t>
            </a: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1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4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 – </a:t>
            </a:r>
            <a:r>
              <a:rPr lang="en-US" altLang="en-US" sz="2400" dirty="0" err="1">
                <a:solidFill>
                  <a:srgbClr val="D95E00"/>
                </a:solidFill>
              </a:rPr>
              <a:t>Tallaght</a:t>
            </a:r>
            <a:r>
              <a:rPr lang="en-US" altLang="en-US" sz="2400" dirty="0">
                <a:solidFill>
                  <a:srgbClr val="D95E00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2023 - €1,863,000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€956,000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 - €582,000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€75,000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Routine Maintenance Works - €250,000</a:t>
            </a: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r>
              <a:rPr lang="en-US" altLang="en-US" sz="1800" dirty="0">
                <a:solidFill>
                  <a:srgbClr val="D95E00"/>
                </a:solidFill>
              </a:rPr>
              <a:t>* Includes hedge cutting, line marking, drainage works etc.</a:t>
            </a: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8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8321968-B58F-E76D-6EF4-EE8F6EBFE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12303"/>
              </p:ext>
            </p:extLst>
          </p:nvPr>
        </p:nvGraphicFramePr>
        <p:xfrm>
          <a:off x="539552" y="2276872"/>
          <a:ext cx="6048672" cy="3456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8435">
                  <a:extLst>
                    <a:ext uri="{9D8B030D-6E8A-4147-A177-3AD203B41FA5}">
                      <a16:colId xmlns:a16="http://schemas.microsoft.com/office/drawing/2014/main" val="3904415857"/>
                    </a:ext>
                  </a:extLst>
                </a:gridCol>
                <a:gridCol w="1289062">
                  <a:extLst>
                    <a:ext uri="{9D8B030D-6E8A-4147-A177-3AD203B41FA5}">
                      <a16:colId xmlns:a16="http://schemas.microsoft.com/office/drawing/2014/main" val="2256367676"/>
                    </a:ext>
                  </a:extLst>
                </a:gridCol>
                <a:gridCol w="2611175">
                  <a:extLst>
                    <a:ext uri="{9D8B030D-6E8A-4147-A177-3AD203B41FA5}">
                      <a16:colId xmlns:a16="http://schemas.microsoft.com/office/drawing/2014/main" val="1624756061"/>
                    </a:ext>
                  </a:extLst>
                </a:gridCol>
              </a:tblGrid>
              <a:tr h="942649">
                <a:tc>
                  <a:txBody>
                    <a:bodyPr/>
                    <a:lstStyle/>
                    <a:p>
                      <a:pPr algn="l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Countywide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Clondalkin, Newcastle, Rathcoole, Saggart, Brittas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91557799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Road Resurfacing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62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6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84759288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Footpath Repair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77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11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65651392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Cycle Track Maintenance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6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2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19519777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QBC Maintenance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2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0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16469922"/>
                  </a:ext>
                </a:extLst>
              </a:tr>
              <a:tr h="628434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Social Housing Pavement Improvements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7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2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46640718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l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27688839"/>
                  </a:ext>
                </a:extLst>
              </a:tr>
              <a:tr h="31421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>
                          <a:effectLst/>
                        </a:rPr>
                        <a:t>Total</a:t>
                      </a:r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>
                          <a:effectLst/>
                        </a:rPr>
                        <a:t>154</a:t>
                      </a:r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21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83483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32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rgbClr val="D95E00"/>
                </a:solidFill>
              </a:rPr>
              <a:t>Clondalkin, Newcastle, Rathcoole, 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rgbClr val="D95E00"/>
                </a:solidFill>
              </a:rPr>
              <a:t>Saggart and Brittas </a:t>
            </a:r>
            <a:r>
              <a:rPr lang="en-US" altLang="en-US" sz="2400" dirty="0">
                <a:solidFill>
                  <a:srgbClr val="D95E00"/>
                </a:solidFill>
              </a:rPr>
              <a:t>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Road Resurfacing - €956,000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49E769-BC0E-3296-2BAD-837E0ED73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733407"/>
              </p:ext>
            </p:extLst>
          </p:nvPr>
        </p:nvGraphicFramePr>
        <p:xfrm>
          <a:off x="539552" y="2780928"/>
          <a:ext cx="5616624" cy="3024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44486964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513225927"/>
                    </a:ext>
                  </a:extLst>
                </a:gridCol>
              </a:tblGrid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Shady Lane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€30,000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16679486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Meagan's Lane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€60,000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57744155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Adamstown rd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€93,000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5881577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Aylmer Rd. Retaining Wall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€85,000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57811591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Aylmer Rd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€75,000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58579458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New Nangor Rd S3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€135,000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63507392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New Nangor Rd S2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€126,000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93788013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New Nangor Rd S1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€192,000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2876763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Citywest Rd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€95,000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22853239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Oakwood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€65,000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08185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43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rgbClr val="D95E00"/>
                </a:solidFill>
              </a:rPr>
              <a:t>Clondalkin, Newcastle, Rathcoole, 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rgbClr val="D95E00"/>
                </a:solidFill>
              </a:rPr>
              <a:t>Saggart and Brittas </a:t>
            </a:r>
            <a:r>
              <a:rPr lang="en-US" altLang="en-US" sz="2400" dirty="0">
                <a:solidFill>
                  <a:srgbClr val="D95E00"/>
                </a:solidFill>
              </a:rPr>
              <a:t>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Footpath Repair - €582,000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F6725F-5950-E2B3-A4C9-74032B6D5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2806"/>
              </p:ext>
            </p:extLst>
          </p:nvPr>
        </p:nvGraphicFramePr>
        <p:xfrm>
          <a:off x="467544" y="2636912"/>
          <a:ext cx="4392488" cy="3960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81621097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562316763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Floraville Estate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€25,000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5272456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Woodford Estate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€110,000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0401505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Monastery Estate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€30,000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3592984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Commons rd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€40,000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6908689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u="none" strike="noStrike">
                          <a:effectLst/>
                        </a:rPr>
                        <a:t>Lealand Estate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€20,000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5730878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Castle rd Saggart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€65,000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56999516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Forest Hills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€45,000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47979876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Monksfield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€25,000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4628163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Beech Lawn Rathcoole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€25,000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312421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Pairc Mhuire Saggart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€25,000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9230147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Oak Way / Willow Ave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€30,000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383631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Pinewood Estate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€60,000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2826259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St John Dr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€25,000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6512478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Rockfield Drive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€32,000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5639524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Station rd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€25,000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10603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53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C6DE50-1D0B-DEEE-168E-0F03EB6B5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213816"/>
              </p:ext>
            </p:extLst>
          </p:nvPr>
        </p:nvGraphicFramePr>
        <p:xfrm>
          <a:off x="683568" y="2492896"/>
          <a:ext cx="6910536" cy="958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8127">
                  <a:extLst>
                    <a:ext uri="{9D8B030D-6E8A-4147-A177-3AD203B41FA5}">
                      <a16:colId xmlns:a16="http://schemas.microsoft.com/office/drawing/2014/main" val="285016415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640406606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972963354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Social Housing </a:t>
                      </a:r>
                    </a:p>
                    <a:p>
                      <a:pPr algn="l" fontAlgn="ctr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Pavement Improvement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u="none" strike="noStrike">
                          <a:effectLst/>
                        </a:rPr>
                        <a:t>Oldchurch Avenue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 dirty="0">
                          <a:effectLst/>
                        </a:rPr>
                        <a:t>€35,000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extLst>
                  <a:ext uri="{0D108BD9-81ED-4DB2-BD59-A6C34878D82A}">
                    <a16:rowId xmlns:a16="http://schemas.microsoft.com/office/drawing/2014/main" val="915016020"/>
                  </a:ext>
                </a:extLst>
              </a:tr>
              <a:tr h="526634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u="none" strike="noStrike" dirty="0">
                          <a:effectLst/>
                        </a:rPr>
                        <a:t>Lealand Estate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 dirty="0">
                          <a:effectLst/>
                        </a:rPr>
                        <a:t>€40,000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extLst>
                  <a:ext uri="{0D108BD9-81ED-4DB2-BD59-A6C34878D82A}">
                    <a16:rowId xmlns:a16="http://schemas.microsoft.com/office/drawing/2014/main" val="3802635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72561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10463</TotalTime>
  <Words>311</Words>
  <Application>Microsoft Office PowerPoint</Application>
  <PresentationFormat>On-screen Show (4:3)</PresentationFormat>
  <Paragraphs>118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Clarke</dc:creator>
  <cp:lastModifiedBy>Gary Walsh</cp:lastModifiedBy>
  <cp:revision>63</cp:revision>
  <dcterms:created xsi:type="dcterms:W3CDTF">2007-03-26T15:59:42Z</dcterms:created>
  <dcterms:modified xsi:type="dcterms:W3CDTF">2023-01-04T14:50:38Z</dcterms:modified>
</cp:coreProperties>
</file>