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71" r:id="rId3"/>
    <p:sldId id="301" r:id="rId4"/>
    <p:sldId id="299" r:id="rId5"/>
    <p:sldId id="291" r:id="rId6"/>
    <p:sldId id="302" r:id="rId7"/>
    <p:sldId id="303" r:id="rId8"/>
    <p:sldId id="304" r:id="rId9"/>
    <p:sldId id="30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271"/>
            <p14:sldId id="301"/>
            <p14:sldId id="299"/>
            <p14:sldId id="291"/>
            <p14:sldId id="302"/>
            <p14:sldId id="303"/>
            <p14:sldId id="304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2023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Rathfarnham / Templeogue / Firhouse / Bohernabreena 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- Countywide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€8.2m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€3.4m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€3.0m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€400k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€100k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€1m*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800" dirty="0">
                <a:solidFill>
                  <a:srgbClr val="D95E00"/>
                </a:solidFill>
              </a:rPr>
              <a:t>* Includes hedge cutting, line marking, drainage works etc.</a:t>
            </a: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711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– RTFB 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€2,240,000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€785,000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€955,000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€200,000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€50,000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€250,000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800" dirty="0">
                <a:solidFill>
                  <a:srgbClr val="D95E00"/>
                </a:solidFill>
              </a:rPr>
              <a:t>* Includes hedge cutting, line marking, drainage works etc.</a:t>
            </a: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8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D0A566E-BFD5-5C12-DEB5-2B5754437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491448"/>
              </p:ext>
            </p:extLst>
          </p:nvPr>
        </p:nvGraphicFramePr>
        <p:xfrm>
          <a:off x="899592" y="2276872"/>
          <a:ext cx="5976664" cy="38164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4648">
                  <a:extLst>
                    <a:ext uri="{9D8B030D-6E8A-4147-A177-3AD203B41FA5}">
                      <a16:colId xmlns:a16="http://schemas.microsoft.com/office/drawing/2014/main" val="3111487602"/>
                    </a:ext>
                  </a:extLst>
                </a:gridCol>
                <a:gridCol w="1226789">
                  <a:extLst>
                    <a:ext uri="{9D8B030D-6E8A-4147-A177-3AD203B41FA5}">
                      <a16:colId xmlns:a16="http://schemas.microsoft.com/office/drawing/2014/main" val="2286716895"/>
                    </a:ext>
                  </a:extLst>
                </a:gridCol>
                <a:gridCol w="1226789">
                  <a:extLst>
                    <a:ext uri="{9D8B030D-6E8A-4147-A177-3AD203B41FA5}">
                      <a16:colId xmlns:a16="http://schemas.microsoft.com/office/drawing/2014/main" val="2456466937"/>
                    </a:ext>
                  </a:extLst>
                </a:gridCol>
                <a:gridCol w="1478438">
                  <a:extLst>
                    <a:ext uri="{9D8B030D-6E8A-4147-A177-3AD203B41FA5}">
                      <a16:colId xmlns:a16="http://schemas.microsoft.com/office/drawing/2014/main" val="1095350188"/>
                    </a:ext>
                  </a:extLst>
                </a:gridCol>
              </a:tblGrid>
              <a:tr h="508856">
                <a:tc>
                  <a:txBody>
                    <a:bodyPr/>
                    <a:lstStyle/>
                    <a:p>
                      <a:pPr algn="l" fontAlgn="ctr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Countywide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Templeogue Rathfarnham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Firhouse Bohernabreena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62520693"/>
                  </a:ext>
                </a:extLst>
              </a:tr>
              <a:tr h="508856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u="none" strike="noStrike">
                          <a:effectLst/>
                        </a:rPr>
                        <a:t>Road Resurfacing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62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12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9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32449753"/>
                  </a:ext>
                </a:extLst>
              </a:tr>
              <a:tr h="508856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u="none" strike="noStrike">
                          <a:effectLst/>
                        </a:rPr>
                        <a:t>Footpath Repair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77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16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5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46545905"/>
                  </a:ext>
                </a:extLst>
              </a:tr>
              <a:tr h="508856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u="none" strike="noStrike">
                          <a:effectLst/>
                        </a:rPr>
                        <a:t>Cycle Track Maintenance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6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3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0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53430711"/>
                  </a:ext>
                </a:extLst>
              </a:tr>
              <a:tr h="508856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u="none" strike="noStrike">
                          <a:effectLst/>
                        </a:rPr>
                        <a:t>QBC Maintenance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2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1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0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53393858"/>
                  </a:ext>
                </a:extLst>
              </a:tr>
              <a:tr h="508856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u="none" strike="noStrike">
                          <a:effectLst/>
                        </a:rPr>
                        <a:t>Social Housing Pavement Improvements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7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0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u="none" strike="noStrike">
                          <a:effectLst/>
                        </a:rPr>
                        <a:t>0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78277756"/>
                  </a:ext>
                </a:extLst>
              </a:tr>
              <a:tr h="254429"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3304465"/>
                  </a:ext>
                </a:extLst>
              </a:tr>
              <a:tr h="508856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1" u="none" strike="noStrike">
                          <a:effectLst/>
                        </a:rPr>
                        <a:t>Total</a:t>
                      </a:r>
                      <a:endParaRPr lang="en-I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b="1" u="none" strike="noStrike">
                          <a:effectLst/>
                        </a:rPr>
                        <a:t>154</a:t>
                      </a:r>
                      <a:endParaRPr lang="en-IE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u="none" strike="noStrike" dirty="0">
                          <a:effectLst/>
                        </a:rPr>
                        <a:t>32</a:t>
                      </a:r>
                      <a:endParaRPr lang="en-I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u="none" strike="noStrike" dirty="0">
                          <a:effectLst/>
                        </a:rPr>
                        <a:t>14</a:t>
                      </a:r>
                      <a:endParaRPr lang="en-I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51924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Rathfarnham Templeogue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€435,000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D4E82AC-EE2B-5998-336E-9D20BF278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163219"/>
              </p:ext>
            </p:extLst>
          </p:nvPr>
        </p:nvGraphicFramePr>
        <p:xfrm>
          <a:off x="381000" y="2636912"/>
          <a:ext cx="5631160" cy="35283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325683871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48409122"/>
                    </a:ext>
                  </a:extLst>
                </a:gridCol>
              </a:tblGrid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Limekiln Road (Phase 2)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65715346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Cherryfield Road (Phase 1)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45569306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Kimmage Road West and Cromwellsfort Road (Phase 2)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62863036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Crannagh, Rathfarnham Park and Ballytore Estate (Phase 2)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04926036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Turnpike Road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€60,000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18525035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Marian Road and Crescent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€30,000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58431694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Glendoher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31448623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Templeogue Lodge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€20,000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83615762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Orwell Park Glen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€20,000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08163945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Butterfield Park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05177303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u="none" strike="noStrike">
                          <a:effectLst/>
                        </a:rPr>
                        <a:t>Hawthorn/Holly Road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€45,000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3148360"/>
                  </a:ext>
                </a:extLst>
              </a:tr>
              <a:tr h="29403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Rathfarnham Main Street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87846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Rathfarnham Templeogue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€625,000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731B5A5-9C16-2696-BDA6-BCD7AA72D6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216859"/>
              </p:ext>
            </p:extLst>
          </p:nvPr>
        </p:nvGraphicFramePr>
        <p:xfrm>
          <a:off x="467545" y="2545203"/>
          <a:ext cx="4248472" cy="4084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6303">
                  <a:extLst>
                    <a:ext uri="{9D8B030D-6E8A-4147-A177-3AD203B41FA5}">
                      <a16:colId xmlns:a16="http://schemas.microsoft.com/office/drawing/2014/main" val="2785960849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3522407523"/>
                    </a:ext>
                  </a:extLst>
                </a:gridCol>
              </a:tblGrid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Ballyboden Crescent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05327927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Ballyroan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€40,000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26807941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Ballytore and Crannagh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€45,000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94100719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Boden Park, The Close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62566408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College Estate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31067758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Coolamber Court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25660630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Cypress Grove Road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€30,000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41916090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Dargle Wood 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6908298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Fortfield Estate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€100,000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44722796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Glendown Avenue &amp; Court 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€40,000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4117366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Manor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87496586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Owendore Avenue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08557567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Tara Hill Road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7956908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Whitehall Gardens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€30,000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36537013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Willbrook Estate/Lawn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44811299"/>
                  </a:ext>
                </a:extLst>
              </a:tr>
              <a:tr h="2553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Robinhood Road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€25,000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32770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53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Firhouse Bohernabreena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€350,000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4B43CCE-AFCF-6F38-1AF0-471C94B95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479831"/>
              </p:ext>
            </p:extLst>
          </p:nvPr>
        </p:nvGraphicFramePr>
        <p:xfrm>
          <a:off x="539552" y="2492896"/>
          <a:ext cx="6480720" cy="3384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68552">
                  <a:extLst>
                    <a:ext uri="{9D8B030D-6E8A-4147-A177-3AD203B41FA5}">
                      <a16:colId xmlns:a16="http://schemas.microsoft.com/office/drawing/2014/main" val="287767106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551602065"/>
                    </a:ext>
                  </a:extLst>
                </a:gridCol>
              </a:tblGrid>
              <a:tr h="3760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Allagour Road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48666237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R114- Oldmill Junction to Callaghan's Bridge Phase 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46348139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Kiltipper Road- Oldbawn Rd to Killtipper Way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90666854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Oldcourt Road-Oldcourt Avenue to Oldcourt Cottages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€25,000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38920382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Allenton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€25,000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11876208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Cruagh Road- Lookout to Junction with R116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€60,000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47104235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Tibradden Road Phase 2- M50 underpass roundabout (DLRs) westwards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€40,000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30847908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Carraiglea Downs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€25,000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81963904"/>
                  </a:ext>
                </a:extLst>
              </a:tr>
              <a:tr h="37604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Ballycullen Avenue (Junction of Firhouse Road)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€25,000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9398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14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" y="-528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Firhouse Bohernabreena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€330,000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D9C8697-EC17-0795-D020-F0BDF2DA9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13810"/>
              </p:ext>
            </p:extLst>
          </p:nvPr>
        </p:nvGraphicFramePr>
        <p:xfrm>
          <a:off x="467544" y="2508250"/>
          <a:ext cx="5400600" cy="2144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632894853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555516256"/>
                    </a:ext>
                  </a:extLst>
                </a:gridCol>
              </a:tblGrid>
              <a:tr h="4289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Allenton Road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€55,000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63233173"/>
                  </a:ext>
                </a:extLst>
              </a:tr>
              <a:tr h="4289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Woodlawn Park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€55,000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62327209"/>
                  </a:ext>
                </a:extLst>
              </a:tr>
              <a:tr h="4289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Oldcourt Avenue and Close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€80,000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43118618"/>
                  </a:ext>
                </a:extLst>
              </a:tr>
              <a:tr h="4289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Glencarraig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€65,000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53550523"/>
                  </a:ext>
                </a:extLst>
              </a:tr>
              <a:tr h="4289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Moyville Estate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€75,000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98026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21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DA43966-863B-5486-C6E0-EAC483B1C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335076"/>
              </p:ext>
            </p:extLst>
          </p:nvPr>
        </p:nvGraphicFramePr>
        <p:xfrm>
          <a:off x="685801" y="2462190"/>
          <a:ext cx="6910536" cy="1110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4188236988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66319290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662715526"/>
                    </a:ext>
                  </a:extLst>
                </a:gridCol>
              </a:tblGrid>
              <a:tr h="370275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Cycle Track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Ballyboden Road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€80,000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1017704643"/>
                  </a:ext>
                </a:extLst>
              </a:tr>
              <a:tr h="370275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Templeogue Road R137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€60,000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1995798411"/>
                  </a:ext>
                </a:extLst>
              </a:tr>
              <a:tr h="370275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Ballyroan Road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€60,000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102676258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958F94A-F491-E462-E4C1-4948921E5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078264"/>
              </p:ext>
            </p:extLst>
          </p:nvPr>
        </p:nvGraphicFramePr>
        <p:xfrm>
          <a:off x="685800" y="4151544"/>
          <a:ext cx="6910536" cy="4295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8">
                  <a:extLst>
                    <a:ext uri="{9D8B030D-6E8A-4147-A177-3AD203B41FA5}">
                      <a16:colId xmlns:a16="http://schemas.microsoft.com/office/drawing/2014/main" val="3778091824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70014879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978631768"/>
                    </a:ext>
                  </a:extLst>
                </a:gridCol>
              </a:tblGrid>
              <a:tr h="429584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QBC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Templeogue Road R137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€50,000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1646568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2561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10423</TotalTime>
  <Words>459</Words>
  <Application>Microsoft Office PowerPoint</Application>
  <PresentationFormat>On-screen Show (4:3)</PresentationFormat>
  <Paragraphs>167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62</cp:revision>
  <dcterms:created xsi:type="dcterms:W3CDTF">2007-03-26T15:59:42Z</dcterms:created>
  <dcterms:modified xsi:type="dcterms:W3CDTF">2023-01-04T14:45:12Z</dcterms:modified>
</cp:coreProperties>
</file>