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1"/>
  </p:sldMasterIdLst>
  <p:sldIdLst>
    <p:sldId id="256" r:id="rId2"/>
    <p:sldId id="282" r:id="rId3"/>
    <p:sldId id="283" r:id="rId4"/>
    <p:sldId id="274" r:id="rId5"/>
    <p:sldId id="260" r:id="rId6"/>
    <p:sldId id="275" r:id="rId7"/>
    <p:sldId id="279" r:id="rId8"/>
    <p:sldId id="262" r:id="rId9"/>
    <p:sldId id="265" r:id="rId10"/>
    <p:sldId id="269" r:id="rId11"/>
    <p:sldId id="277"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EC938-2755-4CEC-AE58-17C67754FDCC}" v="41" dt="2022-12-05T14:20:42.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8" autoAdjust="0"/>
    <p:restoredTop sz="94660"/>
  </p:normalViewPr>
  <p:slideViewPr>
    <p:cSldViewPr snapToGrid="0">
      <p:cViewPr varScale="1">
        <p:scale>
          <a:sx n="86" d="100"/>
          <a:sy n="86" d="100"/>
        </p:scale>
        <p:origin x="60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Palmer" userId="ab3e3c73-a995-4c02-83b7-7903b05c543a" providerId="ADAL" clId="{CC2EC938-2755-4CEC-AE58-17C67754FDCC}"/>
    <pc:docChg chg="undo custSel addSld delSld modSld">
      <pc:chgData name="Simon Palmer" userId="ab3e3c73-a995-4c02-83b7-7903b05c543a" providerId="ADAL" clId="{CC2EC938-2755-4CEC-AE58-17C67754FDCC}" dt="2022-12-05T14:42:25.493" v="2998" actId="20577"/>
      <pc:docMkLst>
        <pc:docMk/>
      </pc:docMkLst>
      <pc:sldChg chg="modSp">
        <pc:chgData name="Simon Palmer" userId="ab3e3c73-a995-4c02-83b7-7903b05c543a" providerId="ADAL" clId="{CC2EC938-2755-4CEC-AE58-17C67754FDCC}" dt="2022-12-05T10:42:18.465" v="475" actId="1076"/>
        <pc:sldMkLst>
          <pc:docMk/>
          <pc:sldMk cId="2923594671" sldId="256"/>
        </pc:sldMkLst>
        <pc:picChg chg="mod">
          <ac:chgData name="Simon Palmer" userId="ab3e3c73-a995-4c02-83b7-7903b05c543a" providerId="ADAL" clId="{CC2EC938-2755-4CEC-AE58-17C67754FDCC}" dt="2022-12-05T10:42:18.465" v="475" actId="1076"/>
          <ac:picMkLst>
            <pc:docMk/>
            <pc:sldMk cId="2923594671" sldId="256"/>
            <ac:picMk id="1026" creationId="{CAD1CB30-4CB3-010C-4248-8592EDB82146}"/>
          </ac:picMkLst>
        </pc:picChg>
      </pc:sldChg>
      <pc:sldChg chg="addSp modSp del mod">
        <pc:chgData name="Simon Palmer" userId="ab3e3c73-a995-4c02-83b7-7903b05c543a" providerId="ADAL" clId="{CC2EC938-2755-4CEC-AE58-17C67754FDCC}" dt="2022-12-05T14:32:39.374" v="2496" actId="47"/>
        <pc:sldMkLst>
          <pc:docMk/>
          <pc:sldMk cId="3823251769" sldId="257"/>
        </pc:sldMkLst>
        <pc:graphicFrameChg chg="mod">
          <ac:chgData name="Simon Palmer" userId="ab3e3c73-a995-4c02-83b7-7903b05c543a" providerId="ADAL" clId="{CC2EC938-2755-4CEC-AE58-17C67754FDCC}" dt="2022-12-05T14:19:16.572" v="1537" actId="20577"/>
          <ac:graphicFrameMkLst>
            <pc:docMk/>
            <pc:sldMk cId="3823251769" sldId="257"/>
            <ac:graphicFrameMk id="7" creationId="{C7DD77CD-D365-6AE6-07B7-B36F334AD74C}"/>
          </ac:graphicFrameMkLst>
        </pc:graphicFrameChg>
        <pc:picChg chg="add mod">
          <ac:chgData name="Simon Palmer" userId="ab3e3c73-a995-4c02-83b7-7903b05c543a" providerId="ADAL" clId="{CC2EC938-2755-4CEC-AE58-17C67754FDCC}" dt="2022-12-05T10:42:49.074" v="477" actId="1076"/>
          <ac:picMkLst>
            <pc:docMk/>
            <pc:sldMk cId="3823251769" sldId="257"/>
            <ac:picMk id="3" creationId="{A77DE3D7-F53F-8976-B362-54B621E1FCB1}"/>
          </ac:picMkLst>
        </pc:picChg>
      </pc:sldChg>
      <pc:sldChg chg="addSp modSp del">
        <pc:chgData name="Simon Palmer" userId="ab3e3c73-a995-4c02-83b7-7903b05c543a" providerId="ADAL" clId="{CC2EC938-2755-4CEC-AE58-17C67754FDCC}" dt="2022-12-05T14:19:48.286" v="1538" actId="47"/>
        <pc:sldMkLst>
          <pc:docMk/>
          <pc:sldMk cId="4148920224" sldId="258"/>
        </pc:sldMkLst>
        <pc:picChg chg="add mod">
          <ac:chgData name="Simon Palmer" userId="ab3e3c73-a995-4c02-83b7-7903b05c543a" providerId="ADAL" clId="{CC2EC938-2755-4CEC-AE58-17C67754FDCC}" dt="2022-12-05T10:43:04.533" v="479" actId="1076"/>
          <ac:picMkLst>
            <pc:docMk/>
            <pc:sldMk cId="4148920224" sldId="258"/>
            <ac:picMk id="3" creationId="{2E4C1341-A8F5-422F-F07D-3A5784E972FA}"/>
          </ac:picMkLst>
        </pc:picChg>
      </pc:sldChg>
      <pc:sldChg chg="addSp modSp del">
        <pc:chgData name="Simon Palmer" userId="ab3e3c73-a995-4c02-83b7-7903b05c543a" providerId="ADAL" clId="{CC2EC938-2755-4CEC-AE58-17C67754FDCC}" dt="2022-12-05T14:37:51.788" v="2733" actId="47"/>
        <pc:sldMkLst>
          <pc:docMk/>
          <pc:sldMk cId="4152710948" sldId="260"/>
        </pc:sldMkLst>
        <pc:picChg chg="add mod">
          <ac:chgData name="Simon Palmer" userId="ab3e3c73-a995-4c02-83b7-7903b05c543a" providerId="ADAL" clId="{CC2EC938-2755-4CEC-AE58-17C67754FDCC}" dt="2022-12-05T10:43:29.231" v="482"/>
          <ac:picMkLst>
            <pc:docMk/>
            <pc:sldMk cId="4152710948" sldId="260"/>
            <ac:picMk id="3" creationId="{8039E800-83E2-C040-6969-FFBED6A1B9A9}"/>
          </ac:picMkLst>
        </pc:picChg>
      </pc:sldChg>
      <pc:sldChg chg="del">
        <pc:chgData name="Simon Palmer" userId="ab3e3c73-a995-4c02-83b7-7903b05c543a" providerId="ADAL" clId="{CC2EC938-2755-4CEC-AE58-17C67754FDCC}" dt="2022-12-05T14:12:39.884" v="1494" actId="47"/>
        <pc:sldMkLst>
          <pc:docMk/>
          <pc:sldMk cId="774417611" sldId="264"/>
        </pc:sldMkLst>
      </pc:sldChg>
      <pc:sldChg chg="addSp modSp mod">
        <pc:chgData name="Simon Palmer" userId="ab3e3c73-a995-4c02-83b7-7903b05c543a" providerId="ADAL" clId="{CC2EC938-2755-4CEC-AE58-17C67754FDCC}" dt="2022-12-05T14:22:25.423" v="1545" actId="255"/>
        <pc:sldMkLst>
          <pc:docMk/>
          <pc:sldMk cId="1804132313" sldId="265"/>
        </pc:sldMkLst>
        <pc:spChg chg="mod">
          <ac:chgData name="Simon Palmer" userId="ab3e3c73-a995-4c02-83b7-7903b05c543a" providerId="ADAL" clId="{CC2EC938-2755-4CEC-AE58-17C67754FDCC}" dt="2022-12-05T14:22:25.423" v="1545" actId="255"/>
          <ac:spMkLst>
            <pc:docMk/>
            <pc:sldMk cId="1804132313" sldId="265"/>
            <ac:spMk id="43" creationId="{AA8F77B0-2EB0-1721-71BA-820ADFCF78BC}"/>
          </ac:spMkLst>
        </pc:spChg>
        <pc:picChg chg="add mod">
          <ac:chgData name="Simon Palmer" userId="ab3e3c73-a995-4c02-83b7-7903b05c543a" providerId="ADAL" clId="{CC2EC938-2755-4CEC-AE58-17C67754FDCC}" dt="2022-12-05T10:45:04.076" v="495" actId="14100"/>
          <ac:picMkLst>
            <pc:docMk/>
            <pc:sldMk cId="1804132313" sldId="265"/>
            <ac:picMk id="3" creationId="{F95B9AF3-8207-05E5-22F6-48F858C5D3C8}"/>
          </ac:picMkLst>
        </pc:picChg>
      </pc:sldChg>
      <pc:sldChg chg="addSp modSp del mod">
        <pc:chgData name="Simon Palmer" userId="ab3e3c73-a995-4c02-83b7-7903b05c543a" providerId="ADAL" clId="{CC2EC938-2755-4CEC-AE58-17C67754FDCC}" dt="2022-12-05T14:22:58.211" v="1547" actId="47"/>
        <pc:sldMkLst>
          <pc:docMk/>
          <pc:sldMk cId="419964359" sldId="266"/>
        </pc:sldMkLst>
        <pc:spChg chg="mod">
          <ac:chgData name="Simon Palmer" userId="ab3e3c73-a995-4c02-83b7-7903b05c543a" providerId="ADAL" clId="{CC2EC938-2755-4CEC-AE58-17C67754FDCC}" dt="2022-12-05T14:15:38.299" v="1526" actId="255"/>
          <ac:spMkLst>
            <pc:docMk/>
            <pc:sldMk cId="419964359" sldId="266"/>
            <ac:spMk id="2" creationId="{843AD83A-BC15-4A74-3099-4524737D2BCE}"/>
          </ac:spMkLst>
        </pc:spChg>
        <pc:graphicFrameChg chg="mod">
          <ac:chgData name="Simon Palmer" userId="ab3e3c73-a995-4c02-83b7-7903b05c543a" providerId="ADAL" clId="{CC2EC938-2755-4CEC-AE58-17C67754FDCC}" dt="2022-12-05T14:15:30.903" v="1525" actId="255"/>
          <ac:graphicFrameMkLst>
            <pc:docMk/>
            <pc:sldMk cId="419964359" sldId="266"/>
            <ac:graphicFrameMk id="5" creationId="{2E28FD65-321B-B980-72A5-5B7D11A14E53}"/>
          </ac:graphicFrameMkLst>
        </pc:graphicFrameChg>
        <pc:picChg chg="add mod">
          <ac:chgData name="Simon Palmer" userId="ab3e3c73-a995-4c02-83b7-7903b05c543a" providerId="ADAL" clId="{CC2EC938-2755-4CEC-AE58-17C67754FDCC}" dt="2022-12-05T10:44:04.146" v="486" actId="14100"/>
          <ac:picMkLst>
            <pc:docMk/>
            <pc:sldMk cId="419964359" sldId="266"/>
            <ac:picMk id="3" creationId="{0760DB8E-69AF-E2E3-912E-EA525A7026B9}"/>
          </ac:picMkLst>
        </pc:picChg>
      </pc:sldChg>
      <pc:sldChg chg="modSp del">
        <pc:chgData name="Simon Palmer" userId="ab3e3c73-a995-4c02-83b7-7903b05c543a" providerId="ADAL" clId="{CC2EC938-2755-4CEC-AE58-17C67754FDCC}" dt="2022-12-05T14:04:10.603" v="1449" actId="47"/>
        <pc:sldMkLst>
          <pc:docMk/>
          <pc:sldMk cId="3921680546" sldId="267"/>
        </pc:sldMkLst>
        <pc:picChg chg="mod">
          <ac:chgData name="Simon Palmer" userId="ab3e3c73-a995-4c02-83b7-7903b05c543a" providerId="ADAL" clId="{CC2EC938-2755-4CEC-AE58-17C67754FDCC}" dt="2022-12-05T10:42:09.116" v="474" actId="1076"/>
          <ac:picMkLst>
            <pc:docMk/>
            <pc:sldMk cId="3921680546" sldId="267"/>
            <ac:picMk id="2050" creationId="{733FE444-00A3-CBB1-2068-78458B26985E}"/>
          </ac:picMkLst>
        </pc:picChg>
      </pc:sldChg>
      <pc:sldChg chg="addSp modSp del">
        <pc:chgData name="Simon Palmer" userId="ab3e3c73-a995-4c02-83b7-7903b05c543a" providerId="ADAL" clId="{CC2EC938-2755-4CEC-AE58-17C67754FDCC}" dt="2022-12-05T14:14:43.399" v="1523" actId="47"/>
        <pc:sldMkLst>
          <pc:docMk/>
          <pc:sldMk cId="2431635152" sldId="268"/>
        </pc:sldMkLst>
        <pc:picChg chg="add mod">
          <ac:chgData name="Simon Palmer" userId="ab3e3c73-a995-4c02-83b7-7903b05c543a" providerId="ADAL" clId="{CC2EC938-2755-4CEC-AE58-17C67754FDCC}" dt="2022-12-05T10:45:27.661" v="497"/>
          <ac:picMkLst>
            <pc:docMk/>
            <pc:sldMk cId="2431635152" sldId="268"/>
            <ac:picMk id="4" creationId="{39686D8D-2826-CAF0-8963-00CA33357251}"/>
          </ac:picMkLst>
        </pc:picChg>
      </pc:sldChg>
      <pc:sldChg chg="addSp modSp mod">
        <pc:chgData name="Simon Palmer" userId="ab3e3c73-a995-4c02-83b7-7903b05c543a" providerId="ADAL" clId="{CC2EC938-2755-4CEC-AE58-17C67754FDCC}" dt="2022-12-05T14:35:44.275" v="2732" actId="27636"/>
        <pc:sldMkLst>
          <pc:docMk/>
          <pc:sldMk cId="4162549587" sldId="269"/>
        </pc:sldMkLst>
        <pc:spChg chg="mod">
          <ac:chgData name="Simon Palmer" userId="ab3e3c73-a995-4c02-83b7-7903b05c543a" providerId="ADAL" clId="{CC2EC938-2755-4CEC-AE58-17C67754FDCC}" dt="2022-12-05T14:13:54.958" v="1515" actId="14100"/>
          <ac:spMkLst>
            <pc:docMk/>
            <pc:sldMk cId="4162549587" sldId="269"/>
            <ac:spMk id="2" creationId="{7069FB6D-32D8-6AD9-ED58-A6257D7276B5}"/>
          </ac:spMkLst>
        </pc:spChg>
        <pc:spChg chg="mod">
          <ac:chgData name="Simon Palmer" userId="ab3e3c73-a995-4c02-83b7-7903b05c543a" providerId="ADAL" clId="{CC2EC938-2755-4CEC-AE58-17C67754FDCC}" dt="2022-12-05T14:35:44.275" v="2732" actId="27636"/>
          <ac:spMkLst>
            <pc:docMk/>
            <pc:sldMk cId="4162549587" sldId="269"/>
            <ac:spMk id="3" creationId="{EBE8A3FC-BC30-B549-0D13-2B160EBBF75C}"/>
          </ac:spMkLst>
        </pc:spChg>
        <pc:picChg chg="add mod">
          <ac:chgData name="Simon Palmer" userId="ab3e3c73-a995-4c02-83b7-7903b05c543a" providerId="ADAL" clId="{CC2EC938-2755-4CEC-AE58-17C67754FDCC}" dt="2022-12-05T14:20:42.168" v="1540" actId="14100"/>
          <ac:picMkLst>
            <pc:docMk/>
            <pc:sldMk cId="4162549587" sldId="269"/>
            <ac:picMk id="4" creationId="{3D500F7F-B9DD-B576-C53B-0770F1745D65}"/>
          </ac:picMkLst>
        </pc:picChg>
      </pc:sldChg>
      <pc:sldChg chg="addSp modSp del">
        <pc:chgData name="Simon Palmer" userId="ab3e3c73-a995-4c02-83b7-7903b05c543a" providerId="ADAL" clId="{CC2EC938-2755-4CEC-AE58-17C67754FDCC}" dt="2022-12-05T14:20:05.043" v="1539" actId="47"/>
        <pc:sldMkLst>
          <pc:docMk/>
          <pc:sldMk cId="4066171389" sldId="271"/>
        </pc:sldMkLst>
        <pc:picChg chg="add mod">
          <ac:chgData name="Simon Palmer" userId="ab3e3c73-a995-4c02-83b7-7903b05c543a" providerId="ADAL" clId="{CC2EC938-2755-4CEC-AE58-17C67754FDCC}" dt="2022-12-05T10:45:50.022" v="499"/>
          <ac:picMkLst>
            <pc:docMk/>
            <pc:sldMk cId="4066171389" sldId="271"/>
            <ac:picMk id="3" creationId="{94CE2855-6736-5FCF-A51D-7AA2CC83F028}"/>
          </ac:picMkLst>
        </pc:picChg>
      </pc:sldChg>
      <pc:sldChg chg="addSp modSp mod">
        <pc:chgData name="Simon Palmer" userId="ab3e3c73-a995-4c02-83b7-7903b05c543a" providerId="ADAL" clId="{CC2EC938-2755-4CEC-AE58-17C67754FDCC}" dt="2022-12-05T14:18:41.733" v="1533" actId="27636"/>
        <pc:sldMkLst>
          <pc:docMk/>
          <pc:sldMk cId="1026858765" sldId="274"/>
        </pc:sldMkLst>
        <pc:spChg chg="mod">
          <ac:chgData name="Simon Palmer" userId="ab3e3c73-a995-4c02-83b7-7903b05c543a" providerId="ADAL" clId="{CC2EC938-2755-4CEC-AE58-17C67754FDCC}" dt="2022-12-05T14:18:41.733" v="1533" actId="27636"/>
          <ac:spMkLst>
            <pc:docMk/>
            <pc:sldMk cId="1026858765" sldId="274"/>
            <ac:spMk id="3" creationId="{8A42A891-C08D-ACC6-1A36-676204978B6D}"/>
          </ac:spMkLst>
        </pc:spChg>
        <pc:picChg chg="add mod">
          <ac:chgData name="Simon Palmer" userId="ab3e3c73-a995-4c02-83b7-7903b05c543a" providerId="ADAL" clId="{CC2EC938-2755-4CEC-AE58-17C67754FDCC}" dt="2022-12-05T10:43:18.738" v="481" actId="1076"/>
          <ac:picMkLst>
            <pc:docMk/>
            <pc:sldMk cId="1026858765" sldId="274"/>
            <ac:picMk id="4" creationId="{C55A938C-FDAC-CF00-8F7A-C99275084A66}"/>
          </ac:picMkLst>
        </pc:picChg>
      </pc:sldChg>
      <pc:sldChg chg="addSp modSp mod">
        <pc:chgData name="Simon Palmer" userId="ab3e3c73-a995-4c02-83b7-7903b05c543a" providerId="ADAL" clId="{CC2EC938-2755-4CEC-AE58-17C67754FDCC}" dt="2022-12-05T14:22:37.454" v="1546" actId="255"/>
        <pc:sldMkLst>
          <pc:docMk/>
          <pc:sldMk cId="104727542" sldId="275"/>
        </pc:sldMkLst>
        <pc:spChg chg="mod">
          <ac:chgData name="Simon Palmer" userId="ab3e3c73-a995-4c02-83b7-7903b05c543a" providerId="ADAL" clId="{CC2EC938-2755-4CEC-AE58-17C67754FDCC}" dt="2022-12-05T14:11:27.566" v="1486" actId="20577"/>
          <ac:spMkLst>
            <pc:docMk/>
            <pc:sldMk cId="104727542" sldId="275"/>
            <ac:spMk id="2" creationId="{9C483945-B9D8-577E-C8B9-968A558B7794}"/>
          </ac:spMkLst>
        </pc:spChg>
        <pc:spChg chg="mod">
          <ac:chgData name="Simon Palmer" userId="ab3e3c73-a995-4c02-83b7-7903b05c543a" providerId="ADAL" clId="{CC2EC938-2755-4CEC-AE58-17C67754FDCC}" dt="2022-12-05T14:22:37.454" v="1546" actId="255"/>
          <ac:spMkLst>
            <pc:docMk/>
            <pc:sldMk cId="104727542" sldId="275"/>
            <ac:spMk id="3" creationId="{B53C976C-CCD2-85FF-0DF2-DBD4071FA102}"/>
          </ac:spMkLst>
        </pc:spChg>
        <pc:picChg chg="add mod">
          <ac:chgData name="Simon Palmer" userId="ab3e3c73-a995-4c02-83b7-7903b05c543a" providerId="ADAL" clId="{CC2EC938-2755-4CEC-AE58-17C67754FDCC}" dt="2022-12-05T10:44:44.832" v="492" actId="14100"/>
          <ac:picMkLst>
            <pc:docMk/>
            <pc:sldMk cId="104727542" sldId="275"/>
            <ac:picMk id="4" creationId="{0BA7906A-42C7-86B8-1D1D-2BCDE0DAA79C}"/>
          </ac:picMkLst>
        </pc:picChg>
      </pc:sldChg>
      <pc:sldChg chg="addSp modSp mod">
        <pc:chgData name="Simon Palmer" userId="ab3e3c73-a995-4c02-83b7-7903b05c543a" providerId="ADAL" clId="{CC2EC938-2755-4CEC-AE58-17C67754FDCC}" dt="2022-12-05T14:34:24.044" v="2587" actId="255"/>
        <pc:sldMkLst>
          <pc:docMk/>
          <pc:sldMk cId="2461135552" sldId="280"/>
        </pc:sldMkLst>
        <pc:spChg chg="mod">
          <ac:chgData name="Simon Palmer" userId="ab3e3c73-a995-4c02-83b7-7903b05c543a" providerId="ADAL" clId="{CC2EC938-2755-4CEC-AE58-17C67754FDCC}" dt="2022-12-05T14:34:24.044" v="2587" actId="255"/>
          <ac:spMkLst>
            <pc:docMk/>
            <pc:sldMk cId="2461135552" sldId="280"/>
            <ac:spMk id="3" creationId="{E27E932A-62FE-39F8-3190-4861AAD7E592}"/>
          </ac:spMkLst>
        </pc:spChg>
        <pc:picChg chg="add mod">
          <ac:chgData name="Simon Palmer" userId="ab3e3c73-a995-4c02-83b7-7903b05c543a" providerId="ADAL" clId="{CC2EC938-2755-4CEC-AE58-17C67754FDCC}" dt="2022-12-05T10:45:40.414" v="498"/>
          <ac:picMkLst>
            <pc:docMk/>
            <pc:sldMk cId="2461135552" sldId="280"/>
            <ac:picMk id="4" creationId="{EB0B279B-4711-1440-39AB-BA04A3DB1947}"/>
          </ac:picMkLst>
        </pc:picChg>
      </pc:sldChg>
      <pc:sldChg chg="del">
        <pc:chgData name="Simon Palmer" userId="ab3e3c73-a995-4c02-83b7-7903b05c543a" providerId="ADAL" clId="{CC2EC938-2755-4CEC-AE58-17C67754FDCC}" dt="2022-12-05T14:24:31.367" v="1548" actId="47"/>
        <pc:sldMkLst>
          <pc:docMk/>
          <pc:sldMk cId="1382231412" sldId="281"/>
        </pc:sldMkLst>
      </pc:sldChg>
      <pc:sldChg chg="addSp modSp new del mod">
        <pc:chgData name="Simon Palmer" userId="ab3e3c73-a995-4c02-83b7-7903b05c543a" providerId="ADAL" clId="{CC2EC938-2755-4CEC-AE58-17C67754FDCC}" dt="2022-12-05T14:04:19.446" v="1450" actId="47"/>
        <pc:sldMkLst>
          <pc:docMk/>
          <pc:sldMk cId="1354768184" sldId="283"/>
        </pc:sldMkLst>
        <pc:spChg chg="mod">
          <ac:chgData name="Simon Palmer" userId="ab3e3c73-a995-4c02-83b7-7903b05c543a" providerId="ADAL" clId="{CC2EC938-2755-4CEC-AE58-17C67754FDCC}" dt="2022-12-05T10:07:52.700" v="16" actId="20577"/>
          <ac:spMkLst>
            <pc:docMk/>
            <pc:sldMk cId="1354768184" sldId="283"/>
            <ac:spMk id="2" creationId="{7265305A-49B7-1FFC-9E2D-5DC8ED022DFA}"/>
          </ac:spMkLst>
        </pc:spChg>
        <pc:spChg chg="mod">
          <ac:chgData name="Simon Palmer" userId="ab3e3c73-a995-4c02-83b7-7903b05c543a" providerId="ADAL" clId="{CC2EC938-2755-4CEC-AE58-17C67754FDCC}" dt="2022-12-05T11:56:43.481" v="1448" actId="20577"/>
          <ac:spMkLst>
            <pc:docMk/>
            <pc:sldMk cId="1354768184" sldId="283"/>
            <ac:spMk id="3" creationId="{CF753951-F888-5500-D4FA-9477225107DA}"/>
          </ac:spMkLst>
        </pc:spChg>
        <pc:picChg chg="add mod">
          <ac:chgData name="Simon Palmer" userId="ab3e3c73-a995-4c02-83b7-7903b05c543a" providerId="ADAL" clId="{CC2EC938-2755-4CEC-AE58-17C67754FDCC}" dt="2022-12-05T10:42:01.425" v="473" actId="1076"/>
          <ac:picMkLst>
            <pc:docMk/>
            <pc:sldMk cId="1354768184" sldId="283"/>
            <ac:picMk id="4" creationId="{6623097E-FBCC-44F9-1C6A-D3B0DB3C20A2}"/>
          </ac:picMkLst>
        </pc:picChg>
      </pc:sldChg>
      <pc:sldChg chg="modSp new mod">
        <pc:chgData name="Simon Palmer" userId="ab3e3c73-a995-4c02-83b7-7903b05c543a" providerId="ADAL" clId="{CC2EC938-2755-4CEC-AE58-17C67754FDCC}" dt="2022-12-05T14:42:25.493" v="2998" actId="20577"/>
        <pc:sldMkLst>
          <pc:docMk/>
          <pc:sldMk cId="2845874506" sldId="283"/>
        </pc:sldMkLst>
        <pc:spChg chg="mod">
          <ac:chgData name="Simon Palmer" userId="ab3e3c73-a995-4c02-83b7-7903b05c543a" providerId="ADAL" clId="{CC2EC938-2755-4CEC-AE58-17C67754FDCC}" dt="2022-12-05T14:32:53.588" v="2497" actId="255"/>
          <ac:spMkLst>
            <pc:docMk/>
            <pc:sldMk cId="2845874506" sldId="283"/>
            <ac:spMk id="2" creationId="{9D851E4F-D29F-EFF0-C4AC-79ED4463C974}"/>
          </ac:spMkLst>
        </pc:spChg>
        <pc:spChg chg="mod">
          <ac:chgData name="Simon Palmer" userId="ab3e3c73-a995-4c02-83b7-7903b05c543a" providerId="ADAL" clId="{CC2EC938-2755-4CEC-AE58-17C67754FDCC}" dt="2022-12-05T14:42:25.493" v="2998" actId="20577"/>
          <ac:spMkLst>
            <pc:docMk/>
            <pc:sldMk cId="2845874506" sldId="283"/>
            <ac:spMk id="3" creationId="{CFBC5CA6-2502-8A65-ACBB-F10E9ECAC6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19D13-5D00-4432-A2D2-173283F01AB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37195D9-67AD-4268-9D41-AE00900F2B5D}">
      <dgm:prSet custT="1"/>
      <dgm:spPr/>
      <dgm:t>
        <a:bodyPr/>
        <a:lstStyle/>
        <a:p>
          <a:r>
            <a:rPr lang="en-GB" sz="1800" dirty="0"/>
            <a:t>Submissions opposing Rossmore Road Safe Routes to School received from Templeogue Woods Residents Association, citing parking issues and questioning the need for the scheme.   Issues relative to parking can be addressed</a:t>
          </a:r>
          <a:endParaRPr lang="en-US" sz="1800" dirty="0"/>
        </a:p>
      </dgm:t>
    </dgm:pt>
    <dgm:pt modelId="{44F7D676-205B-4EFD-962E-56BEEDEB2755}" type="parTrans" cxnId="{70912556-8AF2-417D-9696-004E1C615A86}">
      <dgm:prSet/>
      <dgm:spPr/>
      <dgm:t>
        <a:bodyPr/>
        <a:lstStyle/>
        <a:p>
          <a:endParaRPr lang="en-US"/>
        </a:p>
      </dgm:t>
    </dgm:pt>
    <dgm:pt modelId="{6AD084CA-5FD9-4BFA-902E-D1D1484C9544}" type="sibTrans" cxnId="{70912556-8AF2-417D-9696-004E1C615A86}">
      <dgm:prSet/>
      <dgm:spPr/>
      <dgm:t>
        <a:bodyPr/>
        <a:lstStyle/>
        <a:p>
          <a:endParaRPr lang="en-US" dirty="0"/>
        </a:p>
      </dgm:t>
    </dgm:pt>
    <dgm:pt modelId="{50323D11-25A7-4694-9CAB-69114CD93E10}">
      <dgm:prSet custT="1"/>
      <dgm:spPr/>
      <dgm:t>
        <a:bodyPr/>
        <a:lstStyle/>
        <a:p>
          <a:r>
            <a:rPr lang="en-GB" sz="1800" dirty="0"/>
            <a:t>Individual submissions received from local residents, particularly from Whitehall Road, against this part of the scheme citing safety, emergency vehicle access, parking etc.</a:t>
          </a:r>
          <a:endParaRPr lang="en-US" sz="1800" dirty="0"/>
        </a:p>
      </dgm:t>
    </dgm:pt>
    <dgm:pt modelId="{9C1F2E8B-2364-4F61-821C-DDF0639E824E}" type="parTrans" cxnId="{A986F26E-58C8-4246-8A23-4B71C91C3FC7}">
      <dgm:prSet/>
      <dgm:spPr/>
      <dgm:t>
        <a:bodyPr/>
        <a:lstStyle/>
        <a:p>
          <a:endParaRPr lang="en-US"/>
        </a:p>
      </dgm:t>
    </dgm:pt>
    <dgm:pt modelId="{E80B55FD-1EA2-4CD9-A031-B79A0FB8EFB1}" type="sibTrans" cxnId="{A986F26E-58C8-4246-8A23-4B71C91C3FC7}">
      <dgm:prSet/>
      <dgm:spPr/>
      <dgm:t>
        <a:bodyPr/>
        <a:lstStyle/>
        <a:p>
          <a:endParaRPr lang="en-US" dirty="0"/>
        </a:p>
      </dgm:t>
    </dgm:pt>
    <dgm:pt modelId="{5BFAE95C-0EBC-47B9-8DFF-6A0B9B589D83}">
      <dgm:prSet custT="1"/>
      <dgm:spPr/>
      <dgm:t>
        <a:bodyPr/>
        <a:lstStyle/>
        <a:p>
          <a:r>
            <a:rPr lang="en-GB" sz="1800" dirty="0"/>
            <a:t>Submissions from Recorders Residents Association, some local businesses and a couple of local councillors.  Main issues raised were loss of parking, safety concerns, accessibility for residents and the need for a trial initially.</a:t>
          </a:r>
          <a:endParaRPr lang="en-US" sz="1800" dirty="0"/>
        </a:p>
      </dgm:t>
    </dgm:pt>
    <dgm:pt modelId="{A4EC1CDA-387E-46C9-8F74-532F367BEA25}" type="parTrans" cxnId="{5FFC494F-E42E-43CA-8CD7-094CC0FA6D3A}">
      <dgm:prSet/>
      <dgm:spPr/>
      <dgm:t>
        <a:bodyPr/>
        <a:lstStyle/>
        <a:p>
          <a:endParaRPr lang="en-US"/>
        </a:p>
      </dgm:t>
    </dgm:pt>
    <dgm:pt modelId="{C96B4A8B-C4AA-4B62-ABC8-A86C72A732B9}" type="sibTrans" cxnId="{5FFC494F-E42E-43CA-8CD7-094CC0FA6D3A}">
      <dgm:prSet/>
      <dgm:spPr/>
      <dgm:t>
        <a:bodyPr/>
        <a:lstStyle/>
        <a:p>
          <a:endParaRPr lang="en-US" dirty="0"/>
        </a:p>
      </dgm:t>
    </dgm:pt>
    <dgm:pt modelId="{ED6FEAA1-78B6-48BA-8B40-2D9F37493C58}">
      <dgm:prSet custT="1"/>
      <dgm:spPr/>
      <dgm:t>
        <a:bodyPr/>
        <a:lstStyle/>
        <a:p>
          <a:r>
            <a:rPr lang="en-GB" sz="1800" dirty="0"/>
            <a:t>Remaining submissions against, which are fewer in number, cite loss of trees, parking and safety across different areas of the scheme, but mainly Whitehall Road and Rossmore Road. It is important to note that there is significant support for the scheme overall, in particular from Wellington Lane to </a:t>
          </a:r>
          <a:r>
            <a:rPr lang="en-GB" sz="1800" dirty="0" err="1"/>
            <a:t>Templeville</a:t>
          </a:r>
          <a:r>
            <a:rPr lang="en-GB" sz="1800" dirty="0"/>
            <a:t> Roundabout and including Rossmore Road.</a:t>
          </a:r>
          <a:endParaRPr lang="en-US" sz="1800" dirty="0"/>
        </a:p>
      </dgm:t>
    </dgm:pt>
    <dgm:pt modelId="{2E99464E-AFA3-47EE-9DD1-16DF57A4671E}" type="parTrans" cxnId="{192FAC51-121F-49B2-968B-10DFCD7E427D}">
      <dgm:prSet/>
      <dgm:spPr/>
      <dgm:t>
        <a:bodyPr/>
        <a:lstStyle/>
        <a:p>
          <a:endParaRPr lang="en-US"/>
        </a:p>
      </dgm:t>
    </dgm:pt>
    <dgm:pt modelId="{87F553C5-D7DE-4044-B863-943574F1C6F4}" type="sibTrans" cxnId="{192FAC51-121F-49B2-968B-10DFCD7E427D}">
      <dgm:prSet/>
      <dgm:spPr/>
      <dgm:t>
        <a:bodyPr/>
        <a:lstStyle/>
        <a:p>
          <a:endParaRPr lang="en-US"/>
        </a:p>
      </dgm:t>
    </dgm:pt>
    <dgm:pt modelId="{C688A1D0-263A-42EC-AB9B-22DB1FBF9B04}" type="pres">
      <dgm:prSet presAssocID="{D4F19D13-5D00-4432-A2D2-173283F01ABA}" presName="vert0" presStyleCnt="0">
        <dgm:presLayoutVars>
          <dgm:dir/>
          <dgm:animOne val="branch"/>
          <dgm:animLvl val="lvl"/>
        </dgm:presLayoutVars>
      </dgm:prSet>
      <dgm:spPr/>
    </dgm:pt>
    <dgm:pt modelId="{B14D5D85-EA3F-4B44-8D66-7227EF0E1B3C}" type="pres">
      <dgm:prSet presAssocID="{437195D9-67AD-4268-9D41-AE00900F2B5D}" presName="thickLine" presStyleLbl="alignNode1" presStyleIdx="0" presStyleCnt="4"/>
      <dgm:spPr/>
    </dgm:pt>
    <dgm:pt modelId="{E30BE87B-65C9-41D3-AC58-B8B092374948}" type="pres">
      <dgm:prSet presAssocID="{437195D9-67AD-4268-9D41-AE00900F2B5D}" presName="horz1" presStyleCnt="0"/>
      <dgm:spPr/>
    </dgm:pt>
    <dgm:pt modelId="{F9B481EE-A786-4537-BF8C-7EABD07A54CB}" type="pres">
      <dgm:prSet presAssocID="{437195D9-67AD-4268-9D41-AE00900F2B5D}" presName="tx1" presStyleLbl="revTx" presStyleIdx="0" presStyleCnt="4" custScaleX="99011" custScaleY="81074"/>
      <dgm:spPr/>
    </dgm:pt>
    <dgm:pt modelId="{8BF9BB3D-80BD-4090-9B63-478835E372AD}" type="pres">
      <dgm:prSet presAssocID="{437195D9-67AD-4268-9D41-AE00900F2B5D}" presName="vert1" presStyleCnt="0"/>
      <dgm:spPr/>
    </dgm:pt>
    <dgm:pt modelId="{1348C04E-C920-439F-8614-9BDF679ED769}" type="pres">
      <dgm:prSet presAssocID="{50323D11-25A7-4694-9CAB-69114CD93E10}" presName="thickLine" presStyleLbl="alignNode1" presStyleIdx="1" presStyleCnt="4"/>
      <dgm:spPr/>
    </dgm:pt>
    <dgm:pt modelId="{C1604FB8-E49B-4E90-A994-B36FA72BCB78}" type="pres">
      <dgm:prSet presAssocID="{50323D11-25A7-4694-9CAB-69114CD93E10}" presName="horz1" presStyleCnt="0"/>
      <dgm:spPr/>
    </dgm:pt>
    <dgm:pt modelId="{CF5B7569-539E-4F3E-BCC9-9065CBFC07E4}" type="pres">
      <dgm:prSet presAssocID="{50323D11-25A7-4694-9CAB-69114CD93E10}" presName="tx1" presStyleLbl="revTx" presStyleIdx="1" presStyleCnt="4" custScaleY="58047"/>
      <dgm:spPr/>
    </dgm:pt>
    <dgm:pt modelId="{DC9AE86D-7B0F-48D2-827A-78C0B2242E77}" type="pres">
      <dgm:prSet presAssocID="{50323D11-25A7-4694-9CAB-69114CD93E10}" presName="vert1" presStyleCnt="0"/>
      <dgm:spPr/>
    </dgm:pt>
    <dgm:pt modelId="{F7BF3C92-FF46-458C-9948-59E5E7786558}" type="pres">
      <dgm:prSet presAssocID="{5BFAE95C-0EBC-47B9-8DFF-6A0B9B589D83}" presName="thickLine" presStyleLbl="alignNode1" presStyleIdx="2" presStyleCnt="4"/>
      <dgm:spPr/>
    </dgm:pt>
    <dgm:pt modelId="{F23B1FF2-29CF-4D67-B649-5122605FACA4}" type="pres">
      <dgm:prSet presAssocID="{5BFAE95C-0EBC-47B9-8DFF-6A0B9B589D83}" presName="horz1" presStyleCnt="0"/>
      <dgm:spPr/>
    </dgm:pt>
    <dgm:pt modelId="{5D5ED87D-7EC6-4D62-AED0-916668627CDF}" type="pres">
      <dgm:prSet presAssocID="{5BFAE95C-0EBC-47B9-8DFF-6A0B9B589D83}" presName="tx1" presStyleLbl="revTx" presStyleIdx="2" presStyleCnt="4" custScaleY="68215"/>
      <dgm:spPr/>
    </dgm:pt>
    <dgm:pt modelId="{34EBF71B-36E9-4E2A-951B-8E21276F0246}" type="pres">
      <dgm:prSet presAssocID="{5BFAE95C-0EBC-47B9-8DFF-6A0B9B589D83}" presName="vert1" presStyleCnt="0"/>
      <dgm:spPr/>
    </dgm:pt>
    <dgm:pt modelId="{F5CEF6C6-7D0C-4FE4-BD7C-BC645FE7F0E6}" type="pres">
      <dgm:prSet presAssocID="{ED6FEAA1-78B6-48BA-8B40-2D9F37493C58}" presName="thickLine" presStyleLbl="alignNode1" presStyleIdx="3" presStyleCnt="4"/>
      <dgm:spPr/>
    </dgm:pt>
    <dgm:pt modelId="{816B267E-2969-4EF6-8B28-0CFBB9B2169D}" type="pres">
      <dgm:prSet presAssocID="{ED6FEAA1-78B6-48BA-8B40-2D9F37493C58}" presName="horz1" presStyleCnt="0"/>
      <dgm:spPr/>
    </dgm:pt>
    <dgm:pt modelId="{84825F06-EB86-444B-AAB2-E013B5543536}" type="pres">
      <dgm:prSet presAssocID="{ED6FEAA1-78B6-48BA-8B40-2D9F37493C58}" presName="tx1" presStyleLbl="revTx" presStyleIdx="3" presStyleCnt="4"/>
      <dgm:spPr/>
    </dgm:pt>
    <dgm:pt modelId="{3E753BF6-75AF-4FA6-A6FA-5BC17D887173}" type="pres">
      <dgm:prSet presAssocID="{ED6FEAA1-78B6-48BA-8B40-2D9F37493C58}" presName="vert1" presStyleCnt="0"/>
      <dgm:spPr/>
    </dgm:pt>
  </dgm:ptLst>
  <dgm:cxnLst>
    <dgm:cxn modelId="{B8FFF61E-136F-43C1-8F6D-C2672C3380CC}" type="presOf" srcId="{ED6FEAA1-78B6-48BA-8B40-2D9F37493C58}" destId="{84825F06-EB86-444B-AAB2-E013B5543536}" srcOrd="0" destOrd="0" presId="urn:microsoft.com/office/officeart/2008/layout/LinedList"/>
    <dgm:cxn modelId="{9F08D130-3609-45C4-BC4D-8515CAFC14F6}" type="presOf" srcId="{D4F19D13-5D00-4432-A2D2-173283F01ABA}" destId="{C688A1D0-263A-42EC-AB9B-22DB1FBF9B04}" srcOrd="0" destOrd="0" presId="urn:microsoft.com/office/officeart/2008/layout/LinedList"/>
    <dgm:cxn modelId="{F67B0F3E-3CFA-4D89-9A58-CEA86219E001}" type="presOf" srcId="{50323D11-25A7-4694-9CAB-69114CD93E10}" destId="{CF5B7569-539E-4F3E-BCC9-9065CBFC07E4}" srcOrd="0" destOrd="0" presId="urn:microsoft.com/office/officeart/2008/layout/LinedList"/>
    <dgm:cxn modelId="{96B2024C-BC86-4D4D-A854-F3CD613757DC}" type="presOf" srcId="{437195D9-67AD-4268-9D41-AE00900F2B5D}" destId="{F9B481EE-A786-4537-BF8C-7EABD07A54CB}" srcOrd="0" destOrd="0" presId="urn:microsoft.com/office/officeart/2008/layout/LinedList"/>
    <dgm:cxn modelId="{A986F26E-58C8-4246-8A23-4B71C91C3FC7}" srcId="{D4F19D13-5D00-4432-A2D2-173283F01ABA}" destId="{50323D11-25A7-4694-9CAB-69114CD93E10}" srcOrd="1" destOrd="0" parTransId="{9C1F2E8B-2364-4F61-821C-DDF0639E824E}" sibTransId="{E80B55FD-1EA2-4CD9-A031-B79A0FB8EFB1}"/>
    <dgm:cxn modelId="{5FFC494F-E42E-43CA-8CD7-094CC0FA6D3A}" srcId="{D4F19D13-5D00-4432-A2D2-173283F01ABA}" destId="{5BFAE95C-0EBC-47B9-8DFF-6A0B9B589D83}" srcOrd="2" destOrd="0" parTransId="{A4EC1CDA-387E-46C9-8F74-532F367BEA25}" sibTransId="{C96B4A8B-C4AA-4B62-ABC8-A86C72A732B9}"/>
    <dgm:cxn modelId="{192FAC51-121F-49B2-968B-10DFCD7E427D}" srcId="{D4F19D13-5D00-4432-A2D2-173283F01ABA}" destId="{ED6FEAA1-78B6-48BA-8B40-2D9F37493C58}" srcOrd="3" destOrd="0" parTransId="{2E99464E-AFA3-47EE-9DD1-16DF57A4671E}" sibTransId="{87F553C5-D7DE-4044-B863-943574F1C6F4}"/>
    <dgm:cxn modelId="{70912556-8AF2-417D-9696-004E1C615A86}" srcId="{D4F19D13-5D00-4432-A2D2-173283F01ABA}" destId="{437195D9-67AD-4268-9D41-AE00900F2B5D}" srcOrd="0" destOrd="0" parTransId="{44F7D676-205B-4EFD-962E-56BEEDEB2755}" sibTransId="{6AD084CA-5FD9-4BFA-902E-D1D1484C9544}"/>
    <dgm:cxn modelId="{E0C1A6EE-775C-4666-B1BB-E11B1D93871E}" type="presOf" srcId="{5BFAE95C-0EBC-47B9-8DFF-6A0B9B589D83}" destId="{5D5ED87D-7EC6-4D62-AED0-916668627CDF}" srcOrd="0" destOrd="0" presId="urn:microsoft.com/office/officeart/2008/layout/LinedList"/>
    <dgm:cxn modelId="{7B7F3FC0-2FE3-4C5D-8234-E0770A0942B9}" type="presParOf" srcId="{C688A1D0-263A-42EC-AB9B-22DB1FBF9B04}" destId="{B14D5D85-EA3F-4B44-8D66-7227EF0E1B3C}" srcOrd="0" destOrd="0" presId="urn:microsoft.com/office/officeart/2008/layout/LinedList"/>
    <dgm:cxn modelId="{EA671FB3-7C78-48AC-93AA-A23871A35864}" type="presParOf" srcId="{C688A1D0-263A-42EC-AB9B-22DB1FBF9B04}" destId="{E30BE87B-65C9-41D3-AC58-B8B092374948}" srcOrd="1" destOrd="0" presId="urn:microsoft.com/office/officeart/2008/layout/LinedList"/>
    <dgm:cxn modelId="{B1B6C170-4BA9-484D-A9AB-BBD5F36060A8}" type="presParOf" srcId="{E30BE87B-65C9-41D3-AC58-B8B092374948}" destId="{F9B481EE-A786-4537-BF8C-7EABD07A54CB}" srcOrd="0" destOrd="0" presId="urn:microsoft.com/office/officeart/2008/layout/LinedList"/>
    <dgm:cxn modelId="{FB61E6EF-EB29-4353-9567-CE513E1C72C4}" type="presParOf" srcId="{E30BE87B-65C9-41D3-AC58-B8B092374948}" destId="{8BF9BB3D-80BD-4090-9B63-478835E372AD}" srcOrd="1" destOrd="0" presId="urn:microsoft.com/office/officeart/2008/layout/LinedList"/>
    <dgm:cxn modelId="{9AD05309-D86B-4BF6-B2E8-76884CCC179A}" type="presParOf" srcId="{C688A1D0-263A-42EC-AB9B-22DB1FBF9B04}" destId="{1348C04E-C920-439F-8614-9BDF679ED769}" srcOrd="2" destOrd="0" presId="urn:microsoft.com/office/officeart/2008/layout/LinedList"/>
    <dgm:cxn modelId="{6EA1A97B-7233-4FDF-B4FF-C213A51DE2E5}" type="presParOf" srcId="{C688A1D0-263A-42EC-AB9B-22DB1FBF9B04}" destId="{C1604FB8-E49B-4E90-A994-B36FA72BCB78}" srcOrd="3" destOrd="0" presId="urn:microsoft.com/office/officeart/2008/layout/LinedList"/>
    <dgm:cxn modelId="{754AF6A4-BAE8-4E9A-A9D2-AB2D6E354ABE}" type="presParOf" srcId="{C1604FB8-E49B-4E90-A994-B36FA72BCB78}" destId="{CF5B7569-539E-4F3E-BCC9-9065CBFC07E4}" srcOrd="0" destOrd="0" presId="urn:microsoft.com/office/officeart/2008/layout/LinedList"/>
    <dgm:cxn modelId="{CB7AF1D5-932F-48F0-A338-BC10220E9B8A}" type="presParOf" srcId="{C1604FB8-E49B-4E90-A994-B36FA72BCB78}" destId="{DC9AE86D-7B0F-48D2-827A-78C0B2242E77}" srcOrd="1" destOrd="0" presId="urn:microsoft.com/office/officeart/2008/layout/LinedList"/>
    <dgm:cxn modelId="{D8D17823-F9CD-4EF9-B5C3-BAFA3E9AFD71}" type="presParOf" srcId="{C688A1D0-263A-42EC-AB9B-22DB1FBF9B04}" destId="{F7BF3C92-FF46-458C-9948-59E5E7786558}" srcOrd="4" destOrd="0" presId="urn:microsoft.com/office/officeart/2008/layout/LinedList"/>
    <dgm:cxn modelId="{01B61672-276A-4682-B12C-5A4B386E1E74}" type="presParOf" srcId="{C688A1D0-263A-42EC-AB9B-22DB1FBF9B04}" destId="{F23B1FF2-29CF-4D67-B649-5122605FACA4}" srcOrd="5" destOrd="0" presId="urn:microsoft.com/office/officeart/2008/layout/LinedList"/>
    <dgm:cxn modelId="{6950F682-5F62-4728-8D85-C74726C8D107}" type="presParOf" srcId="{F23B1FF2-29CF-4D67-B649-5122605FACA4}" destId="{5D5ED87D-7EC6-4D62-AED0-916668627CDF}" srcOrd="0" destOrd="0" presId="urn:microsoft.com/office/officeart/2008/layout/LinedList"/>
    <dgm:cxn modelId="{5E547FF5-3256-46A1-BDAA-1095D49CC6CA}" type="presParOf" srcId="{F23B1FF2-29CF-4D67-B649-5122605FACA4}" destId="{34EBF71B-36E9-4E2A-951B-8E21276F0246}" srcOrd="1" destOrd="0" presId="urn:microsoft.com/office/officeart/2008/layout/LinedList"/>
    <dgm:cxn modelId="{DB64A244-9669-4CEE-8AE3-F3F2C953AC1A}" type="presParOf" srcId="{C688A1D0-263A-42EC-AB9B-22DB1FBF9B04}" destId="{F5CEF6C6-7D0C-4FE4-BD7C-BC645FE7F0E6}" srcOrd="6" destOrd="0" presId="urn:microsoft.com/office/officeart/2008/layout/LinedList"/>
    <dgm:cxn modelId="{C08F77A6-3D41-46C9-91DF-E933D533F5D2}" type="presParOf" srcId="{C688A1D0-263A-42EC-AB9B-22DB1FBF9B04}" destId="{816B267E-2969-4EF6-8B28-0CFBB9B2169D}" srcOrd="7" destOrd="0" presId="urn:microsoft.com/office/officeart/2008/layout/LinedList"/>
    <dgm:cxn modelId="{EAEB526D-29B6-443B-AFF0-F165BD80468F}" type="presParOf" srcId="{816B267E-2969-4EF6-8B28-0CFBB9B2169D}" destId="{84825F06-EB86-444B-AAB2-E013B5543536}" srcOrd="0" destOrd="0" presId="urn:microsoft.com/office/officeart/2008/layout/LinedList"/>
    <dgm:cxn modelId="{332B347D-7BF3-4968-8511-A540B4998763}" type="presParOf" srcId="{816B267E-2969-4EF6-8B28-0CFBB9B2169D}" destId="{3E753BF6-75AF-4FA6-A6FA-5BC17D8871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D5D85-EA3F-4B44-8D66-7227EF0E1B3C}">
      <dsp:nvSpPr>
        <dsp:cNvPr id="0" name=""/>
        <dsp:cNvSpPr/>
      </dsp:nvSpPr>
      <dsp:spPr>
        <a:xfrm>
          <a:off x="0" y="1284"/>
          <a:ext cx="1024935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481EE-A786-4537-BF8C-7EABD07A54CB}">
      <dsp:nvSpPr>
        <dsp:cNvPr id="0" name=""/>
        <dsp:cNvSpPr/>
      </dsp:nvSpPr>
      <dsp:spPr>
        <a:xfrm>
          <a:off x="0" y="1284"/>
          <a:ext cx="10147985" cy="121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Submissions opposing Rossmore Road Safe Routes to School received from Templeogue Woods Residents Association, citing parking issues and questioning the need for the scheme.   Issues relative to parking can be addressed</a:t>
          </a:r>
          <a:endParaRPr lang="en-US" sz="1800" kern="1200" dirty="0"/>
        </a:p>
      </dsp:txBody>
      <dsp:txXfrm>
        <a:off x="0" y="1284"/>
        <a:ext cx="10147985" cy="1214249"/>
      </dsp:txXfrm>
    </dsp:sp>
    <dsp:sp modelId="{1348C04E-C920-439F-8614-9BDF679ED769}">
      <dsp:nvSpPr>
        <dsp:cNvPr id="0" name=""/>
        <dsp:cNvSpPr/>
      </dsp:nvSpPr>
      <dsp:spPr>
        <a:xfrm>
          <a:off x="0" y="1215534"/>
          <a:ext cx="10249351"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B7569-539E-4F3E-BCC9-9065CBFC07E4}">
      <dsp:nvSpPr>
        <dsp:cNvPr id="0" name=""/>
        <dsp:cNvSpPr/>
      </dsp:nvSpPr>
      <dsp:spPr>
        <a:xfrm>
          <a:off x="0" y="1215534"/>
          <a:ext cx="10249351" cy="869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Individual submissions received from local residents, particularly from Whitehall Road, against this part of the scheme citing safety, emergency vehicle access, parking etc.</a:t>
          </a:r>
          <a:endParaRPr lang="en-US" sz="1800" kern="1200" dirty="0"/>
        </a:p>
      </dsp:txBody>
      <dsp:txXfrm>
        <a:off x="0" y="1215534"/>
        <a:ext cx="10249351" cy="869373"/>
      </dsp:txXfrm>
    </dsp:sp>
    <dsp:sp modelId="{F7BF3C92-FF46-458C-9948-59E5E7786558}">
      <dsp:nvSpPr>
        <dsp:cNvPr id="0" name=""/>
        <dsp:cNvSpPr/>
      </dsp:nvSpPr>
      <dsp:spPr>
        <a:xfrm>
          <a:off x="0" y="2084907"/>
          <a:ext cx="1024935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5ED87D-7EC6-4D62-AED0-916668627CDF}">
      <dsp:nvSpPr>
        <dsp:cNvPr id="0" name=""/>
        <dsp:cNvSpPr/>
      </dsp:nvSpPr>
      <dsp:spPr>
        <a:xfrm>
          <a:off x="0" y="2084907"/>
          <a:ext cx="10249351" cy="102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Submissions from Recorders Residents Association, some local businesses and a couple of local councillors.  Main issues raised were loss of parking, safety concerns, accessibility for residents and the need for a trial initially.</a:t>
          </a:r>
          <a:endParaRPr lang="en-US" sz="1800" kern="1200" dirty="0"/>
        </a:p>
      </dsp:txBody>
      <dsp:txXfrm>
        <a:off x="0" y="2084907"/>
        <a:ext cx="10249351" cy="1021659"/>
      </dsp:txXfrm>
    </dsp:sp>
    <dsp:sp modelId="{F5CEF6C6-7D0C-4FE4-BD7C-BC645FE7F0E6}">
      <dsp:nvSpPr>
        <dsp:cNvPr id="0" name=""/>
        <dsp:cNvSpPr/>
      </dsp:nvSpPr>
      <dsp:spPr>
        <a:xfrm>
          <a:off x="0" y="3106567"/>
          <a:ext cx="10249351"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25F06-EB86-444B-AAB2-E013B5543536}">
      <dsp:nvSpPr>
        <dsp:cNvPr id="0" name=""/>
        <dsp:cNvSpPr/>
      </dsp:nvSpPr>
      <dsp:spPr>
        <a:xfrm>
          <a:off x="0" y="3106567"/>
          <a:ext cx="10249351" cy="1497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Remaining submissions against, which are fewer in number, cite loss of trees, parking and safety across different areas of the scheme, but mainly Whitehall Road and Rossmore Road. It is important to note that there is significant support for the scheme overall, in particular from Wellington Lane to </a:t>
          </a:r>
          <a:r>
            <a:rPr lang="en-GB" sz="1800" kern="1200" dirty="0" err="1"/>
            <a:t>Templeville</a:t>
          </a:r>
          <a:r>
            <a:rPr lang="en-GB" sz="1800" kern="1200" dirty="0"/>
            <a:t> Roundabout and including Rossmore Road.</a:t>
          </a:r>
          <a:endParaRPr lang="en-US" sz="1800" kern="1200" dirty="0"/>
        </a:p>
      </dsp:txBody>
      <dsp:txXfrm>
        <a:off x="0" y="3106567"/>
        <a:ext cx="10249351" cy="14977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569AFE-6C2E-41BD-AA10-172EC7B4B5CE}" type="slidenum">
              <a:rPr lang="en-IE" smtClean="0"/>
              <a:t>‹#›</a:t>
            </a:fld>
            <a:endParaRPr lang="en-I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20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369034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138826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389443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BA569AFE-6C2E-41BD-AA10-172EC7B4B5CE}" type="slidenum">
              <a:rPr lang="en-IE" smtClean="0"/>
              <a:t>‹#›</a:t>
            </a:fld>
            <a:endParaRPr lang="en-I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74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184159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97248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416421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dirty="0"/>
          </a:p>
        </p:txBody>
      </p:sp>
      <p:sp>
        <p:nvSpPr>
          <p:cNvPr id="9" name="Slide Number Placeholder 8"/>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231260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0B455E-094C-4FB0-9040-C4A475625AC9}" type="datetimeFigureOut">
              <a:rPr lang="en-IE" smtClean="0"/>
              <a:t>08/12/2022</a:t>
            </a:fld>
            <a:endParaRPr lang="en-I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569AFE-6C2E-41BD-AA10-172EC7B4B5CE}" type="slidenum">
              <a:rPr lang="en-IE" smtClean="0"/>
              <a:t>‹#›</a:t>
            </a:fld>
            <a:endParaRPr lang="en-IE" dirty="0"/>
          </a:p>
        </p:txBody>
      </p:sp>
    </p:spTree>
    <p:extLst>
      <p:ext uri="{BB962C8B-B14F-4D97-AF65-F5344CB8AC3E}">
        <p14:creationId xmlns:p14="http://schemas.microsoft.com/office/powerpoint/2010/main" val="254658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B455E-094C-4FB0-9040-C4A475625AC9}" type="datetimeFigureOut">
              <a:rPr lang="en-IE" smtClean="0"/>
              <a:t>08/12/2022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BA569AFE-6C2E-41BD-AA10-172EC7B4B5CE}" type="slidenum">
              <a:rPr lang="en-IE" smtClean="0"/>
              <a:t>‹#›</a:t>
            </a:fld>
            <a:endParaRPr lang="en-IE" dirty="0"/>
          </a:p>
        </p:txBody>
      </p:sp>
    </p:spTree>
    <p:extLst>
      <p:ext uri="{BB962C8B-B14F-4D97-AF65-F5344CB8AC3E}">
        <p14:creationId xmlns:p14="http://schemas.microsoft.com/office/powerpoint/2010/main" val="153165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0B455E-094C-4FB0-9040-C4A475625AC9}" type="datetimeFigureOut">
              <a:rPr lang="en-IE" smtClean="0"/>
              <a:t>08/12/2022</a:t>
            </a:fld>
            <a:endParaRPr lang="en-I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569AFE-6C2E-41BD-AA10-172EC7B4B5CE}" type="slidenum">
              <a:rPr lang="en-IE" smtClean="0"/>
              <a:t>‹#›</a:t>
            </a:fld>
            <a:endParaRPr lang="en-I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833728"/>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Rectangle 1041">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6" name="Straight Connector 1043">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4A16A3F-B106-0AF7-826A-C78C8C8730C9}"/>
              </a:ext>
            </a:extLst>
          </p:cNvPr>
          <p:cNvSpPr>
            <a:spLocks noGrp="1"/>
          </p:cNvSpPr>
          <p:nvPr>
            <p:ph type="ctrTitle"/>
          </p:nvPr>
        </p:nvSpPr>
        <p:spPr>
          <a:xfrm>
            <a:off x="3836504" y="758952"/>
            <a:ext cx="7319175" cy="3566160"/>
          </a:xfrm>
        </p:spPr>
        <p:txBody>
          <a:bodyPr>
            <a:normAutofit/>
          </a:bodyPr>
          <a:lstStyle/>
          <a:p>
            <a:r>
              <a:rPr lang="en-GB" dirty="0"/>
              <a:t>Wellington Lane Walking and Cycling Scheme</a:t>
            </a:r>
            <a:endParaRPr lang="en-IE" dirty="0"/>
          </a:p>
        </p:txBody>
      </p:sp>
      <p:sp>
        <p:nvSpPr>
          <p:cNvPr id="3" name="Subtitle 2">
            <a:extLst>
              <a:ext uri="{FF2B5EF4-FFF2-40B4-BE49-F238E27FC236}">
                <a16:creationId xmlns:a16="http://schemas.microsoft.com/office/drawing/2014/main" id="{4023622A-73F8-CB22-6C9E-E90E255B6EF2}"/>
              </a:ext>
            </a:extLst>
          </p:cNvPr>
          <p:cNvSpPr>
            <a:spLocks noGrp="1"/>
          </p:cNvSpPr>
          <p:nvPr>
            <p:ph type="subTitle" idx="1"/>
          </p:nvPr>
        </p:nvSpPr>
        <p:spPr>
          <a:xfrm>
            <a:off x="3836504" y="4455620"/>
            <a:ext cx="7321946" cy="1143000"/>
          </a:xfrm>
        </p:spPr>
        <p:txBody>
          <a:bodyPr>
            <a:normAutofit/>
          </a:bodyPr>
          <a:lstStyle/>
          <a:p>
            <a:r>
              <a:rPr lang="en-GB" dirty="0"/>
              <a:t>Part 8 presentation</a:t>
            </a:r>
          </a:p>
          <a:p>
            <a:r>
              <a:rPr lang="en-GB" dirty="0" err="1"/>
              <a:t>Sdcc</a:t>
            </a:r>
            <a:r>
              <a:rPr lang="en-GB" dirty="0"/>
              <a:t> full council meeting December 2022</a:t>
            </a:r>
            <a:endParaRPr lang="en-IE" dirty="0"/>
          </a:p>
        </p:txBody>
      </p:sp>
      <p:pic>
        <p:nvPicPr>
          <p:cNvPr id="1026" name="Picture 2" descr="About - South Dublin County Council - Organisations - PSB Data Catalogue">
            <a:extLst>
              <a:ext uri="{FF2B5EF4-FFF2-40B4-BE49-F238E27FC236}">
                <a16:creationId xmlns:a16="http://schemas.microsoft.com/office/drawing/2014/main" id="{CAD1CB30-4CB3-010C-4248-8592EDB821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16034" y="109317"/>
            <a:ext cx="2449486" cy="1150063"/>
          </a:xfrm>
          <a:prstGeom prst="rect">
            <a:avLst/>
          </a:prstGeom>
          <a:noFill/>
          <a:extLst>
            <a:ext uri="{909E8E84-426E-40DD-AFC4-6F175D3DCCD1}">
              <a14:hiddenFill xmlns:a14="http://schemas.microsoft.com/office/drawing/2010/main">
                <a:solidFill>
                  <a:srgbClr val="FFFFFF"/>
                </a:solidFill>
              </a14:hiddenFill>
            </a:ext>
          </a:extLst>
        </p:spPr>
      </p:pic>
      <p:sp>
        <p:nvSpPr>
          <p:cNvPr id="1067" name="Rectangle 1045">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8" name="Rectangle 1047">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35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FB6D-32D8-6AD9-ED58-A6257D7276B5}"/>
              </a:ext>
            </a:extLst>
          </p:cNvPr>
          <p:cNvSpPr>
            <a:spLocks noGrp="1"/>
          </p:cNvSpPr>
          <p:nvPr>
            <p:ph type="title"/>
          </p:nvPr>
        </p:nvSpPr>
        <p:spPr>
          <a:xfrm>
            <a:off x="1097280" y="286603"/>
            <a:ext cx="10058400" cy="1013691"/>
          </a:xfrm>
        </p:spPr>
        <p:txBody>
          <a:bodyPr>
            <a:normAutofit/>
          </a:bodyPr>
          <a:lstStyle/>
          <a:p>
            <a:r>
              <a:rPr lang="en-GB" sz="4000" b="1" dirty="0"/>
              <a:t>Whitehall Road Update and Concerns</a:t>
            </a:r>
            <a:endParaRPr lang="en-IE" sz="4000" b="1" dirty="0"/>
          </a:p>
        </p:txBody>
      </p:sp>
      <p:sp>
        <p:nvSpPr>
          <p:cNvPr id="3" name="Content Placeholder 2">
            <a:extLst>
              <a:ext uri="{FF2B5EF4-FFF2-40B4-BE49-F238E27FC236}">
                <a16:creationId xmlns:a16="http://schemas.microsoft.com/office/drawing/2014/main" id="{EBE8A3FC-BC30-B549-0D13-2B160EBBF75C}"/>
              </a:ext>
            </a:extLst>
          </p:cNvPr>
          <p:cNvSpPr>
            <a:spLocks noGrp="1"/>
          </p:cNvSpPr>
          <p:nvPr>
            <p:ph idx="1"/>
          </p:nvPr>
        </p:nvSpPr>
        <p:spPr>
          <a:xfrm>
            <a:off x="939567" y="1719743"/>
            <a:ext cx="10216113" cy="4328718"/>
          </a:xfrm>
        </p:spPr>
        <p:txBody>
          <a:bodyPr>
            <a:normAutofit fontScale="77500" lnSpcReduction="20000"/>
          </a:bodyPr>
          <a:lstStyle/>
          <a:p>
            <a:r>
              <a:rPr lang="en-GB" sz="2200" dirty="0"/>
              <a:t>Whitehall Road is an important connection within the overall South Dublin network and, as part of Wellington Road Walking and Cycling Scheme, is very important. </a:t>
            </a:r>
          </a:p>
          <a:p>
            <a:r>
              <a:rPr lang="en-GB" sz="2200" dirty="0"/>
              <a:t>Without the Whitehall Road section there will be a missing section the Cycle Network, thereby impacting on peoples desire to use the cycle network.</a:t>
            </a:r>
          </a:p>
          <a:p>
            <a:r>
              <a:rPr lang="en-GB" sz="2200" dirty="0"/>
              <a:t>Initial comments/feedback relating to the Whitehall Road Section of the scheme are as follows.</a:t>
            </a:r>
          </a:p>
          <a:p>
            <a:r>
              <a:rPr lang="en-GB" sz="2200" b="1" dirty="0"/>
              <a:t>Accessing Driveways: </a:t>
            </a:r>
            <a:r>
              <a:rPr lang="en-GB" sz="2200" dirty="0"/>
              <a:t>Submissions received outline that residents may have difficulty accessing their driveways due to the two-way cycle track and the lack of visibility. This is increased by the high volume of traffic and the need for many residents to stop traffic and reverse into their driveways </a:t>
            </a:r>
          </a:p>
          <a:p>
            <a:r>
              <a:rPr lang="en-GB" sz="2200" b="1" dirty="0"/>
              <a:t>Narrow Road Carriageway: </a:t>
            </a:r>
            <a:r>
              <a:rPr lang="en-GB" sz="2200" dirty="0"/>
              <a:t>Some submissions received noted concerns that the road carriageway may be too narrow for two buses to pass safely without going into the cycle lane</a:t>
            </a:r>
          </a:p>
          <a:p>
            <a:r>
              <a:rPr lang="en-GB" sz="2200" b="1" dirty="0"/>
              <a:t>Visitor Parking: </a:t>
            </a:r>
            <a:r>
              <a:rPr lang="en-GB" sz="2200" dirty="0"/>
              <a:t>Some submissions received indicate that there is concern regarding where visitors and delivery drivers will park</a:t>
            </a:r>
          </a:p>
          <a:p>
            <a:r>
              <a:rPr lang="en-GB" sz="2200" dirty="0"/>
              <a:t>Submissions from Recorders Residents Association and a number of local councillors have reflected the above concerns and asked for a trial on this particular section of the route</a:t>
            </a:r>
          </a:p>
          <a:p>
            <a:r>
              <a:rPr lang="en-GB" sz="2200" dirty="0"/>
              <a:t>There is a concern on parking at the </a:t>
            </a:r>
            <a:r>
              <a:rPr lang="en-GB" sz="2200" b="1" dirty="0"/>
              <a:t>Pines and nearby shops</a:t>
            </a:r>
            <a:r>
              <a:rPr lang="en-GB" sz="2200" dirty="0"/>
              <a:t>.</a:t>
            </a:r>
          </a:p>
          <a:p>
            <a:endParaRPr lang="en-IE" dirty="0"/>
          </a:p>
        </p:txBody>
      </p:sp>
      <p:pic>
        <p:nvPicPr>
          <p:cNvPr id="4" name="Picture 3" descr="About - South Dublin County Council - Organisations - PSB Data Catalogue">
            <a:extLst>
              <a:ext uri="{FF2B5EF4-FFF2-40B4-BE49-F238E27FC236}">
                <a16:creationId xmlns:a16="http://schemas.microsoft.com/office/drawing/2014/main" id="{3D500F7F-B9DD-B576-C53B-0770F1745D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23215" y="171092"/>
            <a:ext cx="3272544" cy="10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4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C9E37-62EF-C658-2A2A-CF38FAC52811}"/>
              </a:ext>
            </a:extLst>
          </p:cNvPr>
          <p:cNvPicPr>
            <a:picLocks noChangeAspect="1"/>
          </p:cNvPicPr>
          <p:nvPr/>
        </p:nvPicPr>
        <p:blipFill rotWithShape="1">
          <a:blip r:embed="rId2"/>
          <a:srcRect l="6406" t="5278" r="8281"/>
          <a:stretch/>
        </p:blipFill>
        <p:spPr>
          <a:xfrm>
            <a:off x="-13310" y="151726"/>
            <a:ext cx="9734550" cy="6079637"/>
          </a:xfrm>
          <a:prstGeom prst="rect">
            <a:avLst/>
          </a:prstGeom>
        </p:spPr>
      </p:pic>
      <p:cxnSp>
        <p:nvCxnSpPr>
          <p:cNvPr id="11" name="Straight Connector 10">
            <a:extLst>
              <a:ext uri="{FF2B5EF4-FFF2-40B4-BE49-F238E27FC236}">
                <a16:creationId xmlns:a16="http://schemas.microsoft.com/office/drawing/2014/main" id="{0B80DE87-D708-4CED-3109-36811FCF3C5A}"/>
              </a:ext>
            </a:extLst>
          </p:cNvPr>
          <p:cNvCxnSpPr>
            <a:cxnSpLocks/>
          </p:cNvCxnSpPr>
          <p:nvPr/>
        </p:nvCxnSpPr>
        <p:spPr>
          <a:xfrm flipV="1">
            <a:off x="5117307" y="1652587"/>
            <a:ext cx="771525" cy="404813"/>
          </a:xfrm>
          <a:prstGeom prst="line">
            <a:avLst/>
          </a:prstGeom>
          <a:ln w="139700" cap="rnd" cmpd="sng"/>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598CDE-FB04-2691-493D-AC73E99E008F}"/>
              </a:ext>
            </a:extLst>
          </p:cNvPr>
          <p:cNvCxnSpPr>
            <a:cxnSpLocks/>
          </p:cNvCxnSpPr>
          <p:nvPr/>
        </p:nvCxnSpPr>
        <p:spPr>
          <a:xfrm flipH="1" flipV="1">
            <a:off x="3648891" y="4876800"/>
            <a:ext cx="842833" cy="734219"/>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2340F6-4E77-27B2-A1F5-CEB6BC5CD1C7}"/>
              </a:ext>
            </a:extLst>
          </p:cNvPr>
          <p:cNvCxnSpPr>
            <a:cxnSpLocks/>
          </p:cNvCxnSpPr>
          <p:nvPr/>
        </p:nvCxnSpPr>
        <p:spPr>
          <a:xfrm flipH="1" flipV="1">
            <a:off x="3648891" y="4548188"/>
            <a:ext cx="2359" cy="328612"/>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7DB31D-27E2-59AA-E3F7-CE7CBF68CEBC}"/>
              </a:ext>
            </a:extLst>
          </p:cNvPr>
          <p:cNvCxnSpPr/>
          <p:nvPr/>
        </p:nvCxnSpPr>
        <p:spPr>
          <a:xfrm flipV="1">
            <a:off x="3648891" y="3314700"/>
            <a:ext cx="535759" cy="1276350"/>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3A28CD-807A-33B2-86EC-847A2AABF3A4}"/>
              </a:ext>
            </a:extLst>
          </p:cNvPr>
          <p:cNvCxnSpPr>
            <a:cxnSpLocks/>
          </p:cNvCxnSpPr>
          <p:nvPr/>
        </p:nvCxnSpPr>
        <p:spPr>
          <a:xfrm flipH="1" flipV="1">
            <a:off x="4146550" y="2908300"/>
            <a:ext cx="38100" cy="412750"/>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B0AE5B-9173-3D86-8803-53102BE15F0C}"/>
              </a:ext>
            </a:extLst>
          </p:cNvPr>
          <p:cNvCxnSpPr>
            <a:cxnSpLocks/>
          </p:cNvCxnSpPr>
          <p:nvPr/>
        </p:nvCxnSpPr>
        <p:spPr>
          <a:xfrm flipV="1">
            <a:off x="4140200" y="2667000"/>
            <a:ext cx="131944" cy="247650"/>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2B03FD-7570-40E8-0729-CF7047AF7F44}"/>
              </a:ext>
            </a:extLst>
          </p:cNvPr>
          <p:cNvCxnSpPr>
            <a:cxnSpLocks/>
          </p:cNvCxnSpPr>
          <p:nvPr/>
        </p:nvCxnSpPr>
        <p:spPr>
          <a:xfrm flipV="1">
            <a:off x="4267200" y="2495550"/>
            <a:ext cx="217487" cy="171450"/>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A74983-590B-1A61-AB40-E9174D449DC8}"/>
              </a:ext>
            </a:extLst>
          </p:cNvPr>
          <p:cNvCxnSpPr>
            <a:cxnSpLocks/>
          </p:cNvCxnSpPr>
          <p:nvPr/>
        </p:nvCxnSpPr>
        <p:spPr>
          <a:xfrm flipH="1" flipV="1">
            <a:off x="3916770" y="2180897"/>
            <a:ext cx="418896" cy="433716"/>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1D2605-F1DA-36AC-8127-403EDB1FE782}"/>
              </a:ext>
            </a:extLst>
          </p:cNvPr>
          <p:cNvCxnSpPr>
            <a:cxnSpLocks/>
          </p:cNvCxnSpPr>
          <p:nvPr/>
        </p:nvCxnSpPr>
        <p:spPr>
          <a:xfrm flipH="1" flipV="1">
            <a:off x="3632193" y="1763242"/>
            <a:ext cx="286914" cy="417655"/>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7DD2ABF-5E10-3724-FFF6-5EC4186DCECC}"/>
              </a:ext>
            </a:extLst>
          </p:cNvPr>
          <p:cNvCxnSpPr>
            <a:cxnSpLocks/>
          </p:cNvCxnSpPr>
          <p:nvPr/>
        </p:nvCxnSpPr>
        <p:spPr>
          <a:xfrm flipV="1">
            <a:off x="4845049" y="342342"/>
            <a:ext cx="8916" cy="174387"/>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14A423-0AFD-FBD1-91E5-06EE24C5F6FF}"/>
              </a:ext>
            </a:extLst>
          </p:cNvPr>
          <p:cNvCxnSpPr>
            <a:cxnSpLocks/>
          </p:cNvCxnSpPr>
          <p:nvPr/>
        </p:nvCxnSpPr>
        <p:spPr>
          <a:xfrm flipV="1">
            <a:off x="4422775" y="510331"/>
            <a:ext cx="428015" cy="500708"/>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1C067D-F4E1-B4F1-2A08-14E85E240058}"/>
              </a:ext>
            </a:extLst>
          </p:cNvPr>
          <p:cNvCxnSpPr>
            <a:cxnSpLocks/>
          </p:cNvCxnSpPr>
          <p:nvPr/>
        </p:nvCxnSpPr>
        <p:spPr>
          <a:xfrm flipV="1">
            <a:off x="4267200" y="1009188"/>
            <a:ext cx="155575" cy="411227"/>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8BA616-A8B0-4E3E-0721-48590C5B0117}"/>
              </a:ext>
            </a:extLst>
          </p:cNvPr>
          <p:cNvCxnSpPr>
            <a:cxnSpLocks/>
          </p:cNvCxnSpPr>
          <p:nvPr/>
        </p:nvCxnSpPr>
        <p:spPr>
          <a:xfrm flipV="1">
            <a:off x="4267200" y="1414827"/>
            <a:ext cx="4944" cy="223473"/>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D58EDEF-57C4-1C24-DAB0-109B70996F1B}"/>
              </a:ext>
            </a:extLst>
          </p:cNvPr>
          <p:cNvCxnSpPr>
            <a:cxnSpLocks/>
          </p:cNvCxnSpPr>
          <p:nvPr/>
        </p:nvCxnSpPr>
        <p:spPr>
          <a:xfrm flipH="1" flipV="1">
            <a:off x="4265001" y="1619469"/>
            <a:ext cx="179999" cy="621470"/>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4D98325-0A68-4A23-FE8F-C99954495644}"/>
              </a:ext>
            </a:extLst>
          </p:cNvPr>
          <p:cNvCxnSpPr>
            <a:cxnSpLocks/>
          </p:cNvCxnSpPr>
          <p:nvPr/>
        </p:nvCxnSpPr>
        <p:spPr>
          <a:xfrm flipH="1" flipV="1">
            <a:off x="4445000" y="2240939"/>
            <a:ext cx="98425" cy="164124"/>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A058EBE-DADC-8583-FE96-2A6F53C024BA}"/>
              </a:ext>
            </a:extLst>
          </p:cNvPr>
          <p:cNvCxnSpPr>
            <a:cxnSpLocks/>
          </p:cNvCxnSpPr>
          <p:nvPr/>
        </p:nvCxnSpPr>
        <p:spPr>
          <a:xfrm flipV="1">
            <a:off x="4023360" y="1414827"/>
            <a:ext cx="241641" cy="111736"/>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B178D9-0CC7-8723-7C1E-C094670188A1}"/>
              </a:ext>
            </a:extLst>
          </p:cNvPr>
          <p:cNvCxnSpPr>
            <a:cxnSpLocks/>
          </p:cNvCxnSpPr>
          <p:nvPr/>
        </p:nvCxnSpPr>
        <p:spPr>
          <a:xfrm flipV="1">
            <a:off x="3810590" y="1526563"/>
            <a:ext cx="225039" cy="168887"/>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900EA5A-A4DE-F898-9BF3-92B846199ECC}"/>
              </a:ext>
            </a:extLst>
          </p:cNvPr>
          <p:cNvCxnSpPr>
            <a:cxnSpLocks/>
          </p:cNvCxnSpPr>
          <p:nvPr/>
        </p:nvCxnSpPr>
        <p:spPr>
          <a:xfrm flipV="1">
            <a:off x="3438525" y="1695450"/>
            <a:ext cx="372065" cy="224711"/>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144AA1-9E09-2816-0DC6-CABFE2CC2FF9}"/>
              </a:ext>
            </a:extLst>
          </p:cNvPr>
          <p:cNvCxnSpPr>
            <a:cxnSpLocks/>
          </p:cNvCxnSpPr>
          <p:nvPr/>
        </p:nvCxnSpPr>
        <p:spPr>
          <a:xfrm>
            <a:off x="2981325" y="1918789"/>
            <a:ext cx="477363" cy="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378A92-C753-9375-20B5-EF4A6D769FF1}"/>
              </a:ext>
            </a:extLst>
          </p:cNvPr>
          <p:cNvCxnSpPr>
            <a:cxnSpLocks/>
          </p:cNvCxnSpPr>
          <p:nvPr/>
        </p:nvCxnSpPr>
        <p:spPr>
          <a:xfrm flipH="1" flipV="1">
            <a:off x="3450637" y="1917418"/>
            <a:ext cx="40710" cy="54854"/>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510513D-9B47-A430-6E15-02BEB40149BA}"/>
              </a:ext>
            </a:extLst>
          </p:cNvPr>
          <p:cNvCxnSpPr>
            <a:cxnSpLocks/>
          </p:cNvCxnSpPr>
          <p:nvPr/>
        </p:nvCxnSpPr>
        <p:spPr>
          <a:xfrm flipV="1">
            <a:off x="3478238" y="1972272"/>
            <a:ext cx="13109" cy="347939"/>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6226284-2321-F2C0-8C41-788426133513}"/>
              </a:ext>
            </a:extLst>
          </p:cNvPr>
          <p:cNvCxnSpPr>
            <a:cxnSpLocks/>
          </p:cNvCxnSpPr>
          <p:nvPr/>
        </p:nvCxnSpPr>
        <p:spPr>
          <a:xfrm flipH="1" flipV="1">
            <a:off x="3478238" y="2320211"/>
            <a:ext cx="93637" cy="220583"/>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D2D42FF-80E0-D702-E628-3CB3EB5AFBFC}"/>
              </a:ext>
            </a:extLst>
          </p:cNvPr>
          <p:cNvCxnSpPr>
            <a:cxnSpLocks/>
          </p:cNvCxnSpPr>
          <p:nvPr/>
        </p:nvCxnSpPr>
        <p:spPr>
          <a:xfrm flipV="1">
            <a:off x="3484792" y="2540794"/>
            <a:ext cx="83885" cy="73819"/>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1651095-8412-6BEA-5FC9-146F927361B2}"/>
              </a:ext>
            </a:extLst>
          </p:cNvPr>
          <p:cNvCxnSpPr>
            <a:cxnSpLocks/>
          </p:cNvCxnSpPr>
          <p:nvPr/>
        </p:nvCxnSpPr>
        <p:spPr>
          <a:xfrm flipH="1" flipV="1">
            <a:off x="3491347" y="2614613"/>
            <a:ext cx="249597" cy="481012"/>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6EC4C0-8A56-4E45-48A8-972D05273CBA}"/>
              </a:ext>
            </a:extLst>
          </p:cNvPr>
          <p:cNvCxnSpPr>
            <a:cxnSpLocks/>
          </p:cNvCxnSpPr>
          <p:nvPr/>
        </p:nvCxnSpPr>
        <p:spPr>
          <a:xfrm flipV="1">
            <a:off x="3718016" y="3014991"/>
            <a:ext cx="422184" cy="80634"/>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7F4EA96-C572-D890-5C3D-429CE17AF345}"/>
              </a:ext>
            </a:extLst>
          </p:cNvPr>
          <p:cNvCxnSpPr>
            <a:cxnSpLocks/>
          </p:cNvCxnSpPr>
          <p:nvPr/>
        </p:nvCxnSpPr>
        <p:spPr>
          <a:xfrm flipV="1">
            <a:off x="3616145" y="3095625"/>
            <a:ext cx="98787" cy="19049"/>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9A64BBB-BB06-AEE2-CF6A-D0940EAEE266}"/>
              </a:ext>
            </a:extLst>
          </p:cNvPr>
          <p:cNvCxnSpPr>
            <a:cxnSpLocks/>
          </p:cNvCxnSpPr>
          <p:nvPr/>
        </p:nvCxnSpPr>
        <p:spPr>
          <a:xfrm>
            <a:off x="3220006" y="3095625"/>
            <a:ext cx="396139" cy="19049"/>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E6DAE88-7EBE-323C-0D7A-B7E6B2CBB34D}"/>
              </a:ext>
            </a:extLst>
          </p:cNvPr>
          <p:cNvCxnSpPr>
            <a:cxnSpLocks/>
          </p:cNvCxnSpPr>
          <p:nvPr/>
        </p:nvCxnSpPr>
        <p:spPr>
          <a:xfrm flipH="1" flipV="1">
            <a:off x="5584722" y="3321050"/>
            <a:ext cx="381103" cy="180975"/>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9A2C1B-B372-2FBD-F8A8-D753AC8FA0DC}"/>
              </a:ext>
            </a:extLst>
          </p:cNvPr>
          <p:cNvCxnSpPr>
            <a:cxnSpLocks/>
          </p:cNvCxnSpPr>
          <p:nvPr/>
        </p:nvCxnSpPr>
        <p:spPr>
          <a:xfrm flipV="1">
            <a:off x="5888832" y="3502025"/>
            <a:ext cx="83426" cy="24765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F162F9D-92CC-B482-2672-2847D8F0DA14}"/>
              </a:ext>
            </a:extLst>
          </p:cNvPr>
          <p:cNvCxnSpPr>
            <a:cxnSpLocks/>
          </p:cNvCxnSpPr>
          <p:nvPr/>
        </p:nvCxnSpPr>
        <p:spPr>
          <a:xfrm flipH="1" flipV="1">
            <a:off x="5888832" y="3749675"/>
            <a:ext cx="4464" cy="164802"/>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B8EB6A2-5B2F-95D3-F716-A54432798A93}"/>
              </a:ext>
            </a:extLst>
          </p:cNvPr>
          <p:cNvCxnSpPr>
            <a:cxnSpLocks/>
          </p:cNvCxnSpPr>
          <p:nvPr/>
        </p:nvCxnSpPr>
        <p:spPr>
          <a:xfrm flipH="1" flipV="1">
            <a:off x="5888494" y="3898900"/>
            <a:ext cx="62309" cy="1085606"/>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F5434F3-B9C7-9010-9491-723227FA1643}"/>
              </a:ext>
            </a:extLst>
          </p:cNvPr>
          <p:cNvCxnSpPr>
            <a:cxnSpLocks/>
          </p:cNvCxnSpPr>
          <p:nvPr/>
        </p:nvCxnSpPr>
        <p:spPr>
          <a:xfrm flipV="1">
            <a:off x="4701477" y="3062288"/>
            <a:ext cx="415070" cy="719137"/>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931A005-20E8-4A45-BB08-0B8321A8E27A}"/>
              </a:ext>
            </a:extLst>
          </p:cNvPr>
          <p:cNvCxnSpPr>
            <a:cxnSpLocks/>
          </p:cNvCxnSpPr>
          <p:nvPr/>
        </p:nvCxnSpPr>
        <p:spPr>
          <a:xfrm flipV="1">
            <a:off x="4619625" y="3781425"/>
            <a:ext cx="81852" cy="100013"/>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A9D6BF2-9658-1F19-6EDA-EF323CADDBF9}"/>
              </a:ext>
            </a:extLst>
          </p:cNvPr>
          <p:cNvCxnSpPr>
            <a:cxnSpLocks/>
          </p:cNvCxnSpPr>
          <p:nvPr/>
        </p:nvCxnSpPr>
        <p:spPr>
          <a:xfrm flipV="1">
            <a:off x="4422775" y="3881438"/>
            <a:ext cx="196850" cy="160337"/>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4E8C803-94AB-87FC-77C0-2D27D08A9843}"/>
              </a:ext>
            </a:extLst>
          </p:cNvPr>
          <p:cNvCxnSpPr>
            <a:cxnSpLocks/>
          </p:cNvCxnSpPr>
          <p:nvPr/>
        </p:nvCxnSpPr>
        <p:spPr>
          <a:xfrm flipV="1">
            <a:off x="4362873" y="4041775"/>
            <a:ext cx="59902" cy="75162"/>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B34854F-420B-2774-0314-717BA9BBF5DC}"/>
              </a:ext>
            </a:extLst>
          </p:cNvPr>
          <p:cNvCxnSpPr>
            <a:cxnSpLocks/>
          </p:cNvCxnSpPr>
          <p:nvPr/>
        </p:nvCxnSpPr>
        <p:spPr>
          <a:xfrm flipV="1">
            <a:off x="4335666" y="4116937"/>
            <a:ext cx="27207" cy="135976"/>
          </a:xfrm>
          <a:prstGeom prst="line">
            <a:avLst/>
          </a:prstGeom>
          <a:ln w="50800" cap="rnd"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2BD6C27-E9E9-973D-BF11-42600CEE668E}"/>
              </a:ext>
            </a:extLst>
          </p:cNvPr>
          <p:cNvCxnSpPr>
            <a:cxnSpLocks/>
          </p:cNvCxnSpPr>
          <p:nvPr/>
        </p:nvCxnSpPr>
        <p:spPr>
          <a:xfrm flipH="1" flipV="1">
            <a:off x="3845719" y="4116937"/>
            <a:ext cx="228600" cy="119307"/>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4B3DC36-F1AB-54EF-1721-C284F724429F}"/>
              </a:ext>
            </a:extLst>
          </p:cNvPr>
          <p:cNvCxnSpPr>
            <a:cxnSpLocks/>
          </p:cNvCxnSpPr>
          <p:nvPr/>
        </p:nvCxnSpPr>
        <p:spPr>
          <a:xfrm flipH="1" flipV="1">
            <a:off x="4057650" y="4236244"/>
            <a:ext cx="287337" cy="16669"/>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BC2648E-9A30-A997-858A-14F8DF0FD3B5}"/>
              </a:ext>
            </a:extLst>
          </p:cNvPr>
          <p:cNvCxnSpPr>
            <a:cxnSpLocks/>
          </p:cNvCxnSpPr>
          <p:nvPr/>
        </p:nvCxnSpPr>
        <p:spPr>
          <a:xfrm flipH="1" flipV="1">
            <a:off x="4324350" y="4244578"/>
            <a:ext cx="584662" cy="222647"/>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E164E08-9F7C-7F69-C43F-804BD4013757}"/>
              </a:ext>
            </a:extLst>
          </p:cNvPr>
          <p:cNvCxnSpPr>
            <a:cxnSpLocks/>
          </p:cNvCxnSpPr>
          <p:nvPr/>
        </p:nvCxnSpPr>
        <p:spPr>
          <a:xfrm flipV="1">
            <a:off x="4502944" y="4355901"/>
            <a:ext cx="83344" cy="235149"/>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31B84F-090E-37C0-FD8B-F1FB1880D3F2}"/>
              </a:ext>
            </a:extLst>
          </p:cNvPr>
          <p:cNvCxnSpPr>
            <a:cxnSpLocks/>
          </p:cNvCxnSpPr>
          <p:nvPr/>
        </p:nvCxnSpPr>
        <p:spPr>
          <a:xfrm flipV="1">
            <a:off x="4108654" y="4591050"/>
            <a:ext cx="394290" cy="666408"/>
          </a:xfrm>
          <a:prstGeom prst="line">
            <a:avLst/>
          </a:prstGeom>
          <a:ln w="50800" cap="rnd" cmpd="sng"/>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F67B380-8603-8DB4-7B84-AEAB0444A998}"/>
              </a:ext>
            </a:extLst>
          </p:cNvPr>
          <p:cNvCxnSpPr>
            <a:cxnSpLocks/>
          </p:cNvCxnSpPr>
          <p:nvPr/>
        </p:nvCxnSpPr>
        <p:spPr>
          <a:xfrm flipV="1">
            <a:off x="4068982" y="5480050"/>
            <a:ext cx="763384" cy="306266"/>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1B780CC-98C9-161A-BFB0-F29DCDB8B64D}"/>
              </a:ext>
            </a:extLst>
          </p:cNvPr>
          <p:cNvCxnSpPr>
            <a:cxnSpLocks/>
          </p:cNvCxnSpPr>
          <p:nvPr/>
        </p:nvCxnSpPr>
        <p:spPr>
          <a:xfrm flipV="1">
            <a:off x="4829264" y="5359400"/>
            <a:ext cx="253530" cy="120650"/>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6CB1403-5EFB-06D7-77B8-F59023EFDA16}"/>
              </a:ext>
            </a:extLst>
          </p:cNvPr>
          <p:cNvCxnSpPr>
            <a:cxnSpLocks/>
          </p:cNvCxnSpPr>
          <p:nvPr/>
        </p:nvCxnSpPr>
        <p:spPr>
          <a:xfrm flipV="1">
            <a:off x="5082794" y="5198864"/>
            <a:ext cx="241300" cy="162570"/>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1A62DF0-C3B8-9F6D-BCE9-1394BE0B7814}"/>
              </a:ext>
            </a:extLst>
          </p:cNvPr>
          <p:cNvCxnSpPr>
            <a:cxnSpLocks/>
          </p:cNvCxnSpPr>
          <p:nvPr/>
        </p:nvCxnSpPr>
        <p:spPr>
          <a:xfrm flipV="1">
            <a:off x="5324094" y="5057775"/>
            <a:ext cx="333375" cy="147638"/>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E688400-1694-E7B5-78D5-E80580EAD9BD}"/>
              </a:ext>
            </a:extLst>
          </p:cNvPr>
          <p:cNvCxnSpPr>
            <a:cxnSpLocks/>
          </p:cNvCxnSpPr>
          <p:nvPr/>
        </p:nvCxnSpPr>
        <p:spPr>
          <a:xfrm flipV="1">
            <a:off x="5657469" y="4984506"/>
            <a:ext cx="371066" cy="75406"/>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1D41416-2097-A591-D288-D576A8BB7E88}"/>
              </a:ext>
            </a:extLst>
          </p:cNvPr>
          <p:cNvCxnSpPr>
            <a:cxnSpLocks/>
          </p:cNvCxnSpPr>
          <p:nvPr/>
        </p:nvCxnSpPr>
        <p:spPr>
          <a:xfrm flipV="1">
            <a:off x="6000341" y="4876800"/>
            <a:ext cx="280298" cy="107706"/>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894F6C9-FC49-C919-EB03-F7EF7EC3661D}"/>
              </a:ext>
            </a:extLst>
          </p:cNvPr>
          <p:cNvCxnSpPr>
            <a:cxnSpLocks/>
          </p:cNvCxnSpPr>
          <p:nvPr/>
        </p:nvCxnSpPr>
        <p:spPr>
          <a:xfrm flipV="1">
            <a:off x="6280639" y="4801394"/>
            <a:ext cx="116986" cy="78581"/>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9351FD9-C517-5FC3-879E-733BB8508377}"/>
              </a:ext>
            </a:extLst>
          </p:cNvPr>
          <p:cNvCxnSpPr>
            <a:cxnSpLocks/>
          </p:cNvCxnSpPr>
          <p:nvPr/>
        </p:nvCxnSpPr>
        <p:spPr>
          <a:xfrm flipV="1">
            <a:off x="6390257" y="4492625"/>
            <a:ext cx="287666" cy="308769"/>
          </a:xfrm>
          <a:prstGeom prst="line">
            <a:avLst/>
          </a:prstGeom>
          <a:ln w="50800" cap="rnd"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3E16E3D-7126-DEBB-B662-2484E9F3F9FC}"/>
              </a:ext>
            </a:extLst>
          </p:cNvPr>
          <p:cNvCxnSpPr>
            <a:cxnSpLocks/>
          </p:cNvCxnSpPr>
          <p:nvPr/>
        </p:nvCxnSpPr>
        <p:spPr>
          <a:xfrm flipV="1">
            <a:off x="6667501" y="4467225"/>
            <a:ext cx="120040" cy="43060"/>
          </a:xfrm>
          <a:prstGeom prst="line">
            <a:avLst/>
          </a:prstGeom>
          <a:ln w="50800" cap="rnd"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7BAF6F6-BD53-8621-CC23-3CEFD4B60D06}"/>
              </a:ext>
            </a:extLst>
          </p:cNvPr>
          <p:cNvCxnSpPr>
            <a:cxnSpLocks/>
          </p:cNvCxnSpPr>
          <p:nvPr/>
        </p:nvCxnSpPr>
        <p:spPr>
          <a:xfrm flipV="1">
            <a:off x="6787541" y="4391025"/>
            <a:ext cx="193387" cy="72208"/>
          </a:xfrm>
          <a:prstGeom prst="line">
            <a:avLst/>
          </a:prstGeom>
          <a:ln w="50800" cap="rnd"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9C6C3D5-4029-9A36-0719-DAD4278858FB}"/>
              </a:ext>
            </a:extLst>
          </p:cNvPr>
          <p:cNvCxnSpPr>
            <a:cxnSpLocks/>
          </p:cNvCxnSpPr>
          <p:nvPr/>
        </p:nvCxnSpPr>
        <p:spPr>
          <a:xfrm flipV="1">
            <a:off x="6969206" y="4244578"/>
            <a:ext cx="203516" cy="145386"/>
          </a:xfrm>
          <a:prstGeom prst="line">
            <a:avLst/>
          </a:prstGeom>
          <a:ln w="50800" cap="rnd"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619F727-13C3-6A70-FD11-BD1C13D8CF6E}"/>
              </a:ext>
            </a:extLst>
          </p:cNvPr>
          <p:cNvCxnSpPr>
            <a:cxnSpLocks/>
          </p:cNvCxnSpPr>
          <p:nvPr/>
        </p:nvCxnSpPr>
        <p:spPr>
          <a:xfrm flipV="1">
            <a:off x="7148527" y="3721100"/>
            <a:ext cx="427224" cy="541223"/>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F494BA1-672D-C7B6-B0A9-F1B9C5E2D05C}"/>
              </a:ext>
            </a:extLst>
          </p:cNvPr>
          <p:cNvCxnSpPr>
            <a:cxnSpLocks/>
          </p:cNvCxnSpPr>
          <p:nvPr/>
        </p:nvCxnSpPr>
        <p:spPr>
          <a:xfrm flipV="1">
            <a:off x="7556700" y="1917418"/>
            <a:ext cx="1776653" cy="1827013"/>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8AB15E1-E640-5105-D60A-48E65CA42576}"/>
              </a:ext>
            </a:extLst>
          </p:cNvPr>
          <p:cNvCxnSpPr>
            <a:cxnSpLocks/>
          </p:cNvCxnSpPr>
          <p:nvPr/>
        </p:nvCxnSpPr>
        <p:spPr>
          <a:xfrm flipH="1" flipV="1">
            <a:off x="5865019" y="891004"/>
            <a:ext cx="597694" cy="204371"/>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61BE79C-7030-6E22-902E-A2B993CE89F4}"/>
              </a:ext>
            </a:extLst>
          </p:cNvPr>
          <p:cNvCxnSpPr>
            <a:cxnSpLocks/>
          </p:cNvCxnSpPr>
          <p:nvPr/>
        </p:nvCxnSpPr>
        <p:spPr>
          <a:xfrm flipH="1" flipV="1">
            <a:off x="6438900" y="1098481"/>
            <a:ext cx="530306" cy="128079"/>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CE50CD9-C2BB-1866-9A83-51411DBB2C3D}"/>
              </a:ext>
            </a:extLst>
          </p:cNvPr>
          <p:cNvCxnSpPr>
            <a:cxnSpLocks/>
          </p:cNvCxnSpPr>
          <p:nvPr/>
        </p:nvCxnSpPr>
        <p:spPr>
          <a:xfrm flipH="1" flipV="1">
            <a:off x="6969206" y="1227621"/>
            <a:ext cx="387289" cy="131298"/>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5D7CF21-68DE-7B02-78C7-BE64E8FFD40A}"/>
              </a:ext>
            </a:extLst>
          </p:cNvPr>
          <p:cNvCxnSpPr>
            <a:cxnSpLocks/>
          </p:cNvCxnSpPr>
          <p:nvPr/>
        </p:nvCxnSpPr>
        <p:spPr>
          <a:xfrm flipH="1" flipV="1">
            <a:off x="7356869" y="1362911"/>
            <a:ext cx="1976484" cy="554507"/>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F2246EB-83BA-18B2-604A-DB087A927724}"/>
              </a:ext>
            </a:extLst>
          </p:cNvPr>
          <p:cNvCxnSpPr>
            <a:cxnSpLocks/>
          </p:cNvCxnSpPr>
          <p:nvPr/>
        </p:nvCxnSpPr>
        <p:spPr>
          <a:xfrm flipV="1">
            <a:off x="7267575" y="1012610"/>
            <a:ext cx="233363" cy="280305"/>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6CAFDB-DEA5-0E19-B279-0A99B3330F8E}"/>
              </a:ext>
            </a:extLst>
          </p:cNvPr>
          <p:cNvCxnSpPr>
            <a:cxnSpLocks/>
          </p:cNvCxnSpPr>
          <p:nvPr/>
        </p:nvCxnSpPr>
        <p:spPr>
          <a:xfrm flipV="1">
            <a:off x="7496175" y="164426"/>
            <a:ext cx="628650" cy="899993"/>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B82D2C9-3612-381D-576D-95E199B8C93E}"/>
              </a:ext>
            </a:extLst>
          </p:cNvPr>
          <p:cNvCxnSpPr>
            <a:cxnSpLocks/>
          </p:cNvCxnSpPr>
          <p:nvPr/>
        </p:nvCxnSpPr>
        <p:spPr>
          <a:xfrm flipV="1">
            <a:off x="5873147" y="436310"/>
            <a:ext cx="222853" cy="453577"/>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EF5738B-FEC7-811F-62FB-E1F8BFB99FFF}"/>
              </a:ext>
            </a:extLst>
          </p:cNvPr>
          <p:cNvCxnSpPr>
            <a:cxnSpLocks/>
          </p:cNvCxnSpPr>
          <p:nvPr/>
        </p:nvCxnSpPr>
        <p:spPr>
          <a:xfrm flipV="1">
            <a:off x="6073870" y="208963"/>
            <a:ext cx="218937" cy="263303"/>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B157D63-0010-B237-CF75-DF168BC6E43B}"/>
              </a:ext>
            </a:extLst>
          </p:cNvPr>
          <p:cNvCxnSpPr>
            <a:cxnSpLocks/>
          </p:cNvCxnSpPr>
          <p:nvPr/>
        </p:nvCxnSpPr>
        <p:spPr>
          <a:xfrm flipV="1">
            <a:off x="6277208" y="147196"/>
            <a:ext cx="60635" cy="78042"/>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AC24F04-EB16-AD6A-67AA-7D9B6C6FCDE0}"/>
              </a:ext>
            </a:extLst>
          </p:cNvPr>
          <p:cNvCxnSpPr>
            <a:cxnSpLocks/>
          </p:cNvCxnSpPr>
          <p:nvPr/>
        </p:nvCxnSpPr>
        <p:spPr>
          <a:xfrm flipH="1" flipV="1">
            <a:off x="4796734" y="5899786"/>
            <a:ext cx="462653" cy="380366"/>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BD596C0-FC87-A9F5-40E4-C58783F68B4E}"/>
              </a:ext>
            </a:extLst>
          </p:cNvPr>
          <p:cNvCxnSpPr>
            <a:cxnSpLocks/>
          </p:cNvCxnSpPr>
          <p:nvPr/>
        </p:nvCxnSpPr>
        <p:spPr>
          <a:xfrm flipH="1" flipV="1">
            <a:off x="4469803" y="5600127"/>
            <a:ext cx="331483" cy="294792"/>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C8B7290-01BF-2C3E-D8DE-7549D01B14A0}"/>
              </a:ext>
            </a:extLst>
          </p:cNvPr>
          <p:cNvCxnSpPr>
            <a:cxnSpLocks/>
          </p:cNvCxnSpPr>
          <p:nvPr/>
        </p:nvCxnSpPr>
        <p:spPr>
          <a:xfrm flipH="1">
            <a:off x="5673725" y="5559736"/>
            <a:ext cx="309566" cy="353336"/>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CB665D7-AAC1-D47A-AB2C-B2F9BBDF2577}"/>
              </a:ext>
            </a:extLst>
          </p:cNvPr>
          <p:cNvCxnSpPr>
            <a:cxnSpLocks/>
          </p:cNvCxnSpPr>
          <p:nvPr/>
        </p:nvCxnSpPr>
        <p:spPr>
          <a:xfrm flipH="1">
            <a:off x="5215335" y="5898853"/>
            <a:ext cx="468105" cy="413438"/>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7AA11FD-D85C-3561-842F-5A0C9636DC99}"/>
              </a:ext>
            </a:extLst>
          </p:cNvPr>
          <p:cNvCxnSpPr>
            <a:cxnSpLocks/>
          </p:cNvCxnSpPr>
          <p:nvPr/>
        </p:nvCxnSpPr>
        <p:spPr>
          <a:xfrm flipH="1">
            <a:off x="5972258" y="5494168"/>
            <a:ext cx="168232" cy="79034"/>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8A8F948-40ED-A5FE-F9E1-063FB745C9A4}"/>
              </a:ext>
            </a:extLst>
          </p:cNvPr>
          <p:cNvCxnSpPr>
            <a:cxnSpLocks/>
          </p:cNvCxnSpPr>
          <p:nvPr/>
        </p:nvCxnSpPr>
        <p:spPr>
          <a:xfrm flipH="1">
            <a:off x="6146521" y="5447892"/>
            <a:ext cx="472193" cy="46276"/>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7AE08E0-C69A-EEE4-6573-087B8F8FE3C3}"/>
              </a:ext>
            </a:extLst>
          </p:cNvPr>
          <p:cNvCxnSpPr>
            <a:cxnSpLocks/>
          </p:cNvCxnSpPr>
          <p:nvPr/>
        </p:nvCxnSpPr>
        <p:spPr>
          <a:xfrm>
            <a:off x="6598852" y="5114791"/>
            <a:ext cx="19862" cy="333101"/>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C730AB5-8388-0DF4-699F-A42C8E760A8D}"/>
              </a:ext>
            </a:extLst>
          </p:cNvPr>
          <p:cNvCxnSpPr>
            <a:cxnSpLocks/>
          </p:cNvCxnSpPr>
          <p:nvPr/>
        </p:nvCxnSpPr>
        <p:spPr>
          <a:xfrm flipH="1">
            <a:off x="6584157" y="5022209"/>
            <a:ext cx="300077" cy="9544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55FC7F8-ACA0-51B6-E629-630121382630}"/>
              </a:ext>
            </a:extLst>
          </p:cNvPr>
          <p:cNvCxnSpPr>
            <a:cxnSpLocks/>
          </p:cNvCxnSpPr>
          <p:nvPr/>
        </p:nvCxnSpPr>
        <p:spPr>
          <a:xfrm flipV="1">
            <a:off x="4295077" y="5641578"/>
            <a:ext cx="759523" cy="56650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70BAEB7-E2D1-4A5E-9E8D-507B0C3287F6}"/>
              </a:ext>
            </a:extLst>
          </p:cNvPr>
          <p:cNvCxnSpPr>
            <a:cxnSpLocks/>
          </p:cNvCxnSpPr>
          <p:nvPr/>
        </p:nvCxnSpPr>
        <p:spPr>
          <a:xfrm flipH="1" flipV="1">
            <a:off x="5051911" y="5641628"/>
            <a:ext cx="155577" cy="2292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88644BD-0433-D535-6E92-83C50920F73C}"/>
              </a:ext>
            </a:extLst>
          </p:cNvPr>
          <p:cNvCxnSpPr>
            <a:cxnSpLocks/>
          </p:cNvCxnSpPr>
          <p:nvPr/>
        </p:nvCxnSpPr>
        <p:spPr>
          <a:xfrm flipH="1" flipV="1">
            <a:off x="5207488" y="5668123"/>
            <a:ext cx="377234" cy="336583"/>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B9EADA0-8F7D-F95D-9F6D-F34A7660418B}"/>
              </a:ext>
            </a:extLst>
          </p:cNvPr>
          <p:cNvCxnSpPr>
            <a:cxnSpLocks/>
          </p:cNvCxnSpPr>
          <p:nvPr/>
        </p:nvCxnSpPr>
        <p:spPr>
          <a:xfrm flipH="1">
            <a:off x="6884234" y="4930653"/>
            <a:ext cx="350819" cy="91556"/>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459A5CA-996C-502A-208A-24E0B578843B}"/>
              </a:ext>
            </a:extLst>
          </p:cNvPr>
          <p:cNvCxnSpPr>
            <a:cxnSpLocks/>
          </p:cNvCxnSpPr>
          <p:nvPr/>
        </p:nvCxnSpPr>
        <p:spPr>
          <a:xfrm flipH="1">
            <a:off x="7219672" y="4743343"/>
            <a:ext cx="306321" cy="194682"/>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6AF95B7-F1B8-CF3C-797D-B14117164A50}"/>
              </a:ext>
            </a:extLst>
          </p:cNvPr>
          <p:cNvCxnSpPr>
            <a:cxnSpLocks/>
          </p:cNvCxnSpPr>
          <p:nvPr/>
        </p:nvCxnSpPr>
        <p:spPr>
          <a:xfrm flipH="1">
            <a:off x="7517710" y="4473475"/>
            <a:ext cx="58041" cy="269395"/>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B2827FB-16C7-6F50-7B08-00D26DD18F32}"/>
              </a:ext>
            </a:extLst>
          </p:cNvPr>
          <p:cNvCxnSpPr>
            <a:cxnSpLocks/>
          </p:cNvCxnSpPr>
          <p:nvPr/>
        </p:nvCxnSpPr>
        <p:spPr>
          <a:xfrm>
            <a:off x="7571567" y="4473475"/>
            <a:ext cx="553258" cy="1528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4C626F9-D493-EF34-9497-158FFD5AEB2D}"/>
              </a:ext>
            </a:extLst>
          </p:cNvPr>
          <p:cNvCxnSpPr>
            <a:cxnSpLocks/>
          </p:cNvCxnSpPr>
          <p:nvPr/>
        </p:nvCxnSpPr>
        <p:spPr>
          <a:xfrm flipV="1">
            <a:off x="8083797" y="4467225"/>
            <a:ext cx="361229" cy="27780"/>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7ABC718-E3E8-EB92-B2A6-D777E97C6457}"/>
              </a:ext>
            </a:extLst>
          </p:cNvPr>
          <p:cNvCxnSpPr>
            <a:cxnSpLocks/>
          </p:cNvCxnSpPr>
          <p:nvPr/>
        </p:nvCxnSpPr>
        <p:spPr>
          <a:xfrm flipV="1">
            <a:off x="8432238" y="3898900"/>
            <a:ext cx="668642" cy="570583"/>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CB4788C-692E-D96D-6A23-CF0AEA05197D}"/>
              </a:ext>
            </a:extLst>
          </p:cNvPr>
          <p:cNvCxnSpPr>
            <a:cxnSpLocks/>
          </p:cNvCxnSpPr>
          <p:nvPr/>
        </p:nvCxnSpPr>
        <p:spPr>
          <a:xfrm flipH="1">
            <a:off x="9091096" y="3754139"/>
            <a:ext cx="25695" cy="160338"/>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129BDBE-CAF8-18B6-9C1F-42F1622E2374}"/>
              </a:ext>
            </a:extLst>
          </p:cNvPr>
          <p:cNvCxnSpPr>
            <a:cxnSpLocks/>
          </p:cNvCxnSpPr>
          <p:nvPr/>
        </p:nvCxnSpPr>
        <p:spPr>
          <a:xfrm flipV="1">
            <a:off x="9116791" y="3263900"/>
            <a:ext cx="9784" cy="490239"/>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F98CDB1E-4327-77C6-F63D-0CD969958D9B}"/>
              </a:ext>
            </a:extLst>
          </p:cNvPr>
          <p:cNvCxnSpPr>
            <a:cxnSpLocks/>
          </p:cNvCxnSpPr>
          <p:nvPr/>
        </p:nvCxnSpPr>
        <p:spPr>
          <a:xfrm flipV="1">
            <a:off x="9117012" y="3166601"/>
            <a:ext cx="89044" cy="110193"/>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372FF0D-840D-868A-041C-7F88CA0D0980}"/>
              </a:ext>
            </a:extLst>
          </p:cNvPr>
          <p:cNvCxnSpPr>
            <a:cxnSpLocks/>
          </p:cNvCxnSpPr>
          <p:nvPr/>
        </p:nvCxnSpPr>
        <p:spPr>
          <a:xfrm flipV="1">
            <a:off x="9191879" y="3100801"/>
            <a:ext cx="129833" cy="77355"/>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5273DE6-2C9C-6785-03DF-BE5CD143F202}"/>
              </a:ext>
            </a:extLst>
          </p:cNvPr>
          <p:cNvCxnSpPr>
            <a:cxnSpLocks/>
            <a:endCxn id="2" idx="3"/>
          </p:cNvCxnSpPr>
          <p:nvPr/>
        </p:nvCxnSpPr>
        <p:spPr>
          <a:xfrm>
            <a:off x="9357766" y="3109816"/>
            <a:ext cx="363474" cy="81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10DF797-FDED-6730-337D-6C0518592945}"/>
              </a:ext>
            </a:extLst>
          </p:cNvPr>
          <p:cNvCxnSpPr>
            <a:cxnSpLocks/>
          </p:cNvCxnSpPr>
          <p:nvPr/>
        </p:nvCxnSpPr>
        <p:spPr>
          <a:xfrm flipV="1">
            <a:off x="9437575" y="1857994"/>
            <a:ext cx="56060" cy="351385"/>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960EC7B-E132-1DB1-9E40-AD22CB54C468}"/>
              </a:ext>
            </a:extLst>
          </p:cNvPr>
          <p:cNvCxnSpPr>
            <a:cxnSpLocks/>
          </p:cNvCxnSpPr>
          <p:nvPr/>
        </p:nvCxnSpPr>
        <p:spPr>
          <a:xfrm flipH="1" flipV="1">
            <a:off x="9437575" y="2190094"/>
            <a:ext cx="95609" cy="665025"/>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E7A4A47-3644-8A3C-166E-84A71F36F024}"/>
              </a:ext>
            </a:extLst>
          </p:cNvPr>
          <p:cNvCxnSpPr>
            <a:cxnSpLocks/>
          </p:cNvCxnSpPr>
          <p:nvPr/>
        </p:nvCxnSpPr>
        <p:spPr>
          <a:xfrm flipV="1">
            <a:off x="9461861" y="2855119"/>
            <a:ext cx="71323" cy="601377"/>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B55D8F6-B969-F542-B67D-417082C89AF7}"/>
              </a:ext>
            </a:extLst>
          </p:cNvPr>
          <p:cNvCxnSpPr>
            <a:cxnSpLocks/>
          </p:cNvCxnSpPr>
          <p:nvPr/>
        </p:nvCxnSpPr>
        <p:spPr>
          <a:xfrm flipH="1" flipV="1">
            <a:off x="9465605" y="3456496"/>
            <a:ext cx="19774" cy="701029"/>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3F2BBF0-AD97-0852-9D9F-74B224792B96}"/>
              </a:ext>
            </a:extLst>
          </p:cNvPr>
          <p:cNvCxnSpPr>
            <a:cxnSpLocks/>
          </p:cNvCxnSpPr>
          <p:nvPr/>
        </p:nvCxnSpPr>
        <p:spPr>
          <a:xfrm flipV="1">
            <a:off x="9407828" y="4138240"/>
            <a:ext cx="76974" cy="324993"/>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186E2B7-CB28-20CE-3FAE-0495CB52CB25}"/>
              </a:ext>
            </a:extLst>
          </p:cNvPr>
          <p:cNvCxnSpPr>
            <a:cxnSpLocks/>
          </p:cNvCxnSpPr>
          <p:nvPr/>
        </p:nvCxnSpPr>
        <p:spPr>
          <a:xfrm flipV="1">
            <a:off x="9346949" y="4454601"/>
            <a:ext cx="58569" cy="152854"/>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80C6EE56-C370-523A-6B95-52F35029C527}"/>
              </a:ext>
            </a:extLst>
          </p:cNvPr>
          <p:cNvCxnSpPr>
            <a:cxnSpLocks/>
          </p:cNvCxnSpPr>
          <p:nvPr/>
        </p:nvCxnSpPr>
        <p:spPr>
          <a:xfrm flipV="1">
            <a:off x="9333353" y="4608172"/>
            <a:ext cx="13596" cy="134698"/>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B7122778-3D4F-2BC5-9232-2B1436E662E4}"/>
              </a:ext>
            </a:extLst>
          </p:cNvPr>
          <p:cNvCxnSpPr>
            <a:cxnSpLocks/>
          </p:cNvCxnSpPr>
          <p:nvPr/>
        </p:nvCxnSpPr>
        <p:spPr>
          <a:xfrm flipV="1">
            <a:off x="9328135" y="4728868"/>
            <a:ext cx="13596" cy="134698"/>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2287650-C475-F1DD-4F7D-5E0AE03968FA}"/>
              </a:ext>
            </a:extLst>
          </p:cNvPr>
          <p:cNvCxnSpPr>
            <a:cxnSpLocks/>
          </p:cNvCxnSpPr>
          <p:nvPr/>
        </p:nvCxnSpPr>
        <p:spPr>
          <a:xfrm flipH="1" flipV="1">
            <a:off x="9326555" y="4849564"/>
            <a:ext cx="407995" cy="430585"/>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63DEB61-34B6-E06C-B968-7380333F4583}"/>
              </a:ext>
            </a:extLst>
          </p:cNvPr>
          <p:cNvCxnSpPr>
            <a:cxnSpLocks/>
          </p:cNvCxnSpPr>
          <p:nvPr/>
        </p:nvCxnSpPr>
        <p:spPr>
          <a:xfrm flipH="1" flipV="1">
            <a:off x="9326555" y="1911168"/>
            <a:ext cx="148937" cy="29511"/>
          </a:xfrm>
          <a:prstGeom prst="line">
            <a:avLst/>
          </a:prstGeom>
          <a:ln w="50800" cap="rnd" cmpd="sng">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6B0C773F-159D-E1E8-5651-7B06D12DD41A}"/>
              </a:ext>
            </a:extLst>
          </p:cNvPr>
          <p:cNvCxnSpPr>
            <a:cxnSpLocks/>
          </p:cNvCxnSpPr>
          <p:nvPr/>
        </p:nvCxnSpPr>
        <p:spPr>
          <a:xfrm flipV="1">
            <a:off x="9491164" y="903616"/>
            <a:ext cx="230076" cy="973543"/>
          </a:xfrm>
          <a:prstGeom prst="line">
            <a:avLst/>
          </a:prstGeom>
          <a:ln w="5080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55C2C41-C5CB-6508-047A-B20F91E7EFDB}"/>
              </a:ext>
            </a:extLst>
          </p:cNvPr>
          <p:cNvCxnSpPr>
            <a:cxnSpLocks/>
          </p:cNvCxnSpPr>
          <p:nvPr/>
        </p:nvCxnSpPr>
        <p:spPr>
          <a:xfrm flipV="1">
            <a:off x="9316482" y="3062288"/>
            <a:ext cx="418068" cy="46725"/>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C04CCE-EB6C-1445-03E0-AD7C2AE5B5B5}"/>
              </a:ext>
            </a:extLst>
          </p:cNvPr>
          <p:cNvCxnSpPr>
            <a:cxnSpLocks/>
          </p:cNvCxnSpPr>
          <p:nvPr/>
        </p:nvCxnSpPr>
        <p:spPr>
          <a:xfrm flipV="1">
            <a:off x="5865019" y="1152763"/>
            <a:ext cx="743764" cy="516493"/>
          </a:xfrm>
          <a:prstGeom prst="line">
            <a:avLst/>
          </a:prstGeom>
          <a:ln w="139700" cap="rnd" cmpd="sng"/>
        </p:spPr>
        <p:style>
          <a:lnRef idx="1">
            <a:schemeClr val="accent1"/>
          </a:lnRef>
          <a:fillRef idx="0">
            <a:schemeClr val="accent1"/>
          </a:fillRef>
          <a:effectRef idx="0">
            <a:schemeClr val="accent1"/>
          </a:effectRef>
          <a:fontRef idx="minor">
            <a:schemeClr val="tx1"/>
          </a:fontRef>
        </p:style>
      </p:cxnSp>
      <p:sp>
        <p:nvSpPr>
          <p:cNvPr id="313" name="Title 1">
            <a:extLst>
              <a:ext uri="{FF2B5EF4-FFF2-40B4-BE49-F238E27FC236}">
                <a16:creationId xmlns:a16="http://schemas.microsoft.com/office/drawing/2014/main" id="{F1AE013D-0458-CCB9-E322-F345DFFB9993}"/>
              </a:ext>
            </a:extLst>
          </p:cNvPr>
          <p:cNvSpPr txBox="1">
            <a:spLocks/>
          </p:cNvSpPr>
          <p:nvPr/>
        </p:nvSpPr>
        <p:spPr>
          <a:xfrm>
            <a:off x="9766276" y="164426"/>
            <a:ext cx="2425724" cy="6079637"/>
          </a:xfrm>
          <a:prstGeom prst="rect">
            <a:avLst/>
          </a:prstGeom>
          <a:ln>
            <a:solidFill>
              <a:schemeClr val="bg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000" b="1" dirty="0">
                <a:solidFill>
                  <a:schemeClr val="tx1">
                    <a:lumMod val="85000"/>
                    <a:lumOff val="15000"/>
                  </a:schemeClr>
                </a:solidFill>
              </a:rPr>
              <a:t>SDCC’s </a:t>
            </a:r>
          </a:p>
          <a:p>
            <a:r>
              <a:rPr lang="en-US" sz="2000" b="1" dirty="0">
                <a:solidFill>
                  <a:schemeClr val="tx1">
                    <a:lumMod val="85000"/>
                    <a:lumOff val="15000"/>
                  </a:schemeClr>
                </a:solidFill>
              </a:rPr>
              <a:t>Active Travel Network</a:t>
            </a:r>
          </a:p>
          <a:p>
            <a:r>
              <a:rPr lang="en-US" sz="2000" b="1" dirty="0">
                <a:solidFill>
                  <a:schemeClr val="tx1">
                    <a:lumMod val="85000"/>
                    <a:lumOff val="15000"/>
                  </a:schemeClr>
                </a:solidFill>
              </a:rPr>
              <a:t>Status Map</a:t>
            </a:r>
            <a:br>
              <a:rPr lang="en-US" sz="1700" dirty="0">
                <a:solidFill>
                  <a:schemeClr val="tx1">
                    <a:lumMod val="85000"/>
                    <a:lumOff val="15000"/>
                  </a:schemeClr>
                </a:solidFill>
              </a:rPr>
            </a:br>
            <a:endParaRPr lang="en-US" sz="1700" dirty="0">
              <a:solidFill>
                <a:schemeClr val="tx1">
                  <a:lumMod val="85000"/>
                  <a:lumOff val="15000"/>
                </a:schemeClr>
              </a:solidFill>
            </a:endParaRPr>
          </a:p>
          <a:p>
            <a:endParaRPr lang="en-US" sz="1700" b="1" dirty="0">
              <a:solidFill>
                <a:schemeClr val="tx1">
                  <a:lumMod val="85000"/>
                  <a:lumOff val="15000"/>
                </a:schemeClr>
              </a:solidFill>
            </a:endParaRPr>
          </a:p>
          <a:p>
            <a:r>
              <a:rPr lang="en-US" sz="1700" b="1" dirty="0">
                <a:solidFill>
                  <a:schemeClr val="accent1"/>
                </a:solidFill>
              </a:rPr>
              <a:t>Brown: </a:t>
            </a:r>
          </a:p>
          <a:p>
            <a:r>
              <a:rPr lang="en-US" sz="1700" b="1" dirty="0">
                <a:solidFill>
                  <a:schemeClr val="tx1">
                    <a:lumMod val="85000"/>
                    <a:lumOff val="15000"/>
                  </a:schemeClr>
                </a:solidFill>
              </a:rPr>
              <a:t>Wellington Scheme</a:t>
            </a:r>
          </a:p>
          <a:p>
            <a:endParaRPr lang="en-US" sz="1700" b="1" dirty="0">
              <a:solidFill>
                <a:srgbClr val="FF0000"/>
              </a:solidFill>
            </a:endParaRPr>
          </a:p>
          <a:p>
            <a:r>
              <a:rPr lang="en-US" sz="1700" b="1" dirty="0">
                <a:solidFill>
                  <a:srgbClr val="FF0000"/>
                </a:solidFill>
              </a:rPr>
              <a:t>Red: </a:t>
            </a:r>
          </a:p>
          <a:p>
            <a:r>
              <a:rPr lang="en-US" sz="1700" b="1" dirty="0">
                <a:solidFill>
                  <a:schemeClr val="tx1">
                    <a:lumMod val="85000"/>
                    <a:lumOff val="15000"/>
                  </a:schemeClr>
                </a:solidFill>
              </a:rPr>
              <a:t>Bus Connects </a:t>
            </a:r>
          </a:p>
          <a:p>
            <a:endParaRPr lang="en-US" sz="1700" b="1" dirty="0">
              <a:solidFill>
                <a:schemeClr val="tx1">
                  <a:lumMod val="85000"/>
                  <a:lumOff val="15000"/>
                </a:schemeClr>
              </a:solidFill>
            </a:endParaRPr>
          </a:p>
          <a:p>
            <a:r>
              <a:rPr lang="en-US" sz="1700" b="1" dirty="0">
                <a:solidFill>
                  <a:srgbClr val="92D050"/>
                </a:solidFill>
              </a:rPr>
              <a:t>Green: </a:t>
            </a:r>
          </a:p>
          <a:p>
            <a:r>
              <a:rPr lang="en-US" sz="1700" b="1" dirty="0">
                <a:solidFill>
                  <a:schemeClr val="tx1">
                    <a:lumMod val="85000"/>
                    <a:lumOff val="15000"/>
                  </a:schemeClr>
                </a:solidFill>
              </a:rPr>
              <a:t>On site or Planning approved</a:t>
            </a:r>
          </a:p>
          <a:p>
            <a:endParaRPr lang="en-US" sz="1700" b="1" dirty="0">
              <a:solidFill>
                <a:schemeClr val="tx1">
                  <a:lumMod val="85000"/>
                  <a:lumOff val="15000"/>
                </a:schemeClr>
              </a:solidFill>
            </a:endParaRPr>
          </a:p>
          <a:p>
            <a:endParaRPr lang="en-US" sz="1700" b="1" dirty="0">
              <a:solidFill>
                <a:schemeClr val="tx1">
                  <a:lumMod val="85000"/>
                  <a:lumOff val="15000"/>
                </a:schemeClr>
              </a:solidFill>
            </a:endParaRPr>
          </a:p>
          <a:p>
            <a:r>
              <a:rPr lang="en-US" sz="1700" b="1" dirty="0">
                <a:solidFill>
                  <a:srgbClr val="7030A0"/>
                </a:solidFill>
              </a:rPr>
              <a:t>Purple</a:t>
            </a:r>
            <a:r>
              <a:rPr lang="en-US" sz="1700" b="1" dirty="0">
                <a:solidFill>
                  <a:schemeClr val="tx1">
                    <a:lumMod val="85000"/>
                    <a:lumOff val="15000"/>
                  </a:schemeClr>
                </a:solidFill>
              </a:rPr>
              <a:t> </a:t>
            </a:r>
          </a:p>
          <a:p>
            <a:r>
              <a:rPr lang="en-US" sz="1700" b="1" dirty="0">
                <a:solidFill>
                  <a:schemeClr val="tx1">
                    <a:lumMod val="85000"/>
                    <a:lumOff val="15000"/>
                  </a:schemeClr>
                </a:solidFill>
              </a:rPr>
              <a:t>Templeogue Village</a:t>
            </a:r>
          </a:p>
          <a:p>
            <a:endParaRPr lang="en-US" sz="1700" b="1" dirty="0">
              <a:solidFill>
                <a:schemeClr val="tx1">
                  <a:lumMod val="85000"/>
                  <a:lumOff val="15000"/>
                </a:schemeClr>
              </a:solidFill>
            </a:endParaRPr>
          </a:p>
          <a:p>
            <a:r>
              <a:rPr lang="en-US" sz="1700" b="1" dirty="0">
                <a:solidFill>
                  <a:srgbClr val="00B0F0"/>
                </a:solidFill>
              </a:rPr>
              <a:t>Blue:</a:t>
            </a:r>
          </a:p>
          <a:p>
            <a:r>
              <a:rPr lang="en-US" sz="1700" b="1" dirty="0">
                <a:solidFill>
                  <a:schemeClr val="tx1">
                    <a:lumMod val="85000"/>
                    <a:lumOff val="15000"/>
                  </a:schemeClr>
                </a:solidFill>
              </a:rPr>
              <a:t>In early design </a:t>
            </a:r>
          </a:p>
          <a:p>
            <a:endParaRPr lang="en-US" sz="1700" b="1" dirty="0">
              <a:solidFill>
                <a:schemeClr val="tx1">
                  <a:lumMod val="85000"/>
                  <a:lumOff val="15000"/>
                </a:schemeClr>
              </a:solidFill>
            </a:endParaRPr>
          </a:p>
          <a:p>
            <a:r>
              <a:rPr lang="en-US" sz="1700" b="1" dirty="0">
                <a:solidFill>
                  <a:srgbClr val="FF33CC"/>
                </a:solidFill>
              </a:rPr>
              <a:t>Pink:</a:t>
            </a:r>
          </a:p>
          <a:p>
            <a:r>
              <a:rPr lang="en-US" sz="1700" b="1" dirty="0">
                <a:solidFill>
                  <a:schemeClr val="tx1"/>
                </a:solidFill>
              </a:rPr>
              <a:t>Schemes in design by DCC</a:t>
            </a:r>
          </a:p>
          <a:p>
            <a:br>
              <a:rPr lang="en-US" sz="1700" b="1" dirty="0">
                <a:solidFill>
                  <a:schemeClr val="tx1">
                    <a:lumMod val="85000"/>
                    <a:lumOff val="15000"/>
                  </a:schemeClr>
                </a:solidFill>
              </a:rPr>
            </a:br>
            <a:endParaRPr lang="en-US" sz="1700" b="1" dirty="0">
              <a:solidFill>
                <a:schemeClr val="tx1">
                  <a:lumMod val="85000"/>
                  <a:lumOff val="15000"/>
                </a:schemeClr>
              </a:solidFill>
            </a:endParaRPr>
          </a:p>
        </p:txBody>
      </p:sp>
      <p:cxnSp>
        <p:nvCxnSpPr>
          <p:cNvPr id="9" name="Straight Connector 8">
            <a:extLst>
              <a:ext uri="{FF2B5EF4-FFF2-40B4-BE49-F238E27FC236}">
                <a16:creationId xmlns:a16="http://schemas.microsoft.com/office/drawing/2014/main" id="{5E626804-8080-CE8A-18BE-025C2B277863}"/>
              </a:ext>
            </a:extLst>
          </p:cNvPr>
          <p:cNvCxnSpPr>
            <a:cxnSpLocks/>
          </p:cNvCxnSpPr>
          <p:nvPr/>
        </p:nvCxnSpPr>
        <p:spPr>
          <a:xfrm flipV="1">
            <a:off x="4469607" y="2038350"/>
            <a:ext cx="669131" cy="457200"/>
          </a:xfrm>
          <a:prstGeom prst="line">
            <a:avLst/>
          </a:prstGeom>
          <a:ln w="139700" cap="rnd" cmpd="sng"/>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C93FA14-6C78-C997-EE37-98C36BE93FCC}"/>
              </a:ext>
            </a:extLst>
          </p:cNvPr>
          <p:cNvCxnSpPr>
            <a:cxnSpLocks/>
          </p:cNvCxnSpPr>
          <p:nvPr/>
        </p:nvCxnSpPr>
        <p:spPr>
          <a:xfrm flipH="1" flipV="1">
            <a:off x="4335666" y="2624138"/>
            <a:ext cx="1249159" cy="690562"/>
          </a:xfrm>
          <a:prstGeom prst="line">
            <a:avLst/>
          </a:prstGeom>
          <a:ln w="50800" cap="rnd" cmpd="sng">
            <a:solidFill>
              <a:srgbClr val="92D050"/>
            </a:solidFill>
          </a:ln>
        </p:spPr>
        <p:style>
          <a:lnRef idx="1">
            <a:schemeClr val="accent1"/>
          </a:lnRef>
          <a:fillRef idx="0">
            <a:schemeClr val="accent1"/>
          </a:fillRef>
          <a:effectRef idx="0">
            <a:schemeClr val="accent1"/>
          </a:effectRef>
          <a:fontRef idx="minor">
            <a:schemeClr val="tx1"/>
          </a:fontRef>
        </p:style>
      </p:cxnSp>
      <p:sp>
        <p:nvSpPr>
          <p:cNvPr id="318" name="Title 1">
            <a:extLst>
              <a:ext uri="{FF2B5EF4-FFF2-40B4-BE49-F238E27FC236}">
                <a16:creationId xmlns:a16="http://schemas.microsoft.com/office/drawing/2014/main" id="{482E2E91-CEFA-411B-E1C6-5601BDBBE4BF}"/>
              </a:ext>
            </a:extLst>
          </p:cNvPr>
          <p:cNvSpPr txBox="1">
            <a:spLocks/>
          </p:cNvSpPr>
          <p:nvPr/>
        </p:nvSpPr>
        <p:spPr>
          <a:xfrm>
            <a:off x="31120" y="153600"/>
            <a:ext cx="3644174" cy="1450757"/>
          </a:xfrm>
          <a:prstGeom prst="rect">
            <a:avLst/>
          </a:prstGeom>
          <a:solidFill>
            <a:schemeClr val="bg1">
              <a:alpha val="50000"/>
            </a:schemeClr>
          </a:solidFill>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600" b="1" dirty="0">
                <a:solidFill>
                  <a:schemeClr val="bg1"/>
                </a:solidFill>
                <a:effectLst>
                  <a:outerShdw blurRad="38100" dist="38100" dir="2700000" algn="tl">
                    <a:srgbClr val="000000">
                      <a:alpha val="43137"/>
                    </a:srgbClr>
                  </a:outerShdw>
                </a:effectLst>
              </a:rPr>
              <a:t>Whitehall Road </a:t>
            </a:r>
          </a:p>
          <a:p>
            <a:r>
              <a:rPr lang="en-GB" sz="3600" b="1" dirty="0">
                <a:solidFill>
                  <a:schemeClr val="bg1"/>
                </a:solidFill>
                <a:effectLst>
                  <a:outerShdw blurRad="38100" dist="38100" dir="2700000" algn="tl">
                    <a:srgbClr val="000000">
                      <a:alpha val="43137"/>
                    </a:srgbClr>
                  </a:outerShdw>
                </a:effectLst>
              </a:rPr>
              <a:t>is an important </a:t>
            </a:r>
          </a:p>
          <a:p>
            <a:r>
              <a:rPr lang="en-GB" sz="3600" b="1" dirty="0">
                <a:solidFill>
                  <a:schemeClr val="bg1"/>
                </a:solidFill>
                <a:effectLst>
                  <a:outerShdw blurRad="38100" dist="38100" dir="2700000" algn="tl">
                    <a:srgbClr val="000000">
                      <a:alpha val="43137"/>
                    </a:srgbClr>
                  </a:outerShdw>
                </a:effectLst>
              </a:rPr>
              <a:t>part of the network </a:t>
            </a:r>
            <a:endParaRPr lang="en-IE"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414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5DAD-DAA1-CC56-3AAC-CD36F3E40228}"/>
              </a:ext>
            </a:extLst>
          </p:cNvPr>
          <p:cNvSpPr>
            <a:spLocks noGrp="1"/>
          </p:cNvSpPr>
          <p:nvPr>
            <p:ph type="title"/>
          </p:nvPr>
        </p:nvSpPr>
        <p:spPr/>
        <p:txBody>
          <a:bodyPr/>
          <a:lstStyle/>
          <a:p>
            <a:r>
              <a:rPr lang="en-GB" b="1" dirty="0"/>
              <a:t>Next steps &amp; Questions</a:t>
            </a:r>
            <a:endParaRPr lang="en-IE" b="1" dirty="0"/>
          </a:p>
        </p:txBody>
      </p:sp>
      <p:sp>
        <p:nvSpPr>
          <p:cNvPr id="3" name="Content Placeholder 2">
            <a:extLst>
              <a:ext uri="{FF2B5EF4-FFF2-40B4-BE49-F238E27FC236}">
                <a16:creationId xmlns:a16="http://schemas.microsoft.com/office/drawing/2014/main" id="{E27E932A-62FE-39F8-3190-4861AAD7E592}"/>
              </a:ext>
            </a:extLst>
          </p:cNvPr>
          <p:cNvSpPr>
            <a:spLocks noGrp="1"/>
          </p:cNvSpPr>
          <p:nvPr>
            <p:ph idx="1"/>
          </p:nvPr>
        </p:nvSpPr>
        <p:spPr/>
        <p:txBody>
          <a:bodyPr>
            <a:normAutofit/>
          </a:bodyPr>
          <a:lstStyle/>
          <a:p>
            <a:endParaRPr lang="en-GB" sz="2200" dirty="0"/>
          </a:p>
          <a:p>
            <a:r>
              <a:rPr lang="en-GB" dirty="0"/>
              <a:t>Subject to Part 8 decision and the approval of funding from the NTA, the team will progress the detailed design of the scheme with the aim of having a contractor ready to start on site c.Q4 2023  </a:t>
            </a:r>
          </a:p>
          <a:p>
            <a:pPr marL="0" indent="0">
              <a:buNone/>
            </a:pPr>
            <a:endParaRPr lang="en-IE" dirty="0"/>
          </a:p>
        </p:txBody>
      </p:sp>
      <p:pic>
        <p:nvPicPr>
          <p:cNvPr id="4" name="Picture 3" descr="About - South Dublin County Council - Organisations - PSB Data Catalogue">
            <a:extLst>
              <a:ext uri="{FF2B5EF4-FFF2-40B4-BE49-F238E27FC236}">
                <a16:creationId xmlns:a16="http://schemas.microsoft.com/office/drawing/2014/main" id="{EB0B279B-4711-1440-39AB-BA04A3DB19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9056" y="171091"/>
            <a:ext cx="3346703" cy="14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13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B763B7-44DA-C223-A67C-50B46276A22C}"/>
              </a:ext>
            </a:extLst>
          </p:cNvPr>
          <p:cNvSpPr>
            <a:spLocks noGrp="1"/>
          </p:cNvSpPr>
          <p:nvPr>
            <p:ph type="title"/>
          </p:nvPr>
        </p:nvSpPr>
        <p:spPr>
          <a:xfrm>
            <a:off x="492370" y="516835"/>
            <a:ext cx="3084844" cy="2103875"/>
          </a:xfrm>
        </p:spPr>
        <p:txBody>
          <a:bodyPr>
            <a:normAutofit/>
          </a:bodyPr>
          <a:lstStyle/>
          <a:p>
            <a:r>
              <a:rPr lang="en-IE" sz="3600" dirty="0">
                <a:solidFill>
                  <a:srgbClr val="FFFFFF"/>
                </a:solidFill>
              </a:rPr>
              <a:t>Scheme Extents</a:t>
            </a: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Graphical user interface, application&#10;&#10;Description automatically generated">
            <a:extLst>
              <a:ext uri="{FF2B5EF4-FFF2-40B4-BE49-F238E27FC236}">
                <a16:creationId xmlns:a16="http://schemas.microsoft.com/office/drawing/2014/main" id="{370FDD61-2AFD-6A2A-AC1F-3C27A0669702}"/>
              </a:ext>
            </a:extLst>
          </p:cNvPr>
          <p:cNvPicPr>
            <a:picLocks noChangeAspect="1"/>
          </p:cNvPicPr>
          <p:nvPr/>
        </p:nvPicPr>
        <p:blipFill rotWithShape="1">
          <a:blip r:embed="rId2"/>
          <a:srcRect l="27638" t="20978" r="39944" b="11497"/>
          <a:stretch/>
        </p:blipFill>
        <p:spPr bwMode="auto">
          <a:xfrm>
            <a:off x="5194464" y="0"/>
            <a:ext cx="5876925" cy="6885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047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1E4F-D29F-EFF0-C4AC-79ED4463C974}"/>
              </a:ext>
            </a:extLst>
          </p:cNvPr>
          <p:cNvSpPr>
            <a:spLocks noGrp="1"/>
          </p:cNvSpPr>
          <p:nvPr>
            <p:ph type="title"/>
          </p:nvPr>
        </p:nvSpPr>
        <p:spPr>
          <a:xfrm>
            <a:off x="1097280" y="286603"/>
            <a:ext cx="10058400" cy="778799"/>
          </a:xfrm>
        </p:spPr>
        <p:txBody>
          <a:bodyPr>
            <a:normAutofit/>
          </a:bodyPr>
          <a:lstStyle/>
          <a:p>
            <a:r>
              <a:rPr lang="en-GB" sz="3600" b="1" dirty="0"/>
              <a:t>Consultation To Date: What We Have Done</a:t>
            </a:r>
            <a:endParaRPr lang="en-IE" sz="3600" dirty="0"/>
          </a:p>
        </p:txBody>
      </p:sp>
      <p:sp>
        <p:nvSpPr>
          <p:cNvPr id="3" name="Content Placeholder 2">
            <a:extLst>
              <a:ext uri="{FF2B5EF4-FFF2-40B4-BE49-F238E27FC236}">
                <a16:creationId xmlns:a16="http://schemas.microsoft.com/office/drawing/2014/main" id="{CFBC5CA6-2502-8A65-ACBB-F10E9ECAC669}"/>
              </a:ext>
            </a:extLst>
          </p:cNvPr>
          <p:cNvSpPr>
            <a:spLocks noGrp="1"/>
          </p:cNvSpPr>
          <p:nvPr>
            <p:ph idx="1"/>
          </p:nvPr>
        </p:nvSpPr>
        <p:spPr>
          <a:xfrm>
            <a:off x="1097280" y="1711354"/>
            <a:ext cx="10058400" cy="4157740"/>
          </a:xfrm>
        </p:spPr>
        <p:txBody>
          <a:bodyPr>
            <a:normAutofit lnSpcReduction="10000"/>
          </a:bodyPr>
          <a:lstStyle/>
          <a:p>
            <a:r>
              <a:rPr lang="en-GB" sz="1600" dirty="0"/>
              <a:t>Delivered workshops on the proposed scheme with local people in late 2019; in 2020/21 we erected bollards to trial the design to determine what worked well and not to inform the final scheme</a:t>
            </a:r>
          </a:p>
          <a:p>
            <a:r>
              <a:rPr lang="en-GB" sz="1600" dirty="0"/>
              <a:t> Series of business, schools and sports clubs briefings held via MS Teams during the 3</a:t>
            </a:r>
            <a:r>
              <a:rPr lang="en-GB" sz="1600" baseline="30000" dirty="0"/>
              <a:t>rd</a:t>
            </a:r>
            <a:r>
              <a:rPr lang="en-GB" sz="1600" dirty="0"/>
              <a:t> week of November 2021</a:t>
            </a:r>
            <a:endParaRPr lang="en-US" sz="1600" dirty="0"/>
          </a:p>
          <a:p>
            <a:r>
              <a:rPr lang="en-GB" sz="1600" dirty="0"/>
              <a:t>6 Weeks of non-statutory public consultation ran from mid-December 2021 to the end of January 2022, 82 submissions received</a:t>
            </a:r>
            <a:endParaRPr lang="en-IE" sz="1600" dirty="0"/>
          </a:p>
          <a:p>
            <a:r>
              <a:rPr lang="en-GB" sz="1600" dirty="0"/>
              <a:t>Statutory consultation commenced from 08/09/2022 until 28/10/2022, resulting in 121 submissions, note the portal shows more due as the remainder were made by a couple </a:t>
            </a:r>
            <a:r>
              <a:rPr lang="en-GB" sz="1600"/>
              <a:t>of individuals</a:t>
            </a:r>
            <a:endParaRPr lang="en-IE" sz="1600" dirty="0"/>
          </a:p>
          <a:p>
            <a:r>
              <a:rPr lang="en-GB" sz="1600" dirty="0"/>
              <a:t>Meetings held with principals of Bishop Shanahan and Bishop Galvin schools during the stat consultation period</a:t>
            </a:r>
            <a:endParaRPr lang="en-US" sz="1600" dirty="0"/>
          </a:p>
          <a:p>
            <a:r>
              <a:rPr lang="en-GB" sz="1600" dirty="0"/>
              <a:t>Completed  1,600 leaflets drops to residential areas and business’s in the area</a:t>
            </a:r>
          </a:p>
          <a:p>
            <a:r>
              <a:rPr lang="en-GB" sz="1600" dirty="0"/>
              <a:t>Put up </a:t>
            </a:r>
            <a:r>
              <a:rPr lang="en-GB" sz="1600" dirty="0" err="1"/>
              <a:t>Corriboards</a:t>
            </a:r>
            <a:r>
              <a:rPr lang="en-GB" sz="1600" dirty="0"/>
              <a:t> and Part 8 notices informing the Public of the Statutory Consultation on the scheme route</a:t>
            </a:r>
          </a:p>
          <a:p>
            <a:r>
              <a:rPr lang="en-GB" sz="1600" dirty="0"/>
              <a:t>Advertised consultation through social media on SDCC Facebook/Twitter and Active Travel Website</a:t>
            </a:r>
          </a:p>
          <a:p>
            <a:r>
              <a:rPr lang="en-GB" sz="1600" dirty="0"/>
              <a:t>Met with Resident Associations and Councillors during the consultation to discuss specific issues raised </a:t>
            </a:r>
          </a:p>
          <a:p>
            <a:endParaRPr lang="en-GB" sz="1600" dirty="0"/>
          </a:p>
          <a:p>
            <a:endParaRPr lang="en-US" dirty="0"/>
          </a:p>
          <a:p>
            <a:endParaRPr lang="en-IE" dirty="0"/>
          </a:p>
        </p:txBody>
      </p:sp>
    </p:spTree>
    <p:extLst>
      <p:ext uri="{BB962C8B-B14F-4D97-AF65-F5344CB8AC3E}">
        <p14:creationId xmlns:p14="http://schemas.microsoft.com/office/powerpoint/2010/main" val="284587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5DF-BA28-A6FA-E462-5C3CA14AC199}"/>
              </a:ext>
            </a:extLst>
          </p:cNvPr>
          <p:cNvSpPr>
            <a:spLocks noGrp="1"/>
          </p:cNvSpPr>
          <p:nvPr>
            <p:ph type="title"/>
          </p:nvPr>
        </p:nvSpPr>
        <p:spPr>
          <a:xfrm>
            <a:off x="1202055" y="619978"/>
            <a:ext cx="10058400" cy="818297"/>
          </a:xfrm>
        </p:spPr>
        <p:txBody>
          <a:bodyPr>
            <a:normAutofit/>
          </a:bodyPr>
          <a:lstStyle/>
          <a:p>
            <a:r>
              <a:rPr lang="en-IE" sz="4000" b="1" dirty="0"/>
              <a:t>Overview of Submissions Received</a:t>
            </a:r>
          </a:p>
        </p:txBody>
      </p:sp>
      <p:sp>
        <p:nvSpPr>
          <p:cNvPr id="3" name="Content Placeholder 2">
            <a:extLst>
              <a:ext uri="{FF2B5EF4-FFF2-40B4-BE49-F238E27FC236}">
                <a16:creationId xmlns:a16="http://schemas.microsoft.com/office/drawing/2014/main" id="{8A42A891-C08D-ACC6-1A36-676204978B6D}"/>
              </a:ext>
            </a:extLst>
          </p:cNvPr>
          <p:cNvSpPr>
            <a:spLocks noGrp="1"/>
          </p:cNvSpPr>
          <p:nvPr>
            <p:ph idx="1"/>
          </p:nvPr>
        </p:nvSpPr>
        <p:spPr>
          <a:xfrm>
            <a:off x="1097280" y="1847850"/>
            <a:ext cx="10058400" cy="4059344"/>
          </a:xfrm>
        </p:spPr>
        <p:txBody>
          <a:bodyPr>
            <a:normAutofit fontScale="85000" lnSpcReduction="20000"/>
          </a:bodyPr>
          <a:lstStyle/>
          <a:p>
            <a:r>
              <a:rPr lang="en-GB" dirty="0"/>
              <a:t>Submissions in support of the scheme received from schools, sports clubs and residents' associations  representing communities of over 4,750 people</a:t>
            </a:r>
          </a:p>
          <a:p>
            <a:pPr marL="447675" indent="-265113">
              <a:buFont typeface="Wingdings" panose="05000000000000000000" pitchFamily="2" charset="2"/>
              <a:buChar char="§"/>
            </a:pPr>
            <a:r>
              <a:rPr lang="en-GB" dirty="0"/>
              <a:t>Bishop Galvin and Bishop Shanahan Schools - 800 pupils combined</a:t>
            </a:r>
          </a:p>
          <a:p>
            <a:pPr marL="447675" indent="-265113">
              <a:buFont typeface="Wingdings" panose="05000000000000000000" pitchFamily="2" charset="2"/>
              <a:buChar char="§"/>
            </a:pPr>
            <a:r>
              <a:rPr lang="en-GB" dirty="0"/>
              <a:t>St Mac Dara's School- 850 pupils </a:t>
            </a:r>
          </a:p>
          <a:p>
            <a:pPr marL="447675" indent="-265113">
              <a:buFont typeface="Wingdings" panose="05000000000000000000" pitchFamily="2" charset="2"/>
              <a:buChar char="§"/>
            </a:pPr>
            <a:r>
              <a:rPr lang="en-GB" dirty="0"/>
              <a:t>Templeogue College - 650 pupils</a:t>
            </a:r>
            <a:endParaRPr lang="en-US" dirty="0"/>
          </a:p>
          <a:p>
            <a:pPr marL="447675" indent="-265113">
              <a:buFont typeface="Wingdings" panose="05000000000000000000" pitchFamily="2" charset="2"/>
              <a:buChar char="§"/>
            </a:pPr>
            <a:r>
              <a:rPr lang="en-GB" dirty="0"/>
              <a:t>Riverview ETNS - 100 pupils</a:t>
            </a:r>
          </a:p>
          <a:p>
            <a:pPr marL="447675" indent="-265113">
              <a:buFont typeface="Wingdings" panose="05000000000000000000" pitchFamily="2" charset="2"/>
              <a:buChar char="§"/>
            </a:pPr>
            <a:r>
              <a:rPr lang="en-GB" dirty="0"/>
              <a:t>St Jude's GAA Club - 1,500 members</a:t>
            </a:r>
          </a:p>
          <a:p>
            <a:pPr marL="447675" indent="-265113">
              <a:buFont typeface="Wingdings" panose="05000000000000000000" pitchFamily="2" charset="2"/>
              <a:buChar char="§"/>
            </a:pPr>
            <a:r>
              <a:rPr lang="en-GB" dirty="0"/>
              <a:t>WORK Residents Association, particularly in favour of Safe to Schools for Rossmore Road, representing over 850 households</a:t>
            </a:r>
            <a:endParaRPr lang="en-IE" dirty="0"/>
          </a:p>
          <a:p>
            <a:pPr marL="447675" indent="-265113">
              <a:buFont typeface="Wingdings" panose="05000000000000000000" pitchFamily="2" charset="2"/>
              <a:buChar char="§"/>
            </a:pPr>
            <a:r>
              <a:rPr lang="en-GB" dirty="0"/>
              <a:t>OPTRA Residents Association, supports the Safe Routes to Schools with some changes such as park and stride which we have agreed with the </a:t>
            </a:r>
            <a:r>
              <a:rPr lang="en-GB" dirty="0" err="1"/>
              <a:t>Spawell</a:t>
            </a:r>
            <a:endParaRPr lang="en-GB" dirty="0"/>
          </a:p>
          <a:p>
            <a:r>
              <a:rPr lang="en-GB" dirty="0"/>
              <a:t>Some of the above have made submissions with some changes requested such as park and stride from the </a:t>
            </a:r>
            <a:r>
              <a:rPr lang="en-GB" dirty="0" err="1"/>
              <a:t>Spawell</a:t>
            </a:r>
            <a:r>
              <a:rPr lang="en-GB" dirty="0"/>
              <a:t>, bus drop-off zone for Rossmore, safer crossing points for children. </a:t>
            </a:r>
            <a:endParaRPr lang="en-US" dirty="0"/>
          </a:p>
          <a:p>
            <a:endParaRPr lang="en-US" dirty="0"/>
          </a:p>
          <a:p>
            <a:pPr lvl="0"/>
            <a:endParaRPr lang="en-GB" dirty="0"/>
          </a:p>
          <a:p>
            <a:pPr lvl="0"/>
            <a:endParaRPr lang="en-US" dirty="0"/>
          </a:p>
          <a:p>
            <a:endParaRPr lang="en-US" dirty="0"/>
          </a:p>
          <a:p>
            <a:endParaRPr lang="en-GB" dirty="0"/>
          </a:p>
          <a:p>
            <a:endParaRPr lang="en-IE" dirty="0"/>
          </a:p>
        </p:txBody>
      </p:sp>
      <p:pic>
        <p:nvPicPr>
          <p:cNvPr id="4" name="Picture 3" descr="About - South Dublin County Council - Organisations - PSB Data Catalogue">
            <a:extLst>
              <a:ext uri="{FF2B5EF4-FFF2-40B4-BE49-F238E27FC236}">
                <a16:creationId xmlns:a16="http://schemas.microsoft.com/office/drawing/2014/main" id="{C55A938C-FDAC-CF00-8F7A-C99275084A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60650" y="171091"/>
            <a:ext cx="3135109" cy="147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5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6A86-31DD-EFCA-3694-253E618DF7DA}"/>
              </a:ext>
            </a:extLst>
          </p:cNvPr>
          <p:cNvSpPr>
            <a:spLocks noGrp="1"/>
          </p:cNvSpPr>
          <p:nvPr>
            <p:ph type="title"/>
          </p:nvPr>
        </p:nvSpPr>
        <p:spPr>
          <a:xfrm>
            <a:off x="906011" y="357723"/>
            <a:ext cx="10058400" cy="1178303"/>
          </a:xfrm>
        </p:spPr>
        <p:txBody>
          <a:bodyPr>
            <a:normAutofit/>
          </a:bodyPr>
          <a:lstStyle/>
          <a:p>
            <a:r>
              <a:rPr lang="en-GB" sz="3600" b="1" dirty="0"/>
              <a:t>Overview of Issues raised</a:t>
            </a:r>
            <a:endParaRPr lang="en-IE" sz="3600" b="1" dirty="0"/>
          </a:p>
        </p:txBody>
      </p:sp>
      <p:graphicFrame>
        <p:nvGraphicFramePr>
          <p:cNvPr id="12" name="Content Placeholder 2">
            <a:extLst>
              <a:ext uri="{FF2B5EF4-FFF2-40B4-BE49-F238E27FC236}">
                <a16:creationId xmlns:a16="http://schemas.microsoft.com/office/drawing/2014/main" id="{992B37CE-2FF5-BCD6-EF40-6635755F4399}"/>
              </a:ext>
            </a:extLst>
          </p:cNvPr>
          <p:cNvGraphicFramePr>
            <a:graphicFrameLocks noGrp="1"/>
          </p:cNvGraphicFramePr>
          <p:nvPr>
            <p:ph idx="1"/>
          </p:nvPr>
        </p:nvGraphicFramePr>
        <p:xfrm>
          <a:off x="906011" y="1719742"/>
          <a:ext cx="10249352" cy="460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71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3945-B9D8-577E-C8B9-968A558B7794}"/>
              </a:ext>
            </a:extLst>
          </p:cNvPr>
          <p:cNvSpPr>
            <a:spLocks noGrp="1"/>
          </p:cNvSpPr>
          <p:nvPr>
            <p:ph type="title"/>
          </p:nvPr>
        </p:nvSpPr>
        <p:spPr/>
        <p:txBody>
          <a:bodyPr>
            <a:normAutofit/>
          </a:bodyPr>
          <a:lstStyle/>
          <a:p>
            <a:r>
              <a:rPr lang="en-IE" sz="3600" b="1" dirty="0"/>
              <a:t>Rossmore Road proposal and Concerns</a:t>
            </a:r>
          </a:p>
        </p:txBody>
      </p:sp>
      <p:sp>
        <p:nvSpPr>
          <p:cNvPr id="3" name="Content Placeholder 2">
            <a:extLst>
              <a:ext uri="{FF2B5EF4-FFF2-40B4-BE49-F238E27FC236}">
                <a16:creationId xmlns:a16="http://schemas.microsoft.com/office/drawing/2014/main" id="{B53C976C-CCD2-85FF-0DF2-DBD4071FA102}"/>
              </a:ext>
            </a:extLst>
          </p:cNvPr>
          <p:cNvSpPr>
            <a:spLocks noGrp="1"/>
          </p:cNvSpPr>
          <p:nvPr>
            <p:ph idx="1"/>
          </p:nvPr>
        </p:nvSpPr>
        <p:spPr>
          <a:xfrm>
            <a:off x="1163955" y="2236259"/>
            <a:ext cx="10058400" cy="4023360"/>
          </a:xfrm>
        </p:spPr>
        <p:txBody>
          <a:bodyPr>
            <a:normAutofit/>
          </a:bodyPr>
          <a:lstStyle/>
          <a:p>
            <a:pPr lvl="0"/>
            <a:r>
              <a:rPr lang="en-GB" sz="1600" dirty="0"/>
              <a:t>Safe Routes to School [SRTS] is a National Programme that the school applied for and won. </a:t>
            </a:r>
          </a:p>
          <a:p>
            <a:pPr lvl="0"/>
            <a:r>
              <a:rPr lang="en-GB" sz="1600" dirty="0"/>
              <a:t>Safe Routes to School Programme was developed in response to ongoing issues of safety and congestion at the school gate and on routes to school. </a:t>
            </a:r>
          </a:p>
          <a:p>
            <a:pPr lvl="0"/>
            <a:r>
              <a:rPr lang="en-GB" sz="1600" dirty="0"/>
              <a:t>The programme aims to support active travel to school (walking and cycling).</a:t>
            </a:r>
            <a:endParaRPr lang="en-US" sz="1600" dirty="0"/>
          </a:p>
          <a:p>
            <a:r>
              <a:rPr lang="en-GB" sz="1600" dirty="0"/>
              <a:t>Concerns raised were in relation to parent drop-off and collection from the school if nowhere to park or set down</a:t>
            </a:r>
            <a:endParaRPr lang="en-US" sz="1600" dirty="0"/>
          </a:p>
          <a:p>
            <a:r>
              <a:rPr lang="en-GB" sz="1600" dirty="0"/>
              <a:t>Concerns raised that Safe Routes to School zones will force cars to park in the estates close to the schools</a:t>
            </a:r>
            <a:endParaRPr lang="en-US" sz="1600" dirty="0"/>
          </a:p>
          <a:p>
            <a:r>
              <a:rPr lang="en-GB" sz="1600" dirty="0"/>
              <a:t>Concerns raised over parking for funerals which may take place during the week in the Rossmore Road </a:t>
            </a:r>
            <a:r>
              <a:rPr lang="en-GB" sz="1600" dirty="0" err="1"/>
              <a:t>vicinty</a:t>
            </a:r>
            <a:endParaRPr lang="en-US" sz="1600" dirty="0"/>
          </a:p>
          <a:p>
            <a:endParaRPr lang="en-IE" dirty="0"/>
          </a:p>
        </p:txBody>
      </p:sp>
      <p:pic>
        <p:nvPicPr>
          <p:cNvPr id="4" name="Picture 3" descr="About - South Dublin County Council - Organisations - PSB Data Catalogue">
            <a:extLst>
              <a:ext uri="{FF2B5EF4-FFF2-40B4-BE49-F238E27FC236}">
                <a16:creationId xmlns:a16="http://schemas.microsoft.com/office/drawing/2014/main" id="{0BA7906A-42C7-86B8-1D1D-2BCDE0DAA7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60650" y="171091"/>
            <a:ext cx="3281414" cy="107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1B19839A-3718-B10C-B18E-9D9A3C821715}"/>
              </a:ext>
            </a:extLst>
          </p:cNvPr>
          <p:cNvGrpSpPr>
            <a:grpSpLocks noChangeAspect="1"/>
          </p:cNvGrpSpPr>
          <p:nvPr/>
        </p:nvGrpSpPr>
        <p:grpSpPr bwMode="auto">
          <a:xfrm>
            <a:off x="1875382" y="204786"/>
            <a:ext cx="7966075" cy="5934075"/>
            <a:chOff x="1331" y="154"/>
            <a:chExt cx="5018" cy="3738"/>
          </a:xfrm>
        </p:grpSpPr>
        <p:sp>
          <p:nvSpPr>
            <p:cNvPr id="11" name="AutoShape 3">
              <a:extLst>
                <a:ext uri="{FF2B5EF4-FFF2-40B4-BE49-F238E27FC236}">
                  <a16:creationId xmlns:a16="http://schemas.microsoft.com/office/drawing/2014/main" id="{7B1E0964-3787-545C-BD09-B4C2DB475DCC}"/>
                </a:ext>
              </a:extLst>
            </p:cNvPr>
            <p:cNvSpPr>
              <a:spLocks noChangeAspect="1" noChangeArrowheads="1" noTextEdit="1"/>
            </p:cNvSpPr>
            <p:nvPr/>
          </p:nvSpPr>
          <p:spPr bwMode="auto">
            <a:xfrm>
              <a:off x="1331" y="154"/>
              <a:ext cx="501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pic>
          <p:nvPicPr>
            <p:cNvPr id="2053" name="Picture 5">
              <a:extLst>
                <a:ext uri="{FF2B5EF4-FFF2-40B4-BE49-F238E27FC236}">
                  <a16:creationId xmlns:a16="http://schemas.microsoft.com/office/drawing/2014/main" id="{A3E488D4-A6F5-8ADF-2CB0-20B0D835B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 y="154"/>
              <a:ext cx="5027" cy="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157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894B-41C7-444A-A14E-BAA53880D562}"/>
              </a:ext>
            </a:extLst>
          </p:cNvPr>
          <p:cNvSpPr>
            <a:spLocks noGrp="1"/>
          </p:cNvSpPr>
          <p:nvPr>
            <p:ph type="title"/>
          </p:nvPr>
        </p:nvSpPr>
        <p:spPr>
          <a:xfrm>
            <a:off x="657225" y="-549736"/>
            <a:ext cx="10905066" cy="1135737"/>
          </a:xfrm>
        </p:spPr>
        <p:txBody>
          <a:bodyPr>
            <a:normAutofit/>
          </a:bodyPr>
          <a:lstStyle/>
          <a:p>
            <a:r>
              <a:rPr lang="en-GB" sz="3200" b="1" dirty="0"/>
              <a:t>Bishop Galvin School SRTS Survey Results</a:t>
            </a:r>
            <a:endParaRPr lang="en-IE" sz="3200" b="1" dirty="0"/>
          </a:p>
        </p:txBody>
      </p:sp>
      <p:pic>
        <p:nvPicPr>
          <p:cNvPr id="6" name="Picture 5">
            <a:extLst>
              <a:ext uri="{FF2B5EF4-FFF2-40B4-BE49-F238E27FC236}">
                <a16:creationId xmlns:a16="http://schemas.microsoft.com/office/drawing/2014/main" id="{042265E3-D0D6-17C9-5BD6-9DF9B02831C4}"/>
              </a:ext>
            </a:extLst>
          </p:cNvPr>
          <p:cNvPicPr>
            <a:picLocks noChangeAspect="1"/>
          </p:cNvPicPr>
          <p:nvPr/>
        </p:nvPicPr>
        <p:blipFill>
          <a:blip r:embed="rId2"/>
          <a:stretch>
            <a:fillRect/>
          </a:stretch>
        </p:blipFill>
        <p:spPr>
          <a:xfrm>
            <a:off x="5837047" y="659713"/>
            <a:ext cx="4834108" cy="2858688"/>
          </a:xfrm>
          <a:prstGeom prst="rect">
            <a:avLst/>
          </a:prstGeom>
        </p:spPr>
      </p:pic>
      <p:pic>
        <p:nvPicPr>
          <p:cNvPr id="7" name="Content Placeholder 4">
            <a:extLst>
              <a:ext uri="{FF2B5EF4-FFF2-40B4-BE49-F238E27FC236}">
                <a16:creationId xmlns:a16="http://schemas.microsoft.com/office/drawing/2014/main" id="{814E9021-708E-A669-3D2E-8487975FC7FB}"/>
              </a:ext>
            </a:extLst>
          </p:cNvPr>
          <p:cNvPicPr>
            <a:picLocks noChangeAspect="1"/>
          </p:cNvPicPr>
          <p:nvPr/>
        </p:nvPicPr>
        <p:blipFill>
          <a:blip r:embed="rId3"/>
          <a:stretch>
            <a:fillRect/>
          </a:stretch>
        </p:blipFill>
        <p:spPr>
          <a:xfrm>
            <a:off x="5837047" y="3604126"/>
            <a:ext cx="5002060" cy="3076267"/>
          </a:xfrm>
          <a:prstGeom prst="rect">
            <a:avLst/>
          </a:prstGeom>
        </p:spPr>
      </p:pic>
      <p:grpSp>
        <p:nvGrpSpPr>
          <p:cNvPr id="9" name="Group 4">
            <a:extLst>
              <a:ext uri="{FF2B5EF4-FFF2-40B4-BE49-F238E27FC236}">
                <a16:creationId xmlns:a16="http://schemas.microsoft.com/office/drawing/2014/main" id="{CEBC87F4-DB4A-8245-64B8-397EFDCB0F6D}"/>
              </a:ext>
            </a:extLst>
          </p:cNvPr>
          <p:cNvGrpSpPr>
            <a:grpSpLocks noChangeAspect="1"/>
          </p:cNvGrpSpPr>
          <p:nvPr/>
        </p:nvGrpSpPr>
        <p:grpSpPr bwMode="auto">
          <a:xfrm>
            <a:off x="657225" y="673100"/>
            <a:ext cx="4819650" cy="6007100"/>
            <a:chOff x="414" y="424"/>
            <a:chExt cx="3036" cy="3784"/>
          </a:xfrm>
        </p:grpSpPr>
        <p:sp>
          <p:nvSpPr>
            <p:cNvPr id="10" name="AutoShape 3">
              <a:extLst>
                <a:ext uri="{FF2B5EF4-FFF2-40B4-BE49-F238E27FC236}">
                  <a16:creationId xmlns:a16="http://schemas.microsoft.com/office/drawing/2014/main" id="{DF76B9F8-735A-620D-C8BF-50473333B2FA}"/>
                </a:ext>
              </a:extLst>
            </p:cNvPr>
            <p:cNvSpPr>
              <a:spLocks noChangeAspect="1" noChangeArrowheads="1" noTextEdit="1"/>
            </p:cNvSpPr>
            <p:nvPr/>
          </p:nvSpPr>
          <p:spPr bwMode="auto">
            <a:xfrm>
              <a:off x="414" y="424"/>
              <a:ext cx="3036" cy="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p>
          </p:txBody>
        </p:sp>
        <p:pic>
          <p:nvPicPr>
            <p:cNvPr id="3077" name="Picture 5">
              <a:extLst>
                <a:ext uri="{FF2B5EF4-FFF2-40B4-BE49-F238E27FC236}">
                  <a16:creationId xmlns:a16="http://schemas.microsoft.com/office/drawing/2014/main" id="{2AB7CE51-A8CD-69BE-319E-16B72B750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 y="424"/>
              <a:ext cx="3041" cy="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22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8DBF-3118-2328-3E14-C7703C3F0851}"/>
              </a:ext>
            </a:extLst>
          </p:cNvPr>
          <p:cNvSpPr>
            <a:spLocks noGrp="1"/>
          </p:cNvSpPr>
          <p:nvPr>
            <p:ph type="title"/>
          </p:nvPr>
        </p:nvSpPr>
        <p:spPr>
          <a:xfrm>
            <a:off x="1139821" y="502866"/>
            <a:ext cx="10409921" cy="1165862"/>
          </a:xfrm>
        </p:spPr>
        <p:txBody>
          <a:bodyPr>
            <a:normAutofit/>
          </a:bodyPr>
          <a:lstStyle/>
          <a:p>
            <a:r>
              <a:rPr lang="en-GB" b="1" dirty="0"/>
              <a:t>Solutions for Rossmore Road</a:t>
            </a:r>
            <a:endParaRPr lang="en-IE" b="1" dirty="0"/>
          </a:p>
        </p:txBody>
      </p:sp>
      <p:sp>
        <p:nvSpPr>
          <p:cNvPr id="43" name="Content Placeholder 2">
            <a:extLst>
              <a:ext uri="{FF2B5EF4-FFF2-40B4-BE49-F238E27FC236}">
                <a16:creationId xmlns:a16="http://schemas.microsoft.com/office/drawing/2014/main" id="{AA8F77B0-2EB0-1721-71BA-820ADFCF78BC}"/>
              </a:ext>
            </a:extLst>
          </p:cNvPr>
          <p:cNvSpPr>
            <a:spLocks noGrp="1"/>
          </p:cNvSpPr>
          <p:nvPr>
            <p:ph idx="1"/>
          </p:nvPr>
        </p:nvSpPr>
        <p:spPr>
          <a:xfrm>
            <a:off x="3921761" y="2198914"/>
            <a:ext cx="7627982" cy="3670180"/>
          </a:xfrm>
        </p:spPr>
        <p:txBody>
          <a:bodyPr>
            <a:normAutofit/>
          </a:bodyPr>
          <a:lstStyle/>
          <a:p>
            <a:r>
              <a:rPr lang="en-GB" sz="1600" dirty="0"/>
              <a:t>Formally agreed a park and stride with the </a:t>
            </a:r>
            <a:r>
              <a:rPr lang="en-GB" sz="1600" dirty="0" err="1"/>
              <a:t>Spawell</a:t>
            </a:r>
            <a:r>
              <a:rPr lang="en-GB" sz="1600" dirty="0"/>
              <a:t> lower carpark, which both parents and teachers can use. This is just 600m from the school and can accommodate over 120 cars.</a:t>
            </a:r>
          </a:p>
          <a:p>
            <a:r>
              <a:rPr lang="en-GB" sz="1600" dirty="0"/>
              <a:t>Likely that both schools will be included in an NTA led Bike Library Pilot giving parents the option of a free e-bike on long term rental so they can cycle their children to school. Options of e-bikes with child seats for the younger children and a selection of e-cargo bikes will be available also. With bike library, parents leave their car at home when they avail of the scheme and enjoy cycling safely to school with their children.</a:t>
            </a:r>
          </a:p>
          <a:p>
            <a:r>
              <a:rPr lang="en-GB" sz="1600" dirty="0"/>
              <a:t>A design solution to accommodate temporary bus pick up and parking for school tours is being examined</a:t>
            </a:r>
            <a:endParaRPr lang="en-IE" sz="1600" dirty="0"/>
          </a:p>
        </p:txBody>
      </p:sp>
      <p:pic>
        <p:nvPicPr>
          <p:cNvPr id="1026" name="Picture 2" descr="image">
            <a:extLst>
              <a:ext uri="{FF2B5EF4-FFF2-40B4-BE49-F238E27FC236}">
                <a16:creationId xmlns:a16="http://schemas.microsoft.com/office/drawing/2014/main" id="{B8A08DAF-2447-178C-9137-673178EC1A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9" r="44960" b="2"/>
          <a:stretch/>
        </p:blipFill>
        <p:spPr bwMode="auto">
          <a:xfrm>
            <a:off x="633999" y="2001519"/>
            <a:ext cx="2993121" cy="39529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bout - South Dublin County Council - Organisations - PSB Data Catalogue">
            <a:extLst>
              <a:ext uri="{FF2B5EF4-FFF2-40B4-BE49-F238E27FC236}">
                <a16:creationId xmlns:a16="http://schemas.microsoft.com/office/drawing/2014/main" id="{F95B9AF3-8207-05E5-22F6-48F858C5D3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9056" y="171091"/>
            <a:ext cx="3346703" cy="14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323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941</TotalTime>
  <Words>1072</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Calibri Light</vt:lpstr>
      <vt:lpstr>Wingdings</vt:lpstr>
      <vt:lpstr>Retrospect</vt:lpstr>
      <vt:lpstr>Wellington Lane Walking and Cycling Scheme</vt:lpstr>
      <vt:lpstr>Scheme Extents</vt:lpstr>
      <vt:lpstr>Consultation To Date: What We Have Done</vt:lpstr>
      <vt:lpstr>Overview of Submissions Received</vt:lpstr>
      <vt:lpstr>Overview of Issues raised</vt:lpstr>
      <vt:lpstr>Rossmore Road proposal and Concerns</vt:lpstr>
      <vt:lpstr>PowerPoint Presentation</vt:lpstr>
      <vt:lpstr>Bishop Galvin School SRTS Survey Results</vt:lpstr>
      <vt:lpstr>Solutions for Rossmore Road</vt:lpstr>
      <vt:lpstr>Whitehall Road Update and Concerns</vt:lpstr>
      <vt:lpstr>PowerPoint Presentation</vt:lpstr>
      <vt:lpstr>Next steps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Wellington Lane Walking and Cycling Scheme</dc:title>
  <dc:creator>Simon Palmer</dc:creator>
  <cp:lastModifiedBy>Simon Palmer</cp:lastModifiedBy>
  <cp:revision>13</cp:revision>
  <dcterms:created xsi:type="dcterms:W3CDTF">2022-11-09T13:47:50Z</dcterms:created>
  <dcterms:modified xsi:type="dcterms:W3CDTF">2022-12-08T12:36:31Z</dcterms:modified>
</cp:coreProperties>
</file>