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801600" cy="9601200" type="A3"/>
  <p:notesSz cx="9944100" cy="6805613"/>
  <p:embeddedFontLst>
    <p:embeddedFont>
      <p:font typeface="Impact" panose="020B0806030902050204" pitchFamily="34" charset="0"/>
      <p:regular r:id="rId12"/>
    </p:embeddedFont>
    <p:embeddedFont>
      <p:font typeface="Lato" panose="020F0502020204030203" pitchFamily="34" charset="0"/>
      <p:regular r:id="rId13"/>
      <p:bold r:id="rId14"/>
      <p:italic r:id="rId15"/>
      <p:boldItalic r:id="rId16"/>
    </p:embeddedFont>
    <p:embeddedFont>
      <p:font typeface="Lexend Deca" panose="020B0604020202020204" charset="0"/>
      <p:regular r:id="rId17"/>
      <p:bold r:id="rId18"/>
    </p:embeddedFont>
    <p:embeddedFont>
      <p:font typeface="Playfair Display" panose="00000500000000000000" pitchFamily="2" charset="0"/>
      <p:regular r:id="rId19"/>
      <p:bold r:id="rId20"/>
      <p:italic r:id="rId21"/>
      <p:boldItalic r:id="rId22"/>
    </p:embeddedFont>
    <p:embeddedFont>
      <p:font typeface="Playfair Display Black" panose="00000A00000000000000" pitchFamily="2" charset="0"/>
      <p:bold r:id="rId23"/>
      <p:boldItalic r:id="rId24"/>
    </p:embeddedFont>
    <p:embeddedFont>
      <p:font typeface="Ubuntu" panose="020B0504030602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guide id="3" orient="horz" pos="967">
          <p15:clr>
            <a:srgbClr val="9AA0A6"/>
          </p15:clr>
        </p15:guide>
        <p15:guide id="4" orient="horz">
          <p15:clr>
            <a:srgbClr val="9AA0A6"/>
          </p15:clr>
        </p15:guide>
        <p15:guide id="5" orient="horz" pos="92">
          <p15:clr>
            <a:srgbClr val="9AA0A6"/>
          </p15:clr>
        </p15:guide>
        <p15:guide id="6" pos="96">
          <p15:clr>
            <a:srgbClr val="9AA0A6"/>
          </p15:clr>
        </p15:guide>
        <p15:guide id="7" orient="horz" pos="5956">
          <p15:clr>
            <a:srgbClr val="9AA0A6"/>
          </p15:clr>
        </p15:guide>
        <p15:guide id="8" pos="7968">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jzY6/YPFjlbxz6aGXNCBdS95s6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61E8F86-BBBF-4D31-B1E8-FCBEB8BBE4EC}">
  <a:tblStyle styleId="{861E8F86-BBBF-4D31-B1E8-FCBEB8BBE4E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1770" y="54"/>
      </p:cViewPr>
      <p:guideLst>
        <p:guide orient="horz" pos="3024"/>
        <p:guide pos="4032"/>
        <p:guide orient="horz" pos="967"/>
        <p:guide orient="horz"/>
        <p:guide orient="horz" pos="92"/>
        <p:guide pos="96"/>
        <p:guide orient="horz" pos="5956"/>
        <p:guide pos="79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5"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Fusco" userId="c9fb652f-3652-429d-90e8-4ef6ed265901" providerId="ADAL" clId="{0D6797FA-8886-42A6-AB65-AF33346B61F0}"/>
    <pc:docChg chg="modSld">
      <pc:chgData name="Paul Fusco" userId="c9fb652f-3652-429d-90e8-4ef6ed265901" providerId="ADAL" clId="{0D6797FA-8886-42A6-AB65-AF33346B61F0}" dt="2022-12-05T10:10:14.984" v="27" actId="20577"/>
      <pc:docMkLst>
        <pc:docMk/>
      </pc:docMkLst>
      <pc:sldChg chg="modSp mod">
        <pc:chgData name="Paul Fusco" userId="c9fb652f-3652-429d-90e8-4ef6ed265901" providerId="ADAL" clId="{0D6797FA-8886-42A6-AB65-AF33346B61F0}" dt="2022-12-05T10:10:14.984" v="27" actId="20577"/>
        <pc:sldMkLst>
          <pc:docMk/>
          <pc:sldMk cId="0" sldId="258"/>
        </pc:sldMkLst>
        <pc:spChg chg="mod">
          <ac:chgData name="Paul Fusco" userId="c9fb652f-3652-429d-90e8-4ef6ed265901" providerId="ADAL" clId="{0D6797FA-8886-42A6-AB65-AF33346B61F0}" dt="2022-12-05T10:10:14.984" v="27" actId="20577"/>
          <ac:spMkLst>
            <pc:docMk/>
            <pc:sldMk cId="0" sldId="258"/>
            <ac:spMk id="80" creationId="{00000000-0000-0000-0000-000000000000}"/>
          </ac:spMkLst>
        </pc:spChg>
        <pc:spChg chg="mod">
          <ac:chgData name="Paul Fusco" userId="c9fb652f-3652-429d-90e8-4ef6ed265901" providerId="ADAL" clId="{0D6797FA-8886-42A6-AB65-AF33346B61F0}" dt="2022-12-05T10:10:07.630" v="23" actId="20577"/>
          <ac:spMkLst>
            <pc:docMk/>
            <pc:sldMk cId="0" sldId="258"/>
            <ac:spMk id="82" creationId="{00000000-0000-0000-0000-000000000000}"/>
          </ac:spMkLst>
        </pc:spChg>
        <pc:spChg chg="mod">
          <ac:chgData name="Paul Fusco" userId="c9fb652f-3652-429d-90e8-4ef6ed265901" providerId="ADAL" clId="{0D6797FA-8886-42A6-AB65-AF33346B61F0}" dt="2022-12-05T10:10:10.732" v="25" actId="20577"/>
          <ac:spMkLst>
            <pc:docMk/>
            <pc:sldMk cId="0" sldId="258"/>
            <ac:spMk id="83" creationId="{00000000-0000-0000-0000-000000000000}"/>
          </ac:spMkLst>
        </pc:spChg>
        <pc:spChg chg="mod">
          <ac:chgData name="Paul Fusco" userId="c9fb652f-3652-429d-90e8-4ef6ed265901" providerId="ADAL" clId="{0D6797FA-8886-42A6-AB65-AF33346B61F0}" dt="2022-12-05T10:09:52.773" v="17" actId="20577"/>
          <ac:spMkLst>
            <pc:docMk/>
            <pc:sldMk cId="0" sldId="258"/>
            <ac:spMk id="85" creationId="{00000000-0000-0000-0000-000000000000}"/>
          </ac:spMkLst>
        </pc:spChg>
        <pc:spChg chg="mod">
          <ac:chgData name="Paul Fusco" userId="c9fb652f-3652-429d-90e8-4ef6ed265901" providerId="ADAL" clId="{0D6797FA-8886-42A6-AB65-AF33346B61F0}" dt="2022-12-05T10:10:03.053" v="19" actId="20577"/>
          <ac:spMkLst>
            <pc:docMk/>
            <pc:sldMk cId="0" sldId="258"/>
            <ac:spMk id="8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271838"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4411" y="3232667"/>
            <a:ext cx="7955279" cy="306252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273425"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994411" y="3232667"/>
            <a:ext cx="7955279"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a:spLocks noGrp="1" noRot="1" noChangeAspect="1"/>
          </p:cNvSpPr>
          <p:nvPr>
            <p:ph type="sldImg" idx="2"/>
          </p:nvPr>
        </p:nvSpPr>
        <p:spPr>
          <a:xfrm>
            <a:off x="3273425" y="511175"/>
            <a:ext cx="3400425" cy="25511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4:notes"/>
          <p:cNvSpPr txBox="1">
            <a:spLocks noGrp="1"/>
          </p:cNvSpPr>
          <p:nvPr>
            <p:ph type="body" idx="1"/>
          </p:nvPr>
        </p:nvSpPr>
        <p:spPr>
          <a:xfrm>
            <a:off x="994411" y="3232667"/>
            <a:ext cx="7955279" cy="306252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a9b410502a_0_1:notes"/>
          <p:cNvSpPr>
            <a:spLocks noGrp="1" noRot="1" noChangeAspect="1"/>
          </p:cNvSpPr>
          <p:nvPr>
            <p:ph type="sldImg" idx="2"/>
          </p:nvPr>
        </p:nvSpPr>
        <p:spPr>
          <a:xfrm>
            <a:off x="3054350" y="436563"/>
            <a:ext cx="2911475" cy="21828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a9b410502a_0_1:notes"/>
          <p:cNvSpPr txBox="1">
            <a:spLocks noGrp="1"/>
          </p:cNvSpPr>
          <p:nvPr>
            <p:ph type="body" idx="1"/>
          </p:nvPr>
        </p:nvSpPr>
        <p:spPr>
          <a:xfrm>
            <a:off x="902072" y="2764632"/>
            <a:ext cx="7216500" cy="26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3054350" y="434975"/>
            <a:ext cx="2913063" cy="218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902073" y="2764638"/>
            <a:ext cx="7216651" cy="26190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3054350" y="434975"/>
            <a:ext cx="2913063" cy="218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902073" y="2764638"/>
            <a:ext cx="7216651" cy="26190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3054350" y="434975"/>
            <a:ext cx="2913063" cy="218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902073" y="2764638"/>
            <a:ext cx="7216651" cy="26190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3054350" y="434975"/>
            <a:ext cx="2913063" cy="218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902073" y="2764638"/>
            <a:ext cx="7216651" cy="26190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3054350" y="434975"/>
            <a:ext cx="2913063" cy="218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0:notes"/>
          <p:cNvSpPr txBox="1">
            <a:spLocks noGrp="1"/>
          </p:cNvSpPr>
          <p:nvPr>
            <p:ph type="body" idx="1"/>
          </p:nvPr>
        </p:nvSpPr>
        <p:spPr>
          <a:xfrm>
            <a:off x="902073" y="2764638"/>
            <a:ext cx="7216651" cy="26190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a:spLocks noGrp="1" noRot="1" noChangeAspect="1"/>
          </p:cNvSpPr>
          <p:nvPr>
            <p:ph type="sldImg" idx="2"/>
          </p:nvPr>
        </p:nvSpPr>
        <p:spPr>
          <a:xfrm>
            <a:off x="3054350" y="434975"/>
            <a:ext cx="2913063" cy="218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1:notes"/>
          <p:cNvSpPr txBox="1">
            <a:spLocks noGrp="1"/>
          </p:cNvSpPr>
          <p:nvPr>
            <p:ph type="body" idx="1"/>
          </p:nvPr>
        </p:nvSpPr>
        <p:spPr>
          <a:xfrm>
            <a:off x="902073" y="2764638"/>
            <a:ext cx="7216651" cy="26190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3"/>
          <p:cNvSpPr txBox="1">
            <a:spLocks noGrp="1"/>
          </p:cNvSpPr>
          <p:nvPr>
            <p:ph type="ctrTitle"/>
          </p:nvPr>
        </p:nvSpPr>
        <p:spPr>
          <a:xfrm>
            <a:off x="436410" y="1389899"/>
            <a:ext cx="11929369" cy="3831657"/>
          </a:xfrm>
          <a:prstGeom prst="rect">
            <a:avLst/>
          </a:prstGeom>
          <a:noFill/>
          <a:ln>
            <a:noFill/>
          </a:ln>
        </p:spPr>
        <p:txBody>
          <a:bodyPr spcFirstLastPara="1" wrap="square" lIns="164125" tIns="164125" rIns="164125" bIns="164125" anchor="b" anchorCtr="0">
            <a:noAutofit/>
          </a:bodyPr>
          <a:lstStyle>
            <a:lvl1pPr lvl="0" algn="ctr">
              <a:lnSpc>
                <a:spcPct val="100000"/>
              </a:lnSpc>
              <a:spcBef>
                <a:spcPts val="0"/>
              </a:spcBef>
              <a:spcAft>
                <a:spcPts val="0"/>
              </a:spcAft>
              <a:buSzPts val="9300"/>
              <a:buNone/>
              <a:defRPr sz="7874"/>
            </a:lvl1pPr>
            <a:lvl2pPr lvl="1" algn="ctr">
              <a:lnSpc>
                <a:spcPct val="100000"/>
              </a:lnSpc>
              <a:spcBef>
                <a:spcPts val="0"/>
              </a:spcBef>
              <a:spcAft>
                <a:spcPts val="0"/>
              </a:spcAft>
              <a:buSzPts val="9300"/>
              <a:buNone/>
              <a:defRPr sz="7874"/>
            </a:lvl2pPr>
            <a:lvl3pPr lvl="2" algn="ctr">
              <a:lnSpc>
                <a:spcPct val="100000"/>
              </a:lnSpc>
              <a:spcBef>
                <a:spcPts val="0"/>
              </a:spcBef>
              <a:spcAft>
                <a:spcPts val="0"/>
              </a:spcAft>
              <a:buSzPts val="9300"/>
              <a:buNone/>
              <a:defRPr sz="7874"/>
            </a:lvl3pPr>
            <a:lvl4pPr lvl="3" algn="ctr">
              <a:lnSpc>
                <a:spcPct val="100000"/>
              </a:lnSpc>
              <a:spcBef>
                <a:spcPts val="0"/>
              </a:spcBef>
              <a:spcAft>
                <a:spcPts val="0"/>
              </a:spcAft>
              <a:buSzPts val="9300"/>
              <a:buNone/>
              <a:defRPr sz="7874"/>
            </a:lvl4pPr>
            <a:lvl5pPr lvl="4" algn="ctr">
              <a:lnSpc>
                <a:spcPct val="100000"/>
              </a:lnSpc>
              <a:spcBef>
                <a:spcPts val="0"/>
              </a:spcBef>
              <a:spcAft>
                <a:spcPts val="0"/>
              </a:spcAft>
              <a:buSzPts val="9300"/>
              <a:buNone/>
              <a:defRPr sz="7874"/>
            </a:lvl5pPr>
            <a:lvl6pPr lvl="5" algn="ctr">
              <a:lnSpc>
                <a:spcPct val="100000"/>
              </a:lnSpc>
              <a:spcBef>
                <a:spcPts val="0"/>
              </a:spcBef>
              <a:spcAft>
                <a:spcPts val="0"/>
              </a:spcAft>
              <a:buSzPts val="9300"/>
              <a:buNone/>
              <a:defRPr sz="7874"/>
            </a:lvl6pPr>
            <a:lvl7pPr lvl="6" algn="ctr">
              <a:lnSpc>
                <a:spcPct val="100000"/>
              </a:lnSpc>
              <a:spcBef>
                <a:spcPts val="0"/>
              </a:spcBef>
              <a:spcAft>
                <a:spcPts val="0"/>
              </a:spcAft>
              <a:buSzPts val="9300"/>
              <a:buNone/>
              <a:defRPr sz="7874"/>
            </a:lvl7pPr>
            <a:lvl8pPr lvl="7" algn="ctr">
              <a:lnSpc>
                <a:spcPct val="100000"/>
              </a:lnSpc>
              <a:spcBef>
                <a:spcPts val="0"/>
              </a:spcBef>
              <a:spcAft>
                <a:spcPts val="0"/>
              </a:spcAft>
              <a:buSzPts val="9300"/>
              <a:buNone/>
              <a:defRPr sz="7874"/>
            </a:lvl8pPr>
            <a:lvl9pPr lvl="8" algn="ctr">
              <a:lnSpc>
                <a:spcPct val="100000"/>
              </a:lnSpc>
              <a:spcBef>
                <a:spcPts val="0"/>
              </a:spcBef>
              <a:spcAft>
                <a:spcPts val="0"/>
              </a:spcAft>
              <a:buSzPts val="9300"/>
              <a:buNone/>
              <a:defRPr sz="7874"/>
            </a:lvl9pPr>
          </a:lstStyle>
          <a:p>
            <a:endParaRPr/>
          </a:p>
        </p:txBody>
      </p:sp>
      <p:sp>
        <p:nvSpPr>
          <p:cNvPr id="11" name="Google Shape;11;p13"/>
          <p:cNvSpPr txBox="1">
            <a:spLocks noGrp="1"/>
          </p:cNvSpPr>
          <p:nvPr>
            <p:ph type="subTitle" idx="1"/>
          </p:nvPr>
        </p:nvSpPr>
        <p:spPr>
          <a:xfrm>
            <a:off x="436398" y="5290460"/>
            <a:ext cx="11929369" cy="1479537"/>
          </a:xfrm>
          <a:prstGeom prst="rect">
            <a:avLst/>
          </a:prstGeom>
          <a:noFill/>
          <a:ln>
            <a:noFill/>
          </a:ln>
        </p:spPr>
        <p:txBody>
          <a:bodyPr spcFirstLastPara="1" wrap="square" lIns="164125" tIns="164125" rIns="164125" bIns="164125" anchor="t" anchorCtr="0">
            <a:noAutofit/>
          </a:bodyPr>
          <a:lstStyle>
            <a:lvl1pPr lvl="0" algn="ctr">
              <a:lnSpc>
                <a:spcPct val="100000"/>
              </a:lnSpc>
              <a:spcBef>
                <a:spcPts val="0"/>
              </a:spcBef>
              <a:spcAft>
                <a:spcPts val="0"/>
              </a:spcAft>
              <a:buSzPts val="5000"/>
              <a:buNone/>
              <a:defRPr sz="4234"/>
            </a:lvl1pPr>
            <a:lvl2pPr lvl="1" algn="ctr">
              <a:lnSpc>
                <a:spcPct val="100000"/>
              </a:lnSpc>
              <a:spcBef>
                <a:spcPts val="0"/>
              </a:spcBef>
              <a:spcAft>
                <a:spcPts val="0"/>
              </a:spcAft>
              <a:buSzPts val="5000"/>
              <a:buNone/>
              <a:defRPr sz="4234"/>
            </a:lvl2pPr>
            <a:lvl3pPr lvl="2" algn="ctr">
              <a:lnSpc>
                <a:spcPct val="100000"/>
              </a:lnSpc>
              <a:spcBef>
                <a:spcPts val="0"/>
              </a:spcBef>
              <a:spcAft>
                <a:spcPts val="0"/>
              </a:spcAft>
              <a:buSzPts val="5000"/>
              <a:buNone/>
              <a:defRPr sz="4234"/>
            </a:lvl3pPr>
            <a:lvl4pPr lvl="3" algn="ctr">
              <a:lnSpc>
                <a:spcPct val="100000"/>
              </a:lnSpc>
              <a:spcBef>
                <a:spcPts val="0"/>
              </a:spcBef>
              <a:spcAft>
                <a:spcPts val="0"/>
              </a:spcAft>
              <a:buSzPts val="5000"/>
              <a:buNone/>
              <a:defRPr sz="4234"/>
            </a:lvl4pPr>
            <a:lvl5pPr lvl="4" algn="ctr">
              <a:lnSpc>
                <a:spcPct val="100000"/>
              </a:lnSpc>
              <a:spcBef>
                <a:spcPts val="0"/>
              </a:spcBef>
              <a:spcAft>
                <a:spcPts val="0"/>
              </a:spcAft>
              <a:buSzPts val="5000"/>
              <a:buNone/>
              <a:defRPr sz="4234"/>
            </a:lvl5pPr>
            <a:lvl6pPr lvl="5" algn="ctr">
              <a:lnSpc>
                <a:spcPct val="100000"/>
              </a:lnSpc>
              <a:spcBef>
                <a:spcPts val="0"/>
              </a:spcBef>
              <a:spcAft>
                <a:spcPts val="0"/>
              </a:spcAft>
              <a:buSzPts val="5000"/>
              <a:buNone/>
              <a:defRPr sz="4234"/>
            </a:lvl6pPr>
            <a:lvl7pPr lvl="6" algn="ctr">
              <a:lnSpc>
                <a:spcPct val="100000"/>
              </a:lnSpc>
              <a:spcBef>
                <a:spcPts val="0"/>
              </a:spcBef>
              <a:spcAft>
                <a:spcPts val="0"/>
              </a:spcAft>
              <a:buSzPts val="5000"/>
              <a:buNone/>
              <a:defRPr sz="4234"/>
            </a:lvl7pPr>
            <a:lvl8pPr lvl="7" algn="ctr">
              <a:lnSpc>
                <a:spcPct val="100000"/>
              </a:lnSpc>
              <a:spcBef>
                <a:spcPts val="0"/>
              </a:spcBef>
              <a:spcAft>
                <a:spcPts val="0"/>
              </a:spcAft>
              <a:buSzPts val="5000"/>
              <a:buNone/>
              <a:defRPr sz="4234"/>
            </a:lvl8pPr>
            <a:lvl9pPr lvl="8" algn="ctr">
              <a:lnSpc>
                <a:spcPct val="100000"/>
              </a:lnSpc>
              <a:spcBef>
                <a:spcPts val="0"/>
              </a:spcBef>
              <a:spcAft>
                <a:spcPts val="0"/>
              </a:spcAft>
              <a:buSzPts val="5000"/>
              <a:buNone/>
              <a:defRPr sz="4234"/>
            </a:lvl9pPr>
          </a:lstStyle>
          <a:p>
            <a:endParaRPr/>
          </a:p>
        </p:txBody>
      </p:sp>
      <p:sp>
        <p:nvSpPr>
          <p:cNvPr id="12" name="Google Shape;12;p13"/>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2"/>
          <p:cNvSpPr txBox="1">
            <a:spLocks noGrp="1"/>
          </p:cNvSpPr>
          <p:nvPr>
            <p:ph type="title" hasCustomPrompt="1"/>
          </p:nvPr>
        </p:nvSpPr>
        <p:spPr>
          <a:xfrm>
            <a:off x="436398" y="2064802"/>
            <a:ext cx="11929369" cy="3665169"/>
          </a:xfrm>
          <a:prstGeom prst="rect">
            <a:avLst/>
          </a:prstGeom>
          <a:noFill/>
          <a:ln>
            <a:noFill/>
          </a:ln>
        </p:spPr>
        <p:txBody>
          <a:bodyPr spcFirstLastPara="1" wrap="square" lIns="164125" tIns="164125" rIns="164125" bIns="164125" anchor="b" anchorCtr="0">
            <a:noAutofit/>
          </a:bodyPr>
          <a:lstStyle>
            <a:lvl1pPr lvl="0" algn="ctr">
              <a:lnSpc>
                <a:spcPct val="100000"/>
              </a:lnSpc>
              <a:spcBef>
                <a:spcPts val="0"/>
              </a:spcBef>
              <a:spcAft>
                <a:spcPts val="0"/>
              </a:spcAft>
              <a:buSzPts val="21500"/>
              <a:buNone/>
              <a:defRPr sz="18204"/>
            </a:lvl1pPr>
            <a:lvl2pPr lvl="1" algn="ctr">
              <a:lnSpc>
                <a:spcPct val="100000"/>
              </a:lnSpc>
              <a:spcBef>
                <a:spcPts val="0"/>
              </a:spcBef>
              <a:spcAft>
                <a:spcPts val="0"/>
              </a:spcAft>
              <a:buSzPts val="21500"/>
              <a:buNone/>
              <a:defRPr sz="18204"/>
            </a:lvl2pPr>
            <a:lvl3pPr lvl="2" algn="ctr">
              <a:lnSpc>
                <a:spcPct val="100000"/>
              </a:lnSpc>
              <a:spcBef>
                <a:spcPts val="0"/>
              </a:spcBef>
              <a:spcAft>
                <a:spcPts val="0"/>
              </a:spcAft>
              <a:buSzPts val="21500"/>
              <a:buNone/>
              <a:defRPr sz="18204"/>
            </a:lvl3pPr>
            <a:lvl4pPr lvl="3" algn="ctr">
              <a:lnSpc>
                <a:spcPct val="100000"/>
              </a:lnSpc>
              <a:spcBef>
                <a:spcPts val="0"/>
              </a:spcBef>
              <a:spcAft>
                <a:spcPts val="0"/>
              </a:spcAft>
              <a:buSzPts val="21500"/>
              <a:buNone/>
              <a:defRPr sz="18204"/>
            </a:lvl4pPr>
            <a:lvl5pPr lvl="4" algn="ctr">
              <a:lnSpc>
                <a:spcPct val="100000"/>
              </a:lnSpc>
              <a:spcBef>
                <a:spcPts val="0"/>
              </a:spcBef>
              <a:spcAft>
                <a:spcPts val="0"/>
              </a:spcAft>
              <a:buSzPts val="21500"/>
              <a:buNone/>
              <a:defRPr sz="18204"/>
            </a:lvl5pPr>
            <a:lvl6pPr lvl="5" algn="ctr">
              <a:lnSpc>
                <a:spcPct val="100000"/>
              </a:lnSpc>
              <a:spcBef>
                <a:spcPts val="0"/>
              </a:spcBef>
              <a:spcAft>
                <a:spcPts val="0"/>
              </a:spcAft>
              <a:buSzPts val="21500"/>
              <a:buNone/>
              <a:defRPr sz="18204"/>
            </a:lvl6pPr>
            <a:lvl7pPr lvl="6" algn="ctr">
              <a:lnSpc>
                <a:spcPct val="100000"/>
              </a:lnSpc>
              <a:spcBef>
                <a:spcPts val="0"/>
              </a:spcBef>
              <a:spcAft>
                <a:spcPts val="0"/>
              </a:spcAft>
              <a:buSzPts val="21500"/>
              <a:buNone/>
              <a:defRPr sz="18204"/>
            </a:lvl7pPr>
            <a:lvl8pPr lvl="7" algn="ctr">
              <a:lnSpc>
                <a:spcPct val="100000"/>
              </a:lnSpc>
              <a:spcBef>
                <a:spcPts val="0"/>
              </a:spcBef>
              <a:spcAft>
                <a:spcPts val="0"/>
              </a:spcAft>
              <a:buSzPts val="21500"/>
              <a:buNone/>
              <a:defRPr sz="18204"/>
            </a:lvl8pPr>
            <a:lvl9pPr lvl="8" algn="ctr">
              <a:lnSpc>
                <a:spcPct val="100000"/>
              </a:lnSpc>
              <a:spcBef>
                <a:spcPts val="0"/>
              </a:spcBef>
              <a:spcAft>
                <a:spcPts val="0"/>
              </a:spcAft>
              <a:buSzPts val="21500"/>
              <a:buNone/>
              <a:defRPr sz="18204"/>
            </a:lvl9pPr>
          </a:lstStyle>
          <a:p>
            <a:r>
              <a:t>xx%</a:t>
            </a:r>
          </a:p>
        </p:txBody>
      </p:sp>
      <p:sp>
        <p:nvSpPr>
          <p:cNvPr id="46" name="Google Shape;46;p22"/>
          <p:cNvSpPr txBox="1">
            <a:spLocks noGrp="1"/>
          </p:cNvSpPr>
          <p:nvPr>
            <p:ph type="body" idx="1"/>
          </p:nvPr>
        </p:nvSpPr>
        <p:spPr>
          <a:xfrm>
            <a:off x="436398" y="5884257"/>
            <a:ext cx="11929369" cy="2428090"/>
          </a:xfrm>
          <a:prstGeom prst="rect">
            <a:avLst/>
          </a:prstGeom>
          <a:noFill/>
          <a:ln>
            <a:noFill/>
          </a:ln>
        </p:spPr>
        <p:txBody>
          <a:bodyPr spcFirstLastPara="1" wrap="square" lIns="164125" tIns="164125" rIns="164125" bIns="164125" anchor="t" anchorCtr="0">
            <a:noAutofit/>
          </a:bodyPr>
          <a:lstStyle>
            <a:lvl1pPr marL="457200" lvl="0" indent="-431800" algn="ctr">
              <a:lnSpc>
                <a:spcPct val="115000"/>
              </a:lnSpc>
              <a:spcBef>
                <a:spcPts val="0"/>
              </a:spcBef>
              <a:spcAft>
                <a:spcPts val="0"/>
              </a:spcAft>
              <a:buSzPts val="3200"/>
              <a:buChar char="●"/>
              <a:defRPr/>
            </a:lvl1pPr>
            <a:lvl2pPr marL="914400" lvl="1" indent="-387350" algn="ctr">
              <a:lnSpc>
                <a:spcPct val="115000"/>
              </a:lnSpc>
              <a:spcBef>
                <a:spcPts val="0"/>
              </a:spcBef>
              <a:spcAft>
                <a:spcPts val="0"/>
              </a:spcAft>
              <a:buSzPts val="2500"/>
              <a:buChar char="○"/>
              <a:defRPr/>
            </a:lvl2pPr>
            <a:lvl3pPr marL="1371600" lvl="2" indent="-387350" algn="ctr">
              <a:lnSpc>
                <a:spcPct val="115000"/>
              </a:lnSpc>
              <a:spcBef>
                <a:spcPts val="0"/>
              </a:spcBef>
              <a:spcAft>
                <a:spcPts val="0"/>
              </a:spcAft>
              <a:buSzPts val="2500"/>
              <a:buChar char="■"/>
              <a:defRPr/>
            </a:lvl3pPr>
            <a:lvl4pPr marL="1828800" lvl="3" indent="-387350" algn="ctr">
              <a:lnSpc>
                <a:spcPct val="115000"/>
              </a:lnSpc>
              <a:spcBef>
                <a:spcPts val="0"/>
              </a:spcBef>
              <a:spcAft>
                <a:spcPts val="0"/>
              </a:spcAft>
              <a:buSzPts val="2500"/>
              <a:buChar char="●"/>
              <a:defRPr/>
            </a:lvl4pPr>
            <a:lvl5pPr marL="2286000" lvl="4" indent="-387350" algn="ctr">
              <a:lnSpc>
                <a:spcPct val="115000"/>
              </a:lnSpc>
              <a:spcBef>
                <a:spcPts val="0"/>
              </a:spcBef>
              <a:spcAft>
                <a:spcPts val="0"/>
              </a:spcAft>
              <a:buSzPts val="2500"/>
              <a:buChar char="○"/>
              <a:defRPr/>
            </a:lvl5pPr>
            <a:lvl6pPr marL="2743200" lvl="5" indent="-387350" algn="ctr">
              <a:lnSpc>
                <a:spcPct val="115000"/>
              </a:lnSpc>
              <a:spcBef>
                <a:spcPts val="0"/>
              </a:spcBef>
              <a:spcAft>
                <a:spcPts val="0"/>
              </a:spcAft>
              <a:buSzPts val="2500"/>
              <a:buChar char="■"/>
              <a:defRPr/>
            </a:lvl6pPr>
            <a:lvl7pPr marL="3200400" lvl="6" indent="-387350" algn="ctr">
              <a:lnSpc>
                <a:spcPct val="115000"/>
              </a:lnSpc>
              <a:spcBef>
                <a:spcPts val="0"/>
              </a:spcBef>
              <a:spcAft>
                <a:spcPts val="0"/>
              </a:spcAft>
              <a:buSzPts val="2500"/>
              <a:buChar char="●"/>
              <a:defRPr/>
            </a:lvl7pPr>
            <a:lvl8pPr marL="3657600" lvl="7" indent="-387350" algn="ctr">
              <a:lnSpc>
                <a:spcPct val="115000"/>
              </a:lnSpc>
              <a:spcBef>
                <a:spcPts val="0"/>
              </a:spcBef>
              <a:spcAft>
                <a:spcPts val="0"/>
              </a:spcAft>
              <a:buSzPts val="2500"/>
              <a:buChar char="○"/>
              <a:defRPr/>
            </a:lvl8pPr>
            <a:lvl9pPr marL="4114800" lvl="8" indent="-387350" algn="ctr">
              <a:lnSpc>
                <a:spcPct val="115000"/>
              </a:lnSpc>
              <a:spcBef>
                <a:spcPts val="0"/>
              </a:spcBef>
              <a:spcAft>
                <a:spcPts val="0"/>
              </a:spcAft>
              <a:buSzPts val="2500"/>
              <a:buChar char="■"/>
              <a:defRPr/>
            </a:lvl9pPr>
          </a:lstStyle>
          <a:p>
            <a:endParaRPr/>
          </a:p>
        </p:txBody>
      </p:sp>
      <p:sp>
        <p:nvSpPr>
          <p:cNvPr id="47" name="Google Shape;47;p22"/>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3"/>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14"/>
          <p:cNvSpPr txBox="1">
            <a:spLocks noGrp="1"/>
          </p:cNvSpPr>
          <p:nvPr>
            <p:ph type="title"/>
          </p:nvPr>
        </p:nvSpPr>
        <p:spPr>
          <a:xfrm>
            <a:off x="436398" y="4014990"/>
            <a:ext cx="11929369" cy="1571402"/>
          </a:xfrm>
          <a:prstGeom prst="rect">
            <a:avLst/>
          </a:prstGeom>
          <a:noFill/>
          <a:ln>
            <a:noFill/>
          </a:ln>
        </p:spPr>
        <p:txBody>
          <a:bodyPr spcFirstLastPara="1" wrap="square" lIns="164125" tIns="164125" rIns="164125" bIns="164125" anchor="ctr" anchorCtr="0">
            <a:noAutofit/>
          </a:bodyPr>
          <a:lstStyle>
            <a:lvl1pPr lvl="0" algn="ctr">
              <a:lnSpc>
                <a:spcPct val="100000"/>
              </a:lnSpc>
              <a:spcBef>
                <a:spcPts val="0"/>
              </a:spcBef>
              <a:spcAft>
                <a:spcPts val="0"/>
              </a:spcAft>
              <a:buSzPts val="6500"/>
              <a:buNone/>
              <a:defRPr sz="5504"/>
            </a:lvl1pPr>
            <a:lvl2pPr lvl="1" algn="ctr">
              <a:lnSpc>
                <a:spcPct val="100000"/>
              </a:lnSpc>
              <a:spcBef>
                <a:spcPts val="0"/>
              </a:spcBef>
              <a:spcAft>
                <a:spcPts val="0"/>
              </a:spcAft>
              <a:buSzPts val="6500"/>
              <a:buNone/>
              <a:defRPr sz="5504"/>
            </a:lvl2pPr>
            <a:lvl3pPr lvl="2" algn="ctr">
              <a:lnSpc>
                <a:spcPct val="100000"/>
              </a:lnSpc>
              <a:spcBef>
                <a:spcPts val="0"/>
              </a:spcBef>
              <a:spcAft>
                <a:spcPts val="0"/>
              </a:spcAft>
              <a:buSzPts val="6500"/>
              <a:buNone/>
              <a:defRPr sz="5504"/>
            </a:lvl3pPr>
            <a:lvl4pPr lvl="3" algn="ctr">
              <a:lnSpc>
                <a:spcPct val="100000"/>
              </a:lnSpc>
              <a:spcBef>
                <a:spcPts val="0"/>
              </a:spcBef>
              <a:spcAft>
                <a:spcPts val="0"/>
              </a:spcAft>
              <a:buSzPts val="6500"/>
              <a:buNone/>
              <a:defRPr sz="5504"/>
            </a:lvl4pPr>
            <a:lvl5pPr lvl="4" algn="ctr">
              <a:lnSpc>
                <a:spcPct val="100000"/>
              </a:lnSpc>
              <a:spcBef>
                <a:spcPts val="0"/>
              </a:spcBef>
              <a:spcAft>
                <a:spcPts val="0"/>
              </a:spcAft>
              <a:buSzPts val="6500"/>
              <a:buNone/>
              <a:defRPr sz="5504"/>
            </a:lvl5pPr>
            <a:lvl6pPr lvl="5" algn="ctr">
              <a:lnSpc>
                <a:spcPct val="100000"/>
              </a:lnSpc>
              <a:spcBef>
                <a:spcPts val="0"/>
              </a:spcBef>
              <a:spcAft>
                <a:spcPts val="0"/>
              </a:spcAft>
              <a:buSzPts val="6500"/>
              <a:buNone/>
              <a:defRPr sz="5504"/>
            </a:lvl6pPr>
            <a:lvl7pPr lvl="6" algn="ctr">
              <a:lnSpc>
                <a:spcPct val="100000"/>
              </a:lnSpc>
              <a:spcBef>
                <a:spcPts val="0"/>
              </a:spcBef>
              <a:spcAft>
                <a:spcPts val="0"/>
              </a:spcAft>
              <a:buSzPts val="6500"/>
              <a:buNone/>
              <a:defRPr sz="5504"/>
            </a:lvl7pPr>
            <a:lvl8pPr lvl="7" algn="ctr">
              <a:lnSpc>
                <a:spcPct val="100000"/>
              </a:lnSpc>
              <a:spcBef>
                <a:spcPts val="0"/>
              </a:spcBef>
              <a:spcAft>
                <a:spcPts val="0"/>
              </a:spcAft>
              <a:buSzPts val="6500"/>
              <a:buNone/>
              <a:defRPr sz="5504"/>
            </a:lvl8pPr>
            <a:lvl9pPr lvl="8" algn="ctr">
              <a:lnSpc>
                <a:spcPct val="100000"/>
              </a:lnSpc>
              <a:spcBef>
                <a:spcPts val="0"/>
              </a:spcBef>
              <a:spcAft>
                <a:spcPts val="0"/>
              </a:spcAft>
              <a:buSzPts val="6500"/>
              <a:buNone/>
              <a:defRPr sz="5504"/>
            </a:lvl9pPr>
          </a:lstStyle>
          <a:p>
            <a:endParaRPr/>
          </a:p>
        </p:txBody>
      </p:sp>
      <p:sp>
        <p:nvSpPr>
          <p:cNvPr id="15" name="Google Shape;15;p14"/>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15"/>
          <p:cNvSpPr txBox="1">
            <a:spLocks noGrp="1"/>
          </p:cNvSpPr>
          <p:nvPr>
            <p:ph type="title"/>
          </p:nvPr>
        </p:nvSpPr>
        <p:spPr>
          <a:xfrm>
            <a:off x="436398" y="830727"/>
            <a:ext cx="11929369" cy="1068974"/>
          </a:xfrm>
          <a:prstGeom prst="rect">
            <a:avLst/>
          </a:prstGeom>
          <a:noFill/>
          <a:ln>
            <a:noFill/>
          </a:ln>
        </p:spPr>
        <p:txBody>
          <a:bodyPr spcFirstLastPara="1" wrap="square" lIns="164125" tIns="164125" rIns="164125" bIns="164125" anchor="t" anchorCtr="0">
            <a:noAutofit/>
          </a:bodyPr>
          <a:lstStyle>
            <a:lvl1pPr lvl="0" algn="l">
              <a:lnSpc>
                <a:spcPct val="100000"/>
              </a:lnSpc>
              <a:spcBef>
                <a:spcPts val="0"/>
              </a:spcBef>
              <a:spcAft>
                <a:spcPts val="0"/>
              </a:spcAft>
              <a:buSzPts val="5000"/>
              <a:buNone/>
              <a:defRPr/>
            </a:lvl1pPr>
            <a:lvl2pPr lvl="1" algn="l">
              <a:lnSpc>
                <a:spcPct val="100000"/>
              </a:lnSpc>
              <a:spcBef>
                <a:spcPts val="0"/>
              </a:spcBef>
              <a:spcAft>
                <a:spcPts val="0"/>
              </a:spcAft>
              <a:buSzPts val="5000"/>
              <a:buNone/>
              <a:defRPr/>
            </a:lvl2pPr>
            <a:lvl3pPr lvl="2" algn="l">
              <a:lnSpc>
                <a:spcPct val="100000"/>
              </a:lnSpc>
              <a:spcBef>
                <a:spcPts val="0"/>
              </a:spcBef>
              <a:spcAft>
                <a:spcPts val="0"/>
              </a:spcAft>
              <a:buSzPts val="5000"/>
              <a:buNone/>
              <a:defRPr/>
            </a:lvl3pPr>
            <a:lvl4pPr lvl="3" algn="l">
              <a:lnSpc>
                <a:spcPct val="100000"/>
              </a:lnSpc>
              <a:spcBef>
                <a:spcPts val="0"/>
              </a:spcBef>
              <a:spcAft>
                <a:spcPts val="0"/>
              </a:spcAft>
              <a:buSzPts val="5000"/>
              <a:buNone/>
              <a:defRPr/>
            </a:lvl4pPr>
            <a:lvl5pPr lvl="4" algn="l">
              <a:lnSpc>
                <a:spcPct val="100000"/>
              </a:lnSpc>
              <a:spcBef>
                <a:spcPts val="0"/>
              </a:spcBef>
              <a:spcAft>
                <a:spcPts val="0"/>
              </a:spcAft>
              <a:buSzPts val="5000"/>
              <a:buNone/>
              <a:defRPr/>
            </a:lvl5pPr>
            <a:lvl6pPr lvl="5" algn="l">
              <a:lnSpc>
                <a:spcPct val="100000"/>
              </a:lnSpc>
              <a:spcBef>
                <a:spcPts val="0"/>
              </a:spcBef>
              <a:spcAft>
                <a:spcPts val="0"/>
              </a:spcAft>
              <a:buSzPts val="5000"/>
              <a:buNone/>
              <a:defRPr/>
            </a:lvl6pPr>
            <a:lvl7pPr lvl="6" algn="l">
              <a:lnSpc>
                <a:spcPct val="100000"/>
              </a:lnSpc>
              <a:spcBef>
                <a:spcPts val="0"/>
              </a:spcBef>
              <a:spcAft>
                <a:spcPts val="0"/>
              </a:spcAft>
              <a:buSzPts val="5000"/>
              <a:buNone/>
              <a:defRPr/>
            </a:lvl7pPr>
            <a:lvl8pPr lvl="7" algn="l">
              <a:lnSpc>
                <a:spcPct val="100000"/>
              </a:lnSpc>
              <a:spcBef>
                <a:spcPts val="0"/>
              </a:spcBef>
              <a:spcAft>
                <a:spcPts val="0"/>
              </a:spcAft>
              <a:buSzPts val="5000"/>
              <a:buNone/>
              <a:defRPr/>
            </a:lvl8pPr>
            <a:lvl9pPr lvl="8" algn="l">
              <a:lnSpc>
                <a:spcPct val="100000"/>
              </a:lnSpc>
              <a:spcBef>
                <a:spcPts val="0"/>
              </a:spcBef>
              <a:spcAft>
                <a:spcPts val="0"/>
              </a:spcAft>
              <a:buSzPts val="5000"/>
              <a:buNone/>
              <a:defRPr/>
            </a:lvl9pPr>
          </a:lstStyle>
          <a:p>
            <a:endParaRPr/>
          </a:p>
        </p:txBody>
      </p:sp>
      <p:sp>
        <p:nvSpPr>
          <p:cNvPr id="18" name="Google Shape;18;p15"/>
          <p:cNvSpPr txBox="1">
            <a:spLocks noGrp="1"/>
          </p:cNvSpPr>
          <p:nvPr>
            <p:ph type="body" idx="1"/>
          </p:nvPr>
        </p:nvSpPr>
        <p:spPr>
          <a:xfrm>
            <a:off x="436398" y="2151324"/>
            <a:ext cx="11929369" cy="6377474"/>
          </a:xfrm>
          <a:prstGeom prst="rect">
            <a:avLst/>
          </a:prstGeom>
          <a:noFill/>
          <a:ln>
            <a:noFill/>
          </a:ln>
        </p:spPr>
        <p:txBody>
          <a:bodyPr spcFirstLastPara="1" wrap="square" lIns="164125" tIns="164125" rIns="164125" bIns="164125" anchor="t" anchorCtr="0">
            <a:noAutofit/>
          </a:bodyPr>
          <a:lstStyle>
            <a:lvl1pPr marL="457200" lvl="0" indent="-431800" algn="l">
              <a:lnSpc>
                <a:spcPct val="115000"/>
              </a:lnSpc>
              <a:spcBef>
                <a:spcPts val="0"/>
              </a:spcBef>
              <a:spcAft>
                <a:spcPts val="0"/>
              </a:spcAft>
              <a:buSzPts val="3200"/>
              <a:buChar char="●"/>
              <a:defRPr/>
            </a:lvl1pPr>
            <a:lvl2pPr marL="914400" lvl="1" indent="-387350" algn="l">
              <a:lnSpc>
                <a:spcPct val="115000"/>
              </a:lnSpc>
              <a:spcBef>
                <a:spcPts val="0"/>
              </a:spcBef>
              <a:spcAft>
                <a:spcPts val="0"/>
              </a:spcAft>
              <a:buSzPts val="2500"/>
              <a:buChar char="○"/>
              <a:defRPr/>
            </a:lvl2pPr>
            <a:lvl3pPr marL="1371600" lvl="2" indent="-387350" algn="l">
              <a:lnSpc>
                <a:spcPct val="115000"/>
              </a:lnSpc>
              <a:spcBef>
                <a:spcPts val="0"/>
              </a:spcBef>
              <a:spcAft>
                <a:spcPts val="0"/>
              </a:spcAft>
              <a:buSzPts val="2500"/>
              <a:buChar char="■"/>
              <a:defRPr/>
            </a:lvl3pPr>
            <a:lvl4pPr marL="1828800" lvl="3" indent="-387350" algn="l">
              <a:lnSpc>
                <a:spcPct val="115000"/>
              </a:lnSpc>
              <a:spcBef>
                <a:spcPts val="0"/>
              </a:spcBef>
              <a:spcAft>
                <a:spcPts val="0"/>
              </a:spcAft>
              <a:buSzPts val="2500"/>
              <a:buChar char="●"/>
              <a:defRPr/>
            </a:lvl4pPr>
            <a:lvl5pPr marL="2286000" lvl="4" indent="-387350" algn="l">
              <a:lnSpc>
                <a:spcPct val="115000"/>
              </a:lnSpc>
              <a:spcBef>
                <a:spcPts val="0"/>
              </a:spcBef>
              <a:spcAft>
                <a:spcPts val="0"/>
              </a:spcAft>
              <a:buSzPts val="2500"/>
              <a:buChar char="○"/>
              <a:defRPr/>
            </a:lvl5pPr>
            <a:lvl6pPr marL="2743200" lvl="5" indent="-387350" algn="l">
              <a:lnSpc>
                <a:spcPct val="115000"/>
              </a:lnSpc>
              <a:spcBef>
                <a:spcPts val="0"/>
              </a:spcBef>
              <a:spcAft>
                <a:spcPts val="0"/>
              </a:spcAft>
              <a:buSzPts val="2500"/>
              <a:buChar char="■"/>
              <a:defRPr/>
            </a:lvl6pPr>
            <a:lvl7pPr marL="3200400" lvl="6" indent="-387350" algn="l">
              <a:lnSpc>
                <a:spcPct val="115000"/>
              </a:lnSpc>
              <a:spcBef>
                <a:spcPts val="0"/>
              </a:spcBef>
              <a:spcAft>
                <a:spcPts val="0"/>
              </a:spcAft>
              <a:buSzPts val="2500"/>
              <a:buChar char="●"/>
              <a:defRPr/>
            </a:lvl7pPr>
            <a:lvl8pPr marL="3657600" lvl="7" indent="-387350" algn="l">
              <a:lnSpc>
                <a:spcPct val="115000"/>
              </a:lnSpc>
              <a:spcBef>
                <a:spcPts val="0"/>
              </a:spcBef>
              <a:spcAft>
                <a:spcPts val="0"/>
              </a:spcAft>
              <a:buSzPts val="2500"/>
              <a:buChar char="○"/>
              <a:defRPr/>
            </a:lvl8pPr>
            <a:lvl9pPr marL="4114800" lvl="8" indent="-387350" algn="l">
              <a:lnSpc>
                <a:spcPct val="115000"/>
              </a:lnSpc>
              <a:spcBef>
                <a:spcPts val="0"/>
              </a:spcBef>
              <a:spcAft>
                <a:spcPts val="0"/>
              </a:spcAft>
              <a:buSzPts val="2500"/>
              <a:buChar char="■"/>
              <a:defRPr/>
            </a:lvl9pPr>
          </a:lstStyle>
          <a:p>
            <a:endParaRPr/>
          </a:p>
        </p:txBody>
      </p:sp>
      <p:sp>
        <p:nvSpPr>
          <p:cNvPr id="19" name="Google Shape;19;p15"/>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436398" y="830727"/>
            <a:ext cx="11929369" cy="1068974"/>
          </a:xfrm>
          <a:prstGeom prst="rect">
            <a:avLst/>
          </a:prstGeom>
          <a:noFill/>
          <a:ln>
            <a:noFill/>
          </a:ln>
        </p:spPr>
        <p:txBody>
          <a:bodyPr spcFirstLastPara="1" wrap="square" lIns="164125" tIns="164125" rIns="164125" bIns="164125" anchor="t" anchorCtr="0">
            <a:noAutofit/>
          </a:bodyPr>
          <a:lstStyle>
            <a:lvl1pPr lvl="0" algn="l">
              <a:lnSpc>
                <a:spcPct val="100000"/>
              </a:lnSpc>
              <a:spcBef>
                <a:spcPts val="0"/>
              </a:spcBef>
              <a:spcAft>
                <a:spcPts val="0"/>
              </a:spcAft>
              <a:buSzPts val="5000"/>
              <a:buNone/>
              <a:defRPr/>
            </a:lvl1pPr>
            <a:lvl2pPr lvl="1" algn="l">
              <a:lnSpc>
                <a:spcPct val="100000"/>
              </a:lnSpc>
              <a:spcBef>
                <a:spcPts val="0"/>
              </a:spcBef>
              <a:spcAft>
                <a:spcPts val="0"/>
              </a:spcAft>
              <a:buSzPts val="5000"/>
              <a:buNone/>
              <a:defRPr/>
            </a:lvl2pPr>
            <a:lvl3pPr lvl="2" algn="l">
              <a:lnSpc>
                <a:spcPct val="100000"/>
              </a:lnSpc>
              <a:spcBef>
                <a:spcPts val="0"/>
              </a:spcBef>
              <a:spcAft>
                <a:spcPts val="0"/>
              </a:spcAft>
              <a:buSzPts val="5000"/>
              <a:buNone/>
              <a:defRPr/>
            </a:lvl3pPr>
            <a:lvl4pPr lvl="3" algn="l">
              <a:lnSpc>
                <a:spcPct val="100000"/>
              </a:lnSpc>
              <a:spcBef>
                <a:spcPts val="0"/>
              </a:spcBef>
              <a:spcAft>
                <a:spcPts val="0"/>
              </a:spcAft>
              <a:buSzPts val="5000"/>
              <a:buNone/>
              <a:defRPr/>
            </a:lvl4pPr>
            <a:lvl5pPr lvl="4" algn="l">
              <a:lnSpc>
                <a:spcPct val="100000"/>
              </a:lnSpc>
              <a:spcBef>
                <a:spcPts val="0"/>
              </a:spcBef>
              <a:spcAft>
                <a:spcPts val="0"/>
              </a:spcAft>
              <a:buSzPts val="5000"/>
              <a:buNone/>
              <a:defRPr/>
            </a:lvl5pPr>
            <a:lvl6pPr lvl="5" algn="l">
              <a:lnSpc>
                <a:spcPct val="100000"/>
              </a:lnSpc>
              <a:spcBef>
                <a:spcPts val="0"/>
              </a:spcBef>
              <a:spcAft>
                <a:spcPts val="0"/>
              </a:spcAft>
              <a:buSzPts val="5000"/>
              <a:buNone/>
              <a:defRPr/>
            </a:lvl6pPr>
            <a:lvl7pPr lvl="6" algn="l">
              <a:lnSpc>
                <a:spcPct val="100000"/>
              </a:lnSpc>
              <a:spcBef>
                <a:spcPts val="0"/>
              </a:spcBef>
              <a:spcAft>
                <a:spcPts val="0"/>
              </a:spcAft>
              <a:buSzPts val="5000"/>
              <a:buNone/>
              <a:defRPr/>
            </a:lvl7pPr>
            <a:lvl8pPr lvl="7" algn="l">
              <a:lnSpc>
                <a:spcPct val="100000"/>
              </a:lnSpc>
              <a:spcBef>
                <a:spcPts val="0"/>
              </a:spcBef>
              <a:spcAft>
                <a:spcPts val="0"/>
              </a:spcAft>
              <a:buSzPts val="5000"/>
              <a:buNone/>
              <a:defRPr/>
            </a:lvl8pPr>
            <a:lvl9pPr lvl="8" algn="l">
              <a:lnSpc>
                <a:spcPct val="100000"/>
              </a:lnSpc>
              <a:spcBef>
                <a:spcPts val="0"/>
              </a:spcBef>
              <a:spcAft>
                <a:spcPts val="0"/>
              </a:spcAft>
              <a:buSzPts val="5000"/>
              <a:buNone/>
              <a:defRPr/>
            </a:lvl9pPr>
          </a:lstStyle>
          <a:p>
            <a:endParaRPr/>
          </a:p>
        </p:txBody>
      </p:sp>
      <p:sp>
        <p:nvSpPr>
          <p:cNvPr id="22" name="Google Shape;22;p16"/>
          <p:cNvSpPr txBox="1">
            <a:spLocks noGrp="1"/>
          </p:cNvSpPr>
          <p:nvPr>
            <p:ph type="body" idx="1"/>
          </p:nvPr>
        </p:nvSpPr>
        <p:spPr>
          <a:xfrm>
            <a:off x="436398" y="2151324"/>
            <a:ext cx="5600179" cy="6377474"/>
          </a:xfrm>
          <a:prstGeom prst="rect">
            <a:avLst/>
          </a:prstGeom>
          <a:noFill/>
          <a:ln>
            <a:noFill/>
          </a:ln>
        </p:spPr>
        <p:txBody>
          <a:bodyPr spcFirstLastPara="1" wrap="square" lIns="164125" tIns="164125" rIns="164125" bIns="164125" anchor="t" anchorCtr="0">
            <a:noAutofit/>
          </a:bodyPr>
          <a:lstStyle>
            <a:lvl1pPr marL="457200" lvl="0" indent="-387350" algn="l">
              <a:lnSpc>
                <a:spcPct val="115000"/>
              </a:lnSpc>
              <a:spcBef>
                <a:spcPts val="0"/>
              </a:spcBef>
              <a:spcAft>
                <a:spcPts val="0"/>
              </a:spcAft>
              <a:buSzPts val="2500"/>
              <a:buChar char="●"/>
              <a:defRPr sz="2117"/>
            </a:lvl1pPr>
            <a:lvl2pPr marL="914400" lvl="1" indent="-368300" algn="l">
              <a:lnSpc>
                <a:spcPct val="115000"/>
              </a:lnSpc>
              <a:spcBef>
                <a:spcPts val="0"/>
              </a:spcBef>
              <a:spcAft>
                <a:spcPts val="0"/>
              </a:spcAft>
              <a:buSzPts val="2200"/>
              <a:buChar char="○"/>
              <a:defRPr sz="1862"/>
            </a:lvl2pPr>
            <a:lvl3pPr marL="1371600" lvl="2" indent="-368300" algn="l">
              <a:lnSpc>
                <a:spcPct val="115000"/>
              </a:lnSpc>
              <a:spcBef>
                <a:spcPts val="0"/>
              </a:spcBef>
              <a:spcAft>
                <a:spcPts val="0"/>
              </a:spcAft>
              <a:buSzPts val="2200"/>
              <a:buChar char="■"/>
              <a:defRPr sz="1862"/>
            </a:lvl3pPr>
            <a:lvl4pPr marL="1828800" lvl="3" indent="-368300" algn="l">
              <a:lnSpc>
                <a:spcPct val="115000"/>
              </a:lnSpc>
              <a:spcBef>
                <a:spcPts val="0"/>
              </a:spcBef>
              <a:spcAft>
                <a:spcPts val="0"/>
              </a:spcAft>
              <a:buSzPts val="2200"/>
              <a:buChar char="●"/>
              <a:defRPr sz="1862"/>
            </a:lvl4pPr>
            <a:lvl5pPr marL="2286000" lvl="4" indent="-368300" algn="l">
              <a:lnSpc>
                <a:spcPct val="115000"/>
              </a:lnSpc>
              <a:spcBef>
                <a:spcPts val="0"/>
              </a:spcBef>
              <a:spcAft>
                <a:spcPts val="0"/>
              </a:spcAft>
              <a:buSzPts val="2200"/>
              <a:buChar char="○"/>
              <a:defRPr sz="1862"/>
            </a:lvl5pPr>
            <a:lvl6pPr marL="2743200" lvl="5" indent="-368300" algn="l">
              <a:lnSpc>
                <a:spcPct val="115000"/>
              </a:lnSpc>
              <a:spcBef>
                <a:spcPts val="0"/>
              </a:spcBef>
              <a:spcAft>
                <a:spcPts val="0"/>
              </a:spcAft>
              <a:buSzPts val="2200"/>
              <a:buChar char="■"/>
              <a:defRPr sz="1862"/>
            </a:lvl6pPr>
            <a:lvl7pPr marL="3200400" lvl="6" indent="-368300" algn="l">
              <a:lnSpc>
                <a:spcPct val="115000"/>
              </a:lnSpc>
              <a:spcBef>
                <a:spcPts val="0"/>
              </a:spcBef>
              <a:spcAft>
                <a:spcPts val="0"/>
              </a:spcAft>
              <a:buSzPts val="2200"/>
              <a:buChar char="●"/>
              <a:defRPr sz="1862"/>
            </a:lvl7pPr>
            <a:lvl8pPr marL="3657600" lvl="7" indent="-368300" algn="l">
              <a:lnSpc>
                <a:spcPct val="115000"/>
              </a:lnSpc>
              <a:spcBef>
                <a:spcPts val="0"/>
              </a:spcBef>
              <a:spcAft>
                <a:spcPts val="0"/>
              </a:spcAft>
              <a:buSzPts val="2200"/>
              <a:buChar char="○"/>
              <a:defRPr sz="1862"/>
            </a:lvl8pPr>
            <a:lvl9pPr marL="4114800" lvl="8" indent="-368300" algn="l">
              <a:lnSpc>
                <a:spcPct val="115000"/>
              </a:lnSpc>
              <a:spcBef>
                <a:spcPts val="0"/>
              </a:spcBef>
              <a:spcAft>
                <a:spcPts val="0"/>
              </a:spcAft>
              <a:buSzPts val="2200"/>
              <a:buChar char="■"/>
              <a:defRPr sz="1862"/>
            </a:lvl9pPr>
          </a:lstStyle>
          <a:p>
            <a:endParaRPr/>
          </a:p>
        </p:txBody>
      </p:sp>
      <p:sp>
        <p:nvSpPr>
          <p:cNvPr id="23" name="Google Shape;23;p16"/>
          <p:cNvSpPr txBox="1">
            <a:spLocks noGrp="1"/>
          </p:cNvSpPr>
          <p:nvPr>
            <p:ph type="body" idx="2"/>
          </p:nvPr>
        </p:nvSpPr>
        <p:spPr>
          <a:xfrm>
            <a:off x="6765652" y="2151324"/>
            <a:ext cx="5600179" cy="6377474"/>
          </a:xfrm>
          <a:prstGeom prst="rect">
            <a:avLst/>
          </a:prstGeom>
          <a:noFill/>
          <a:ln>
            <a:noFill/>
          </a:ln>
        </p:spPr>
        <p:txBody>
          <a:bodyPr spcFirstLastPara="1" wrap="square" lIns="164125" tIns="164125" rIns="164125" bIns="164125" anchor="t" anchorCtr="0">
            <a:noAutofit/>
          </a:bodyPr>
          <a:lstStyle>
            <a:lvl1pPr marL="457200" lvl="0" indent="-387350" algn="l">
              <a:lnSpc>
                <a:spcPct val="115000"/>
              </a:lnSpc>
              <a:spcBef>
                <a:spcPts val="0"/>
              </a:spcBef>
              <a:spcAft>
                <a:spcPts val="0"/>
              </a:spcAft>
              <a:buSzPts val="2500"/>
              <a:buChar char="●"/>
              <a:defRPr sz="2117"/>
            </a:lvl1pPr>
            <a:lvl2pPr marL="914400" lvl="1" indent="-368300" algn="l">
              <a:lnSpc>
                <a:spcPct val="115000"/>
              </a:lnSpc>
              <a:spcBef>
                <a:spcPts val="0"/>
              </a:spcBef>
              <a:spcAft>
                <a:spcPts val="0"/>
              </a:spcAft>
              <a:buSzPts val="2200"/>
              <a:buChar char="○"/>
              <a:defRPr sz="1862"/>
            </a:lvl2pPr>
            <a:lvl3pPr marL="1371600" lvl="2" indent="-368300" algn="l">
              <a:lnSpc>
                <a:spcPct val="115000"/>
              </a:lnSpc>
              <a:spcBef>
                <a:spcPts val="0"/>
              </a:spcBef>
              <a:spcAft>
                <a:spcPts val="0"/>
              </a:spcAft>
              <a:buSzPts val="2200"/>
              <a:buChar char="■"/>
              <a:defRPr sz="1862"/>
            </a:lvl3pPr>
            <a:lvl4pPr marL="1828800" lvl="3" indent="-368300" algn="l">
              <a:lnSpc>
                <a:spcPct val="115000"/>
              </a:lnSpc>
              <a:spcBef>
                <a:spcPts val="0"/>
              </a:spcBef>
              <a:spcAft>
                <a:spcPts val="0"/>
              </a:spcAft>
              <a:buSzPts val="2200"/>
              <a:buChar char="●"/>
              <a:defRPr sz="1862"/>
            </a:lvl4pPr>
            <a:lvl5pPr marL="2286000" lvl="4" indent="-368300" algn="l">
              <a:lnSpc>
                <a:spcPct val="115000"/>
              </a:lnSpc>
              <a:spcBef>
                <a:spcPts val="0"/>
              </a:spcBef>
              <a:spcAft>
                <a:spcPts val="0"/>
              </a:spcAft>
              <a:buSzPts val="2200"/>
              <a:buChar char="○"/>
              <a:defRPr sz="1862"/>
            </a:lvl5pPr>
            <a:lvl6pPr marL="2743200" lvl="5" indent="-368300" algn="l">
              <a:lnSpc>
                <a:spcPct val="115000"/>
              </a:lnSpc>
              <a:spcBef>
                <a:spcPts val="0"/>
              </a:spcBef>
              <a:spcAft>
                <a:spcPts val="0"/>
              </a:spcAft>
              <a:buSzPts val="2200"/>
              <a:buChar char="■"/>
              <a:defRPr sz="1862"/>
            </a:lvl6pPr>
            <a:lvl7pPr marL="3200400" lvl="6" indent="-368300" algn="l">
              <a:lnSpc>
                <a:spcPct val="115000"/>
              </a:lnSpc>
              <a:spcBef>
                <a:spcPts val="0"/>
              </a:spcBef>
              <a:spcAft>
                <a:spcPts val="0"/>
              </a:spcAft>
              <a:buSzPts val="2200"/>
              <a:buChar char="●"/>
              <a:defRPr sz="1862"/>
            </a:lvl7pPr>
            <a:lvl8pPr marL="3657600" lvl="7" indent="-368300" algn="l">
              <a:lnSpc>
                <a:spcPct val="115000"/>
              </a:lnSpc>
              <a:spcBef>
                <a:spcPts val="0"/>
              </a:spcBef>
              <a:spcAft>
                <a:spcPts val="0"/>
              </a:spcAft>
              <a:buSzPts val="2200"/>
              <a:buChar char="○"/>
              <a:defRPr sz="1862"/>
            </a:lvl8pPr>
            <a:lvl9pPr marL="4114800" lvl="8" indent="-368300" algn="l">
              <a:lnSpc>
                <a:spcPct val="115000"/>
              </a:lnSpc>
              <a:spcBef>
                <a:spcPts val="0"/>
              </a:spcBef>
              <a:spcAft>
                <a:spcPts val="0"/>
              </a:spcAft>
              <a:buSzPts val="2200"/>
              <a:buChar char="■"/>
              <a:defRPr sz="1862"/>
            </a:lvl9pPr>
          </a:lstStyle>
          <a:p>
            <a:endParaRPr/>
          </a:p>
        </p:txBody>
      </p:sp>
      <p:sp>
        <p:nvSpPr>
          <p:cNvPr id="24" name="Google Shape;24;p16"/>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436398" y="830727"/>
            <a:ext cx="11929369" cy="1068974"/>
          </a:xfrm>
          <a:prstGeom prst="rect">
            <a:avLst/>
          </a:prstGeom>
          <a:noFill/>
          <a:ln>
            <a:noFill/>
          </a:ln>
        </p:spPr>
        <p:txBody>
          <a:bodyPr spcFirstLastPara="1" wrap="square" lIns="164125" tIns="164125" rIns="164125" bIns="164125" anchor="t" anchorCtr="0">
            <a:noAutofit/>
          </a:bodyPr>
          <a:lstStyle>
            <a:lvl1pPr lvl="0" algn="l">
              <a:lnSpc>
                <a:spcPct val="100000"/>
              </a:lnSpc>
              <a:spcBef>
                <a:spcPts val="0"/>
              </a:spcBef>
              <a:spcAft>
                <a:spcPts val="0"/>
              </a:spcAft>
              <a:buSzPts val="5000"/>
              <a:buNone/>
              <a:defRPr/>
            </a:lvl1pPr>
            <a:lvl2pPr lvl="1" algn="l">
              <a:lnSpc>
                <a:spcPct val="100000"/>
              </a:lnSpc>
              <a:spcBef>
                <a:spcPts val="0"/>
              </a:spcBef>
              <a:spcAft>
                <a:spcPts val="0"/>
              </a:spcAft>
              <a:buSzPts val="5000"/>
              <a:buNone/>
              <a:defRPr/>
            </a:lvl2pPr>
            <a:lvl3pPr lvl="2" algn="l">
              <a:lnSpc>
                <a:spcPct val="100000"/>
              </a:lnSpc>
              <a:spcBef>
                <a:spcPts val="0"/>
              </a:spcBef>
              <a:spcAft>
                <a:spcPts val="0"/>
              </a:spcAft>
              <a:buSzPts val="5000"/>
              <a:buNone/>
              <a:defRPr/>
            </a:lvl3pPr>
            <a:lvl4pPr lvl="3" algn="l">
              <a:lnSpc>
                <a:spcPct val="100000"/>
              </a:lnSpc>
              <a:spcBef>
                <a:spcPts val="0"/>
              </a:spcBef>
              <a:spcAft>
                <a:spcPts val="0"/>
              </a:spcAft>
              <a:buSzPts val="5000"/>
              <a:buNone/>
              <a:defRPr/>
            </a:lvl4pPr>
            <a:lvl5pPr lvl="4" algn="l">
              <a:lnSpc>
                <a:spcPct val="100000"/>
              </a:lnSpc>
              <a:spcBef>
                <a:spcPts val="0"/>
              </a:spcBef>
              <a:spcAft>
                <a:spcPts val="0"/>
              </a:spcAft>
              <a:buSzPts val="5000"/>
              <a:buNone/>
              <a:defRPr/>
            </a:lvl5pPr>
            <a:lvl6pPr lvl="5" algn="l">
              <a:lnSpc>
                <a:spcPct val="100000"/>
              </a:lnSpc>
              <a:spcBef>
                <a:spcPts val="0"/>
              </a:spcBef>
              <a:spcAft>
                <a:spcPts val="0"/>
              </a:spcAft>
              <a:buSzPts val="5000"/>
              <a:buNone/>
              <a:defRPr/>
            </a:lvl6pPr>
            <a:lvl7pPr lvl="6" algn="l">
              <a:lnSpc>
                <a:spcPct val="100000"/>
              </a:lnSpc>
              <a:spcBef>
                <a:spcPts val="0"/>
              </a:spcBef>
              <a:spcAft>
                <a:spcPts val="0"/>
              </a:spcAft>
              <a:buSzPts val="5000"/>
              <a:buNone/>
              <a:defRPr/>
            </a:lvl7pPr>
            <a:lvl8pPr lvl="7" algn="l">
              <a:lnSpc>
                <a:spcPct val="100000"/>
              </a:lnSpc>
              <a:spcBef>
                <a:spcPts val="0"/>
              </a:spcBef>
              <a:spcAft>
                <a:spcPts val="0"/>
              </a:spcAft>
              <a:buSzPts val="5000"/>
              <a:buNone/>
              <a:defRPr/>
            </a:lvl8pPr>
            <a:lvl9pPr lvl="8" algn="l">
              <a:lnSpc>
                <a:spcPct val="100000"/>
              </a:lnSpc>
              <a:spcBef>
                <a:spcPts val="0"/>
              </a:spcBef>
              <a:spcAft>
                <a:spcPts val="0"/>
              </a:spcAft>
              <a:buSzPts val="5000"/>
              <a:buNone/>
              <a:defRPr/>
            </a:lvl9pPr>
          </a:lstStyle>
          <a:p>
            <a:endParaRPr/>
          </a:p>
        </p:txBody>
      </p:sp>
      <p:sp>
        <p:nvSpPr>
          <p:cNvPr id="27" name="Google Shape;27;p17"/>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436398" y="1037138"/>
            <a:ext cx="3931327" cy="1410571"/>
          </a:xfrm>
          <a:prstGeom prst="rect">
            <a:avLst/>
          </a:prstGeom>
          <a:noFill/>
          <a:ln>
            <a:noFill/>
          </a:ln>
        </p:spPr>
        <p:txBody>
          <a:bodyPr spcFirstLastPara="1" wrap="square" lIns="164125" tIns="164125" rIns="164125" bIns="164125" anchor="b" anchorCtr="0">
            <a:noAutofit/>
          </a:bodyPr>
          <a:lstStyle>
            <a:lvl1pPr lvl="0" algn="l">
              <a:lnSpc>
                <a:spcPct val="100000"/>
              </a:lnSpc>
              <a:spcBef>
                <a:spcPts val="0"/>
              </a:spcBef>
              <a:spcAft>
                <a:spcPts val="0"/>
              </a:spcAft>
              <a:buSzPts val="4300"/>
              <a:buNone/>
              <a:defRPr sz="3641"/>
            </a:lvl1pPr>
            <a:lvl2pPr lvl="1" algn="l">
              <a:lnSpc>
                <a:spcPct val="100000"/>
              </a:lnSpc>
              <a:spcBef>
                <a:spcPts val="0"/>
              </a:spcBef>
              <a:spcAft>
                <a:spcPts val="0"/>
              </a:spcAft>
              <a:buSzPts val="4300"/>
              <a:buNone/>
              <a:defRPr sz="3641"/>
            </a:lvl2pPr>
            <a:lvl3pPr lvl="2" algn="l">
              <a:lnSpc>
                <a:spcPct val="100000"/>
              </a:lnSpc>
              <a:spcBef>
                <a:spcPts val="0"/>
              </a:spcBef>
              <a:spcAft>
                <a:spcPts val="0"/>
              </a:spcAft>
              <a:buSzPts val="4300"/>
              <a:buNone/>
              <a:defRPr sz="3641"/>
            </a:lvl3pPr>
            <a:lvl4pPr lvl="3" algn="l">
              <a:lnSpc>
                <a:spcPct val="100000"/>
              </a:lnSpc>
              <a:spcBef>
                <a:spcPts val="0"/>
              </a:spcBef>
              <a:spcAft>
                <a:spcPts val="0"/>
              </a:spcAft>
              <a:buSzPts val="4300"/>
              <a:buNone/>
              <a:defRPr sz="3641"/>
            </a:lvl4pPr>
            <a:lvl5pPr lvl="4" algn="l">
              <a:lnSpc>
                <a:spcPct val="100000"/>
              </a:lnSpc>
              <a:spcBef>
                <a:spcPts val="0"/>
              </a:spcBef>
              <a:spcAft>
                <a:spcPts val="0"/>
              </a:spcAft>
              <a:buSzPts val="4300"/>
              <a:buNone/>
              <a:defRPr sz="3641"/>
            </a:lvl5pPr>
            <a:lvl6pPr lvl="5" algn="l">
              <a:lnSpc>
                <a:spcPct val="100000"/>
              </a:lnSpc>
              <a:spcBef>
                <a:spcPts val="0"/>
              </a:spcBef>
              <a:spcAft>
                <a:spcPts val="0"/>
              </a:spcAft>
              <a:buSzPts val="4300"/>
              <a:buNone/>
              <a:defRPr sz="3641"/>
            </a:lvl6pPr>
            <a:lvl7pPr lvl="6" algn="l">
              <a:lnSpc>
                <a:spcPct val="100000"/>
              </a:lnSpc>
              <a:spcBef>
                <a:spcPts val="0"/>
              </a:spcBef>
              <a:spcAft>
                <a:spcPts val="0"/>
              </a:spcAft>
              <a:buSzPts val="4300"/>
              <a:buNone/>
              <a:defRPr sz="3641"/>
            </a:lvl7pPr>
            <a:lvl8pPr lvl="7" algn="l">
              <a:lnSpc>
                <a:spcPct val="100000"/>
              </a:lnSpc>
              <a:spcBef>
                <a:spcPts val="0"/>
              </a:spcBef>
              <a:spcAft>
                <a:spcPts val="0"/>
              </a:spcAft>
              <a:buSzPts val="4300"/>
              <a:buNone/>
              <a:defRPr sz="3641"/>
            </a:lvl8pPr>
            <a:lvl9pPr lvl="8" algn="l">
              <a:lnSpc>
                <a:spcPct val="100000"/>
              </a:lnSpc>
              <a:spcBef>
                <a:spcPts val="0"/>
              </a:spcBef>
              <a:spcAft>
                <a:spcPts val="0"/>
              </a:spcAft>
              <a:buSzPts val="4300"/>
              <a:buNone/>
              <a:defRPr sz="3641"/>
            </a:lvl9pPr>
          </a:lstStyle>
          <a:p>
            <a:endParaRPr/>
          </a:p>
        </p:txBody>
      </p:sp>
      <p:sp>
        <p:nvSpPr>
          <p:cNvPr id="30" name="Google Shape;30;p18"/>
          <p:cNvSpPr txBox="1">
            <a:spLocks noGrp="1"/>
          </p:cNvSpPr>
          <p:nvPr>
            <p:ph type="body" idx="1"/>
          </p:nvPr>
        </p:nvSpPr>
        <p:spPr>
          <a:xfrm>
            <a:off x="436398" y="2593965"/>
            <a:ext cx="3931327" cy="5934852"/>
          </a:xfrm>
          <a:prstGeom prst="rect">
            <a:avLst/>
          </a:prstGeom>
          <a:noFill/>
          <a:ln>
            <a:noFill/>
          </a:ln>
        </p:spPr>
        <p:txBody>
          <a:bodyPr spcFirstLastPara="1" wrap="square" lIns="164125" tIns="164125" rIns="164125" bIns="164125" anchor="t" anchorCtr="0">
            <a:noAutofit/>
          </a:bodyPr>
          <a:lstStyle>
            <a:lvl1pPr marL="457200" lvl="0" indent="-368300" algn="l">
              <a:lnSpc>
                <a:spcPct val="115000"/>
              </a:lnSpc>
              <a:spcBef>
                <a:spcPts val="0"/>
              </a:spcBef>
              <a:spcAft>
                <a:spcPts val="0"/>
              </a:spcAft>
              <a:buSzPts val="2200"/>
              <a:buChar char="●"/>
              <a:defRPr sz="1862"/>
            </a:lvl1pPr>
            <a:lvl2pPr marL="914400" lvl="1" indent="-368300" algn="l">
              <a:lnSpc>
                <a:spcPct val="115000"/>
              </a:lnSpc>
              <a:spcBef>
                <a:spcPts val="0"/>
              </a:spcBef>
              <a:spcAft>
                <a:spcPts val="0"/>
              </a:spcAft>
              <a:buSzPts val="2200"/>
              <a:buChar char="○"/>
              <a:defRPr sz="1862"/>
            </a:lvl2pPr>
            <a:lvl3pPr marL="1371600" lvl="2" indent="-368300" algn="l">
              <a:lnSpc>
                <a:spcPct val="115000"/>
              </a:lnSpc>
              <a:spcBef>
                <a:spcPts val="0"/>
              </a:spcBef>
              <a:spcAft>
                <a:spcPts val="0"/>
              </a:spcAft>
              <a:buSzPts val="2200"/>
              <a:buChar char="■"/>
              <a:defRPr sz="1862"/>
            </a:lvl3pPr>
            <a:lvl4pPr marL="1828800" lvl="3" indent="-368300" algn="l">
              <a:lnSpc>
                <a:spcPct val="115000"/>
              </a:lnSpc>
              <a:spcBef>
                <a:spcPts val="0"/>
              </a:spcBef>
              <a:spcAft>
                <a:spcPts val="0"/>
              </a:spcAft>
              <a:buSzPts val="2200"/>
              <a:buChar char="●"/>
              <a:defRPr sz="1862"/>
            </a:lvl4pPr>
            <a:lvl5pPr marL="2286000" lvl="4" indent="-368300" algn="l">
              <a:lnSpc>
                <a:spcPct val="115000"/>
              </a:lnSpc>
              <a:spcBef>
                <a:spcPts val="0"/>
              </a:spcBef>
              <a:spcAft>
                <a:spcPts val="0"/>
              </a:spcAft>
              <a:buSzPts val="2200"/>
              <a:buChar char="○"/>
              <a:defRPr sz="1862"/>
            </a:lvl5pPr>
            <a:lvl6pPr marL="2743200" lvl="5" indent="-368300" algn="l">
              <a:lnSpc>
                <a:spcPct val="115000"/>
              </a:lnSpc>
              <a:spcBef>
                <a:spcPts val="0"/>
              </a:spcBef>
              <a:spcAft>
                <a:spcPts val="0"/>
              </a:spcAft>
              <a:buSzPts val="2200"/>
              <a:buChar char="■"/>
              <a:defRPr sz="1862"/>
            </a:lvl6pPr>
            <a:lvl7pPr marL="3200400" lvl="6" indent="-368300" algn="l">
              <a:lnSpc>
                <a:spcPct val="115000"/>
              </a:lnSpc>
              <a:spcBef>
                <a:spcPts val="0"/>
              </a:spcBef>
              <a:spcAft>
                <a:spcPts val="0"/>
              </a:spcAft>
              <a:buSzPts val="2200"/>
              <a:buChar char="●"/>
              <a:defRPr sz="1862"/>
            </a:lvl7pPr>
            <a:lvl8pPr marL="3657600" lvl="7" indent="-368300" algn="l">
              <a:lnSpc>
                <a:spcPct val="115000"/>
              </a:lnSpc>
              <a:spcBef>
                <a:spcPts val="0"/>
              </a:spcBef>
              <a:spcAft>
                <a:spcPts val="0"/>
              </a:spcAft>
              <a:buSzPts val="2200"/>
              <a:buChar char="○"/>
              <a:defRPr sz="1862"/>
            </a:lvl8pPr>
            <a:lvl9pPr marL="4114800" lvl="8" indent="-368300" algn="l">
              <a:lnSpc>
                <a:spcPct val="115000"/>
              </a:lnSpc>
              <a:spcBef>
                <a:spcPts val="0"/>
              </a:spcBef>
              <a:spcAft>
                <a:spcPts val="0"/>
              </a:spcAft>
              <a:buSzPts val="2200"/>
              <a:buChar char="■"/>
              <a:defRPr sz="1862"/>
            </a:lvl9pPr>
          </a:lstStyle>
          <a:p>
            <a:endParaRPr/>
          </a:p>
        </p:txBody>
      </p:sp>
      <p:sp>
        <p:nvSpPr>
          <p:cNvPr id="31" name="Google Shape;31;p18"/>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686381" y="840295"/>
            <a:ext cx="8915275" cy="7636374"/>
          </a:xfrm>
          <a:prstGeom prst="rect">
            <a:avLst/>
          </a:prstGeom>
          <a:noFill/>
          <a:ln>
            <a:noFill/>
          </a:ln>
        </p:spPr>
        <p:txBody>
          <a:bodyPr spcFirstLastPara="1" wrap="square" lIns="164125" tIns="164125" rIns="164125" bIns="164125" anchor="ctr" anchorCtr="0">
            <a:noAutofit/>
          </a:bodyPr>
          <a:lstStyle>
            <a:lvl1pPr lvl="0" algn="l">
              <a:lnSpc>
                <a:spcPct val="100000"/>
              </a:lnSpc>
              <a:spcBef>
                <a:spcPts val="0"/>
              </a:spcBef>
              <a:spcAft>
                <a:spcPts val="0"/>
              </a:spcAft>
              <a:buSzPts val="8600"/>
              <a:buNone/>
              <a:defRPr sz="7282"/>
            </a:lvl1pPr>
            <a:lvl2pPr lvl="1" algn="l">
              <a:lnSpc>
                <a:spcPct val="100000"/>
              </a:lnSpc>
              <a:spcBef>
                <a:spcPts val="0"/>
              </a:spcBef>
              <a:spcAft>
                <a:spcPts val="0"/>
              </a:spcAft>
              <a:buSzPts val="8600"/>
              <a:buNone/>
              <a:defRPr sz="7282"/>
            </a:lvl2pPr>
            <a:lvl3pPr lvl="2" algn="l">
              <a:lnSpc>
                <a:spcPct val="100000"/>
              </a:lnSpc>
              <a:spcBef>
                <a:spcPts val="0"/>
              </a:spcBef>
              <a:spcAft>
                <a:spcPts val="0"/>
              </a:spcAft>
              <a:buSzPts val="8600"/>
              <a:buNone/>
              <a:defRPr sz="7282"/>
            </a:lvl3pPr>
            <a:lvl4pPr lvl="3" algn="l">
              <a:lnSpc>
                <a:spcPct val="100000"/>
              </a:lnSpc>
              <a:spcBef>
                <a:spcPts val="0"/>
              </a:spcBef>
              <a:spcAft>
                <a:spcPts val="0"/>
              </a:spcAft>
              <a:buSzPts val="8600"/>
              <a:buNone/>
              <a:defRPr sz="7282"/>
            </a:lvl4pPr>
            <a:lvl5pPr lvl="4" algn="l">
              <a:lnSpc>
                <a:spcPct val="100000"/>
              </a:lnSpc>
              <a:spcBef>
                <a:spcPts val="0"/>
              </a:spcBef>
              <a:spcAft>
                <a:spcPts val="0"/>
              </a:spcAft>
              <a:buSzPts val="8600"/>
              <a:buNone/>
              <a:defRPr sz="7282"/>
            </a:lvl5pPr>
            <a:lvl6pPr lvl="5" algn="l">
              <a:lnSpc>
                <a:spcPct val="100000"/>
              </a:lnSpc>
              <a:spcBef>
                <a:spcPts val="0"/>
              </a:spcBef>
              <a:spcAft>
                <a:spcPts val="0"/>
              </a:spcAft>
              <a:buSzPts val="8600"/>
              <a:buNone/>
              <a:defRPr sz="7282"/>
            </a:lvl6pPr>
            <a:lvl7pPr lvl="6" algn="l">
              <a:lnSpc>
                <a:spcPct val="100000"/>
              </a:lnSpc>
              <a:spcBef>
                <a:spcPts val="0"/>
              </a:spcBef>
              <a:spcAft>
                <a:spcPts val="0"/>
              </a:spcAft>
              <a:buSzPts val="8600"/>
              <a:buNone/>
              <a:defRPr sz="7282"/>
            </a:lvl7pPr>
            <a:lvl8pPr lvl="7" algn="l">
              <a:lnSpc>
                <a:spcPct val="100000"/>
              </a:lnSpc>
              <a:spcBef>
                <a:spcPts val="0"/>
              </a:spcBef>
              <a:spcAft>
                <a:spcPts val="0"/>
              </a:spcAft>
              <a:buSzPts val="8600"/>
              <a:buNone/>
              <a:defRPr sz="7282"/>
            </a:lvl8pPr>
            <a:lvl9pPr lvl="8" algn="l">
              <a:lnSpc>
                <a:spcPct val="100000"/>
              </a:lnSpc>
              <a:spcBef>
                <a:spcPts val="0"/>
              </a:spcBef>
              <a:spcAft>
                <a:spcPts val="0"/>
              </a:spcAft>
              <a:buSzPts val="8600"/>
              <a:buNone/>
              <a:defRPr sz="7282"/>
            </a:lvl9pPr>
          </a:lstStyle>
          <a:p>
            <a:endParaRPr/>
          </a:p>
        </p:txBody>
      </p:sp>
      <p:sp>
        <p:nvSpPr>
          <p:cNvPr id="34" name="Google Shape;34;p19"/>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0"/>
          <p:cNvSpPr/>
          <p:nvPr/>
        </p:nvSpPr>
        <p:spPr>
          <a:xfrm>
            <a:off x="6401075" y="-234"/>
            <a:ext cx="6401075" cy="9601368"/>
          </a:xfrm>
          <a:prstGeom prst="rect">
            <a:avLst/>
          </a:prstGeom>
          <a:solidFill>
            <a:schemeClr val="lt2"/>
          </a:solidFill>
          <a:ln>
            <a:noFill/>
          </a:ln>
        </p:spPr>
        <p:txBody>
          <a:bodyPr spcFirstLastPara="1" wrap="square" lIns="138950" tIns="138950" rIns="138950" bIns="1389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85" b="0" i="0" u="none" strike="noStrike" cap="none">
              <a:solidFill>
                <a:srgbClr val="000000"/>
              </a:solidFill>
              <a:latin typeface="Arial"/>
              <a:ea typeface="Arial"/>
              <a:cs typeface="Arial"/>
              <a:sym typeface="Arial"/>
            </a:endParaRPr>
          </a:p>
        </p:txBody>
      </p:sp>
      <p:sp>
        <p:nvSpPr>
          <p:cNvPr id="37" name="Google Shape;37;p20"/>
          <p:cNvSpPr txBox="1">
            <a:spLocks noGrp="1"/>
          </p:cNvSpPr>
          <p:nvPr>
            <p:ph type="title"/>
          </p:nvPr>
        </p:nvSpPr>
        <p:spPr>
          <a:xfrm>
            <a:off x="371717" y="2301966"/>
            <a:ext cx="5663427" cy="2766994"/>
          </a:xfrm>
          <a:prstGeom prst="rect">
            <a:avLst/>
          </a:prstGeom>
          <a:noFill/>
          <a:ln>
            <a:noFill/>
          </a:ln>
        </p:spPr>
        <p:txBody>
          <a:bodyPr spcFirstLastPara="1" wrap="square" lIns="164125" tIns="164125" rIns="164125" bIns="164125" anchor="b" anchorCtr="0">
            <a:noAutofit/>
          </a:bodyPr>
          <a:lstStyle>
            <a:lvl1pPr lvl="0" algn="ctr">
              <a:lnSpc>
                <a:spcPct val="100000"/>
              </a:lnSpc>
              <a:spcBef>
                <a:spcPts val="0"/>
              </a:spcBef>
              <a:spcAft>
                <a:spcPts val="0"/>
              </a:spcAft>
              <a:buSzPts val="7500"/>
              <a:buNone/>
              <a:defRPr sz="6350"/>
            </a:lvl1pPr>
            <a:lvl2pPr lvl="1" algn="ctr">
              <a:lnSpc>
                <a:spcPct val="100000"/>
              </a:lnSpc>
              <a:spcBef>
                <a:spcPts val="0"/>
              </a:spcBef>
              <a:spcAft>
                <a:spcPts val="0"/>
              </a:spcAft>
              <a:buSzPts val="7500"/>
              <a:buNone/>
              <a:defRPr sz="6350"/>
            </a:lvl2pPr>
            <a:lvl3pPr lvl="2" algn="ctr">
              <a:lnSpc>
                <a:spcPct val="100000"/>
              </a:lnSpc>
              <a:spcBef>
                <a:spcPts val="0"/>
              </a:spcBef>
              <a:spcAft>
                <a:spcPts val="0"/>
              </a:spcAft>
              <a:buSzPts val="7500"/>
              <a:buNone/>
              <a:defRPr sz="6350"/>
            </a:lvl3pPr>
            <a:lvl4pPr lvl="3" algn="ctr">
              <a:lnSpc>
                <a:spcPct val="100000"/>
              </a:lnSpc>
              <a:spcBef>
                <a:spcPts val="0"/>
              </a:spcBef>
              <a:spcAft>
                <a:spcPts val="0"/>
              </a:spcAft>
              <a:buSzPts val="7500"/>
              <a:buNone/>
              <a:defRPr sz="6350"/>
            </a:lvl4pPr>
            <a:lvl5pPr lvl="4" algn="ctr">
              <a:lnSpc>
                <a:spcPct val="100000"/>
              </a:lnSpc>
              <a:spcBef>
                <a:spcPts val="0"/>
              </a:spcBef>
              <a:spcAft>
                <a:spcPts val="0"/>
              </a:spcAft>
              <a:buSzPts val="7500"/>
              <a:buNone/>
              <a:defRPr sz="6350"/>
            </a:lvl5pPr>
            <a:lvl6pPr lvl="5" algn="ctr">
              <a:lnSpc>
                <a:spcPct val="100000"/>
              </a:lnSpc>
              <a:spcBef>
                <a:spcPts val="0"/>
              </a:spcBef>
              <a:spcAft>
                <a:spcPts val="0"/>
              </a:spcAft>
              <a:buSzPts val="7500"/>
              <a:buNone/>
              <a:defRPr sz="6350"/>
            </a:lvl6pPr>
            <a:lvl7pPr lvl="6" algn="ctr">
              <a:lnSpc>
                <a:spcPct val="100000"/>
              </a:lnSpc>
              <a:spcBef>
                <a:spcPts val="0"/>
              </a:spcBef>
              <a:spcAft>
                <a:spcPts val="0"/>
              </a:spcAft>
              <a:buSzPts val="7500"/>
              <a:buNone/>
              <a:defRPr sz="6350"/>
            </a:lvl7pPr>
            <a:lvl8pPr lvl="7" algn="ctr">
              <a:lnSpc>
                <a:spcPct val="100000"/>
              </a:lnSpc>
              <a:spcBef>
                <a:spcPts val="0"/>
              </a:spcBef>
              <a:spcAft>
                <a:spcPts val="0"/>
              </a:spcAft>
              <a:buSzPts val="7500"/>
              <a:buNone/>
              <a:defRPr sz="6350"/>
            </a:lvl8pPr>
            <a:lvl9pPr lvl="8" algn="ctr">
              <a:lnSpc>
                <a:spcPct val="100000"/>
              </a:lnSpc>
              <a:spcBef>
                <a:spcPts val="0"/>
              </a:spcBef>
              <a:spcAft>
                <a:spcPts val="0"/>
              </a:spcAft>
              <a:buSzPts val="7500"/>
              <a:buNone/>
              <a:defRPr sz="6350"/>
            </a:lvl9pPr>
          </a:lstStyle>
          <a:p>
            <a:endParaRPr/>
          </a:p>
        </p:txBody>
      </p:sp>
      <p:sp>
        <p:nvSpPr>
          <p:cNvPr id="38" name="Google Shape;38;p20"/>
          <p:cNvSpPr txBox="1">
            <a:spLocks noGrp="1"/>
          </p:cNvSpPr>
          <p:nvPr>
            <p:ph type="subTitle" idx="1"/>
          </p:nvPr>
        </p:nvSpPr>
        <p:spPr>
          <a:xfrm>
            <a:off x="371717" y="5232498"/>
            <a:ext cx="5663427" cy="2305514"/>
          </a:xfrm>
          <a:prstGeom prst="rect">
            <a:avLst/>
          </a:prstGeom>
          <a:noFill/>
          <a:ln>
            <a:noFill/>
          </a:ln>
        </p:spPr>
        <p:txBody>
          <a:bodyPr spcFirstLastPara="1" wrap="square" lIns="164125" tIns="164125" rIns="164125" bIns="164125" anchor="t" anchorCtr="0">
            <a:noAutofit/>
          </a:bodyPr>
          <a:lstStyle>
            <a:lvl1pPr lvl="0" algn="ctr">
              <a:lnSpc>
                <a:spcPct val="100000"/>
              </a:lnSpc>
              <a:spcBef>
                <a:spcPts val="0"/>
              </a:spcBef>
              <a:spcAft>
                <a:spcPts val="0"/>
              </a:spcAft>
              <a:buSzPts val="3800"/>
              <a:buNone/>
              <a:defRPr sz="3216"/>
            </a:lvl1pPr>
            <a:lvl2pPr lvl="1" algn="ctr">
              <a:lnSpc>
                <a:spcPct val="100000"/>
              </a:lnSpc>
              <a:spcBef>
                <a:spcPts val="0"/>
              </a:spcBef>
              <a:spcAft>
                <a:spcPts val="0"/>
              </a:spcAft>
              <a:buSzPts val="3800"/>
              <a:buNone/>
              <a:defRPr sz="3216"/>
            </a:lvl2pPr>
            <a:lvl3pPr lvl="2" algn="ctr">
              <a:lnSpc>
                <a:spcPct val="100000"/>
              </a:lnSpc>
              <a:spcBef>
                <a:spcPts val="0"/>
              </a:spcBef>
              <a:spcAft>
                <a:spcPts val="0"/>
              </a:spcAft>
              <a:buSzPts val="3800"/>
              <a:buNone/>
              <a:defRPr sz="3216"/>
            </a:lvl3pPr>
            <a:lvl4pPr lvl="3" algn="ctr">
              <a:lnSpc>
                <a:spcPct val="100000"/>
              </a:lnSpc>
              <a:spcBef>
                <a:spcPts val="0"/>
              </a:spcBef>
              <a:spcAft>
                <a:spcPts val="0"/>
              </a:spcAft>
              <a:buSzPts val="3800"/>
              <a:buNone/>
              <a:defRPr sz="3216"/>
            </a:lvl4pPr>
            <a:lvl5pPr lvl="4" algn="ctr">
              <a:lnSpc>
                <a:spcPct val="100000"/>
              </a:lnSpc>
              <a:spcBef>
                <a:spcPts val="0"/>
              </a:spcBef>
              <a:spcAft>
                <a:spcPts val="0"/>
              </a:spcAft>
              <a:buSzPts val="3800"/>
              <a:buNone/>
              <a:defRPr sz="3216"/>
            </a:lvl5pPr>
            <a:lvl6pPr lvl="5" algn="ctr">
              <a:lnSpc>
                <a:spcPct val="100000"/>
              </a:lnSpc>
              <a:spcBef>
                <a:spcPts val="0"/>
              </a:spcBef>
              <a:spcAft>
                <a:spcPts val="0"/>
              </a:spcAft>
              <a:buSzPts val="3800"/>
              <a:buNone/>
              <a:defRPr sz="3216"/>
            </a:lvl6pPr>
            <a:lvl7pPr lvl="6" algn="ctr">
              <a:lnSpc>
                <a:spcPct val="100000"/>
              </a:lnSpc>
              <a:spcBef>
                <a:spcPts val="0"/>
              </a:spcBef>
              <a:spcAft>
                <a:spcPts val="0"/>
              </a:spcAft>
              <a:buSzPts val="3800"/>
              <a:buNone/>
              <a:defRPr sz="3216"/>
            </a:lvl7pPr>
            <a:lvl8pPr lvl="7" algn="ctr">
              <a:lnSpc>
                <a:spcPct val="100000"/>
              </a:lnSpc>
              <a:spcBef>
                <a:spcPts val="0"/>
              </a:spcBef>
              <a:spcAft>
                <a:spcPts val="0"/>
              </a:spcAft>
              <a:buSzPts val="3800"/>
              <a:buNone/>
              <a:defRPr sz="3216"/>
            </a:lvl8pPr>
            <a:lvl9pPr lvl="8" algn="ctr">
              <a:lnSpc>
                <a:spcPct val="100000"/>
              </a:lnSpc>
              <a:spcBef>
                <a:spcPts val="0"/>
              </a:spcBef>
              <a:spcAft>
                <a:spcPts val="0"/>
              </a:spcAft>
              <a:buSzPts val="3800"/>
              <a:buNone/>
              <a:defRPr sz="3216"/>
            </a:lvl9pPr>
          </a:lstStyle>
          <a:p>
            <a:endParaRPr/>
          </a:p>
        </p:txBody>
      </p:sp>
      <p:sp>
        <p:nvSpPr>
          <p:cNvPr id="39" name="Google Shape;39;p20"/>
          <p:cNvSpPr txBox="1">
            <a:spLocks noGrp="1"/>
          </p:cNvSpPr>
          <p:nvPr>
            <p:ph type="body" idx="2"/>
          </p:nvPr>
        </p:nvSpPr>
        <p:spPr>
          <a:xfrm>
            <a:off x="6915597" y="1351631"/>
            <a:ext cx="5372077" cy="6897683"/>
          </a:xfrm>
          <a:prstGeom prst="rect">
            <a:avLst/>
          </a:prstGeom>
          <a:noFill/>
          <a:ln>
            <a:noFill/>
          </a:ln>
        </p:spPr>
        <p:txBody>
          <a:bodyPr spcFirstLastPara="1" wrap="square" lIns="164125" tIns="164125" rIns="164125" bIns="164125" anchor="ctr" anchorCtr="0">
            <a:noAutofit/>
          </a:bodyPr>
          <a:lstStyle>
            <a:lvl1pPr marL="457200" lvl="0" indent="-431800" algn="l">
              <a:lnSpc>
                <a:spcPct val="115000"/>
              </a:lnSpc>
              <a:spcBef>
                <a:spcPts val="0"/>
              </a:spcBef>
              <a:spcAft>
                <a:spcPts val="0"/>
              </a:spcAft>
              <a:buSzPts val="3200"/>
              <a:buChar char="●"/>
              <a:defRPr/>
            </a:lvl1pPr>
            <a:lvl2pPr marL="914400" lvl="1" indent="-387350" algn="l">
              <a:lnSpc>
                <a:spcPct val="115000"/>
              </a:lnSpc>
              <a:spcBef>
                <a:spcPts val="0"/>
              </a:spcBef>
              <a:spcAft>
                <a:spcPts val="0"/>
              </a:spcAft>
              <a:buSzPts val="2500"/>
              <a:buChar char="○"/>
              <a:defRPr/>
            </a:lvl2pPr>
            <a:lvl3pPr marL="1371600" lvl="2" indent="-387350" algn="l">
              <a:lnSpc>
                <a:spcPct val="115000"/>
              </a:lnSpc>
              <a:spcBef>
                <a:spcPts val="0"/>
              </a:spcBef>
              <a:spcAft>
                <a:spcPts val="0"/>
              </a:spcAft>
              <a:buSzPts val="2500"/>
              <a:buChar char="■"/>
              <a:defRPr/>
            </a:lvl3pPr>
            <a:lvl4pPr marL="1828800" lvl="3" indent="-387350" algn="l">
              <a:lnSpc>
                <a:spcPct val="115000"/>
              </a:lnSpc>
              <a:spcBef>
                <a:spcPts val="0"/>
              </a:spcBef>
              <a:spcAft>
                <a:spcPts val="0"/>
              </a:spcAft>
              <a:buSzPts val="2500"/>
              <a:buChar char="●"/>
              <a:defRPr/>
            </a:lvl4pPr>
            <a:lvl5pPr marL="2286000" lvl="4" indent="-387350" algn="l">
              <a:lnSpc>
                <a:spcPct val="115000"/>
              </a:lnSpc>
              <a:spcBef>
                <a:spcPts val="0"/>
              </a:spcBef>
              <a:spcAft>
                <a:spcPts val="0"/>
              </a:spcAft>
              <a:buSzPts val="2500"/>
              <a:buChar char="○"/>
              <a:defRPr/>
            </a:lvl5pPr>
            <a:lvl6pPr marL="2743200" lvl="5" indent="-387350" algn="l">
              <a:lnSpc>
                <a:spcPct val="115000"/>
              </a:lnSpc>
              <a:spcBef>
                <a:spcPts val="0"/>
              </a:spcBef>
              <a:spcAft>
                <a:spcPts val="0"/>
              </a:spcAft>
              <a:buSzPts val="2500"/>
              <a:buChar char="■"/>
              <a:defRPr/>
            </a:lvl6pPr>
            <a:lvl7pPr marL="3200400" lvl="6" indent="-387350" algn="l">
              <a:lnSpc>
                <a:spcPct val="115000"/>
              </a:lnSpc>
              <a:spcBef>
                <a:spcPts val="0"/>
              </a:spcBef>
              <a:spcAft>
                <a:spcPts val="0"/>
              </a:spcAft>
              <a:buSzPts val="2500"/>
              <a:buChar char="●"/>
              <a:defRPr/>
            </a:lvl7pPr>
            <a:lvl8pPr marL="3657600" lvl="7" indent="-387350" algn="l">
              <a:lnSpc>
                <a:spcPct val="115000"/>
              </a:lnSpc>
              <a:spcBef>
                <a:spcPts val="0"/>
              </a:spcBef>
              <a:spcAft>
                <a:spcPts val="0"/>
              </a:spcAft>
              <a:buSzPts val="2500"/>
              <a:buChar char="○"/>
              <a:defRPr/>
            </a:lvl8pPr>
            <a:lvl9pPr marL="4114800" lvl="8" indent="-387350" algn="l">
              <a:lnSpc>
                <a:spcPct val="115000"/>
              </a:lnSpc>
              <a:spcBef>
                <a:spcPts val="0"/>
              </a:spcBef>
              <a:spcAft>
                <a:spcPts val="0"/>
              </a:spcAft>
              <a:buSzPts val="2500"/>
              <a:buChar char="■"/>
              <a:defRPr/>
            </a:lvl9pPr>
          </a:lstStyle>
          <a:p>
            <a:endParaRPr/>
          </a:p>
        </p:txBody>
      </p:sp>
      <p:sp>
        <p:nvSpPr>
          <p:cNvPr id="40" name="Google Shape;40;p20"/>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1"/>
          <p:cNvSpPr txBox="1">
            <a:spLocks noGrp="1"/>
          </p:cNvSpPr>
          <p:nvPr>
            <p:ph type="body" idx="1"/>
          </p:nvPr>
        </p:nvSpPr>
        <p:spPr>
          <a:xfrm>
            <a:off x="436398" y="7897212"/>
            <a:ext cx="8398617" cy="1129589"/>
          </a:xfrm>
          <a:prstGeom prst="rect">
            <a:avLst/>
          </a:prstGeom>
          <a:noFill/>
          <a:ln>
            <a:noFill/>
          </a:ln>
        </p:spPr>
        <p:txBody>
          <a:bodyPr spcFirstLastPara="1" wrap="square" lIns="164125" tIns="164125" rIns="164125" bIns="164125" anchor="ctr" anchorCtr="0">
            <a:noAutofit/>
          </a:bodyPr>
          <a:lstStyle>
            <a:lvl1pPr marL="457200" lvl="0" indent="-228600" algn="l">
              <a:lnSpc>
                <a:spcPct val="100000"/>
              </a:lnSpc>
              <a:spcBef>
                <a:spcPts val="0"/>
              </a:spcBef>
              <a:spcAft>
                <a:spcPts val="0"/>
              </a:spcAft>
              <a:buSzPts val="3200"/>
              <a:buNone/>
              <a:defRPr/>
            </a:lvl1pPr>
          </a:lstStyle>
          <a:p>
            <a:endParaRPr/>
          </a:p>
        </p:txBody>
      </p:sp>
      <p:sp>
        <p:nvSpPr>
          <p:cNvPr id="43" name="Google Shape;43;p21"/>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436398" y="830727"/>
            <a:ext cx="11929369" cy="1068974"/>
          </a:xfrm>
          <a:prstGeom prst="rect">
            <a:avLst/>
          </a:prstGeom>
          <a:noFill/>
          <a:ln>
            <a:noFill/>
          </a:ln>
        </p:spPr>
        <p:txBody>
          <a:bodyPr spcFirstLastPara="1" wrap="square" lIns="164125" tIns="164125" rIns="164125" bIns="164125" anchor="t" anchorCtr="0">
            <a:noAutofit/>
          </a:bodyPr>
          <a:lstStyle>
            <a:lvl1pPr marR="0" lvl="0"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000"/>
              <a:buFont typeface="Arial"/>
              <a:buNone/>
              <a:defRPr sz="5000" b="0" i="0" u="none" strike="noStrike" cap="none">
                <a:solidFill>
                  <a:schemeClr val="dk1"/>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436398" y="2151324"/>
            <a:ext cx="11929369" cy="6377474"/>
          </a:xfrm>
          <a:prstGeom prst="rect">
            <a:avLst/>
          </a:prstGeom>
          <a:noFill/>
          <a:ln>
            <a:noFill/>
          </a:ln>
        </p:spPr>
        <p:txBody>
          <a:bodyPr spcFirstLastPara="1" wrap="square" lIns="164125" tIns="164125" rIns="164125" bIns="164125" anchor="t" anchorCtr="0">
            <a:noAutofit/>
          </a:bodyPr>
          <a:lstStyle>
            <a:lvl1pPr marL="457200" marR="0" lvl="0" indent="-431800" algn="l" rtl="0">
              <a:lnSpc>
                <a:spcPct val="115000"/>
              </a:lnSpc>
              <a:spcBef>
                <a:spcPts val="0"/>
              </a:spcBef>
              <a:spcAft>
                <a:spcPts val="0"/>
              </a:spcAft>
              <a:buClr>
                <a:schemeClr val="dk2"/>
              </a:buClr>
              <a:buSzPts val="3200"/>
              <a:buFont typeface="Arial"/>
              <a:buChar char="●"/>
              <a:defRPr sz="3200" b="0" i="0" u="none" strike="noStrike" cap="none">
                <a:solidFill>
                  <a:schemeClr val="dk2"/>
                </a:solidFill>
                <a:latin typeface="Arial"/>
                <a:ea typeface="Arial"/>
                <a:cs typeface="Arial"/>
                <a:sym typeface="Arial"/>
              </a:defRPr>
            </a:lvl1pPr>
            <a:lvl2pPr marL="914400" marR="0" lvl="1"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2pPr>
            <a:lvl3pPr marL="1371600" marR="0" lvl="2"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3pPr>
            <a:lvl4pPr marL="1828800" marR="0" lvl="3"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4pPr>
            <a:lvl5pPr marL="2286000" marR="0" lvl="4"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5pPr>
            <a:lvl6pPr marL="2743200" marR="0" lvl="5"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6pPr>
            <a:lvl7pPr marL="3200400" marR="0" lvl="6"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7pPr>
            <a:lvl8pPr marL="3657600" marR="0" lvl="7"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8pPr>
            <a:lvl9pPr marL="4114800" marR="0" lvl="8" indent="-387350" algn="l" rtl="0">
              <a:lnSpc>
                <a:spcPct val="115000"/>
              </a:lnSpc>
              <a:spcBef>
                <a:spcPts val="0"/>
              </a:spcBef>
              <a:spcAft>
                <a:spcPts val="0"/>
              </a:spcAft>
              <a:buClr>
                <a:schemeClr val="dk2"/>
              </a:buClr>
              <a:buSzPts val="2500"/>
              <a:buFont typeface="Arial"/>
              <a:buChar char="■"/>
              <a:defRPr sz="2500" b="0" i="0" u="none" strike="noStrike" cap="none">
                <a:solidFill>
                  <a:schemeClr val="dk2"/>
                </a:solidFill>
                <a:latin typeface="Arial"/>
                <a:ea typeface="Arial"/>
                <a:cs typeface="Arial"/>
                <a:sym typeface="Arial"/>
              </a:defRPr>
            </a:lvl9pPr>
          </a:lstStyle>
          <a:p>
            <a:endParaRPr/>
          </a:p>
        </p:txBody>
      </p:sp>
      <p:sp>
        <p:nvSpPr>
          <p:cNvPr id="8" name="Google Shape;8;p12"/>
          <p:cNvSpPr txBox="1">
            <a:spLocks noGrp="1"/>
          </p:cNvSpPr>
          <p:nvPr>
            <p:ph type="sldNum" idx="12"/>
          </p:nvPr>
        </p:nvSpPr>
        <p:spPr>
          <a:xfrm>
            <a:off x="11861952" y="8704824"/>
            <a:ext cx="768129" cy="734650"/>
          </a:xfrm>
          <a:prstGeom prst="rect">
            <a:avLst/>
          </a:prstGeom>
          <a:noFill/>
          <a:ln>
            <a:noFill/>
          </a:ln>
        </p:spPr>
        <p:txBody>
          <a:bodyPr spcFirstLastPara="1" wrap="square" lIns="164125" tIns="164125" rIns="164125" bIns="164125" anchor="ctr" anchorCtr="0">
            <a:noAutofit/>
          </a:bodyPr>
          <a:lstStyle>
            <a:lvl1pPr marL="0" marR="0" lvl="0"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524"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jp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p:nvPr/>
        </p:nvSpPr>
        <p:spPr>
          <a:xfrm>
            <a:off x="152400" y="146250"/>
            <a:ext cx="12496800" cy="9308700"/>
          </a:xfrm>
          <a:prstGeom prst="rect">
            <a:avLst/>
          </a:prstGeom>
          <a:solidFill>
            <a:srgbClr val="000000"/>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55" name="Google Shape;55;p1"/>
          <p:cNvPicPr preferRelativeResize="0"/>
          <p:nvPr/>
        </p:nvPicPr>
        <p:blipFill rotWithShape="1">
          <a:blip r:embed="rId3">
            <a:alphaModFix/>
          </a:blip>
          <a:srcRect t="25487" b="14935"/>
          <a:stretch/>
        </p:blipFill>
        <p:spPr>
          <a:xfrm>
            <a:off x="152400" y="146250"/>
            <a:ext cx="12496802" cy="9308698"/>
          </a:xfrm>
          <a:prstGeom prst="rect">
            <a:avLst/>
          </a:prstGeom>
          <a:noFill/>
          <a:ln>
            <a:noFill/>
          </a:ln>
        </p:spPr>
      </p:pic>
      <p:sp>
        <p:nvSpPr>
          <p:cNvPr id="56" name="Google Shape;56;p1"/>
          <p:cNvSpPr txBox="1"/>
          <p:nvPr/>
        </p:nvSpPr>
        <p:spPr>
          <a:xfrm>
            <a:off x="592650" y="894669"/>
            <a:ext cx="6157225" cy="4973026"/>
          </a:xfrm>
          <a:prstGeom prst="rect">
            <a:avLst/>
          </a:prstGeom>
          <a:noFill/>
          <a:ln>
            <a:noFill/>
          </a:ln>
        </p:spPr>
        <p:txBody>
          <a:bodyPr spcFirstLastPara="1" wrap="square" lIns="77400" tIns="77400" rIns="77400" bIns="77400" anchor="t" anchorCtr="0">
            <a:noAutofit/>
          </a:bodyPr>
          <a:lstStyle/>
          <a:p>
            <a:pPr marL="0" marR="0" lvl="0" indent="0" algn="l" rtl="0">
              <a:lnSpc>
                <a:spcPct val="80000"/>
              </a:lnSpc>
              <a:spcBef>
                <a:spcPts val="0"/>
              </a:spcBef>
              <a:spcAft>
                <a:spcPts val="0"/>
              </a:spcAft>
              <a:buNone/>
            </a:pPr>
            <a:r>
              <a:rPr lang="en-GB" sz="8467" b="0" i="0" u="none" strike="noStrike" cap="none">
                <a:solidFill>
                  <a:srgbClr val="FFFFFF"/>
                </a:solidFill>
                <a:latin typeface="Playfair Display Black"/>
                <a:ea typeface="Playfair Display Black"/>
                <a:cs typeface="Playfair Display Black"/>
                <a:sym typeface="Playfair Display Black"/>
              </a:rPr>
              <a:t>Our</a:t>
            </a:r>
            <a:endParaRPr sz="8467"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8467" b="0" i="0" u="none" strike="noStrike" cap="none">
                <a:solidFill>
                  <a:srgbClr val="FFFFFF"/>
                </a:solidFill>
                <a:latin typeface="Playfair Display Black"/>
                <a:ea typeface="Playfair Display Black"/>
                <a:cs typeface="Playfair Display Black"/>
                <a:sym typeface="Playfair Display Black"/>
              </a:rPr>
              <a:t>Library,</a:t>
            </a:r>
            <a:endParaRPr sz="8467"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8467" b="0" i="0" u="none" strike="noStrike" cap="none">
                <a:solidFill>
                  <a:srgbClr val="FFFFFF"/>
                </a:solidFill>
                <a:latin typeface="Playfair Display Black"/>
                <a:ea typeface="Playfair Display Black"/>
                <a:cs typeface="Playfair Display Black"/>
                <a:sym typeface="Playfair Display Black"/>
              </a:rPr>
              <a:t>Our </a:t>
            </a:r>
            <a:endParaRPr sz="8467"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8467" b="0" i="0" u="none" strike="noStrike" cap="none">
                <a:solidFill>
                  <a:srgbClr val="FFFFFF"/>
                </a:solidFill>
                <a:latin typeface="Playfair Display Black"/>
                <a:ea typeface="Playfair Display Black"/>
                <a:cs typeface="Playfair Display Black"/>
                <a:sym typeface="Playfair Display Black"/>
              </a:rPr>
              <a:t>Future</a:t>
            </a:r>
            <a:endParaRPr sz="8467" b="0" i="0" u="none" strike="noStrike" cap="none">
              <a:solidFill>
                <a:srgbClr val="FFFFFF"/>
              </a:solidFill>
              <a:latin typeface="Playfair Display Black"/>
              <a:ea typeface="Playfair Display Black"/>
              <a:cs typeface="Playfair Display Black"/>
              <a:sym typeface="Playfair Display Black"/>
            </a:endParaRPr>
          </a:p>
          <a:p>
            <a:pPr marL="0" marR="0" lvl="0" indent="0" algn="ctr" rtl="0">
              <a:lnSpc>
                <a:spcPct val="80000"/>
              </a:lnSpc>
              <a:spcBef>
                <a:spcPts val="0"/>
              </a:spcBef>
              <a:spcAft>
                <a:spcPts val="0"/>
              </a:spcAft>
              <a:buNone/>
            </a:pPr>
            <a:endParaRPr sz="8467" b="1" i="0" u="none" strike="noStrike" cap="none">
              <a:solidFill>
                <a:srgbClr val="FFFFFF"/>
              </a:solidFill>
              <a:latin typeface="Ubuntu"/>
              <a:ea typeface="Ubuntu"/>
              <a:cs typeface="Ubuntu"/>
              <a:sym typeface="Ubuntu"/>
            </a:endParaRPr>
          </a:p>
        </p:txBody>
      </p:sp>
      <p:sp>
        <p:nvSpPr>
          <p:cNvPr id="57" name="Google Shape;57;p1"/>
          <p:cNvSpPr txBox="1"/>
          <p:nvPr/>
        </p:nvSpPr>
        <p:spPr>
          <a:xfrm>
            <a:off x="2862132" y="3179561"/>
            <a:ext cx="3352690" cy="1454975"/>
          </a:xfrm>
          <a:prstGeom prst="rect">
            <a:avLst/>
          </a:prstGeom>
          <a:noFill/>
          <a:ln>
            <a:noFill/>
          </a:ln>
        </p:spPr>
        <p:txBody>
          <a:bodyPr spcFirstLastPara="1" wrap="square" lIns="77400" tIns="77400" rIns="77400" bIns="77400" anchor="t" anchorCtr="0">
            <a:noAutofit/>
          </a:bodyPr>
          <a:lstStyle/>
          <a:p>
            <a:pPr marL="0" marR="0" lvl="0" indent="0" algn="l" rtl="0">
              <a:lnSpc>
                <a:spcPct val="100000"/>
              </a:lnSpc>
              <a:spcBef>
                <a:spcPts val="0"/>
              </a:spcBef>
              <a:spcAft>
                <a:spcPts val="0"/>
              </a:spcAft>
              <a:buNone/>
            </a:pPr>
            <a:r>
              <a:rPr lang="en-GB" sz="1355" b="1" i="0" u="none" strike="noStrike" cap="none">
                <a:solidFill>
                  <a:srgbClr val="F1C232"/>
                </a:solidFill>
                <a:latin typeface="Arial"/>
                <a:ea typeface="Arial"/>
                <a:cs typeface="Arial"/>
                <a:sym typeface="Arial"/>
              </a:rPr>
              <a:t>South Dublin Libraries</a:t>
            </a:r>
            <a:endParaRPr sz="1355" b="1" i="0" u="none" strike="noStrike" cap="none">
              <a:solidFill>
                <a:srgbClr val="F1C232"/>
              </a:solidFill>
              <a:latin typeface="Arial"/>
              <a:ea typeface="Arial"/>
              <a:cs typeface="Arial"/>
              <a:sym typeface="Arial"/>
            </a:endParaRPr>
          </a:p>
          <a:p>
            <a:pPr marL="0" marR="0" lvl="0" indent="0" algn="l" rtl="0">
              <a:lnSpc>
                <a:spcPct val="100000"/>
              </a:lnSpc>
              <a:spcBef>
                <a:spcPts val="0"/>
              </a:spcBef>
              <a:spcAft>
                <a:spcPts val="0"/>
              </a:spcAft>
              <a:buNone/>
            </a:pPr>
            <a:r>
              <a:rPr lang="en-GB" sz="1355" b="1" i="0" u="none" strike="noStrike" cap="none">
                <a:solidFill>
                  <a:srgbClr val="F1C232"/>
                </a:solidFill>
                <a:latin typeface="Arial"/>
                <a:ea typeface="Arial"/>
                <a:cs typeface="Arial"/>
                <a:sym typeface="Arial"/>
              </a:rPr>
              <a:t>Development Plan</a:t>
            </a:r>
            <a:endParaRPr sz="1355" b="1" i="0" u="none" strike="noStrike" cap="none">
              <a:solidFill>
                <a:srgbClr val="F1C232"/>
              </a:solidFill>
              <a:latin typeface="Arial"/>
              <a:ea typeface="Arial"/>
              <a:cs typeface="Arial"/>
              <a:sym typeface="Arial"/>
            </a:endParaRPr>
          </a:p>
          <a:p>
            <a:pPr marL="0" marR="0" lvl="0" indent="0" algn="l" rtl="0">
              <a:lnSpc>
                <a:spcPct val="100000"/>
              </a:lnSpc>
              <a:spcBef>
                <a:spcPts val="0"/>
              </a:spcBef>
              <a:spcAft>
                <a:spcPts val="0"/>
              </a:spcAft>
              <a:buNone/>
            </a:pPr>
            <a:r>
              <a:rPr lang="en-GB" sz="1609" b="1" i="0" u="none" strike="noStrike" cap="none">
                <a:solidFill>
                  <a:srgbClr val="FFFFFF"/>
                </a:solidFill>
                <a:latin typeface="Arial"/>
                <a:ea typeface="Arial"/>
                <a:cs typeface="Arial"/>
                <a:sym typeface="Arial"/>
              </a:rPr>
              <a:t>2023 - 2027</a:t>
            </a:r>
            <a:endParaRPr sz="1609" b="1" i="0" u="none" strike="noStrike" cap="none">
              <a:solidFill>
                <a:srgbClr val="FFFFFF"/>
              </a:solidFill>
              <a:latin typeface="Arial"/>
              <a:ea typeface="Arial"/>
              <a:cs typeface="Arial"/>
              <a:sym typeface="Arial"/>
            </a:endParaRPr>
          </a:p>
        </p:txBody>
      </p:sp>
      <p:pic>
        <p:nvPicPr>
          <p:cNvPr id="58" name="Google Shape;58;p1"/>
          <p:cNvPicPr preferRelativeResize="0"/>
          <p:nvPr/>
        </p:nvPicPr>
        <p:blipFill rotWithShape="1">
          <a:blip r:embed="rId4">
            <a:alphaModFix/>
          </a:blip>
          <a:srcRect/>
          <a:stretch/>
        </p:blipFill>
        <p:spPr>
          <a:xfrm>
            <a:off x="10818155" y="8364474"/>
            <a:ext cx="1457091" cy="553320"/>
          </a:xfrm>
          <a:prstGeom prst="rect">
            <a:avLst/>
          </a:prstGeom>
          <a:noFill/>
          <a:ln>
            <a:noFill/>
          </a:ln>
        </p:spPr>
      </p:pic>
      <p:sp>
        <p:nvSpPr>
          <p:cNvPr id="59" name="Google Shape;59;p1"/>
          <p:cNvSpPr txBox="1"/>
          <p:nvPr/>
        </p:nvSpPr>
        <p:spPr>
          <a:xfrm>
            <a:off x="684961" y="4986975"/>
            <a:ext cx="6157225" cy="320308"/>
          </a:xfrm>
          <a:prstGeom prst="rect">
            <a:avLst/>
          </a:prstGeom>
          <a:noFill/>
          <a:ln>
            <a:noFill/>
          </a:ln>
        </p:spPr>
        <p:txBody>
          <a:bodyPr spcFirstLastPara="1" wrap="square" lIns="0" tIns="77400" rIns="77400" bIns="77400" anchor="t" anchorCtr="0">
            <a:noAutofit/>
          </a:bodyPr>
          <a:lstStyle/>
          <a:p>
            <a:pPr marL="0" marR="0" lvl="0" indent="0" algn="l" rtl="0">
              <a:lnSpc>
                <a:spcPct val="115000"/>
              </a:lnSpc>
              <a:spcBef>
                <a:spcPts val="0"/>
              </a:spcBef>
              <a:spcAft>
                <a:spcPts val="0"/>
              </a:spcAft>
              <a:buNone/>
            </a:pPr>
            <a:r>
              <a:rPr lang="en-GB" sz="1397" b="0" i="0" u="none" strike="noStrike" cap="none">
                <a:solidFill>
                  <a:schemeClr val="lt1"/>
                </a:solidFill>
                <a:latin typeface="Playfair Display"/>
                <a:ea typeface="Playfair Display"/>
                <a:cs typeface="Playfair Display"/>
                <a:sym typeface="Playfair Display"/>
              </a:rPr>
              <a:t>Energising, Inspiring, Creating, Rejuvenating </a:t>
            </a:r>
            <a:r>
              <a:rPr lang="en-GB" sz="1397" b="0" i="0" u="none" strike="noStrike" cap="none">
                <a:solidFill>
                  <a:schemeClr val="lt1"/>
                </a:solidFill>
                <a:latin typeface="Lexend Deca"/>
                <a:ea typeface="Lexend Deca"/>
                <a:cs typeface="Lexend Deca"/>
                <a:sym typeface="Lexend Deca"/>
              </a:rPr>
              <a:t> &amp; </a:t>
            </a:r>
            <a:r>
              <a:rPr lang="en-GB" sz="1397" b="0" i="0" u="none" strike="noStrike" cap="none">
                <a:solidFill>
                  <a:schemeClr val="lt1"/>
                </a:solidFill>
                <a:latin typeface="Playfair Display"/>
                <a:ea typeface="Playfair Display"/>
                <a:cs typeface="Playfair Display"/>
                <a:sym typeface="Playfair Display"/>
              </a:rPr>
              <a:t>Empowering </a:t>
            </a:r>
            <a:endParaRPr sz="1397" b="0" i="0" u="none" strike="noStrike" cap="none">
              <a:solidFill>
                <a:schemeClr val="lt1"/>
              </a:solidFill>
              <a:latin typeface="Lexend Deca"/>
              <a:ea typeface="Lexend Deca"/>
              <a:cs typeface="Lexend Deca"/>
              <a:sym typeface="Lexend Deca"/>
            </a:endParaRPr>
          </a:p>
          <a:p>
            <a:pPr marL="0" marR="0" lvl="0" indent="0" algn="l" rtl="0">
              <a:lnSpc>
                <a:spcPct val="100000"/>
              </a:lnSpc>
              <a:spcBef>
                <a:spcPts val="0"/>
              </a:spcBef>
              <a:spcAft>
                <a:spcPts val="0"/>
              </a:spcAft>
              <a:buNone/>
            </a:pPr>
            <a:endParaRPr sz="974" b="1" i="0" u="none" strike="noStrike" cap="none">
              <a:solidFill>
                <a:srgbClr val="FFFFFF"/>
              </a:solidFill>
              <a:latin typeface="Lexend Deca"/>
              <a:ea typeface="Lexend Deca"/>
              <a:cs typeface="Lexend Deca"/>
              <a:sym typeface="Lexend Deca"/>
            </a:endParaRPr>
          </a:p>
        </p:txBody>
      </p:sp>
      <p:pic>
        <p:nvPicPr>
          <p:cNvPr id="60" name="Google Shape;60;p1"/>
          <p:cNvPicPr preferRelativeResize="0"/>
          <p:nvPr/>
        </p:nvPicPr>
        <p:blipFill rotWithShape="1">
          <a:blip r:embed="rId5">
            <a:alphaModFix/>
          </a:blip>
          <a:srcRect/>
          <a:stretch/>
        </p:blipFill>
        <p:spPr>
          <a:xfrm>
            <a:off x="8761495" y="8458735"/>
            <a:ext cx="1714761" cy="5533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p:nvPr/>
        </p:nvSpPr>
        <p:spPr>
          <a:xfrm>
            <a:off x="152661" y="399179"/>
            <a:ext cx="12496829" cy="8803002"/>
          </a:xfrm>
          <a:prstGeom prst="rect">
            <a:avLst/>
          </a:prstGeom>
          <a:solidFill>
            <a:srgbClr val="000000"/>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66" name="Google Shape;66;p4"/>
          <p:cNvPicPr preferRelativeResize="0"/>
          <p:nvPr/>
        </p:nvPicPr>
        <p:blipFill rotWithShape="1">
          <a:blip r:embed="rId3">
            <a:alphaModFix/>
          </a:blip>
          <a:srcRect l="34209" t="36599" r="8745" b="1376"/>
          <a:stretch/>
        </p:blipFill>
        <p:spPr>
          <a:xfrm>
            <a:off x="152650" y="146250"/>
            <a:ext cx="12496850" cy="9055925"/>
          </a:xfrm>
          <a:prstGeom prst="rect">
            <a:avLst/>
          </a:prstGeom>
          <a:noFill/>
          <a:ln>
            <a:noFill/>
          </a:ln>
        </p:spPr>
      </p:pic>
      <p:sp>
        <p:nvSpPr>
          <p:cNvPr id="67" name="Google Shape;67;p4"/>
          <p:cNvSpPr txBox="1"/>
          <p:nvPr/>
        </p:nvSpPr>
        <p:spPr>
          <a:xfrm>
            <a:off x="461580" y="8187471"/>
            <a:ext cx="927140" cy="907327"/>
          </a:xfrm>
          <a:prstGeom prst="rect">
            <a:avLst/>
          </a:prstGeom>
          <a:noFill/>
          <a:ln>
            <a:noFill/>
          </a:ln>
        </p:spPr>
        <p:txBody>
          <a:bodyPr spcFirstLastPara="1" wrap="square" lIns="77400" tIns="77400" rIns="77400" bIns="77400" anchor="t" anchorCtr="0">
            <a:noAutofit/>
          </a:bodyPr>
          <a:lstStyle/>
          <a:p>
            <a:pPr marL="0" marR="0" lvl="0" indent="0" algn="l" rtl="0">
              <a:lnSpc>
                <a:spcPct val="80000"/>
              </a:lnSpc>
              <a:spcBef>
                <a:spcPts val="0"/>
              </a:spcBef>
              <a:spcAft>
                <a:spcPts val="0"/>
              </a:spcAft>
              <a:buNone/>
            </a:pPr>
            <a:r>
              <a:rPr lang="en-GB" sz="1439" b="0" i="0" u="none" strike="noStrike" cap="none">
                <a:solidFill>
                  <a:srgbClr val="FFFFFF"/>
                </a:solidFill>
                <a:latin typeface="Playfair Display Black"/>
                <a:ea typeface="Playfair Display Black"/>
                <a:cs typeface="Playfair Display Black"/>
                <a:sym typeface="Playfair Display Black"/>
              </a:rPr>
              <a:t>Our</a:t>
            </a:r>
            <a:endParaRPr sz="1439"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1439" b="0" i="0" u="none" strike="noStrike" cap="none">
                <a:solidFill>
                  <a:srgbClr val="FFFFFF"/>
                </a:solidFill>
                <a:latin typeface="Playfair Display Black"/>
                <a:ea typeface="Playfair Display Black"/>
                <a:cs typeface="Playfair Display Black"/>
                <a:sym typeface="Playfair Display Black"/>
              </a:rPr>
              <a:t>Library,</a:t>
            </a:r>
            <a:endParaRPr sz="1439"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1439" b="0" i="0" u="none" strike="noStrike" cap="none">
                <a:solidFill>
                  <a:srgbClr val="FFFFFF"/>
                </a:solidFill>
                <a:latin typeface="Playfair Display Black"/>
                <a:ea typeface="Playfair Display Black"/>
                <a:cs typeface="Playfair Display Black"/>
                <a:sym typeface="Playfair Display Black"/>
              </a:rPr>
              <a:t>Our </a:t>
            </a:r>
            <a:endParaRPr sz="1439"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1439" b="0" i="0" u="none" strike="noStrike" cap="none">
                <a:solidFill>
                  <a:srgbClr val="FFFFFF"/>
                </a:solidFill>
                <a:latin typeface="Playfair Display Black"/>
                <a:ea typeface="Playfair Display Black"/>
                <a:cs typeface="Playfair Display Black"/>
                <a:sym typeface="Playfair Display Black"/>
              </a:rPr>
              <a:t>Future</a:t>
            </a:r>
            <a:endParaRPr sz="1439" b="0" i="0" u="none" strike="noStrike" cap="none">
              <a:solidFill>
                <a:srgbClr val="FFFFFF"/>
              </a:solidFill>
              <a:latin typeface="Playfair Display Black"/>
              <a:ea typeface="Playfair Display Black"/>
              <a:cs typeface="Playfair Display Black"/>
              <a:sym typeface="Playfair Display Black"/>
            </a:endParaRPr>
          </a:p>
          <a:p>
            <a:pPr marL="0" marR="0" lvl="0" indent="0" algn="ctr" rtl="0">
              <a:lnSpc>
                <a:spcPct val="80000"/>
              </a:lnSpc>
              <a:spcBef>
                <a:spcPts val="0"/>
              </a:spcBef>
              <a:spcAft>
                <a:spcPts val="0"/>
              </a:spcAft>
              <a:buNone/>
            </a:pPr>
            <a:endParaRPr sz="1439" b="1" i="0" u="none" strike="noStrike" cap="none">
              <a:solidFill>
                <a:srgbClr val="FFFFFF"/>
              </a:solidFill>
              <a:latin typeface="Ubuntu"/>
              <a:ea typeface="Ubuntu"/>
              <a:cs typeface="Ubuntu"/>
              <a:sym typeface="Ubuntu"/>
            </a:endParaRPr>
          </a:p>
        </p:txBody>
      </p:sp>
      <p:sp>
        <p:nvSpPr>
          <p:cNvPr id="68" name="Google Shape;68;p4"/>
          <p:cNvSpPr txBox="1"/>
          <p:nvPr/>
        </p:nvSpPr>
        <p:spPr>
          <a:xfrm>
            <a:off x="7097827" y="2689849"/>
            <a:ext cx="2063077" cy="443503"/>
          </a:xfrm>
          <a:prstGeom prst="rect">
            <a:avLst/>
          </a:prstGeom>
          <a:noFill/>
          <a:ln>
            <a:noFill/>
          </a:ln>
        </p:spPr>
        <p:txBody>
          <a:bodyPr spcFirstLastPara="1" wrap="square" lIns="0" tIns="0" rIns="77400" bIns="77400" anchor="t" anchorCtr="0">
            <a:noAutofit/>
          </a:bodyPr>
          <a:lstStyle/>
          <a:p>
            <a:pPr marL="0" marR="0" lvl="0" indent="0" algn="l" rtl="0">
              <a:lnSpc>
                <a:spcPct val="100000"/>
              </a:lnSpc>
              <a:spcBef>
                <a:spcPts val="0"/>
              </a:spcBef>
              <a:spcAft>
                <a:spcPts val="0"/>
              </a:spcAft>
              <a:buNone/>
            </a:pPr>
            <a:r>
              <a:rPr lang="en-GB" sz="3048" b="1" i="0" u="none" strike="noStrike" cap="none">
                <a:solidFill>
                  <a:srgbClr val="F1C232"/>
                </a:solidFill>
                <a:latin typeface="Times New Roman"/>
                <a:ea typeface="Times New Roman"/>
                <a:cs typeface="Times New Roman"/>
                <a:sym typeface="Times New Roman"/>
              </a:rPr>
              <a:t>Our Aspiration</a:t>
            </a:r>
            <a:endParaRPr sz="3048" b="1" i="0" u="none" strike="noStrike" cap="none">
              <a:solidFill>
                <a:srgbClr val="F1C232"/>
              </a:solidFill>
              <a:latin typeface="Arial"/>
              <a:ea typeface="Arial"/>
              <a:cs typeface="Arial"/>
              <a:sym typeface="Arial"/>
            </a:endParaRPr>
          </a:p>
        </p:txBody>
      </p:sp>
      <p:sp>
        <p:nvSpPr>
          <p:cNvPr id="69" name="Google Shape;69;p4"/>
          <p:cNvSpPr txBox="1"/>
          <p:nvPr/>
        </p:nvSpPr>
        <p:spPr>
          <a:xfrm>
            <a:off x="7097838" y="3836348"/>
            <a:ext cx="4923748" cy="3491552"/>
          </a:xfrm>
          <a:prstGeom prst="rect">
            <a:avLst/>
          </a:prstGeom>
          <a:noFill/>
          <a:ln>
            <a:noFill/>
          </a:ln>
        </p:spPr>
        <p:txBody>
          <a:bodyPr spcFirstLastPara="1" wrap="square" lIns="0" tIns="77400" rIns="77400" bIns="77400" anchor="t" anchorCtr="0">
            <a:noAutofit/>
          </a:bodyPr>
          <a:lstStyle/>
          <a:p>
            <a:pPr marL="0" marR="0" lvl="0" indent="0" algn="l" rtl="0">
              <a:lnSpc>
                <a:spcPct val="90000"/>
              </a:lnSpc>
              <a:spcBef>
                <a:spcPts val="0"/>
              </a:spcBef>
              <a:spcAft>
                <a:spcPts val="0"/>
              </a:spcAft>
              <a:buNone/>
            </a:pPr>
            <a:r>
              <a:rPr lang="en-GB" sz="1778" b="0" i="0" u="none" strike="noStrike" cap="none">
                <a:solidFill>
                  <a:schemeClr val="lt1"/>
                </a:solidFill>
                <a:latin typeface="Lato"/>
                <a:ea typeface="Lato"/>
                <a:cs typeface="Lato"/>
                <a:sym typeface="Lato"/>
              </a:rPr>
              <a:t>South Dublin Libraries will become a benchmark for what a public library can be in terms of engagement, relevance, innovation and impact. </a:t>
            </a: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r>
              <a:rPr lang="en-GB" sz="1778" b="0" i="0" u="none" strike="noStrike" cap="none">
                <a:solidFill>
                  <a:schemeClr val="lt1"/>
                </a:solidFill>
                <a:latin typeface="Lato"/>
                <a:ea typeface="Lato"/>
                <a:cs typeface="Lato"/>
                <a:sym typeface="Lato"/>
              </a:rPr>
              <a:t>We will do this by questioning why we exist, what we do and how we can better serve the public. </a:t>
            </a: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r>
              <a:rPr lang="en-GB" sz="1778" b="0" i="0" u="none" strike="noStrike" cap="none">
                <a:solidFill>
                  <a:schemeClr val="lt1"/>
                </a:solidFill>
                <a:latin typeface="Lato"/>
                <a:ea typeface="Lato"/>
                <a:cs typeface="Lato"/>
                <a:sym typeface="Lato"/>
              </a:rPr>
              <a:t>Today, society and communities face many challenges, where accurate information, human connection and inspiration is needed. South Dublin Libraries will use our position in the heart of communities to better serve those communities. </a:t>
            </a:r>
            <a:endParaRPr sz="2117" b="0" i="0" u="none" strike="noStrike" cap="none">
              <a:solidFill>
                <a:schemeClr val="lt1"/>
              </a:solidFill>
              <a:latin typeface="Arial"/>
              <a:ea typeface="Arial"/>
              <a:cs typeface="Arial"/>
              <a:sym typeface="Arial"/>
            </a:endParaRPr>
          </a:p>
        </p:txBody>
      </p:sp>
      <p:sp>
        <p:nvSpPr>
          <p:cNvPr id="70" name="Google Shape;70;p4"/>
          <p:cNvSpPr txBox="1"/>
          <p:nvPr/>
        </p:nvSpPr>
        <p:spPr>
          <a:xfrm>
            <a:off x="1093665" y="2689849"/>
            <a:ext cx="2063077" cy="443503"/>
          </a:xfrm>
          <a:prstGeom prst="rect">
            <a:avLst/>
          </a:prstGeom>
          <a:noFill/>
          <a:ln>
            <a:noFill/>
          </a:ln>
        </p:spPr>
        <p:txBody>
          <a:bodyPr spcFirstLastPara="1" wrap="square" lIns="0" tIns="0" rIns="77400" bIns="77400" anchor="t" anchorCtr="0">
            <a:noAutofit/>
          </a:bodyPr>
          <a:lstStyle/>
          <a:p>
            <a:pPr marL="0" marR="0" lvl="0" indent="0" algn="l" rtl="0">
              <a:lnSpc>
                <a:spcPct val="100000"/>
              </a:lnSpc>
              <a:spcBef>
                <a:spcPts val="0"/>
              </a:spcBef>
              <a:spcAft>
                <a:spcPts val="0"/>
              </a:spcAft>
              <a:buNone/>
            </a:pPr>
            <a:r>
              <a:rPr lang="en-GB" sz="3048" b="1" i="0" u="none" strike="noStrike" cap="none">
                <a:solidFill>
                  <a:srgbClr val="F1C232"/>
                </a:solidFill>
                <a:latin typeface="Times New Roman"/>
                <a:ea typeface="Times New Roman"/>
                <a:cs typeface="Times New Roman"/>
                <a:sym typeface="Times New Roman"/>
              </a:rPr>
              <a:t>Our Purpose</a:t>
            </a:r>
            <a:endParaRPr sz="3048" b="1" i="0" u="none" strike="noStrike" cap="none">
              <a:solidFill>
                <a:srgbClr val="F1C232"/>
              </a:solidFill>
              <a:latin typeface="Arial"/>
              <a:ea typeface="Arial"/>
              <a:cs typeface="Arial"/>
              <a:sym typeface="Arial"/>
            </a:endParaRPr>
          </a:p>
        </p:txBody>
      </p:sp>
      <p:sp>
        <p:nvSpPr>
          <p:cNvPr id="71" name="Google Shape;71;p4"/>
          <p:cNvSpPr txBox="1"/>
          <p:nvPr/>
        </p:nvSpPr>
        <p:spPr>
          <a:xfrm>
            <a:off x="1093665" y="3836348"/>
            <a:ext cx="4806141" cy="2540109"/>
          </a:xfrm>
          <a:prstGeom prst="rect">
            <a:avLst/>
          </a:prstGeom>
          <a:noFill/>
          <a:ln>
            <a:noFill/>
          </a:ln>
        </p:spPr>
        <p:txBody>
          <a:bodyPr spcFirstLastPara="1" wrap="square" lIns="0" tIns="77400" rIns="77400" bIns="77400" anchor="t" anchorCtr="0">
            <a:noAutofit/>
          </a:bodyPr>
          <a:lstStyle/>
          <a:p>
            <a:pPr marL="0" marR="0" lvl="0" indent="0" algn="l" rtl="0">
              <a:lnSpc>
                <a:spcPct val="90000"/>
              </a:lnSpc>
              <a:spcBef>
                <a:spcPts val="0"/>
              </a:spcBef>
              <a:spcAft>
                <a:spcPts val="0"/>
              </a:spcAft>
              <a:buNone/>
            </a:pPr>
            <a:r>
              <a:rPr lang="en-GB" sz="1778" b="0" i="0" u="none" strike="noStrike" cap="none">
                <a:solidFill>
                  <a:schemeClr val="lt1"/>
                </a:solidFill>
                <a:latin typeface="Lato"/>
                <a:ea typeface="Lato"/>
                <a:cs typeface="Lato"/>
                <a:sym typeface="Lato"/>
              </a:rPr>
              <a:t>We exist to inspire, support and enable the people of South Dublin to live, learn and thrive.</a:t>
            </a: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r>
              <a:rPr lang="en-GB" sz="1778" b="0" i="0" u="none" strike="noStrike" cap="none">
                <a:solidFill>
                  <a:schemeClr val="lt1"/>
                </a:solidFill>
                <a:latin typeface="Lato"/>
                <a:ea typeface="Lato"/>
                <a:cs typeface="Lato"/>
                <a:sym typeface="Lato"/>
              </a:rPr>
              <a:t>We do this by removing barriers to knowledge and information. By creating space to think, talk and explore and by being there if and when they need us. </a:t>
            </a: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r>
              <a:rPr lang="en-GB" sz="1778" b="0" i="0" u="none" strike="noStrike" cap="none">
                <a:solidFill>
                  <a:schemeClr val="lt1"/>
                </a:solidFill>
                <a:latin typeface="Lato"/>
                <a:ea typeface="Lato"/>
                <a:cs typeface="Lato"/>
                <a:sym typeface="Lato"/>
              </a:rPr>
              <a:t>What we as a library do today will have impact on all our futures.</a:t>
            </a:r>
            <a:endParaRPr sz="1778" b="0" i="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None/>
            </a:pPr>
            <a:endParaRPr sz="1778" b="0" i="0" u="none" strike="noStrike" cap="none">
              <a:solidFill>
                <a:schemeClr val="lt1"/>
              </a:solidFill>
              <a:latin typeface="Lato"/>
              <a:ea typeface="Lato"/>
              <a:cs typeface="Lato"/>
              <a:sym typeface="Lato"/>
            </a:endParaRPr>
          </a:p>
        </p:txBody>
      </p:sp>
      <p:cxnSp>
        <p:nvCxnSpPr>
          <p:cNvPr id="72" name="Google Shape;72;p4"/>
          <p:cNvCxnSpPr/>
          <p:nvPr/>
        </p:nvCxnSpPr>
        <p:spPr>
          <a:xfrm>
            <a:off x="6401378" y="1851982"/>
            <a:ext cx="0" cy="5897400"/>
          </a:xfrm>
          <a:prstGeom prst="straightConnector1">
            <a:avLst/>
          </a:prstGeom>
          <a:noFill/>
          <a:ln w="19050" cap="flat" cmpd="sng">
            <a:solidFill>
              <a:schemeClr val="lt1"/>
            </a:solidFill>
            <a:prstDash val="solid"/>
            <a:round/>
            <a:headEnd type="none" w="sm" len="sm"/>
            <a:tailEnd type="none" w="sm" len="sm"/>
          </a:ln>
        </p:spPr>
      </p:cxnSp>
      <p:pic>
        <p:nvPicPr>
          <p:cNvPr id="73" name="Google Shape;73;p4"/>
          <p:cNvPicPr preferRelativeResize="0"/>
          <p:nvPr/>
        </p:nvPicPr>
        <p:blipFill rotWithShape="1">
          <a:blip r:embed="rId4">
            <a:alphaModFix/>
          </a:blip>
          <a:srcRect/>
          <a:stretch/>
        </p:blipFill>
        <p:spPr>
          <a:xfrm>
            <a:off x="11340620" y="8596678"/>
            <a:ext cx="934628" cy="354917"/>
          </a:xfrm>
          <a:prstGeom prst="rect">
            <a:avLst/>
          </a:prstGeom>
          <a:noFill/>
          <a:ln>
            <a:noFill/>
          </a:ln>
        </p:spPr>
      </p:pic>
      <p:pic>
        <p:nvPicPr>
          <p:cNvPr id="74" name="Google Shape;74;p4"/>
          <p:cNvPicPr preferRelativeResize="0"/>
          <p:nvPr/>
        </p:nvPicPr>
        <p:blipFill rotWithShape="1">
          <a:blip r:embed="rId5">
            <a:alphaModFix/>
          </a:blip>
          <a:srcRect/>
          <a:stretch/>
        </p:blipFill>
        <p:spPr>
          <a:xfrm>
            <a:off x="10021410" y="8657138"/>
            <a:ext cx="1099907" cy="35491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g1a9b410502a_0_1"/>
          <p:cNvPicPr preferRelativeResize="0"/>
          <p:nvPr/>
        </p:nvPicPr>
        <p:blipFill rotWithShape="1">
          <a:blip r:embed="rId3">
            <a:alphaModFix/>
          </a:blip>
          <a:srcRect l="22482" t="55285" r="5388" b="11092"/>
          <a:stretch/>
        </p:blipFill>
        <p:spPr>
          <a:xfrm>
            <a:off x="147523" y="162369"/>
            <a:ext cx="12506554" cy="9276462"/>
          </a:xfrm>
          <a:prstGeom prst="rect">
            <a:avLst/>
          </a:prstGeom>
          <a:noFill/>
          <a:ln>
            <a:noFill/>
          </a:ln>
        </p:spPr>
      </p:pic>
      <p:sp>
        <p:nvSpPr>
          <p:cNvPr id="80" name="Google Shape;80;g1a9b410502a_0_1"/>
          <p:cNvSpPr txBox="1"/>
          <p:nvPr/>
        </p:nvSpPr>
        <p:spPr>
          <a:xfrm>
            <a:off x="3539372" y="6428216"/>
            <a:ext cx="1742400" cy="444000"/>
          </a:xfrm>
          <a:prstGeom prst="rect">
            <a:avLst/>
          </a:prstGeom>
          <a:noFill/>
          <a:ln>
            <a:noFill/>
          </a:ln>
        </p:spPr>
        <p:txBody>
          <a:bodyPr spcFirstLastPara="1" wrap="square" lIns="0" tIns="0" rIns="111675" bIns="1116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dirty="0">
                <a:solidFill>
                  <a:srgbClr val="F1C232"/>
                </a:solidFill>
                <a:latin typeface="Playfair Display"/>
                <a:ea typeface="Playfair Display"/>
                <a:cs typeface="Playfair Display"/>
                <a:sym typeface="Playfair Display"/>
              </a:rPr>
              <a:t>SDL champion for</a:t>
            </a:r>
            <a:r>
              <a:rPr lang="en-GB" sz="1100" dirty="0">
                <a:solidFill>
                  <a:srgbClr val="FFFFFF"/>
                </a:solidFill>
                <a:latin typeface="Playfair Display"/>
                <a:ea typeface="Playfair Display"/>
                <a:cs typeface="Playfair Display"/>
                <a:sym typeface="Playfair Display"/>
              </a:rPr>
              <a:t> </a:t>
            </a:r>
            <a:endParaRPr sz="1100" i="0" u="none" strike="noStrike" cap="none" dirty="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Community</a:t>
            </a:r>
            <a:endParaRPr sz="13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a:solidFill>
                  <a:srgbClr val="FFFFFF"/>
                </a:solidFill>
                <a:latin typeface="Arial"/>
                <a:ea typeface="Arial"/>
                <a:cs typeface="Arial"/>
                <a:sym typeface="Arial"/>
              </a:rPr>
              <a:t>&amp; Outreach</a:t>
            </a:r>
            <a:r>
              <a:rPr lang="en-GB" sz="1500" b="1" i="0" u="none" strike="noStrike" cap="none">
                <a:solidFill>
                  <a:srgbClr val="FFFFFF"/>
                </a:solidFill>
                <a:latin typeface="Arial"/>
                <a:ea typeface="Arial"/>
                <a:cs typeface="Arial"/>
                <a:sym typeface="Arial"/>
              </a:rPr>
              <a:t> </a:t>
            </a:r>
            <a:r>
              <a:rPr lang="en-GB" sz="1600" b="1" i="0" u="none" strike="noStrike" cap="none">
                <a:solidFill>
                  <a:srgbClr val="FFFFFF"/>
                </a:solidFill>
                <a:latin typeface="Arial"/>
                <a:ea typeface="Arial"/>
                <a:cs typeface="Arial"/>
                <a:sym typeface="Arial"/>
              </a:rPr>
              <a:t> </a:t>
            </a:r>
            <a:endParaRPr sz="1600" b="1" i="0" u="none" strike="noStrike" cap="none" dirty="0">
              <a:solidFill>
                <a:srgbClr val="FFFFFF"/>
              </a:solidFill>
              <a:latin typeface="Arial"/>
              <a:ea typeface="Arial"/>
              <a:cs typeface="Arial"/>
              <a:sym typeface="Arial"/>
            </a:endParaRPr>
          </a:p>
        </p:txBody>
      </p:sp>
      <p:pic>
        <p:nvPicPr>
          <p:cNvPr id="81" name="Google Shape;81;g1a9b410502a_0_1"/>
          <p:cNvPicPr preferRelativeResize="0"/>
          <p:nvPr/>
        </p:nvPicPr>
        <p:blipFill rotWithShape="1">
          <a:blip r:embed="rId4">
            <a:alphaModFix/>
          </a:blip>
          <a:srcRect/>
          <a:stretch/>
        </p:blipFill>
        <p:spPr>
          <a:xfrm>
            <a:off x="647547" y="7459428"/>
            <a:ext cx="475675" cy="475671"/>
          </a:xfrm>
          <a:prstGeom prst="rect">
            <a:avLst/>
          </a:prstGeom>
          <a:noFill/>
          <a:ln>
            <a:noFill/>
          </a:ln>
        </p:spPr>
      </p:pic>
      <p:sp>
        <p:nvSpPr>
          <p:cNvPr id="82" name="Google Shape;82;g1a9b410502a_0_1"/>
          <p:cNvSpPr txBox="1"/>
          <p:nvPr/>
        </p:nvSpPr>
        <p:spPr>
          <a:xfrm>
            <a:off x="1290457" y="5178219"/>
            <a:ext cx="1929000" cy="743700"/>
          </a:xfrm>
          <a:prstGeom prst="rect">
            <a:avLst/>
          </a:prstGeom>
          <a:noFill/>
          <a:ln>
            <a:noFill/>
          </a:ln>
        </p:spPr>
        <p:txBody>
          <a:bodyPr spcFirstLastPara="1" wrap="square" lIns="0" tIns="0" rIns="111675" bIns="1116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i="0" u="none" strike="noStrike" cap="none" dirty="0">
                <a:solidFill>
                  <a:srgbClr val="F1C232"/>
                </a:solidFill>
                <a:latin typeface="Playfair Display"/>
                <a:ea typeface="Playfair Display"/>
                <a:cs typeface="Playfair Display"/>
                <a:sym typeface="Playfair Display"/>
              </a:rPr>
              <a:t>SDL champion for </a:t>
            </a:r>
            <a:endParaRPr sz="1100" i="0" u="none" strike="noStrike" cap="none" dirty="0">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Environment </a:t>
            </a:r>
            <a:r>
              <a:rPr lang="en-GB" sz="1300" b="1" dirty="0">
                <a:solidFill>
                  <a:srgbClr val="FFFFFF"/>
                </a:solidFill>
              </a:rPr>
              <a:t>&amp; S</a:t>
            </a:r>
            <a:r>
              <a:rPr lang="en-GB" sz="1300" b="1" i="0" u="none" strike="noStrike" cap="none" dirty="0">
                <a:solidFill>
                  <a:srgbClr val="FFFFFF"/>
                </a:solidFill>
                <a:latin typeface="Arial"/>
                <a:ea typeface="Arial"/>
                <a:cs typeface="Arial"/>
                <a:sym typeface="Arial"/>
              </a:rPr>
              <a:t>ustainability</a:t>
            </a:r>
            <a:endParaRPr sz="1300" b="1" i="0" u="none" strike="noStrike" cap="none" dirty="0">
              <a:solidFill>
                <a:srgbClr val="FFFFFF"/>
              </a:solidFill>
              <a:latin typeface="Arial"/>
              <a:ea typeface="Arial"/>
              <a:cs typeface="Arial"/>
              <a:sym typeface="Arial"/>
            </a:endParaRPr>
          </a:p>
        </p:txBody>
      </p:sp>
      <p:sp>
        <p:nvSpPr>
          <p:cNvPr id="83" name="Google Shape;83;g1a9b410502a_0_1"/>
          <p:cNvSpPr txBox="1"/>
          <p:nvPr/>
        </p:nvSpPr>
        <p:spPr>
          <a:xfrm>
            <a:off x="3541602" y="5178219"/>
            <a:ext cx="1929000" cy="743700"/>
          </a:xfrm>
          <a:prstGeom prst="rect">
            <a:avLst/>
          </a:prstGeom>
          <a:noFill/>
          <a:ln>
            <a:noFill/>
          </a:ln>
        </p:spPr>
        <p:txBody>
          <a:bodyPr spcFirstLastPara="1" wrap="square" lIns="0" tIns="0" rIns="111675" bIns="1116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dirty="0">
                <a:solidFill>
                  <a:srgbClr val="F1C232"/>
                </a:solidFill>
                <a:latin typeface="Playfair Display"/>
                <a:ea typeface="Playfair Display"/>
                <a:cs typeface="Playfair Display"/>
                <a:sym typeface="Playfair Display"/>
              </a:rPr>
              <a:t>SDL champion for</a:t>
            </a:r>
            <a:r>
              <a:rPr lang="en-GB" sz="1100" i="0" u="none" strike="noStrike" cap="none" dirty="0">
                <a:solidFill>
                  <a:srgbClr val="FFFFFF"/>
                </a:solidFill>
                <a:latin typeface="Playfair Display"/>
                <a:ea typeface="Playfair Display"/>
                <a:cs typeface="Playfair Display"/>
                <a:sym typeface="Playfair Display"/>
              </a:rPr>
              <a:t> </a:t>
            </a:r>
            <a:endParaRPr sz="1100" i="0" u="none" strike="noStrike" cap="none" dirty="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Innovation &amp; </a:t>
            </a:r>
            <a:endParaRPr sz="13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Creativity</a:t>
            </a:r>
            <a:endParaRPr sz="1300" b="1" i="0" u="none" strike="noStrike" cap="none" dirty="0">
              <a:solidFill>
                <a:srgbClr val="FFFFFF"/>
              </a:solidFill>
              <a:latin typeface="Arial"/>
              <a:ea typeface="Arial"/>
              <a:cs typeface="Arial"/>
              <a:sym typeface="Arial"/>
            </a:endParaRPr>
          </a:p>
        </p:txBody>
      </p:sp>
      <p:sp>
        <p:nvSpPr>
          <p:cNvPr id="84" name="Google Shape;84;g1a9b410502a_0_1"/>
          <p:cNvSpPr txBox="1"/>
          <p:nvPr/>
        </p:nvSpPr>
        <p:spPr>
          <a:xfrm>
            <a:off x="1354124" y="7620143"/>
            <a:ext cx="2064000" cy="324600"/>
          </a:xfrm>
          <a:prstGeom prst="rect">
            <a:avLst/>
          </a:prstGeom>
          <a:noFill/>
          <a:ln>
            <a:noFill/>
          </a:ln>
        </p:spPr>
        <p:txBody>
          <a:bodyPr spcFirstLastPara="1" wrap="square" lIns="0" tIns="0" rIns="111675" bIns="1116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a:solidFill>
                  <a:srgbClr val="F1C232"/>
                </a:solidFill>
                <a:latin typeface="Playfair Display"/>
                <a:ea typeface="Playfair Display"/>
                <a:cs typeface="Playfair Display"/>
                <a:sym typeface="Playfair Display"/>
              </a:rPr>
              <a:t>SDL champion for </a:t>
            </a:r>
            <a:endParaRPr sz="1100" i="0" u="none" strike="noStrike" cap="none">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a:solidFill>
                  <a:srgbClr val="FFFFFF"/>
                </a:solidFill>
                <a:latin typeface="Arial"/>
                <a:ea typeface="Arial"/>
                <a:cs typeface="Arial"/>
                <a:sym typeface="Arial"/>
              </a:rPr>
              <a:t>Literacy &amp; the </a:t>
            </a:r>
            <a:endParaRPr sz="13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a:solidFill>
                  <a:srgbClr val="FFFFFF"/>
                </a:solidFill>
                <a:latin typeface="Arial"/>
                <a:ea typeface="Arial"/>
                <a:cs typeface="Arial"/>
                <a:sym typeface="Arial"/>
              </a:rPr>
              <a:t>Irish language</a:t>
            </a:r>
            <a:r>
              <a:rPr lang="en-GB" sz="1600" b="1" i="0" u="none" strike="noStrike" cap="none">
                <a:solidFill>
                  <a:srgbClr val="FFFFFF"/>
                </a:solidFill>
                <a:latin typeface="Arial"/>
                <a:ea typeface="Arial"/>
                <a:cs typeface="Arial"/>
                <a:sym typeface="Arial"/>
              </a:rPr>
              <a:t> </a:t>
            </a:r>
            <a:endParaRPr sz="1600" b="1" i="0" u="none" strike="noStrike" cap="none">
              <a:solidFill>
                <a:srgbClr val="FFFFFF"/>
              </a:solidFill>
              <a:latin typeface="Arial"/>
              <a:ea typeface="Arial"/>
              <a:cs typeface="Arial"/>
              <a:sym typeface="Arial"/>
            </a:endParaRPr>
          </a:p>
        </p:txBody>
      </p:sp>
      <p:sp>
        <p:nvSpPr>
          <p:cNvPr id="85" name="Google Shape;85;g1a9b410502a_0_1"/>
          <p:cNvSpPr txBox="1"/>
          <p:nvPr/>
        </p:nvSpPr>
        <p:spPr>
          <a:xfrm>
            <a:off x="3541617" y="7528941"/>
            <a:ext cx="2064000" cy="444000"/>
          </a:xfrm>
          <a:prstGeom prst="rect">
            <a:avLst/>
          </a:prstGeom>
          <a:noFill/>
          <a:ln>
            <a:noFill/>
          </a:ln>
        </p:spPr>
        <p:txBody>
          <a:bodyPr spcFirstLastPara="1" wrap="square" lIns="0" tIns="0" rIns="111675" bIns="1116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dirty="0">
                <a:solidFill>
                  <a:srgbClr val="F1C232"/>
                </a:solidFill>
                <a:latin typeface="Playfair Display"/>
                <a:ea typeface="Playfair Display"/>
                <a:cs typeface="Playfair Display"/>
                <a:sym typeface="Playfair Display"/>
              </a:rPr>
              <a:t>SDL champion for</a:t>
            </a:r>
            <a:r>
              <a:rPr lang="en-GB" sz="1100" i="0" u="none" strike="noStrike" cap="none" dirty="0">
                <a:solidFill>
                  <a:srgbClr val="FFFFFF"/>
                </a:solidFill>
                <a:latin typeface="Playfair Display"/>
                <a:ea typeface="Playfair Display"/>
                <a:cs typeface="Playfair Display"/>
                <a:sym typeface="Playfair Display"/>
              </a:rPr>
              <a:t> </a:t>
            </a:r>
            <a:endParaRPr sz="1100" i="0" u="none" strike="noStrike" cap="none" dirty="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Heritage &amp; </a:t>
            </a:r>
            <a:endParaRPr sz="13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1300" b="1" dirty="0">
                <a:solidFill>
                  <a:srgbClr val="FFFFFF"/>
                </a:solidFill>
              </a:rPr>
              <a:t>Placemaking</a:t>
            </a:r>
            <a:r>
              <a:rPr lang="en-GB" sz="1500" b="1" i="0" u="none" strike="noStrike" cap="none" dirty="0">
                <a:solidFill>
                  <a:srgbClr val="FFFFFF"/>
                </a:solidFill>
                <a:latin typeface="Arial"/>
                <a:ea typeface="Arial"/>
                <a:cs typeface="Arial"/>
                <a:sym typeface="Arial"/>
              </a:rPr>
              <a:t> </a:t>
            </a:r>
            <a:endParaRPr sz="1500" b="1" i="0" u="none" strike="noStrike" cap="none" dirty="0">
              <a:solidFill>
                <a:srgbClr val="FFFFFF"/>
              </a:solidFill>
              <a:latin typeface="Arial"/>
              <a:ea typeface="Arial"/>
              <a:cs typeface="Arial"/>
              <a:sym typeface="Arial"/>
            </a:endParaRPr>
          </a:p>
        </p:txBody>
      </p:sp>
      <p:sp>
        <p:nvSpPr>
          <p:cNvPr id="86" name="Google Shape;86;g1a9b410502a_0_1"/>
          <p:cNvSpPr txBox="1"/>
          <p:nvPr/>
        </p:nvSpPr>
        <p:spPr>
          <a:xfrm>
            <a:off x="1310033" y="6428216"/>
            <a:ext cx="1929000" cy="444000"/>
          </a:xfrm>
          <a:prstGeom prst="rect">
            <a:avLst/>
          </a:prstGeom>
          <a:noFill/>
          <a:ln>
            <a:noFill/>
          </a:ln>
        </p:spPr>
        <p:txBody>
          <a:bodyPr spcFirstLastPara="1" wrap="square" lIns="0" tIns="0" rIns="111675" bIns="11167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100" dirty="0">
                <a:solidFill>
                  <a:srgbClr val="F1C232"/>
                </a:solidFill>
                <a:latin typeface="Playfair Display"/>
                <a:ea typeface="Playfair Display"/>
                <a:cs typeface="Playfair Display"/>
                <a:sym typeface="Playfair Display"/>
              </a:rPr>
              <a:t>SDL champion for</a:t>
            </a:r>
            <a:r>
              <a:rPr lang="en-GB" sz="1100" dirty="0">
                <a:solidFill>
                  <a:srgbClr val="FFFFFF"/>
                </a:solidFill>
                <a:latin typeface="Playfair Display"/>
                <a:ea typeface="Playfair Display"/>
                <a:cs typeface="Playfair Display"/>
                <a:sym typeface="Playfair Display"/>
              </a:rPr>
              <a:t> </a:t>
            </a:r>
            <a:endParaRPr sz="1100" i="0" u="none" strike="noStrike" cap="none" dirty="0">
              <a:solidFill>
                <a:srgbClr val="FFFFFF"/>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Equality, Diversity </a:t>
            </a:r>
            <a:endParaRPr sz="13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1300" b="1" i="0" u="none" strike="noStrike" cap="none" dirty="0">
                <a:solidFill>
                  <a:srgbClr val="FFFFFF"/>
                </a:solidFill>
                <a:latin typeface="Arial"/>
                <a:ea typeface="Arial"/>
                <a:cs typeface="Arial"/>
                <a:sym typeface="Arial"/>
              </a:rPr>
              <a:t>&amp; Inclusion  </a:t>
            </a:r>
            <a:endParaRPr sz="1300" b="1" i="0" u="none" strike="noStrike" cap="none" dirty="0">
              <a:solidFill>
                <a:srgbClr val="FFFFFF"/>
              </a:solidFill>
              <a:latin typeface="Arial"/>
              <a:ea typeface="Arial"/>
              <a:cs typeface="Arial"/>
              <a:sym typeface="Arial"/>
            </a:endParaRPr>
          </a:p>
        </p:txBody>
      </p:sp>
      <p:pic>
        <p:nvPicPr>
          <p:cNvPr id="87" name="Google Shape;87;g1a9b410502a_0_1"/>
          <p:cNvPicPr preferRelativeResize="0"/>
          <p:nvPr/>
        </p:nvPicPr>
        <p:blipFill rotWithShape="1">
          <a:blip r:embed="rId4">
            <a:alphaModFix/>
          </a:blip>
          <a:srcRect/>
          <a:stretch/>
        </p:blipFill>
        <p:spPr>
          <a:xfrm>
            <a:off x="647536" y="5224823"/>
            <a:ext cx="475675" cy="475671"/>
          </a:xfrm>
          <a:prstGeom prst="rect">
            <a:avLst/>
          </a:prstGeom>
          <a:noFill/>
          <a:ln>
            <a:noFill/>
          </a:ln>
        </p:spPr>
      </p:pic>
      <p:pic>
        <p:nvPicPr>
          <p:cNvPr id="88" name="Google Shape;88;g1a9b410502a_0_1"/>
          <p:cNvPicPr preferRelativeResize="0"/>
          <p:nvPr/>
        </p:nvPicPr>
        <p:blipFill rotWithShape="1">
          <a:blip r:embed="rId4">
            <a:alphaModFix/>
          </a:blip>
          <a:srcRect/>
          <a:stretch/>
        </p:blipFill>
        <p:spPr>
          <a:xfrm>
            <a:off x="647547" y="6342133"/>
            <a:ext cx="475675" cy="475671"/>
          </a:xfrm>
          <a:prstGeom prst="rect">
            <a:avLst/>
          </a:prstGeom>
          <a:noFill/>
          <a:ln>
            <a:noFill/>
          </a:ln>
        </p:spPr>
      </p:pic>
      <p:pic>
        <p:nvPicPr>
          <p:cNvPr id="89" name="Google Shape;89;g1a9b410502a_0_1"/>
          <p:cNvPicPr preferRelativeResize="0"/>
          <p:nvPr/>
        </p:nvPicPr>
        <p:blipFill rotWithShape="1">
          <a:blip r:embed="rId4">
            <a:alphaModFix/>
          </a:blip>
          <a:srcRect/>
          <a:stretch/>
        </p:blipFill>
        <p:spPr>
          <a:xfrm>
            <a:off x="2935707" y="5224828"/>
            <a:ext cx="475675" cy="475671"/>
          </a:xfrm>
          <a:prstGeom prst="rect">
            <a:avLst/>
          </a:prstGeom>
          <a:noFill/>
          <a:ln>
            <a:noFill/>
          </a:ln>
        </p:spPr>
      </p:pic>
      <p:pic>
        <p:nvPicPr>
          <p:cNvPr id="90" name="Google Shape;90;g1a9b410502a_0_1"/>
          <p:cNvPicPr preferRelativeResize="0"/>
          <p:nvPr/>
        </p:nvPicPr>
        <p:blipFill rotWithShape="1">
          <a:blip r:embed="rId4">
            <a:alphaModFix/>
          </a:blip>
          <a:srcRect/>
          <a:stretch/>
        </p:blipFill>
        <p:spPr>
          <a:xfrm>
            <a:off x="2935707" y="7459428"/>
            <a:ext cx="475675" cy="475671"/>
          </a:xfrm>
          <a:prstGeom prst="rect">
            <a:avLst/>
          </a:prstGeom>
          <a:noFill/>
          <a:ln>
            <a:noFill/>
          </a:ln>
        </p:spPr>
      </p:pic>
      <p:pic>
        <p:nvPicPr>
          <p:cNvPr id="91" name="Google Shape;91;g1a9b410502a_0_1"/>
          <p:cNvPicPr preferRelativeResize="0"/>
          <p:nvPr/>
        </p:nvPicPr>
        <p:blipFill rotWithShape="1">
          <a:blip r:embed="rId4">
            <a:alphaModFix/>
          </a:blip>
          <a:srcRect/>
          <a:stretch/>
        </p:blipFill>
        <p:spPr>
          <a:xfrm>
            <a:off x="2935712" y="6342134"/>
            <a:ext cx="475675" cy="475671"/>
          </a:xfrm>
          <a:prstGeom prst="rect">
            <a:avLst/>
          </a:prstGeom>
          <a:noFill/>
          <a:ln>
            <a:noFill/>
          </a:ln>
        </p:spPr>
      </p:pic>
      <p:sp>
        <p:nvSpPr>
          <p:cNvPr id="92" name="Google Shape;92;g1a9b410502a_0_1"/>
          <p:cNvSpPr txBox="1"/>
          <p:nvPr/>
        </p:nvSpPr>
        <p:spPr>
          <a:xfrm>
            <a:off x="5569748" y="5787723"/>
            <a:ext cx="2355000" cy="778800"/>
          </a:xfrm>
          <a:prstGeom prst="rect">
            <a:avLst/>
          </a:prstGeom>
          <a:noFill/>
          <a:ln>
            <a:noFill/>
          </a:ln>
        </p:spPr>
        <p:txBody>
          <a:bodyPr spcFirstLastPara="1" wrap="square" lIns="0" tIns="0" rIns="111675" bIns="1116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500" b="1" i="0" u="none" strike="noStrike" cap="none">
                <a:solidFill>
                  <a:srgbClr val="F1C232"/>
                </a:solidFill>
                <a:latin typeface="Playfair Display"/>
                <a:ea typeface="Playfair Display"/>
                <a:cs typeface="Playfair Display"/>
                <a:sym typeface="Playfair Display"/>
              </a:rPr>
              <a:t>Expanding our Community</a:t>
            </a:r>
            <a:endParaRPr sz="15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1500" b="1" i="0" u="none" strike="noStrike" cap="none">
              <a:solidFill>
                <a:srgbClr val="F1C232"/>
              </a:solidFill>
              <a:latin typeface="Playfair Display"/>
              <a:ea typeface="Playfair Display"/>
              <a:cs typeface="Playfair Display"/>
              <a:sym typeface="Playfair Display"/>
            </a:endParaRPr>
          </a:p>
        </p:txBody>
      </p:sp>
      <p:sp>
        <p:nvSpPr>
          <p:cNvPr id="93" name="Google Shape;93;g1a9b410502a_0_1"/>
          <p:cNvSpPr txBox="1"/>
          <p:nvPr/>
        </p:nvSpPr>
        <p:spPr>
          <a:xfrm>
            <a:off x="8167359" y="5748592"/>
            <a:ext cx="1717200" cy="778800"/>
          </a:xfrm>
          <a:prstGeom prst="rect">
            <a:avLst/>
          </a:prstGeom>
          <a:noFill/>
          <a:ln>
            <a:noFill/>
          </a:ln>
        </p:spPr>
        <p:txBody>
          <a:bodyPr spcFirstLastPara="1" wrap="square" lIns="0" tIns="0" rIns="111675" bIns="1116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500" b="1">
                <a:solidFill>
                  <a:srgbClr val="F1C232"/>
                </a:solidFill>
                <a:latin typeface="Playfair Display"/>
                <a:ea typeface="Playfair Display"/>
                <a:cs typeface="Playfair Display"/>
                <a:sym typeface="Playfair Display"/>
              </a:rPr>
              <a:t>Energising our Collections</a:t>
            </a:r>
            <a:endParaRPr sz="15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1500" b="1" i="0" u="none" strike="noStrike" cap="none">
              <a:solidFill>
                <a:srgbClr val="F1C232"/>
              </a:solidFill>
              <a:latin typeface="Playfair Display"/>
              <a:ea typeface="Playfair Display"/>
              <a:cs typeface="Playfair Display"/>
              <a:sym typeface="Playfair Display"/>
            </a:endParaRPr>
          </a:p>
        </p:txBody>
      </p:sp>
      <p:sp>
        <p:nvSpPr>
          <p:cNvPr id="94" name="Google Shape;94;g1a9b410502a_0_1"/>
          <p:cNvSpPr txBox="1"/>
          <p:nvPr/>
        </p:nvSpPr>
        <p:spPr>
          <a:xfrm>
            <a:off x="10194457" y="5753703"/>
            <a:ext cx="2101500" cy="504300"/>
          </a:xfrm>
          <a:prstGeom prst="rect">
            <a:avLst/>
          </a:prstGeom>
          <a:noFill/>
          <a:ln>
            <a:noFill/>
          </a:ln>
        </p:spPr>
        <p:txBody>
          <a:bodyPr spcFirstLastPara="1" wrap="square" lIns="0" tIns="0" rIns="111675" bIns="1116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500" b="1">
                <a:solidFill>
                  <a:srgbClr val="F1C232"/>
                </a:solidFill>
                <a:latin typeface="Playfair Display"/>
                <a:ea typeface="Playfair Display"/>
                <a:cs typeface="Playfair Display"/>
                <a:sym typeface="Playfair Display"/>
              </a:rPr>
              <a:t>Sharing our stories, making our places</a:t>
            </a:r>
            <a:endParaRPr sz="15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1500" b="1" i="0" u="none" strike="noStrike" cap="none">
              <a:solidFill>
                <a:srgbClr val="F1C232"/>
              </a:solidFill>
              <a:latin typeface="Playfair Display"/>
              <a:ea typeface="Playfair Display"/>
              <a:cs typeface="Playfair Display"/>
              <a:sym typeface="Playfair Display"/>
            </a:endParaRPr>
          </a:p>
        </p:txBody>
      </p:sp>
      <p:sp>
        <p:nvSpPr>
          <p:cNvPr id="95" name="Google Shape;95;g1a9b410502a_0_1"/>
          <p:cNvSpPr txBox="1"/>
          <p:nvPr/>
        </p:nvSpPr>
        <p:spPr>
          <a:xfrm>
            <a:off x="5549725" y="7923800"/>
            <a:ext cx="2559300" cy="504300"/>
          </a:xfrm>
          <a:prstGeom prst="rect">
            <a:avLst/>
          </a:prstGeom>
          <a:noFill/>
          <a:ln>
            <a:noFill/>
          </a:ln>
        </p:spPr>
        <p:txBody>
          <a:bodyPr spcFirstLastPara="1" wrap="square" lIns="0" tIns="0" rIns="111675" bIns="1116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600" b="1">
                <a:solidFill>
                  <a:srgbClr val="F1C232"/>
                </a:solidFill>
                <a:latin typeface="Playfair Display"/>
                <a:ea typeface="Playfair Display"/>
                <a:cs typeface="Playfair Display"/>
                <a:sym typeface="Playfair Display"/>
              </a:rPr>
              <a:t>Rejuvenating our Physical &amp; Virtual Spaces</a:t>
            </a:r>
            <a:endParaRPr sz="16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21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2100" b="1" i="0" u="none" strike="noStrike" cap="none">
              <a:solidFill>
                <a:srgbClr val="F1C232"/>
              </a:solidFill>
              <a:latin typeface="Playfair Display"/>
              <a:ea typeface="Playfair Display"/>
              <a:cs typeface="Playfair Display"/>
              <a:sym typeface="Playfair Display"/>
            </a:endParaRPr>
          </a:p>
        </p:txBody>
      </p:sp>
      <p:sp>
        <p:nvSpPr>
          <p:cNvPr id="96" name="Google Shape;96;g1a9b410502a_0_1"/>
          <p:cNvSpPr txBox="1"/>
          <p:nvPr/>
        </p:nvSpPr>
        <p:spPr>
          <a:xfrm>
            <a:off x="8258780" y="7856905"/>
            <a:ext cx="1829100" cy="638100"/>
          </a:xfrm>
          <a:prstGeom prst="rect">
            <a:avLst/>
          </a:prstGeom>
          <a:noFill/>
          <a:ln>
            <a:noFill/>
          </a:ln>
        </p:spPr>
        <p:txBody>
          <a:bodyPr spcFirstLastPara="1" wrap="square" lIns="0" tIns="0" rIns="111675" bIns="1116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GB" sz="1600" b="1">
                <a:solidFill>
                  <a:srgbClr val="F1C232"/>
                </a:solidFill>
                <a:latin typeface="Playfair Display"/>
                <a:ea typeface="Playfair Display"/>
                <a:cs typeface="Playfair Display"/>
                <a:sym typeface="Playfair Display"/>
              </a:rPr>
              <a:t>Empowering </a:t>
            </a:r>
            <a:endParaRPr sz="1600" b="1">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400"/>
              <a:buFont typeface="Arial"/>
              <a:buNone/>
            </a:pPr>
            <a:r>
              <a:rPr lang="en-GB" sz="1600" b="1">
                <a:solidFill>
                  <a:srgbClr val="F1C232"/>
                </a:solidFill>
                <a:latin typeface="Playfair Display"/>
                <a:ea typeface="Playfair Display"/>
                <a:cs typeface="Playfair Display"/>
                <a:sym typeface="Playfair Display"/>
              </a:rPr>
              <a:t>our Staff</a:t>
            </a:r>
            <a:endParaRPr sz="16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2100" b="1" i="0" u="none" strike="noStrike" cap="none">
              <a:solidFill>
                <a:srgbClr val="F1C232"/>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Clr>
                <a:srgbClr val="000000"/>
              </a:buClr>
              <a:buSzPts val="2700"/>
              <a:buFont typeface="Arial"/>
              <a:buNone/>
            </a:pPr>
            <a:endParaRPr sz="2100" b="1" i="0" u="none" strike="noStrike" cap="none">
              <a:solidFill>
                <a:srgbClr val="F1C232"/>
              </a:solidFill>
              <a:latin typeface="Playfair Display"/>
              <a:ea typeface="Playfair Display"/>
              <a:cs typeface="Playfair Display"/>
              <a:sym typeface="Playfair Display"/>
            </a:endParaRPr>
          </a:p>
        </p:txBody>
      </p:sp>
      <p:sp>
        <p:nvSpPr>
          <p:cNvPr id="97" name="Google Shape;97;g1a9b410502a_0_1"/>
          <p:cNvSpPr txBox="1"/>
          <p:nvPr/>
        </p:nvSpPr>
        <p:spPr>
          <a:xfrm>
            <a:off x="10161600" y="6288175"/>
            <a:ext cx="2291400" cy="580500"/>
          </a:xfrm>
          <a:prstGeom prst="rect">
            <a:avLst/>
          </a:prstGeom>
          <a:noFill/>
          <a:ln>
            <a:noFill/>
          </a:ln>
        </p:spPr>
        <p:txBody>
          <a:bodyPr spcFirstLastPara="1" wrap="square" lIns="0" tIns="0" rIns="111675" bIns="111675" anchor="t" anchorCtr="0">
            <a:noAutofit/>
          </a:bodyPr>
          <a:lstStyle/>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New Heritage </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Technology for all</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Collect &amp; curate</a:t>
            </a:r>
            <a:endParaRPr sz="1100">
              <a:solidFill>
                <a:schemeClr val="lt1"/>
              </a:solidFill>
              <a:latin typeface="Lato"/>
              <a:ea typeface="Lato"/>
              <a:cs typeface="Lato"/>
              <a:sym typeface="Lato"/>
            </a:endParaRPr>
          </a:p>
        </p:txBody>
      </p:sp>
      <p:sp>
        <p:nvSpPr>
          <p:cNvPr id="98" name="Google Shape;98;g1a9b410502a_0_1"/>
          <p:cNvSpPr txBox="1"/>
          <p:nvPr/>
        </p:nvSpPr>
        <p:spPr>
          <a:xfrm>
            <a:off x="7532344" y="10973689"/>
            <a:ext cx="2640000" cy="580500"/>
          </a:xfrm>
          <a:prstGeom prst="rect">
            <a:avLst/>
          </a:prstGeom>
          <a:noFill/>
          <a:ln>
            <a:noFill/>
          </a:ln>
        </p:spPr>
        <p:txBody>
          <a:bodyPr spcFirstLastPara="1" wrap="square" lIns="0" tIns="0" rIns="111675" bIns="111675" anchor="t" anchorCtr="0">
            <a:noAutofit/>
          </a:bodyPr>
          <a:lstStyle/>
          <a:p>
            <a:pPr marL="127000" marR="0" lvl="0" indent="-139700" algn="l" rtl="0">
              <a:lnSpc>
                <a:spcPct val="90000"/>
              </a:lnSpc>
              <a:spcBef>
                <a:spcPts val="0"/>
              </a:spcBef>
              <a:spcAft>
                <a:spcPts val="0"/>
              </a:spcAft>
              <a:buClr>
                <a:srgbClr val="FFFFFF"/>
              </a:buClr>
              <a:buSzPts val="1200"/>
              <a:buFont typeface="Lato"/>
              <a:buChar char="●"/>
            </a:pPr>
            <a:r>
              <a:rPr lang="en-GB" sz="1200" i="0" u="none" strike="noStrike" cap="none">
                <a:solidFill>
                  <a:srgbClr val="FFFFFF"/>
                </a:solidFill>
                <a:latin typeface="Lato"/>
                <a:ea typeface="Lato"/>
                <a:cs typeface="Lato"/>
                <a:sym typeface="Lato"/>
              </a:rPr>
              <a:t>The library as a third+ space</a:t>
            </a:r>
            <a:endParaRPr sz="1200" i="0" u="none" strike="noStrike" cap="none">
              <a:solidFill>
                <a:srgbClr val="FFFFFF"/>
              </a:solidFill>
              <a:latin typeface="Lato"/>
              <a:ea typeface="Lato"/>
              <a:cs typeface="Lato"/>
              <a:sym typeface="Lato"/>
            </a:endParaRPr>
          </a:p>
        </p:txBody>
      </p:sp>
      <p:sp>
        <p:nvSpPr>
          <p:cNvPr id="99" name="Google Shape;99;g1a9b410502a_0_1"/>
          <p:cNvSpPr txBox="1"/>
          <p:nvPr/>
        </p:nvSpPr>
        <p:spPr>
          <a:xfrm>
            <a:off x="10278307" y="10771886"/>
            <a:ext cx="2343000" cy="1014600"/>
          </a:xfrm>
          <a:prstGeom prst="rect">
            <a:avLst/>
          </a:prstGeom>
          <a:noFill/>
          <a:ln>
            <a:noFill/>
          </a:ln>
        </p:spPr>
        <p:txBody>
          <a:bodyPr spcFirstLastPara="1" wrap="square" lIns="0" tIns="0" rIns="111675" bIns="111675" anchor="t" anchorCtr="0">
            <a:noAutofit/>
          </a:bodyPr>
          <a:lstStyle/>
          <a:p>
            <a:pPr marL="127000" marR="0" lvl="0" indent="-139700" algn="l" rtl="0">
              <a:lnSpc>
                <a:spcPct val="90000"/>
              </a:lnSpc>
              <a:spcBef>
                <a:spcPts val="0"/>
              </a:spcBef>
              <a:spcAft>
                <a:spcPts val="0"/>
              </a:spcAft>
              <a:buClr>
                <a:srgbClr val="FFFFFF"/>
              </a:buClr>
              <a:buSzPts val="1200"/>
              <a:buFont typeface="Lato"/>
              <a:buChar char="●"/>
            </a:pPr>
            <a:r>
              <a:rPr lang="en-GB" sz="1200" i="0" u="none" strike="noStrike" cap="none">
                <a:solidFill>
                  <a:srgbClr val="FFFFFF"/>
                </a:solidFill>
                <a:latin typeface="Lato"/>
                <a:ea typeface="Lato"/>
                <a:cs typeface="Lato"/>
                <a:sym typeface="Lato"/>
              </a:rPr>
              <a:t>Innovation &amp; improvement</a:t>
            </a:r>
            <a:endParaRPr sz="1200" i="0" u="none" strike="noStrike" cap="none">
              <a:solidFill>
                <a:srgbClr val="FFFFFF"/>
              </a:solidFill>
              <a:latin typeface="Lato"/>
              <a:ea typeface="Lato"/>
              <a:cs typeface="Lato"/>
              <a:sym typeface="Lato"/>
            </a:endParaRPr>
          </a:p>
          <a:p>
            <a:pPr marL="127000" marR="0" lvl="0" indent="-139700" algn="l" rtl="0">
              <a:lnSpc>
                <a:spcPct val="90000"/>
              </a:lnSpc>
              <a:spcBef>
                <a:spcPts val="0"/>
              </a:spcBef>
              <a:spcAft>
                <a:spcPts val="0"/>
              </a:spcAft>
              <a:buClr>
                <a:srgbClr val="FFFFFF"/>
              </a:buClr>
              <a:buSzPts val="1200"/>
              <a:buFont typeface="Lato"/>
              <a:buChar char="●"/>
            </a:pPr>
            <a:r>
              <a:rPr lang="en-GB" sz="1200" i="0" u="none" strike="noStrike" cap="none">
                <a:solidFill>
                  <a:srgbClr val="FFFFFF"/>
                </a:solidFill>
                <a:latin typeface="Lato"/>
                <a:ea typeface="Lato"/>
                <a:cs typeface="Lato"/>
                <a:sym typeface="Lato"/>
              </a:rPr>
              <a:t>Finding play, purpose &amp; potential</a:t>
            </a:r>
            <a:endParaRPr sz="1200" i="0" u="none" strike="noStrike" cap="none">
              <a:solidFill>
                <a:srgbClr val="FFFFFF"/>
              </a:solidFill>
              <a:latin typeface="Lato"/>
              <a:ea typeface="Lato"/>
              <a:cs typeface="Lato"/>
              <a:sym typeface="Lato"/>
            </a:endParaRPr>
          </a:p>
        </p:txBody>
      </p:sp>
      <p:pic>
        <p:nvPicPr>
          <p:cNvPr id="100" name="Google Shape;100;g1a9b410502a_0_1"/>
          <p:cNvPicPr preferRelativeResize="0"/>
          <p:nvPr/>
        </p:nvPicPr>
        <p:blipFill rotWithShape="1">
          <a:blip r:embed="rId5">
            <a:alphaModFix/>
          </a:blip>
          <a:srcRect/>
          <a:stretch/>
        </p:blipFill>
        <p:spPr>
          <a:xfrm>
            <a:off x="5561311" y="5073382"/>
            <a:ext cx="636567" cy="636552"/>
          </a:xfrm>
          <a:prstGeom prst="rect">
            <a:avLst/>
          </a:prstGeom>
          <a:noFill/>
          <a:ln>
            <a:noFill/>
          </a:ln>
        </p:spPr>
      </p:pic>
      <p:pic>
        <p:nvPicPr>
          <p:cNvPr id="101" name="Google Shape;101;g1a9b410502a_0_1"/>
          <p:cNvPicPr preferRelativeResize="0"/>
          <p:nvPr/>
        </p:nvPicPr>
        <p:blipFill rotWithShape="1">
          <a:blip r:embed="rId6">
            <a:alphaModFix/>
          </a:blip>
          <a:srcRect/>
          <a:stretch/>
        </p:blipFill>
        <p:spPr>
          <a:xfrm>
            <a:off x="10205098" y="5081705"/>
            <a:ext cx="588756" cy="588744"/>
          </a:xfrm>
          <a:prstGeom prst="rect">
            <a:avLst/>
          </a:prstGeom>
          <a:noFill/>
          <a:ln>
            <a:noFill/>
          </a:ln>
        </p:spPr>
      </p:pic>
      <p:pic>
        <p:nvPicPr>
          <p:cNvPr id="102" name="Google Shape;102;g1a9b410502a_0_1"/>
          <p:cNvPicPr preferRelativeResize="0"/>
          <p:nvPr/>
        </p:nvPicPr>
        <p:blipFill rotWithShape="1">
          <a:blip r:embed="rId7">
            <a:alphaModFix/>
          </a:blip>
          <a:srcRect/>
          <a:stretch/>
        </p:blipFill>
        <p:spPr>
          <a:xfrm>
            <a:off x="8258768" y="7218418"/>
            <a:ext cx="636567" cy="636564"/>
          </a:xfrm>
          <a:prstGeom prst="rect">
            <a:avLst/>
          </a:prstGeom>
          <a:noFill/>
          <a:ln>
            <a:noFill/>
          </a:ln>
        </p:spPr>
      </p:pic>
      <p:pic>
        <p:nvPicPr>
          <p:cNvPr id="103" name="Google Shape;103;g1a9b410502a_0_1"/>
          <p:cNvPicPr preferRelativeResize="0"/>
          <p:nvPr/>
        </p:nvPicPr>
        <p:blipFill rotWithShape="1">
          <a:blip r:embed="rId8">
            <a:alphaModFix/>
          </a:blip>
          <a:srcRect/>
          <a:stretch/>
        </p:blipFill>
        <p:spPr>
          <a:xfrm>
            <a:off x="5535668" y="7253235"/>
            <a:ext cx="687855" cy="687855"/>
          </a:xfrm>
          <a:prstGeom prst="rect">
            <a:avLst/>
          </a:prstGeom>
          <a:noFill/>
          <a:ln>
            <a:noFill/>
          </a:ln>
        </p:spPr>
      </p:pic>
      <p:cxnSp>
        <p:nvCxnSpPr>
          <p:cNvPr id="104" name="Google Shape;104;g1a9b410502a_0_1"/>
          <p:cNvCxnSpPr>
            <a:endCxn id="105" idx="1"/>
          </p:cNvCxnSpPr>
          <p:nvPr/>
        </p:nvCxnSpPr>
        <p:spPr>
          <a:xfrm rot="10800000" flipH="1">
            <a:off x="509186" y="4670417"/>
            <a:ext cx="1519500" cy="1800"/>
          </a:xfrm>
          <a:prstGeom prst="straightConnector1">
            <a:avLst/>
          </a:prstGeom>
          <a:noFill/>
          <a:ln w="9525" cap="flat" cmpd="sng">
            <a:solidFill>
              <a:srgbClr val="999999"/>
            </a:solidFill>
            <a:prstDash val="solid"/>
            <a:round/>
            <a:headEnd type="oval" w="sm" len="sm"/>
            <a:tailEnd type="none" w="sm" len="sm"/>
          </a:ln>
        </p:spPr>
      </p:cxnSp>
      <p:sp>
        <p:nvSpPr>
          <p:cNvPr id="106" name="Google Shape;106;g1a9b410502a_0_1"/>
          <p:cNvSpPr txBox="1"/>
          <p:nvPr/>
        </p:nvSpPr>
        <p:spPr>
          <a:xfrm>
            <a:off x="446954" y="373793"/>
            <a:ext cx="3187200" cy="1728900"/>
          </a:xfrm>
          <a:prstGeom prst="rect">
            <a:avLst/>
          </a:prstGeom>
          <a:noFill/>
          <a:ln>
            <a:noFill/>
          </a:ln>
        </p:spPr>
        <p:txBody>
          <a:bodyPr spcFirstLastPara="1" wrap="square" lIns="111675" tIns="111675" rIns="111675" bIns="111675" anchor="t" anchorCtr="0">
            <a:noAutofit/>
          </a:bodyPr>
          <a:lstStyle/>
          <a:p>
            <a:pPr marL="0" marR="0" lvl="0" indent="0" algn="l" rtl="0">
              <a:lnSpc>
                <a:spcPct val="80000"/>
              </a:lnSpc>
              <a:spcBef>
                <a:spcPts val="0"/>
              </a:spcBef>
              <a:spcAft>
                <a:spcPts val="0"/>
              </a:spcAft>
              <a:buClr>
                <a:srgbClr val="000000"/>
              </a:buClr>
              <a:buSzPts val="4300"/>
              <a:buFont typeface="Arial"/>
              <a:buNone/>
            </a:pPr>
            <a:r>
              <a:rPr lang="en-GB" sz="3100" b="0" i="0" u="none" strike="noStrike" cap="none">
                <a:solidFill>
                  <a:srgbClr val="FFFFFF"/>
                </a:solidFill>
                <a:latin typeface="Playfair Display Black"/>
                <a:ea typeface="Playfair Display Black"/>
                <a:cs typeface="Playfair Display Black"/>
                <a:sym typeface="Playfair Display Black"/>
              </a:rPr>
              <a:t>Our</a:t>
            </a:r>
            <a:endParaRPr sz="3100"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Clr>
                <a:srgbClr val="000000"/>
              </a:buClr>
              <a:buSzPts val="4300"/>
              <a:buFont typeface="Arial"/>
              <a:buNone/>
            </a:pPr>
            <a:r>
              <a:rPr lang="en-GB" sz="3100" b="0" i="0" u="none" strike="noStrike" cap="none">
                <a:solidFill>
                  <a:srgbClr val="FFFFFF"/>
                </a:solidFill>
                <a:latin typeface="Playfair Display Black"/>
                <a:ea typeface="Playfair Display Black"/>
                <a:cs typeface="Playfair Display Black"/>
                <a:sym typeface="Playfair Display Black"/>
              </a:rPr>
              <a:t>Library,</a:t>
            </a:r>
            <a:endParaRPr sz="3100"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Clr>
                <a:srgbClr val="000000"/>
              </a:buClr>
              <a:buSzPts val="4300"/>
              <a:buFont typeface="Arial"/>
              <a:buNone/>
            </a:pPr>
            <a:r>
              <a:rPr lang="en-GB" sz="3100" b="0" i="0" u="none" strike="noStrike" cap="none">
                <a:solidFill>
                  <a:srgbClr val="FFFFFF"/>
                </a:solidFill>
                <a:latin typeface="Playfair Display Black"/>
                <a:ea typeface="Playfair Display Black"/>
                <a:cs typeface="Playfair Display Black"/>
                <a:sym typeface="Playfair Display Black"/>
              </a:rPr>
              <a:t>Our </a:t>
            </a:r>
            <a:endParaRPr sz="3100" b="0" i="0" u="none" strike="noStrike" cap="none">
              <a:solidFill>
                <a:srgbClr val="FFFFFF"/>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Clr>
                <a:srgbClr val="000000"/>
              </a:buClr>
              <a:buSzPts val="4300"/>
              <a:buFont typeface="Arial"/>
              <a:buNone/>
            </a:pPr>
            <a:r>
              <a:rPr lang="en-GB" sz="3100" b="0" i="0" u="none" strike="noStrike" cap="none">
                <a:solidFill>
                  <a:srgbClr val="FFFFFF"/>
                </a:solidFill>
                <a:latin typeface="Playfair Display Black"/>
                <a:ea typeface="Playfair Display Black"/>
                <a:cs typeface="Playfair Display Black"/>
                <a:sym typeface="Playfair Display Black"/>
              </a:rPr>
              <a:t>Future</a:t>
            </a:r>
            <a:endParaRPr sz="3100" b="0" i="0" u="none" strike="noStrike" cap="none">
              <a:solidFill>
                <a:srgbClr val="FFFFFF"/>
              </a:solidFill>
              <a:latin typeface="Playfair Display Black"/>
              <a:ea typeface="Playfair Display Black"/>
              <a:cs typeface="Playfair Display Black"/>
              <a:sym typeface="Playfair Display Black"/>
            </a:endParaRPr>
          </a:p>
          <a:p>
            <a:pPr marL="0" marR="0" lvl="0" indent="0" algn="ctr" rtl="0">
              <a:lnSpc>
                <a:spcPct val="80000"/>
              </a:lnSpc>
              <a:spcBef>
                <a:spcPts val="0"/>
              </a:spcBef>
              <a:spcAft>
                <a:spcPts val="0"/>
              </a:spcAft>
              <a:buClr>
                <a:srgbClr val="000000"/>
              </a:buClr>
              <a:buSzPts val="7700"/>
              <a:buFont typeface="Arial"/>
              <a:buNone/>
            </a:pPr>
            <a:endParaRPr sz="7700" b="1" i="0" u="none" strike="noStrike" cap="none">
              <a:solidFill>
                <a:srgbClr val="FFFFFF"/>
              </a:solidFill>
              <a:latin typeface="Ubuntu"/>
              <a:ea typeface="Ubuntu"/>
              <a:cs typeface="Ubuntu"/>
              <a:sym typeface="Ubuntu"/>
            </a:endParaRPr>
          </a:p>
        </p:txBody>
      </p:sp>
      <p:sp>
        <p:nvSpPr>
          <p:cNvPr id="105" name="Google Shape;105;g1a9b410502a_0_1"/>
          <p:cNvSpPr txBox="1"/>
          <p:nvPr/>
        </p:nvSpPr>
        <p:spPr>
          <a:xfrm>
            <a:off x="2028686" y="4557617"/>
            <a:ext cx="1519500" cy="225600"/>
          </a:xfrm>
          <a:prstGeom prst="rect">
            <a:avLst/>
          </a:prstGeom>
          <a:noFill/>
          <a:ln>
            <a:noFill/>
          </a:ln>
        </p:spPr>
        <p:txBody>
          <a:bodyPr spcFirstLastPara="1" wrap="square" lIns="111675" tIns="111675" rIns="111675" bIns="111675" anchor="ctr" anchorCtr="0">
            <a:noAutofit/>
          </a:bodyPr>
          <a:lstStyle/>
          <a:p>
            <a:pPr marL="0" lvl="0" indent="0" algn="ctr" rtl="0">
              <a:spcBef>
                <a:spcPts val="0"/>
              </a:spcBef>
              <a:spcAft>
                <a:spcPts val="0"/>
              </a:spcAft>
              <a:buNone/>
            </a:pPr>
            <a:r>
              <a:rPr lang="en-GB" sz="1100" b="1">
                <a:solidFill>
                  <a:srgbClr val="FFFFFF"/>
                </a:solidFill>
                <a:latin typeface="Playfair Display"/>
                <a:ea typeface="Playfair Display"/>
                <a:cs typeface="Playfair Display"/>
                <a:sym typeface="Playfair Displ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South Dublin Library Champions</a:t>
            </a:r>
            <a:endParaRPr sz="1100" b="1">
              <a:solidFill>
                <a:srgbClr val="FFFFFF"/>
              </a:solidFill>
              <a:latin typeface="Playfair Display"/>
              <a:ea typeface="Playfair Display"/>
              <a:cs typeface="Playfair Display"/>
              <a:sym typeface="Playfair Display"/>
            </a:endParaRPr>
          </a:p>
        </p:txBody>
      </p:sp>
      <p:sp>
        <p:nvSpPr>
          <p:cNvPr id="107" name="Google Shape;107;g1a9b410502a_0_1"/>
          <p:cNvSpPr txBox="1"/>
          <p:nvPr/>
        </p:nvSpPr>
        <p:spPr>
          <a:xfrm>
            <a:off x="7820004" y="4557617"/>
            <a:ext cx="1708800" cy="225600"/>
          </a:xfrm>
          <a:prstGeom prst="rect">
            <a:avLst/>
          </a:prstGeom>
          <a:noFill/>
          <a:ln>
            <a:noFill/>
          </a:ln>
        </p:spPr>
        <p:txBody>
          <a:bodyPr spcFirstLastPara="1" wrap="square" lIns="111675" tIns="111675" rIns="111675" bIns="111675" anchor="ctr" anchorCtr="0">
            <a:noAutofit/>
          </a:bodyPr>
          <a:lstStyle/>
          <a:p>
            <a:pPr marL="0" lvl="0" indent="0" algn="ctr" rtl="0">
              <a:spcBef>
                <a:spcPts val="0"/>
              </a:spcBef>
              <a:spcAft>
                <a:spcPts val="0"/>
              </a:spcAft>
              <a:buNone/>
            </a:pPr>
            <a:r>
              <a:rPr lang="en-GB" sz="1100" b="1">
                <a:solidFill>
                  <a:srgbClr val="FFFFFF"/>
                </a:solidFill>
                <a:latin typeface="Playfair Display"/>
                <a:ea typeface="Playfair Display"/>
                <a:cs typeface="Playfair Display"/>
                <a:sym typeface="Playfair Displ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Key </a:t>
            </a:r>
            <a:r>
              <a:rPr lang="en-GB" sz="1100" b="1">
                <a:solidFill>
                  <a:srgbClr val="FFFFFF"/>
                </a:solidFill>
                <a:latin typeface="Playfair Display"/>
                <a:ea typeface="Playfair Display"/>
                <a:cs typeface="Playfair Display"/>
                <a:sym typeface="Playfair Display"/>
              </a:rPr>
              <a:t>Development areas</a:t>
            </a:r>
            <a:endParaRPr sz="1100" b="1">
              <a:solidFill>
                <a:srgbClr val="FFFFFF"/>
              </a:solidFill>
              <a:latin typeface="Playfair Display"/>
              <a:ea typeface="Playfair Display"/>
              <a:cs typeface="Playfair Display"/>
              <a:sym typeface="Playfair Display"/>
            </a:endParaRPr>
          </a:p>
        </p:txBody>
      </p:sp>
      <p:sp>
        <p:nvSpPr>
          <p:cNvPr id="108" name="Google Shape;108;g1a9b410502a_0_1"/>
          <p:cNvSpPr txBox="1"/>
          <p:nvPr/>
        </p:nvSpPr>
        <p:spPr>
          <a:xfrm>
            <a:off x="2074453" y="2731516"/>
            <a:ext cx="3299400" cy="1548300"/>
          </a:xfrm>
          <a:prstGeom prst="rect">
            <a:avLst/>
          </a:prstGeom>
          <a:noFill/>
          <a:ln>
            <a:noFill/>
          </a:ln>
        </p:spPr>
        <p:txBody>
          <a:bodyPr spcFirstLastPara="1" wrap="square" lIns="111675" tIns="111675" rIns="111675" bIns="111675" anchor="ctr" anchorCtr="0">
            <a:noAutofit/>
          </a:bodyPr>
          <a:lstStyle/>
          <a:p>
            <a:pPr marL="0" lvl="0" indent="0" algn="r" rtl="0">
              <a:spcBef>
                <a:spcPts val="0"/>
              </a:spcBef>
              <a:spcAft>
                <a:spcPts val="0"/>
              </a:spcAft>
              <a:buNone/>
            </a:pPr>
            <a:r>
              <a:rPr lang="en-GB" sz="2300" b="1">
                <a:solidFill>
                  <a:srgbClr val="F1C232"/>
                </a:solidFill>
                <a:latin typeface="Playfair Display"/>
                <a:ea typeface="Playfair Display"/>
                <a:cs typeface="Playfair Display"/>
                <a:sym typeface="Playfair Display"/>
              </a:rPr>
              <a:t>Innovation for the library we need today</a:t>
            </a:r>
            <a:endParaRPr sz="2300" b="1">
              <a:solidFill>
                <a:srgbClr val="F1C232"/>
              </a:solidFill>
              <a:latin typeface="Playfair Display"/>
              <a:ea typeface="Playfair Display"/>
              <a:cs typeface="Playfair Display"/>
              <a:sym typeface="Playfair Display"/>
            </a:endParaRPr>
          </a:p>
          <a:p>
            <a:pPr marL="0" lvl="0" indent="0" algn="r" rtl="0">
              <a:spcBef>
                <a:spcPts val="0"/>
              </a:spcBef>
              <a:spcAft>
                <a:spcPts val="0"/>
              </a:spcAft>
              <a:buNone/>
            </a:pPr>
            <a:endParaRPr sz="600" b="1">
              <a:solidFill>
                <a:srgbClr val="FFFFFF"/>
              </a:solidFill>
              <a:latin typeface="Lato"/>
              <a:ea typeface="Lato"/>
              <a:cs typeface="Lato"/>
              <a:sym typeface="Lato"/>
            </a:endParaRPr>
          </a:p>
          <a:p>
            <a:pPr marL="0" lvl="0" indent="0" algn="r" rtl="0">
              <a:spcBef>
                <a:spcPts val="0"/>
              </a:spcBef>
              <a:spcAft>
                <a:spcPts val="0"/>
              </a:spcAft>
              <a:buNone/>
            </a:pPr>
            <a:r>
              <a:rPr lang="en-GB" sz="1300" b="1">
                <a:solidFill>
                  <a:srgbClr val="FFFFFF"/>
                </a:solidFill>
                <a:latin typeface="Lato"/>
                <a:ea typeface="Lato"/>
                <a:cs typeface="Lato"/>
                <a:sym typeface="Lato"/>
              </a:rPr>
              <a:t>Human-Centred Innovation</a:t>
            </a:r>
            <a:endParaRPr sz="1300" b="1">
              <a:solidFill>
                <a:srgbClr val="FFFFFF"/>
              </a:solidFill>
              <a:latin typeface="Lato"/>
              <a:ea typeface="Lato"/>
              <a:cs typeface="Lato"/>
              <a:sym typeface="Lato"/>
            </a:endParaRPr>
          </a:p>
          <a:p>
            <a:pPr marL="0" lvl="0" indent="0" algn="r" rtl="0">
              <a:spcBef>
                <a:spcPts val="0"/>
              </a:spcBef>
              <a:spcAft>
                <a:spcPts val="0"/>
              </a:spcAft>
              <a:buNone/>
            </a:pPr>
            <a:r>
              <a:rPr lang="en-GB" sz="1300" b="1">
                <a:solidFill>
                  <a:srgbClr val="FFFFFF"/>
                </a:solidFill>
                <a:latin typeface="Lato"/>
                <a:ea typeface="Lato"/>
                <a:cs typeface="Lato"/>
                <a:sym typeface="Lato"/>
              </a:rPr>
              <a:t> for, with &amp; through the library </a:t>
            </a:r>
            <a:endParaRPr sz="1300" b="1">
              <a:solidFill>
                <a:srgbClr val="FFFFFF"/>
              </a:solidFill>
              <a:latin typeface="Lato"/>
              <a:ea typeface="Lato"/>
              <a:cs typeface="Lato"/>
              <a:sym typeface="Lato"/>
            </a:endParaRPr>
          </a:p>
        </p:txBody>
      </p:sp>
      <p:sp>
        <p:nvSpPr>
          <p:cNvPr id="109" name="Google Shape;109;g1a9b410502a_0_1"/>
          <p:cNvSpPr txBox="1"/>
          <p:nvPr/>
        </p:nvSpPr>
        <p:spPr>
          <a:xfrm>
            <a:off x="7310932" y="2731611"/>
            <a:ext cx="3416400" cy="1548300"/>
          </a:xfrm>
          <a:prstGeom prst="rect">
            <a:avLst/>
          </a:prstGeom>
          <a:noFill/>
          <a:ln>
            <a:noFill/>
          </a:ln>
        </p:spPr>
        <p:txBody>
          <a:bodyPr spcFirstLastPara="1" wrap="square" lIns="111675" tIns="111675" rIns="111675" bIns="111675" anchor="ctr" anchorCtr="0">
            <a:noAutofit/>
          </a:bodyPr>
          <a:lstStyle/>
          <a:p>
            <a:pPr marL="0" lvl="0" indent="0" algn="l" rtl="0">
              <a:spcBef>
                <a:spcPts val="0"/>
              </a:spcBef>
              <a:spcAft>
                <a:spcPts val="0"/>
              </a:spcAft>
              <a:buNone/>
            </a:pPr>
            <a:r>
              <a:rPr lang="en-GB" sz="2300" b="1">
                <a:solidFill>
                  <a:srgbClr val="F1C232"/>
                </a:solidFill>
                <a:latin typeface="Playfair Display"/>
                <a:ea typeface="Playfair Display"/>
                <a:cs typeface="Playfair Display"/>
                <a:sym typeface="Playfair Display"/>
              </a:rPr>
              <a:t>The library working </a:t>
            </a:r>
            <a:endParaRPr sz="2300" b="1">
              <a:solidFill>
                <a:srgbClr val="F1C232"/>
              </a:solidFill>
              <a:latin typeface="Playfair Display"/>
              <a:ea typeface="Playfair Display"/>
              <a:cs typeface="Playfair Display"/>
              <a:sym typeface="Playfair Display"/>
            </a:endParaRPr>
          </a:p>
          <a:p>
            <a:pPr marL="0" lvl="0" indent="0" algn="l" rtl="0">
              <a:spcBef>
                <a:spcPts val="0"/>
              </a:spcBef>
              <a:spcAft>
                <a:spcPts val="0"/>
              </a:spcAft>
              <a:buNone/>
            </a:pPr>
            <a:r>
              <a:rPr lang="en-GB" sz="2300" b="1">
                <a:solidFill>
                  <a:srgbClr val="F1C232"/>
                </a:solidFill>
                <a:latin typeface="Playfair Display"/>
                <a:ea typeface="Playfair Display"/>
                <a:cs typeface="Playfair Display"/>
                <a:sym typeface="Playfair Display"/>
              </a:rPr>
              <a:t>for tomorrow</a:t>
            </a:r>
            <a:endParaRPr sz="2300" b="1">
              <a:solidFill>
                <a:srgbClr val="F1C232"/>
              </a:solidFill>
              <a:latin typeface="Playfair Display"/>
              <a:ea typeface="Playfair Display"/>
              <a:cs typeface="Playfair Display"/>
              <a:sym typeface="Playfair Display"/>
            </a:endParaRPr>
          </a:p>
          <a:p>
            <a:pPr marL="0" lvl="0" indent="0" algn="l" rtl="0">
              <a:spcBef>
                <a:spcPts val="0"/>
              </a:spcBef>
              <a:spcAft>
                <a:spcPts val="0"/>
              </a:spcAft>
              <a:buNone/>
            </a:pPr>
            <a:endParaRPr sz="600" b="1">
              <a:solidFill>
                <a:srgbClr val="FFFFFF"/>
              </a:solidFill>
              <a:latin typeface="Lato"/>
              <a:ea typeface="Lato"/>
              <a:cs typeface="Lato"/>
              <a:sym typeface="Lato"/>
            </a:endParaRPr>
          </a:p>
          <a:p>
            <a:pPr marL="0" lvl="0" indent="0" algn="l" rtl="0">
              <a:spcBef>
                <a:spcPts val="0"/>
              </a:spcBef>
              <a:spcAft>
                <a:spcPts val="0"/>
              </a:spcAft>
              <a:buNone/>
            </a:pPr>
            <a:r>
              <a:rPr lang="en-GB" sz="1300" b="1">
                <a:solidFill>
                  <a:srgbClr val="FFFFFF"/>
                </a:solidFill>
                <a:latin typeface="Lato"/>
                <a:ea typeface="Lato"/>
                <a:cs typeface="Lato"/>
                <a:sym typeface="Lato"/>
              </a:rPr>
              <a:t>Responding to increasing community, social and global challenges</a:t>
            </a:r>
            <a:endParaRPr sz="1300">
              <a:solidFill>
                <a:srgbClr val="FFFFFF"/>
              </a:solidFill>
              <a:latin typeface="Lato"/>
              <a:ea typeface="Lato"/>
              <a:cs typeface="Lato"/>
              <a:sym typeface="Lato"/>
            </a:endParaRPr>
          </a:p>
        </p:txBody>
      </p:sp>
      <p:cxnSp>
        <p:nvCxnSpPr>
          <p:cNvPr id="110" name="Google Shape;110;g1a9b410502a_0_1"/>
          <p:cNvCxnSpPr/>
          <p:nvPr/>
        </p:nvCxnSpPr>
        <p:spPr>
          <a:xfrm rot="10800000" flipH="1">
            <a:off x="3548072" y="4669546"/>
            <a:ext cx="1519500" cy="1800"/>
          </a:xfrm>
          <a:prstGeom prst="straightConnector1">
            <a:avLst/>
          </a:prstGeom>
          <a:noFill/>
          <a:ln w="9525" cap="flat" cmpd="sng">
            <a:solidFill>
              <a:srgbClr val="999999"/>
            </a:solidFill>
            <a:prstDash val="solid"/>
            <a:round/>
            <a:headEnd type="none" w="sm" len="sm"/>
            <a:tailEnd type="oval" w="sm" len="sm"/>
          </a:ln>
        </p:spPr>
      </p:cxnSp>
      <p:cxnSp>
        <p:nvCxnSpPr>
          <p:cNvPr id="111" name="Google Shape;111;g1a9b410502a_0_1"/>
          <p:cNvCxnSpPr/>
          <p:nvPr/>
        </p:nvCxnSpPr>
        <p:spPr>
          <a:xfrm rot="10800000" flipH="1">
            <a:off x="5579896" y="4686453"/>
            <a:ext cx="2041500" cy="1800"/>
          </a:xfrm>
          <a:prstGeom prst="straightConnector1">
            <a:avLst/>
          </a:prstGeom>
          <a:noFill/>
          <a:ln w="9525" cap="flat" cmpd="sng">
            <a:solidFill>
              <a:srgbClr val="999999"/>
            </a:solidFill>
            <a:prstDash val="solid"/>
            <a:round/>
            <a:headEnd type="oval" w="sm" len="sm"/>
            <a:tailEnd type="none" w="sm" len="sm"/>
          </a:ln>
        </p:spPr>
      </p:cxnSp>
      <p:cxnSp>
        <p:nvCxnSpPr>
          <p:cNvPr id="112" name="Google Shape;112;g1a9b410502a_0_1"/>
          <p:cNvCxnSpPr/>
          <p:nvPr/>
        </p:nvCxnSpPr>
        <p:spPr>
          <a:xfrm rot="10800000" flipH="1">
            <a:off x="9727283" y="4686453"/>
            <a:ext cx="2041500" cy="1800"/>
          </a:xfrm>
          <a:prstGeom prst="straightConnector1">
            <a:avLst/>
          </a:prstGeom>
          <a:noFill/>
          <a:ln w="9525" cap="flat" cmpd="sng">
            <a:solidFill>
              <a:srgbClr val="999999"/>
            </a:solidFill>
            <a:prstDash val="solid"/>
            <a:round/>
            <a:headEnd type="none" w="sm" len="sm"/>
            <a:tailEnd type="oval" w="sm" len="sm"/>
          </a:ln>
        </p:spPr>
      </p:cxnSp>
      <p:sp>
        <p:nvSpPr>
          <p:cNvPr id="113" name="Google Shape;113;g1a9b410502a_0_1"/>
          <p:cNvSpPr/>
          <p:nvPr/>
        </p:nvSpPr>
        <p:spPr>
          <a:xfrm>
            <a:off x="5654800" y="2731525"/>
            <a:ext cx="1484700" cy="1458900"/>
          </a:xfrm>
          <a:prstGeom prst="ellipse">
            <a:avLst/>
          </a:prstGeom>
          <a:solidFill>
            <a:srgbClr val="F1C232"/>
          </a:solidFill>
          <a:ln>
            <a:noFill/>
          </a:ln>
        </p:spPr>
        <p:txBody>
          <a:bodyPr spcFirstLastPara="1" wrap="square" lIns="111675" tIns="111675" rIns="111675" bIns="111675" anchor="ctr" anchorCtr="0">
            <a:noAutofit/>
          </a:bodyPr>
          <a:lstStyle/>
          <a:p>
            <a:pPr marL="0" lvl="0" indent="0" algn="l" rtl="0">
              <a:spcBef>
                <a:spcPts val="0"/>
              </a:spcBef>
              <a:spcAft>
                <a:spcPts val="0"/>
              </a:spcAft>
              <a:buNone/>
            </a:pPr>
            <a:endParaRPr/>
          </a:p>
        </p:txBody>
      </p:sp>
      <p:sp>
        <p:nvSpPr>
          <p:cNvPr id="114" name="Google Shape;114;g1a9b410502a_0_1"/>
          <p:cNvSpPr txBox="1"/>
          <p:nvPr/>
        </p:nvSpPr>
        <p:spPr>
          <a:xfrm>
            <a:off x="5851501" y="2920175"/>
            <a:ext cx="1287900" cy="914400"/>
          </a:xfrm>
          <a:prstGeom prst="rect">
            <a:avLst/>
          </a:prstGeom>
          <a:noFill/>
          <a:ln>
            <a:noFill/>
          </a:ln>
        </p:spPr>
        <p:txBody>
          <a:bodyPr spcFirstLastPara="1" wrap="square" lIns="111675" tIns="111675" rIns="111675" bIns="111675" anchor="t" anchorCtr="0">
            <a:noAutofit/>
          </a:bodyPr>
          <a:lstStyle/>
          <a:p>
            <a:pPr marL="0" marR="0" lvl="0" indent="0" algn="l" rtl="0">
              <a:lnSpc>
                <a:spcPct val="80000"/>
              </a:lnSpc>
              <a:spcBef>
                <a:spcPts val="0"/>
              </a:spcBef>
              <a:spcAft>
                <a:spcPts val="0"/>
              </a:spcAft>
              <a:buClr>
                <a:srgbClr val="000000"/>
              </a:buClr>
              <a:buSzPts val="4300"/>
              <a:buFont typeface="Arial"/>
              <a:buNone/>
            </a:pPr>
            <a:r>
              <a:rPr lang="en-GB" sz="1800" b="0" i="0" u="none" strike="noStrike" cap="none">
                <a:solidFill>
                  <a:srgbClr val="000000"/>
                </a:solidFill>
                <a:latin typeface="Playfair Display Black"/>
                <a:ea typeface="Playfair Display Black"/>
                <a:cs typeface="Playfair Display Black"/>
                <a:sym typeface="Playfair Display Black"/>
              </a:rPr>
              <a:t>Our</a:t>
            </a:r>
            <a:endParaRPr sz="1800" b="0" i="0" u="none" strike="noStrike" cap="none">
              <a:solidFill>
                <a:srgbClr val="000000"/>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Clr>
                <a:srgbClr val="000000"/>
              </a:buClr>
              <a:buSzPts val="4300"/>
              <a:buFont typeface="Arial"/>
              <a:buNone/>
            </a:pPr>
            <a:r>
              <a:rPr lang="en-GB" sz="1800" b="0" i="0" u="none" strike="noStrike" cap="none">
                <a:solidFill>
                  <a:srgbClr val="000000"/>
                </a:solidFill>
                <a:latin typeface="Playfair Display Black"/>
                <a:ea typeface="Playfair Display Black"/>
                <a:cs typeface="Playfair Display Black"/>
                <a:sym typeface="Playfair Display Black"/>
              </a:rPr>
              <a:t>Library,</a:t>
            </a:r>
            <a:endParaRPr sz="1800" b="0" i="0" u="none" strike="noStrike" cap="none">
              <a:solidFill>
                <a:srgbClr val="000000"/>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Clr>
                <a:srgbClr val="000000"/>
              </a:buClr>
              <a:buSzPts val="4300"/>
              <a:buFont typeface="Arial"/>
              <a:buNone/>
            </a:pPr>
            <a:r>
              <a:rPr lang="en-GB" sz="1800" b="0" i="0" u="none" strike="noStrike" cap="none">
                <a:solidFill>
                  <a:srgbClr val="000000"/>
                </a:solidFill>
                <a:latin typeface="Playfair Display Black"/>
                <a:ea typeface="Playfair Display Black"/>
                <a:cs typeface="Playfair Display Black"/>
                <a:sym typeface="Playfair Display Black"/>
              </a:rPr>
              <a:t>Our </a:t>
            </a:r>
            <a:endParaRPr sz="1800" b="0" i="0" u="none" strike="noStrike" cap="none">
              <a:solidFill>
                <a:srgbClr val="000000"/>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Clr>
                <a:srgbClr val="000000"/>
              </a:buClr>
              <a:buSzPts val="4300"/>
              <a:buFont typeface="Arial"/>
              <a:buNone/>
            </a:pPr>
            <a:r>
              <a:rPr lang="en-GB" sz="1800" b="0" i="0" u="none" strike="noStrike" cap="none">
                <a:solidFill>
                  <a:srgbClr val="000000"/>
                </a:solidFill>
                <a:latin typeface="Playfair Display Black"/>
                <a:ea typeface="Playfair Display Black"/>
                <a:cs typeface="Playfair Display Black"/>
                <a:sym typeface="Playfair Display Black"/>
              </a:rPr>
              <a:t>Future</a:t>
            </a:r>
            <a:endParaRPr sz="1800" b="0" i="0" u="none" strike="noStrike" cap="none">
              <a:solidFill>
                <a:srgbClr val="000000"/>
              </a:solidFill>
              <a:latin typeface="Playfair Display Black"/>
              <a:ea typeface="Playfair Display Black"/>
              <a:cs typeface="Playfair Display Black"/>
              <a:sym typeface="Playfair Display Black"/>
            </a:endParaRPr>
          </a:p>
          <a:p>
            <a:pPr marL="0" marR="0" lvl="0" indent="0" algn="ctr" rtl="0">
              <a:lnSpc>
                <a:spcPct val="80000"/>
              </a:lnSpc>
              <a:spcBef>
                <a:spcPts val="0"/>
              </a:spcBef>
              <a:spcAft>
                <a:spcPts val="0"/>
              </a:spcAft>
              <a:buClr>
                <a:srgbClr val="000000"/>
              </a:buClr>
              <a:buSzPts val="7700"/>
              <a:buFont typeface="Arial"/>
              <a:buNone/>
            </a:pPr>
            <a:endParaRPr sz="6200" b="1" i="0" u="none" strike="noStrike" cap="none">
              <a:solidFill>
                <a:srgbClr val="000000"/>
              </a:solidFill>
              <a:latin typeface="Ubuntu"/>
              <a:ea typeface="Ubuntu"/>
              <a:cs typeface="Ubuntu"/>
              <a:sym typeface="Ubuntu"/>
            </a:endParaRPr>
          </a:p>
        </p:txBody>
      </p:sp>
      <p:sp>
        <p:nvSpPr>
          <p:cNvPr id="115" name="Google Shape;115;g1a9b410502a_0_1"/>
          <p:cNvSpPr txBox="1"/>
          <p:nvPr/>
        </p:nvSpPr>
        <p:spPr>
          <a:xfrm>
            <a:off x="3547918" y="950404"/>
            <a:ext cx="5705700" cy="2071800"/>
          </a:xfrm>
          <a:prstGeom prst="rect">
            <a:avLst/>
          </a:prstGeom>
          <a:noFill/>
          <a:ln>
            <a:noFill/>
          </a:ln>
        </p:spPr>
        <p:txBody>
          <a:bodyPr spcFirstLastPara="1" wrap="square" lIns="0" tIns="111675" rIns="0" bIns="111675" anchor="t" anchorCtr="0">
            <a:noAutofit/>
          </a:bodyPr>
          <a:lstStyle/>
          <a:p>
            <a:pPr marL="0" lvl="0" indent="0" algn="ctr" rtl="0">
              <a:lnSpc>
                <a:spcPct val="115000"/>
              </a:lnSpc>
              <a:spcBef>
                <a:spcPts val="0"/>
              </a:spcBef>
              <a:spcAft>
                <a:spcPts val="0"/>
              </a:spcAft>
              <a:buNone/>
            </a:pPr>
            <a:r>
              <a:rPr lang="en-GB" sz="1200" b="1">
                <a:solidFill>
                  <a:srgbClr val="FFFFFF"/>
                </a:solidFill>
                <a:latin typeface="Lato"/>
                <a:ea typeface="Lato"/>
                <a:cs typeface="Lato"/>
                <a:sym typeface="Lato"/>
              </a:rPr>
              <a:t>South Dublin Libraries will become a benchmark for what a public library can be in terms of engagement, relevance, innovation and impact. We will do this by questioning why we exist, what we do and how we can better serve the public.</a:t>
            </a:r>
            <a:endParaRPr sz="1200" b="1">
              <a:solidFill>
                <a:srgbClr val="FFFFFF"/>
              </a:solidFill>
              <a:latin typeface="Lato"/>
              <a:ea typeface="Lato"/>
              <a:cs typeface="Lato"/>
              <a:sym typeface="Lato"/>
            </a:endParaRPr>
          </a:p>
          <a:p>
            <a:pPr marL="0" lvl="0" indent="0" algn="ctr" rtl="0">
              <a:lnSpc>
                <a:spcPct val="115000"/>
              </a:lnSpc>
              <a:spcBef>
                <a:spcPts val="0"/>
              </a:spcBef>
              <a:spcAft>
                <a:spcPts val="0"/>
              </a:spcAft>
              <a:buNone/>
            </a:pPr>
            <a:endParaRPr sz="500" b="1">
              <a:solidFill>
                <a:srgbClr val="FFFFFF"/>
              </a:solidFill>
              <a:latin typeface="Lato"/>
              <a:ea typeface="Lato"/>
              <a:cs typeface="Lato"/>
              <a:sym typeface="Lato"/>
            </a:endParaRPr>
          </a:p>
          <a:p>
            <a:pPr marL="0" lvl="0" indent="0" algn="ctr" rtl="0">
              <a:lnSpc>
                <a:spcPct val="115000"/>
              </a:lnSpc>
              <a:spcBef>
                <a:spcPts val="0"/>
              </a:spcBef>
              <a:spcAft>
                <a:spcPts val="0"/>
              </a:spcAft>
              <a:buNone/>
            </a:pPr>
            <a:r>
              <a:rPr lang="en-GB" sz="1200" b="1">
                <a:solidFill>
                  <a:srgbClr val="FFFFFF"/>
                </a:solidFill>
                <a:latin typeface="Lato"/>
                <a:ea typeface="Lato"/>
                <a:cs typeface="Lato"/>
                <a:sym typeface="Lato"/>
              </a:rPr>
              <a:t> Today, society and communities face many challenges, where accurate information, human connection and inspiration is needed. South Dublin Libraries  will use our position in the heart of communities to better serve those communities. </a:t>
            </a:r>
            <a:endParaRPr sz="1200" b="1">
              <a:latin typeface="Lato"/>
              <a:ea typeface="Lato"/>
              <a:cs typeface="Lato"/>
              <a:sym typeface="Lato"/>
            </a:endParaRPr>
          </a:p>
        </p:txBody>
      </p:sp>
      <p:sp>
        <p:nvSpPr>
          <p:cNvPr id="116" name="Google Shape;116;g1a9b410502a_0_1"/>
          <p:cNvSpPr txBox="1"/>
          <p:nvPr/>
        </p:nvSpPr>
        <p:spPr>
          <a:xfrm>
            <a:off x="4692678" y="312230"/>
            <a:ext cx="3416400" cy="638100"/>
          </a:xfrm>
          <a:prstGeom prst="rect">
            <a:avLst/>
          </a:prstGeom>
          <a:noFill/>
          <a:ln>
            <a:noFill/>
          </a:ln>
        </p:spPr>
        <p:txBody>
          <a:bodyPr spcFirstLastPara="1" wrap="square" lIns="111675" tIns="111675" rIns="111675" bIns="111675" anchor="ctr" anchorCtr="0">
            <a:noAutofit/>
          </a:bodyPr>
          <a:lstStyle/>
          <a:p>
            <a:pPr marL="0" lvl="0" indent="0" algn="ctr" rtl="0">
              <a:spcBef>
                <a:spcPts val="0"/>
              </a:spcBef>
              <a:spcAft>
                <a:spcPts val="0"/>
              </a:spcAft>
              <a:buNone/>
            </a:pPr>
            <a:r>
              <a:rPr lang="en-GB" sz="2900" b="1">
                <a:solidFill>
                  <a:srgbClr val="F1C232"/>
                </a:solidFill>
                <a:latin typeface="Playfair Display"/>
                <a:ea typeface="Playfair Display"/>
                <a:cs typeface="Playfair Display"/>
                <a:sym typeface="Playfair Display"/>
              </a:rPr>
              <a:t>Our Aspiration</a:t>
            </a:r>
            <a:endParaRPr sz="2900">
              <a:solidFill>
                <a:srgbClr val="F1C232"/>
              </a:solidFill>
              <a:latin typeface="Lato"/>
              <a:ea typeface="Lato"/>
              <a:cs typeface="Lato"/>
              <a:sym typeface="Lato"/>
            </a:endParaRPr>
          </a:p>
        </p:txBody>
      </p:sp>
      <p:sp>
        <p:nvSpPr>
          <p:cNvPr id="117" name="Google Shape;117;g1a9b410502a_0_1"/>
          <p:cNvSpPr txBox="1"/>
          <p:nvPr/>
        </p:nvSpPr>
        <p:spPr>
          <a:xfrm>
            <a:off x="565591" y="2101816"/>
            <a:ext cx="1596300" cy="580500"/>
          </a:xfrm>
          <a:prstGeom prst="rect">
            <a:avLst/>
          </a:prstGeom>
          <a:noFill/>
          <a:ln>
            <a:noFill/>
          </a:ln>
        </p:spPr>
        <p:txBody>
          <a:bodyPr spcFirstLastPara="1" wrap="square" lIns="0" tIns="0" rIns="111675" bIns="111675" anchor="t" anchorCtr="0">
            <a:noAutofit/>
          </a:bodyPr>
          <a:lstStyle/>
          <a:p>
            <a:pPr marL="0" lvl="0" indent="0" algn="l" rtl="0">
              <a:spcBef>
                <a:spcPts val="0"/>
              </a:spcBef>
              <a:spcAft>
                <a:spcPts val="0"/>
              </a:spcAft>
              <a:buNone/>
            </a:pPr>
            <a:r>
              <a:rPr lang="en-GB" sz="900" b="1">
                <a:solidFill>
                  <a:srgbClr val="F1C232"/>
                </a:solidFill>
              </a:rPr>
              <a:t>South Dublin Libraries</a:t>
            </a:r>
            <a:endParaRPr sz="900" b="1">
              <a:solidFill>
                <a:srgbClr val="F1C232"/>
              </a:solidFill>
            </a:endParaRPr>
          </a:p>
          <a:p>
            <a:pPr marL="0" lvl="0" indent="0" algn="l" rtl="0">
              <a:spcBef>
                <a:spcPts val="0"/>
              </a:spcBef>
              <a:spcAft>
                <a:spcPts val="0"/>
              </a:spcAft>
              <a:buNone/>
            </a:pPr>
            <a:r>
              <a:rPr lang="en-GB" sz="900" b="1">
                <a:solidFill>
                  <a:srgbClr val="F1C232"/>
                </a:solidFill>
              </a:rPr>
              <a:t>Development Plan</a:t>
            </a:r>
            <a:endParaRPr sz="900" b="1">
              <a:solidFill>
                <a:srgbClr val="F1C232"/>
              </a:solidFill>
            </a:endParaRPr>
          </a:p>
          <a:p>
            <a:pPr marL="0" lvl="0" indent="0" algn="l" rtl="0">
              <a:spcBef>
                <a:spcPts val="0"/>
              </a:spcBef>
              <a:spcAft>
                <a:spcPts val="0"/>
              </a:spcAft>
              <a:buNone/>
            </a:pPr>
            <a:r>
              <a:rPr lang="en-GB" sz="900" b="1">
                <a:solidFill>
                  <a:srgbClr val="FFFFFF"/>
                </a:solidFill>
              </a:rPr>
              <a:t>2023 - 2027</a:t>
            </a:r>
            <a:endParaRPr sz="900" b="1">
              <a:solidFill>
                <a:srgbClr val="FFFFFF"/>
              </a:solidFill>
            </a:endParaRPr>
          </a:p>
        </p:txBody>
      </p:sp>
      <p:pic>
        <p:nvPicPr>
          <p:cNvPr id="118" name="Google Shape;118;g1a9b410502a_0_1"/>
          <p:cNvPicPr preferRelativeResize="0"/>
          <p:nvPr/>
        </p:nvPicPr>
        <p:blipFill>
          <a:blip r:embed="rId9">
            <a:alphaModFix/>
          </a:blip>
          <a:stretch>
            <a:fillRect/>
          </a:stretch>
        </p:blipFill>
        <p:spPr>
          <a:xfrm rot="10800000" flipH="1">
            <a:off x="8167348" y="5139425"/>
            <a:ext cx="504426" cy="504450"/>
          </a:xfrm>
          <a:prstGeom prst="rect">
            <a:avLst/>
          </a:prstGeom>
          <a:noFill/>
          <a:ln>
            <a:noFill/>
          </a:ln>
        </p:spPr>
      </p:pic>
      <p:sp>
        <p:nvSpPr>
          <p:cNvPr id="119" name="Google Shape;119;g1a9b410502a_0_1"/>
          <p:cNvSpPr txBox="1"/>
          <p:nvPr/>
        </p:nvSpPr>
        <p:spPr>
          <a:xfrm>
            <a:off x="8109075" y="6275550"/>
            <a:ext cx="2291400" cy="580500"/>
          </a:xfrm>
          <a:prstGeom prst="rect">
            <a:avLst/>
          </a:prstGeom>
          <a:noFill/>
          <a:ln>
            <a:noFill/>
          </a:ln>
        </p:spPr>
        <p:txBody>
          <a:bodyPr spcFirstLastPara="1" wrap="square" lIns="0" tIns="0" rIns="111675" bIns="111675" anchor="t" anchorCtr="0">
            <a:noAutofit/>
          </a:bodyPr>
          <a:lstStyle/>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Innovative Curation:</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Wayfinding life:</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Meaningful partnerships</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Adapting delivery</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Literacy &amp; Healthy Ireland: </a:t>
            </a:r>
            <a:endParaRPr sz="1100">
              <a:solidFill>
                <a:schemeClr val="lt1"/>
              </a:solidFill>
              <a:latin typeface="Lexend Deca"/>
              <a:ea typeface="Lexend Deca"/>
              <a:cs typeface="Lexend Deca"/>
              <a:sym typeface="Lexend Deca"/>
            </a:endParaRPr>
          </a:p>
          <a:p>
            <a:pPr marL="558800" lvl="0" indent="0" algn="l" rtl="0">
              <a:spcBef>
                <a:spcPts val="0"/>
              </a:spcBef>
              <a:spcAft>
                <a:spcPts val="0"/>
              </a:spcAft>
              <a:buNone/>
            </a:pPr>
            <a:endParaRPr sz="1100">
              <a:solidFill>
                <a:schemeClr val="lt1"/>
              </a:solidFill>
              <a:latin typeface="Lexend Deca"/>
              <a:ea typeface="Lexend Deca"/>
              <a:cs typeface="Lexend Deca"/>
              <a:sym typeface="Lexend Deca"/>
            </a:endParaRPr>
          </a:p>
        </p:txBody>
      </p:sp>
      <p:sp>
        <p:nvSpPr>
          <p:cNvPr id="120" name="Google Shape;120;g1a9b410502a_0_1"/>
          <p:cNvSpPr txBox="1"/>
          <p:nvPr/>
        </p:nvSpPr>
        <p:spPr>
          <a:xfrm>
            <a:off x="5549725" y="6276425"/>
            <a:ext cx="2291400" cy="580500"/>
          </a:xfrm>
          <a:prstGeom prst="rect">
            <a:avLst/>
          </a:prstGeom>
          <a:noFill/>
          <a:ln>
            <a:noFill/>
          </a:ln>
        </p:spPr>
        <p:txBody>
          <a:bodyPr spcFirstLastPara="1" wrap="square" lIns="0" tIns="0" rIns="111675" bIns="111675" anchor="t" anchorCtr="0">
            <a:noAutofit/>
          </a:bodyPr>
          <a:lstStyle/>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Attracting teenagers           &amp; young adults:</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Finding our purpose</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Transition to experiences</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Adapting to member needs</a:t>
            </a:r>
            <a:endParaRPr sz="1100">
              <a:solidFill>
                <a:schemeClr val="lt1"/>
              </a:solidFill>
              <a:latin typeface="Lexend Deca"/>
              <a:ea typeface="Lexend Deca"/>
              <a:cs typeface="Lexend Deca"/>
              <a:sym typeface="Lexend Deca"/>
            </a:endParaRPr>
          </a:p>
        </p:txBody>
      </p:sp>
      <p:sp>
        <p:nvSpPr>
          <p:cNvPr id="121" name="Google Shape;121;g1a9b410502a_0_1"/>
          <p:cNvSpPr txBox="1"/>
          <p:nvPr/>
        </p:nvSpPr>
        <p:spPr>
          <a:xfrm>
            <a:off x="8167350" y="8401788"/>
            <a:ext cx="2291400" cy="580500"/>
          </a:xfrm>
          <a:prstGeom prst="rect">
            <a:avLst/>
          </a:prstGeom>
          <a:noFill/>
          <a:ln>
            <a:noFill/>
          </a:ln>
        </p:spPr>
        <p:txBody>
          <a:bodyPr spcFirstLastPara="1" wrap="square" lIns="0" tIns="0" rIns="111675" bIns="111675" anchor="t" anchorCtr="0">
            <a:noAutofit/>
          </a:bodyPr>
          <a:lstStyle/>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Innovation &amp; improvement</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Getting out into the community</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Irish Language</a:t>
            </a:r>
            <a:endParaRPr sz="1100">
              <a:solidFill>
                <a:schemeClr val="lt1"/>
              </a:solidFill>
              <a:latin typeface="Lexend Deca"/>
              <a:ea typeface="Lexend Deca"/>
              <a:cs typeface="Lexend Deca"/>
              <a:sym typeface="Lexend Deca"/>
            </a:endParaRPr>
          </a:p>
        </p:txBody>
      </p:sp>
      <p:sp>
        <p:nvSpPr>
          <p:cNvPr id="122" name="Google Shape;122;g1a9b410502a_0_1"/>
          <p:cNvSpPr txBox="1"/>
          <p:nvPr/>
        </p:nvSpPr>
        <p:spPr>
          <a:xfrm>
            <a:off x="5470600" y="8475400"/>
            <a:ext cx="2355000" cy="580500"/>
          </a:xfrm>
          <a:prstGeom prst="rect">
            <a:avLst/>
          </a:prstGeom>
          <a:noFill/>
          <a:ln>
            <a:noFill/>
          </a:ln>
        </p:spPr>
        <p:txBody>
          <a:bodyPr spcFirstLastPara="1" wrap="square" lIns="0" tIns="0" rIns="111675" bIns="111675" anchor="t" anchorCtr="0">
            <a:noAutofit/>
          </a:bodyPr>
          <a:lstStyle/>
          <a:p>
            <a:pPr marL="269999" lvl="0" indent="-159849" algn="l" rtl="0">
              <a:spcBef>
                <a:spcPts val="0"/>
              </a:spcBef>
              <a:spcAft>
                <a:spcPts val="0"/>
              </a:spcAft>
              <a:buClr>
                <a:schemeClr val="lt1"/>
              </a:buClr>
              <a:buSzPts val="1100"/>
              <a:buFont typeface="Lato"/>
              <a:buChar char="●"/>
            </a:pPr>
            <a:r>
              <a:rPr lang="en-GB" sz="1100">
                <a:solidFill>
                  <a:schemeClr val="lt1"/>
                </a:solidFill>
                <a:latin typeface="Lexend Deca"/>
                <a:ea typeface="Lexend Deca"/>
                <a:cs typeface="Lexend Deca"/>
                <a:sym typeface="Lexend Deca"/>
              </a:rPr>
              <a:t>The library as a third+ space</a:t>
            </a:r>
            <a:endParaRPr sz="1100">
              <a:solidFill>
                <a:schemeClr val="lt1"/>
              </a:solidFill>
              <a:latin typeface="Lexend Deca"/>
              <a:ea typeface="Lexend Deca"/>
              <a:cs typeface="Lexend Deca"/>
              <a:sym typeface="Lexend Deca"/>
            </a:endParaRPr>
          </a:p>
          <a:p>
            <a:pPr marL="269999" lvl="0" indent="-159849" algn="l" rtl="0">
              <a:spcBef>
                <a:spcPts val="0"/>
              </a:spcBef>
              <a:spcAft>
                <a:spcPts val="0"/>
              </a:spcAft>
              <a:buClr>
                <a:schemeClr val="lt1"/>
              </a:buClr>
              <a:buSzPts val="1100"/>
              <a:buFont typeface="Lexend Deca"/>
              <a:buChar char="●"/>
            </a:pPr>
            <a:r>
              <a:rPr lang="en-GB" sz="1100">
                <a:solidFill>
                  <a:schemeClr val="lt1"/>
                </a:solidFill>
                <a:latin typeface="Lexend Deca"/>
                <a:ea typeface="Lexend Deca"/>
                <a:cs typeface="Lexend Deca"/>
                <a:sym typeface="Lexend Deca"/>
              </a:rPr>
              <a:t>Targeted Comfort</a:t>
            </a:r>
            <a:endParaRPr sz="1100">
              <a:solidFill>
                <a:schemeClr val="lt1"/>
              </a:solidFill>
              <a:latin typeface="Lexend Deca"/>
              <a:ea typeface="Lexend Deca"/>
              <a:cs typeface="Lexend Deca"/>
              <a:sym typeface="Lexend De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p:nvPr/>
        </p:nvSpPr>
        <p:spPr>
          <a:xfrm>
            <a:off x="212957" y="439701"/>
            <a:ext cx="12435359" cy="8721973"/>
          </a:xfrm>
          <a:prstGeom prst="rect">
            <a:avLst/>
          </a:prstGeom>
          <a:solidFill>
            <a:schemeClr val="lt1"/>
          </a:solidFill>
          <a:ln>
            <a:noFill/>
          </a:ln>
        </p:spPr>
        <p:txBody>
          <a:bodyPr spcFirstLastPara="1" wrap="square" lIns="109475" tIns="109475" rIns="109475" bIns="109475" anchor="ctr" anchorCtr="0">
            <a:noAutofit/>
          </a:bodyPr>
          <a:lstStyle/>
          <a:p>
            <a:pPr marL="0" marR="0" lvl="0" indent="0" algn="l" rtl="0">
              <a:lnSpc>
                <a:spcPct val="9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28" name="Google Shape;128;p6"/>
          <p:cNvSpPr/>
          <p:nvPr/>
        </p:nvSpPr>
        <p:spPr>
          <a:xfrm>
            <a:off x="0" y="-25"/>
            <a:ext cx="12802200" cy="4803600"/>
          </a:xfrm>
          <a:prstGeom prst="rect">
            <a:avLst/>
          </a:prstGeom>
          <a:solidFill>
            <a:schemeClr val="dk1"/>
          </a:solidFill>
          <a:ln>
            <a:noFill/>
          </a:ln>
        </p:spPr>
        <p:txBody>
          <a:bodyPr spcFirstLastPara="1" wrap="square" lIns="109475" tIns="109475" rIns="109475" bIns="109475"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129" name="Google Shape;129;p6"/>
          <p:cNvPicPr preferRelativeResize="0"/>
          <p:nvPr/>
        </p:nvPicPr>
        <p:blipFill rotWithShape="1">
          <a:blip r:embed="rId3">
            <a:alphaModFix amt="34000"/>
          </a:blip>
          <a:srcRect l="711" t="38347" r="474" b="2564"/>
          <a:stretch/>
        </p:blipFill>
        <p:spPr>
          <a:xfrm>
            <a:off x="25" y="-100"/>
            <a:ext cx="12802150" cy="4803748"/>
          </a:xfrm>
          <a:prstGeom prst="rect">
            <a:avLst/>
          </a:prstGeom>
          <a:noFill/>
          <a:ln>
            <a:noFill/>
          </a:ln>
        </p:spPr>
      </p:pic>
      <p:graphicFrame>
        <p:nvGraphicFramePr>
          <p:cNvPr id="130" name="Google Shape;130;p6"/>
          <p:cNvGraphicFramePr/>
          <p:nvPr/>
        </p:nvGraphicFramePr>
        <p:xfrm>
          <a:off x="396957" y="2952454"/>
          <a:ext cx="3000000" cy="3000000"/>
        </p:xfrm>
        <a:graphic>
          <a:graphicData uri="http://schemas.openxmlformats.org/drawingml/2006/table">
            <a:tbl>
              <a:tblPr>
                <a:noFill/>
                <a:tableStyleId>{861E8F86-BBBF-4D31-B1E8-FCBEB8BBE4EC}</a:tableStyleId>
              </a:tblPr>
              <a:tblGrid>
                <a:gridCol w="3179100">
                  <a:extLst>
                    <a:ext uri="{9D8B030D-6E8A-4147-A177-3AD203B41FA5}">
                      <a16:colId xmlns:a16="http://schemas.microsoft.com/office/drawing/2014/main" val="20000"/>
                    </a:ext>
                  </a:extLst>
                </a:gridCol>
                <a:gridCol w="2958675">
                  <a:extLst>
                    <a:ext uri="{9D8B030D-6E8A-4147-A177-3AD203B41FA5}">
                      <a16:colId xmlns:a16="http://schemas.microsoft.com/office/drawing/2014/main" val="20001"/>
                    </a:ext>
                  </a:extLst>
                </a:gridCol>
                <a:gridCol w="3004700">
                  <a:extLst>
                    <a:ext uri="{9D8B030D-6E8A-4147-A177-3AD203B41FA5}">
                      <a16:colId xmlns:a16="http://schemas.microsoft.com/office/drawing/2014/main" val="20002"/>
                    </a:ext>
                  </a:extLst>
                </a:gridCol>
                <a:gridCol w="2912650">
                  <a:extLst>
                    <a:ext uri="{9D8B030D-6E8A-4147-A177-3AD203B41FA5}">
                      <a16:colId xmlns:a16="http://schemas.microsoft.com/office/drawing/2014/main" val="20003"/>
                    </a:ext>
                  </a:extLst>
                </a:gridCol>
              </a:tblGrid>
              <a:tr h="1851300">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Areas we will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focus on</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Q2 In what key strategic areas should we focus our efforts over the next 5 years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Achieving Success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in these areas</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Q3 In each of these area, how will we ensure we are successful?</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The capabilities needed to support</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Q4 What capabilities do we need to put in place to support our efforts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How management will support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Q5 How should we manage in order to achieve our purpose? </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2408775">
                <a:tc>
                  <a:txBody>
                    <a:bodyPr/>
                    <a:lstStyle/>
                    <a:p>
                      <a:pPr marL="0" marR="0" lvl="0" indent="0" algn="l" rtl="0">
                        <a:lnSpc>
                          <a:spcPct val="90000"/>
                        </a:lnSpc>
                        <a:spcBef>
                          <a:spcPts val="0"/>
                        </a:spcBef>
                        <a:spcAft>
                          <a:spcPts val="0"/>
                        </a:spcAft>
                        <a:buClr>
                          <a:schemeClr val="dk1"/>
                        </a:buClr>
                        <a:buSzPts val="1100"/>
                        <a:buFont typeface="Arial"/>
                        <a:buNone/>
                      </a:pPr>
                      <a:r>
                        <a:rPr lang="en-GB" sz="1000" u="none" strike="noStrike" cap="none">
                          <a:solidFill>
                            <a:schemeClr val="lt1"/>
                          </a:solidFill>
                          <a:latin typeface="Lato"/>
                          <a:ea typeface="Lato"/>
                          <a:cs typeface="Lato"/>
                          <a:sym typeface="Lato"/>
                        </a:rPr>
                        <a:t>We will prioritise two distinct but interwoven areas; growing our active and new memberships by focusing on teenagers and young adults and responding to the great challenges we face today and into the future. While we will continue to support all members of the community, these new focus areas offer opportunity for growth, sustainability and immense positive impact.  </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marR="0" lvl="0" indent="0" algn="l" rtl="0">
                        <a:lnSpc>
                          <a:spcPct val="90000"/>
                        </a:lnSpc>
                        <a:spcBef>
                          <a:spcPts val="0"/>
                        </a:spcBef>
                        <a:spcAft>
                          <a:spcPts val="0"/>
                        </a:spcAft>
                        <a:buClr>
                          <a:schemeClr val="dk1"/>
                        </a:buClr>
                        <a:buSzPts val="1100"/>
                        <a:buFont typeface="Arial"/>
                        <a:buNone/>
                      </a:pPr>
                      <a:r>
                        <a:rPr lang="en-GB" sz="1000" u="none" strike="noStrike" cap="none">
                          <a:solidFill>
                            <a:schemeClr val="lt1"/>
                          </a:solidFill>
                          <a:latin typeface="Lato"/>
                          <a:ea typeface="Lato"/>
                          <a:cs typeface="Lato"/>
                          <a:sym typeface="Lato"/>
                        </a:rPr>
                        <a:t>We are living in a time of unprecedented change and growing community, societal and global challenges. Leaders have called for action, and in response, we will authentically position our libraries as places of truth, inspiration and action. This is the right thing to do, but it will also resonate and align with the values, needs and motivations of a highly desirable cohort of non-library users.</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marR="0" lvl="0" indent="0" algn="l" rtl="0">
                        <a:lnSpc>
                          <a:spcPct val="90000"/>
                        </a:lnSpc>
                        <a:spcBef>
                          <a:spcPts val="0"/>
                        </a:spcBef>
                        <a:spcAft>
                          <a:spcPts val="0"/>
                        </a:spcAft>
                        <a:buClr>
                          <a:schemeClr val="dk1"/>
                        </a:buClr>
                        <a:buSzPts val="1100"/>
                        <a:buFont typeface="Arial"/>
                        <a:buNone/>
                      </a:pPr>
                      <a:r>
                        <a:rPr lang="en-GB" sz="1000" u="none" strike="noStrike" cap="none">
                          <a:solidFill>
                            <a:schemeClr val="lt1"/>
                          </a:solidFill>
                          <a:latin typeface="Lato"/>
                          <a:ea typeface="Lato"/>
                          <a:cs typeface="Lato"/>
                          <a:sym typeface="Lato"/>
                        </a:rPr>
                        <a:t>We will build on our current people and research expertise and our enviable position in the heart of  communities, to better understand the unmet and unarticulated needs of this exciting cohort. We will build relationships not transactions, we will train, empower and reward or teams to co-create initiatives, events and collections with members, not for them.</a:t>
                      </a:r>
                      <a:endParaRPr sz="1000" u="none" strike="noStrike" cap="none">
                        <a:highlight>
                          <a:srgbClr val="F3F3F3"/>
                        </a:highlight>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0" marR="0" lvl="0" indent="0" algn="l" rtl="0">
                        <a:lnSpc>
                          <a:spcPct val="90000"/>
                        </a:lnSpc>
                        <a:spcBef>
                          <a:spcPts val="0"/>
                        </a:spcBef>
                        <a:spcAft>
                          <a:spcPts val="0"/>
                        </a:spcAft>
                        <a:buClr>
                          <a:schemeClr val="dk1"/>
                        </a:buClr>
                        <a:buSzPts val="1100"/>
                        <a:buFont typeface="Arial"/>
                        <a:buNone/>
                      </a:pPr>
                      <a:r>
                        <a:rPr lang="en-GB" sz="1000" u="none" strike="noStrike" cap="none">
                          <a:solidFill>
                            <a:schemeClr val="lt1"/>
                          </a:solidFill>
                          <a:latin typeface="Lato"/>
                          <a:ea typeface="Lato"/>
                          <a:cs typeface="Lato"/>
                          <a:sym typeface="Lato"/>
                        </a:rPr>
                        <a:t>Leadership and management will be aligned around our aspiration and values. We will communicate regularly to highlight the urgency and importance of our work, discuss issues and review strategy in the open. We will empower and enable our workforce to make this strategy a success, and we will celebrate those successes. </a:t>
                      </a:r>
                      <a:endParaRPr sz="1000" u="none" strike="noStrike" cap="none">
                        <a:highlight>
                          <a:srgbClr val="F3F3F3"/>
                        </a:highlight>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pic>
        <p:nvPicPr>
          <p:cNvPr id="131" name="Google Shape;131;p6"/>
          <p:cNvPicPr preferRelativeResize="0"/>
          <p:nvPr/>
        </p:nvPicPr>
        <p:blipFill rotWithShape="1">
          <a:blip r:embed="rId4">
            <a:alphaModFix/>
          </a:blip>
          <a:srcRect/>
          <a:stretch/>
        </p:blipFill>
        <p:spPr>
          <a:xfrm>
            <a:off x="2697631" y="3417010"/>
            <a:ext cx="665590" cy="665614"/>
          </a:xfrm>
          <a:prstGeom prst="rect">
            <a:avLst/>
          </a:prstGeom>
          <a:noFill/>
          <a:ln>
            <a:noFill/>
          </a:ln>
        </p:spPr>
      </p:pic>
      <p:pic>
        <p:nvPicPr>
          <p:cNvPr id="132" name="Google Shape;132;p6"/>
          <p:cNvPicPr preferRelativeResize="0"/>
          <p:nvPr/>
        </p:nvPicPr>
        <p:blipFill rotWithShape="1">
          <a:blip r:embed="rId5">
            <a:alphaModFix/>
          </a:blip>
          <a:srcRect/>
          <a:stretch/>
        </p:blipFill>
        <p:spPr>
          <a:xfrm>
            <a:off x="5693677" y="3479362"/>
            <a:ext cx="540888" cy="540909"/>
          </a:xfrm>
          <a:prstGeom prst="rect">
            <a:avLst/>
          </a:prstGeom>
          <a:noFill/>
          <a:ln>
            <a:noFill/>
          </a:ln>
        </p:spPr>
      </p:pic>
      <p:pic>
        <p:nvPicPr>
          <p:cNvPr id="133" name="Google Shape;133;p6"/>
          <p:cNvPicPr preferRelativeResize="0"/>
          <p:nvPr/>
        </p:nvPicPr>
        <p:blipFill rotWithShape="1">
          <a:blip r:embed="rId6">
            <a:alphaModFix/>
          </a:blip>
          <a:srcRect/>
          <a:stretch/>
        </p:blipFill>
        <p:spPr>
          <a:xfrm>
            <a:off x="11527127" y="3479351"/>
            <a:ext cx="540889" cy="540909"/>
          </a:xfrm>
          <a:prstGeom prst="rect">
            <a:avLst/>
          </a:prstGeom>
          <a:noFill/>
          <a:ln>
            <a:noFill/>
          </a:ln>
        </p:spPr>
      </p:pic>
      <p:pic>
        <p:nvPicPr>
          <p:cNvPr id="134" name="Google Shape;134;p6"/>
          <p:cNvPicPr preferRelativeResize="0"/>
          <p:nvPr/>
        </p:nvPicPr>
        <p:blipFill rotWithShape="1">
          <a:blip r:embed="rId7">
            <a:alphaModFix/>
          </a:blip>
          <a:srcRect/>
          <a:stretch/>
        </p:blipFill>
        <p:spPr>
          <a:xfrm>
            <a:off x="8654795" y="3416992"/>
            <a:ext cx="665611" cy="665636"/>
          </a:xfrm>
          <a:prstGeom prst="rect">
            <a:avLst/>
          </a:prstGeom>
          <a:noFill/>
          <a:ln>
            <a:noFill/>
          </a:ln>
        </p:spPr>
      </p:pic>
      <p:pic>
        <p:nvPicPr>
          <p:cNvPr id="135" name="Google Shape;135;p6"/>
          <p:cNvPicPr preferRelativeResize="0"/>
          <p:nvPr/>
        </p:nvPicPr>
        <p:blipFill rotWithShape="1">
          <a:blip r:embed="rId8">
            <a:alphaModFix/>
          </a:blip>
          <a:srcRect/>
          <a:stretch/>
        </p:blipFill>
        <p:spPr>
          <a:xfrm>
            <a:off x="-1145240" y="698594"/>
            <a:ext cx="1145234" cy="369542"/>
          </a:xfrm>
          <a:prstGeom prst="rect">
            <a:avLst/>
          </a:prstGeom>
          <a:noFill/>
          <a:ln>
            <a:noFill/>
          </a:ln>
        </p:spPr>
      </p:pic>
      <p:sp>
        <p:nvSpPr>
          <p:cNvPr id="136" name="Google Shape;136;p6"/>
          <p:cNvSpPr/>
          <p:nvPr/>
        </p:nvSpPr>
        <p:spPr>
          <a:xfrm rot="5400000">
            <a:off x="12140261" y="3857452"/>
            <a:ext cx="2835270" cy="249185"/>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37" name="Google Shape;137;p6"/>
          <p:cNvSpPr/>
          <p:nvPr/>
        </p:nvSpPr>
        <p:spPr>
          <a:xfrm>
            <a:off x="203655" y="2750687"/>
            <a:ext cx="12505656" cy="448311"/>
          </a:xfrm>
          <a:custGeom>
            <a:avLst/>
            <a:gdLst/>
            <a:ahLst/>
            <a:cxnLst/>
            <a:rect l="l" t="t" r="r" b="b"/>
            <a:pathLst>
              <a:path w="590793" h="23177" extrusionOk="0">
                <a:moveTo>
                  <a:pt x="9620" y="23177"/>
                </a:moveTo>
                <a:lnTo>
                  <a:pt x="0" y="23177"/>
                </a:lnTo>
                <a:lnTo>
                  <a:pt x="0" y="0"/>
                </a:lnTo>
                <a:lnTo>
                  <a:pt x="590793" y="0"/>
                </a:lnTo>
                <a:lnTo>
                  <a:pt x="590793" y="22740"/>
                </a:lnTo>
                <a:lnTo>
                  <a:pt x="585982" y="22740"/>
                </a:lnTo>
              </a:path>
            </a:pathLst>
          </a:custGeom>
          <a:noFill/>
          <a:ln w="19050" cap="flat" cmpd="sng">
            <a:solidFill>
              <a:srgbClr val="F1C232"/>
            </a:solidFill>
            <a:prstDash val="dash"/>
            <a:round/>
            <a:headEnd type="triangle" w="med" len="med"/>
            <a:tailEnd type="none" w="sm" len="sm"/>
          </a:ln>
        </p:spPr>
      </p:sp>
      <p:sp>
        <p:nvSpPr>
          <p:cNvPr id="138" name="Google Shape;138;p6"/>
          <p:cNvSpPr/>
          <p:nvPr/>
        </p:nvSpPr>
        <p:spPr>
          <a:xfrm rot="-5400000">
            <a:off x="3567478" y="2618091"/>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39" name="Google Shape;139;p6"/>
          <p:cNvSpPr/>
          <p:nvPr/>
        </p:nvSpPr>
        <p:spPr>
          <a:xfrm rot="-5400000">
            <a:off x="10345389" y="2616906"/>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40" name="Google Shape;140;p6"/>
          <p:cNvSpPr txBox="1"/>
          <p:nvPr/>
        </p:nvSpPr>
        <p:spPr>
          <a:xfrm>
            <a:off x="212967" y="1981942"/>
            <a:ext cx="1888825" cy="517928"/>
          </a:xfrm>
          <a:prstGeom prst="rect">
            <a:avLst/>
          </a:prstGeom>
          <a:noFill/>
          <a:ln>
            <a:noFill/>
          </a:ln>
        </p:spPr>
        <p:txBody>
          <a:bodyPr spcFirstLastPara="1" wrap="square" lIns="77400" tIns="77400" rIns="77400" bIns="77400" anchor="t" anchorCtr="0">
            <a:noAutofit/>
          </a:bodyPr>
          <a:lstStyle/>
          <a:p>
            <a:pPr marL="0" marR="0" lvl="0" indent="0" algn="l" rtl="0">
              <a:lnSpc>
                <a:spcPct val="100000"/>
              </a:lnSpc>
              <a:spcBef>
                <a:spcPts val="0"/>
              </a:spcBef>
              <a:spcAft>
                <a:spcPts val="0"/>
              </a:spcAft>
              <a:buNone/>
            </a:pPr>
            <a:r>
              <a:rPr lang="en-GB" sz="931" b="1" i="0" u="none" strike="noStrike" cap="none">
                <a:solidFill>
                  <a:srgbClr val="F1C232"/>
                </a:solidFill>
                <a:latin typeface="Playfair Display"/>
                <a:ea typeface="Playfair Display"/>
                <a:cs typeface="Playfair Display"/>
                <a:sym typeface="Playfair Display"/>
              </a:rPr>
              <a:t>Overview of South Dublin Libraries Development Plan</a:t>
            </a:r>
            <a:endParaRPr sz="931" b="1" i="0" u="none" strike="noStrike" cap="none">
              <a:solidFill>
                <a:srgbClr val="F1C232"/>
              </a:solidFill>
              <a:latin typeface="Playfair Display"/>
              <a:ea typeface="Playfair Display"/>
              <a:cs typeface="Playfair Display"/>
              <a:sym typeface="Playfair Display"/>
            </a:endParaRPr>
          </a:p>
        </p:txBody>
      </p:sp>
      <p:sp>
        <p:nvSpPr>
          <p:cNvPr id="141" name="Google Shape;141;p6"/>
          <p:cNvSpPr txBox="1"/>
          <p:nvPr/>
        </p:nvSpPr>
        <p:spPr>
          <a:xfrm>
            <a:off x="3831374" y="1399939"/>
            <a:ext cx="5139403" cy="631471"/>
          </a:xfrm>
          <a:prstGeom prst="rect">
            <a:avLst/>
          </a:prstGeom>
          <a:noFill/>
          <a:ln>
            <a:noFill/>
          </a:ln>
        </p:spPr>
        <p:txBody>
          <a:bodyPr spcFirstLastPara="1" wrap="square" lIns="77400" tIns="77400" rIns="77400" bIns="77400" anchor="ctr" anchorCtr="0">
            <a:noAutofit/>
          </a:bodyPr>
          <a:lstStyle/>
          <a:p>
            <a:pPr marL="0" marR="0" lvl="0" indent="0" algn="ctr" rtl="0">
              <a:lnSpc>
                <a:spcPct val="80000"/>
              </a:lnSpc>
              <a:spcBef>
                <a:spcPts val="0"/>
              </a:spcBef>
              <a:spcAft>
                <a:spcPts val="0"/>
              </a:spcAft>
              <a:buNone/>
            </a:pPr>
            <a:r>
              <a:rPr lang="en-GB" sz="4064" b="0" i="0" u="none" strike="noStrike" cap="none">
                <a:solidFill>
                  <a:schemeClr val="lt1"/>
                </a:solidFill>
                <a:latin typeface="Playfair Display Black"/>
                <a:ea typeface="Playfair Display Black"/>
                <a:cs typeface="Playfair Display Black"/>
                <a:sym typeface="Playfair Display Black"/>
              </a:rPr>
              <a:t>Overarching</a:t>
            </a:r>
            <a:endParaRPr sz="4064" b="0" i="0" u="none" strike="noStrike" cap="none">
              <a:solidFill>
                <a:srgbClr val="000000"/>
              </a:solidFill>
              <a:latin typeface="Arial"/>
              <a:ea typeface="Arial"/>
              <a:cs typeface="Arial"/>
              <a:sym typeface="Arial"/>
            </a:endParaRPr>
          </a:p>
        </p:txBody>
      </p:sp>
      <p:sp>
        <p:nvSpPr>
          <p:cNvPr id="142" name="Google Shape;142;p6"/>
          <p:cNvSpPr txBox="1"/>
          <p:nvPr/>
        </p:nvSpPr>
        <p:spPr>
          <a:xfrm>
            <a:off x="339367" y="8455760"/>
            <a:ext cx="927000" cy="907200"/>
          </a:xfrm>
          <a:prstGeom prst="rect">
            <a:avLst/>
          </a:prstGeom>
          <a:noFill/>
          <a:ln>
            <a:noFill/>
          </a:ln>
        </p:spPr>
        <p:txBody>
          <a:bodyPr spcFirstLastPara="1" wrap="square" lIns="77400" tIns="77400" rIns="77400" bIns="77400" anchor="t" anchorCtr="0">
            <a:noAutofit/>
          </a:bodyPr>
          <a:lstStyle/>
          <a:p>
            <a:pPr marL="0" marR="0" lvl="0" indent="0" algn="l" rtl="0">
              <a:lnSpc>
                <a:spcPct val="80000"/>
              </a:lnSpc>
              <a:spcBef>
                <a:spcPts val="0"/>
              </a:spcBef>
              <a:spcAft>
                <a:spcPts val="0"/>
              </a:spcAft>
              <a:buNone/>
            </a:pPr>
            <a:r>
              <a:rPr lang="en-GB" sz="1439" b="0" i="0" u="none" strike="noStrike" cap="none">
                <a:solidFill>
                  <a:schemeClr val="dk1"/>
                </a:solidFill>
                <a:latin typeface="Playfair Display Black"/>
                <a:ea typeface="Playfair Display Black"/>
                <a:cs typeface="Playfair Display Black"/>
                <a:sym typeface="Playfair Display Black"/>
              </a:rPr>
              <a:t>Our</a:t>
            </a:r>
            <a:endParaRPr sz="1439" b="0" i="0" u="none" strike="noStrike" cap="none">
              <a:solidFill>
                <a:schemeClr val="dk1"/>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1439" b="0" i="0" u="none" strike="noStrike" cap="none">
                <a:solidFill>
                  <a:schemeClr val="dk1"/>
                </a:solidFill>
                <a:latin typeface="Playfair Display Black"/>
                <a:ea typeface="Playfair Display Black"/>
                <a:cs typeface="Playfair Display Black"/>
                <a:sym typeface="Playfair Display Black"/>
              </a:rPr>
              <a:t>Library,</a:t>
            </a:r>
            <a:endParaRPr sz="1439" b="0" i="0" u="none" strike="noStrike" cap="none">
              <a:solidFill>
                <a:schemeClr val="dk1"/>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1439" b="0" i="0" u="none" strike="noStrike" cap="none">
                <a:solidFill>
                  <a:schemeClr val="dk1"/>
                </a:solidFill>
                <a:latin typeface="Playfair Display Black"/>
                <a:ea typeface="Playfair Display Black"/>
                <a:cs typeface="Playfair Display Black"/>
                <a:sym typeface="Playfair Display Black"/>
              </a:rPr>
              <a:t>Our </a:t>
            </a:r>
            <a:endParaRPr sz="1439" b="0" i="0" u="none" strike="noStrike" cap="none">
              <a:solidFill>
                <a:schemeClr val="dk1"/>
              </a:solidFill>
              <a:latin typeface="Playfair Display Black"/>
              <a:ea typeface="Playfair Display Black"/>
              <a:cs typeface="Playfair Display Black"/>
              <a:sym typeface="Playfair Display Black"/>
            </a:endParaRPr>
          </a:p>
          <a:p>
            <a:pPr marL="0" marR="0" lvl="0" indent="0" algn="l" rtl="0">
              <a:lnSpc>
                <a:spcPct val="80000"/>
              </a:lnSpc>
              <a:spcBef>
                <a:spcPts val="0"/>
              </a:spcBef>
              <a:spcAft>
                <a:spcPts val="0"/>
              </a:spcAft>
              <a:buNone/>
            </a:pPr>
            <a:r>
              <a:rPr lang="en-GB" sz="1439" b="0" i="0" u="none" strike="noStrike" cap="none">
                <a:solidFill>
                  <a:schemeClr val="dk1"/>
                </a:solidFill>
                <a:latin typeface="Playfair Display Black"/>
                <a:ea typeface="Playfair Display Black"/>
                <a:cs typeface="Playfair Display Black"/>
                <a:sym typeface="Playfair Display Black"/>
              </a:rPr>
              <a:t>Future</a:t>
            </a:r>
            <a:endParaRPr sz="1439" b="0" i="0" u="none" strike="noStrike" cap="none">
              <a:solidFill>
                <a:schemeClr val="dk1"/>
              </a:solidFill>
              <a:latin typeface="Playfair Display Black"/>
              <a:ea typeface="Playfair Display Black"/>
              <a:cs typeface="Playfair Display Black"/>
              <a:sym typeface="Playfair Display Black"/>
            </a:endParaRPr>
          </a:p>
          <a:p>
            <a:pPr marL="0" marR="0" lvl="0" indent="0" algn="ctr" rtl="0">
              <a:lnSpc>
                <a:spcPct val="80000"/>
              </a:lnSpc>
              <a:spcBef>
                <a:spcPts val="0"/>
              </a:spcBef>
              <a:spcAft>
                <a:spcPts val="0"/>
              </a:spcAft>
              <a:buNone/>
            </a:pPr>
            <a:endParaRPr sz="1439" b="1" i="0" u="none" strike="noStrike" cap="none">
              <a:solidFill>
                <a:schemeClr val="dk1"/>
              </a:solidFill>
              <a:latin typeface="Ubuntu"/>
              <a:ea typeface="Ubuntu"/>
              <a:cs typeface="Ubuntu"/>
              <a:sym typeface="Ubuntu"/>
            </a:endParaRPr>
          </a:p>
        </p:txBody>
      </p:sp>
      <p:sp>
        <p:nvSpPr>
          <p:cNvPr id="143" name="Google Shape;143;p6"/>
          <p:cNvSpPr txBox="1"/>
          <p:nvPr/>
        </p:nvSpPr>
        <p:spPr>
          <a:xfrm>
            <a:off x="271178" y="755937"/>
            <a:ext cx="1403664" cy="631471"/>
          </a:xfrm>
          <a:prstGeom prst="rect">
            <a:avLst/>
          </a:prstGeom>
          <a:noFill/>
          <a:ln>
            <a:noFill/>
          </a:ln>
        </p:spPr>
        <p:txBody>
          <a:bodyPr spcFirstLastPara="1" wrap="square" lIns="0" tIns="109475" rIns="109475" bIns="109475" anchor="t" anchorCtr="0">
            <a:noAutofit/>
          </a:bodyPr>
          <a:lstStyle/>
          <a:p>
            <a:pPr marL="0" marR="0" lvl="0" indent="0" algn="l" rtl="0">
              <a:lnSpc>
                <a:spcPct val="80000"/>
              </a:lnSpc>
              <a:spcBef>
                <a:spcPts val="0"/>
              </a:spcBef>
              <a:spcAft>
                <a:spcPts val="0"/>
              </a:spcAft>
              <a:buNone/>
            </a:pPr>
            <a:r>
              <a:rPr lang="en-GB" sz="2371" b="1" i="0" u="none" strike="noStrike" cap="none">
                <a:solidFill>
                  <a:schemeClr val="lt1"/>
                </a:solidFill>
                <a:latin typeface="Playfair Display"/>
                <a:ea typeface="Playfair Display"/>
                <a:cs typeface="Playfair Display"/>
                <a:sym typeface="Playfair Display"/>
              </a:rPr>
              <a:t>Our Library, Our Future</a:t>
            </a:r>
            <a:endParaRPr sz="2371" b="1"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endParaRPr sz="423" b="1" i="0" u="none" strike="noStrike" cap="none">
              <a:solidFill>
                <a:srgbClr val="F1C232"/>
              </a:solidFill>
              <a:latin typeface="Playfair Display"/>
              <a:ea typeface="Playfair Display"/>
              <a:cs typeface="Playfair Display"/>
              <a:sym typeface="Playfair Dis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7"/>
          <p:cNvSpPr/>
          <p:nvPr/>
        </p:nvSpPr>
        <p:spPr>
          <a:xfrm>
            <a:off x="212957" y="439701"/>
            <a:ext cx="12435359" cy="8721973"/>
          </a:xfrm>
          <a:prstGeom prst="rect">
            <a:avLst/>
          </a:prstGeom>
          <a:solidFill>
            <a:schemeClr val="lt1"/>
          </a:solidFill>
          <a:ln>
            <a:noFill/>
          </a:ln>
        </p:spPr>
        <p:txBody>
          <a:bodyPr spcFirstLastPara="1" wrap="square" lIns="109475" tIns="109475" rIns="109475" bIns="109475" anchor="ctr" anchorCtr="0">
            <a:noAutofit/>
          </a:bodyPr>
          <a:lstStyle/>
          <a:p>
            <a:pPr marL="0" marR="0" lvl="0" indent="0" algn="l" rtl="0">
              <a:lnSpc>
                <a:spcPct val="9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49" name="Google Shape;149;p7"/>
          <p:cNvSpPr/>
          <p:nvPr/>
        </p:nvSpPr>
        <p:spPr>
          <a:xfrm>
            <a:off x="0" y="0"/>
            <a:ext cx="12802200" cy="4803600"/>
          </a:xfrm>
          <a:prstGeom prst="rect">
            <a:avLst/>
          </a:prstGeom>
          <a:solidFill>
            <a:schemeClr val="dk1"/>
          </a:solidFill>
          <a:ln>
            <a:noFill/>
          </a:ln>
        </p:spPr>
        <p:txBody>
          <a:bodyPr spcFirstLastPara="1" wrap="square" lIns="109475" tIns="109475" rIns="109475" bIns="109475"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150" name="Google Shape;150;p7"/>
          <p:cNvPicPr preferRelativeResize="0"/>
          <p:nvPr/>
        </p:nvPicPr>
        <p:blipFill rotWithShape="1">
          <a:blip r:embed="rId3">
            <a:alphaModFix/>
          </a:blip>
          <a:srcRect t="37405" b="6420"/>
          <a:stretch/>
        </p:blipFill>
        <p:spPr>
          <a:xfrm>
            <a:off x="-275" y="1"/>
            <a:ext cx="12802150" cy="4803599"/>
          </a:xfrm>
          <a:prstGeom prst="rect">
            <a:avLst/>
          </a:prstGeom>
          <a:noFill/>
          <a:ln>
            <a:noFill/>
          </a:ln>
        </p:spPr>
      </p:pic>
      <p:graphicFrame>
        <p:nvGraphicFramePr>
          <p:cNvPr id="151" name="Google Shape;151;p7"/>
          <p:cNvGraphicFramePr/>
          <p:nvPr/>
        </p:nvGraphicFramePr>
        <p:xfrm>
          <a:off x="396957" y="2952456"/>
          <a:ext cx="3000000" cy="3000000"/>
        </p:xfrm>
        <a:graphic>
          <a:graphicData uri="http://schemas.openxmlformats.org/drawingml/2006/table">
            <a:tbl>
              <a:tblPr>
                <a:noFill/>
                <a:tableStyleId>{861E8F86-BBBF-4D31-B1E8-FCBEB8BBE4EC}</a:tableStyleId>
              </a:tblPr>
              <a:tblGrid>
                <a:gridCol w="3179100">
                  <a:extLst>
                    <a:ext uri="{9D8B030D-6E8A-4147-A177-3AD203B41FA5}">
                      <a16:colId xmlns:a16="http://schemas.microsoft.com/office/drawing/2014/main" val="20000"/>
                    </a:ext>
                  </a:extLst>
                </a:gridCol>
                <a:gridCol w="2958675">
                  <a:extLst>
                    <a:ext uri="{9D8B030D-6E8A-4147-A177-3AD203B41FA5}">
                      <a16:colId xmlns:a16="http://schemas.microsoft.com/office/drawing/2014/main" val="20001"/>
                    </a:ext>
                  </a:extLst>
                </a:gridCol>
                <a:gridCol w="3004700">
                  <a:extLst>
                    <a:ext uri="{9D8B030D-6E8A-4147-A177-3AD203B41FA5}">
                      <a16:colId xmlns:a16="http://schemas.microsoft.com/office/drawing/2014/main" val="20002"/>
                    </a:ext>
                  </a:extLst>
                </a:gridCol>
                <a:gridCol w="2912650">
                  <a:extLst>
                    <a:ext uri="{9D8B030D-6E8A-4147-A177-3AD203B41FA5}">
                      <a16:colId xmlns:a16="http://schemas.microsoft.com/office/drawing/2014/main" val="20003"/>
                    </a:ext>
                  </a:extLst>
                </a:gridCol>
              </a:tblGrid>
              <a:tr h="1851300">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Areas we will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focus on</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Q2 In what key strategic areas should we focus our efforts over the next 5 years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Achieving Success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in these areas</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Q3 In each of these area, how will we ensure we are successful?</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The capabilities needed to support</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Q4 What capabilities do we need to put in place to support our efforts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How management will support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Q5 How should we manage in order to achieve our purpose? </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4093650">
                <a:tc>
                  <a:txBody>
                    <a:bodyPr/>
                    <a:lstStyle/>
                    <a:p>
                      <a:pPr marL="342900" marR="0" lvl="0" indent="-317500" algn="l" rtl="0">
                        <a:lnSpc>
                          <a:spcPct val="90000"/>
                        </a:lnSpc>
                        <a:spcBef>
                          <a:spcPts val="0"/>
                        </a:spcBef>
                        <a:spcAft>
                          <a:spcPts val="0"/>
                        </a:spcAft>
                        <a:buClr>
                          <a:schemeClr val="lt1"/>
                        </a:buClr>
                        <a:buSzPts val="1000"/>
                        <a:buFont typeface="Arial"/>
                        <a:buAutoNum type="arabicPeriod"/>
                      </a:pPr>
                      <a:r>
                        <a:rPr lang="en-GB" sz="1000" b="0" i="0" u="none" strike="noStrike" cap="none">
                          <a:solidFill>
                            <a:schemeClr val="lt1"/>
                          </a:solidFill>
                          <a:latin typeface="Lato"/>
                          <a:ea typeface="Lato"/>
                          <a:cs typeface="Lato"/>
                          <a:sym typeface="Lato"/>
                        </a:rPr>
                        <a:t>Teens &amp; Young Adults: We see engaging with teenagers &amp; young adults as a powerful opportunity for sustainable growth &amp; positive impact.</a:t>
                      </a:r>
                      <a:endParaRPr sz="1000" b="0" i="0" u="none" strike="noStrike" cap="none">
                        <a:solidFill>
                          <a:schemeClr val="lt1"/>
                        </a:solidFill>
                        <a:latin typeface="Lato"/>
                        <a:ea typeface="Lato"/>
                        <a:cs typeface="Lato"/>
                        <a:sym typeface="Lato"/>
                      </a:endParaRPr>
                    </a:p>
                    <a:p>
                      <a:pPr marL="431800" marR="0" lvl="0" indent="-254000" algn="l" rtl="0">
                        <a:lnSpc>
                          <a:spcPct val="90000"/>
                        </a:lnSpc>
                        <a:spcBef>
                          <a:spcPts val="0"/>
                        </a:spcBef>
                        <a:spcAft>
                          <a:spcPts val="0"/>
                        </a:spcAft>
                        <a:buClr>
                          <a:schemeClr val="lt1"/>
                        </a:buClr>
                        <a:buSzPts val="1400"/>
                        <a:buFont typeface="Arial"/>
                        <a:buNone/>
                      </a:pPr>
                      <a:endParaRPr sz="1000" b="0" i="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b="0" i="0" u="none" strike="noStrike" cap="none">
                          <a:solidFill>
                            <a:schemeClr val="lt1"/>
                          </a:solidFill>
                          <a:latin typeface="Lato"/>
                          <a:ea typeface="Lato"/>
                          <a:cs typeface="Lato"/>
                          <a:sym typeface="Lato"/>
                        </a:rPr>
                        <a:t>Purpose: Aligning SDL to an inspiring purpose centred around responding to increasing community, social and global challenges will have a positive impact at many levels for SDL.</a:t>
                      </a:r>
                      <a:endParaRPr sz="1000" b="0" i="0" u="none" strike="noStrike" cap="none">
                        <a:solidFill>
                          <a:schemeClr val="lt1"/>
                        </a:solidFill>
                        <a:latin typeface="Lato"/>
                        <a:ea typeface="Lato"/>
                        <a:cs typeface="Lato"/>
                        <a:sym typeface="Lato"/>
                      </a:endParaRPr>
                    </a:p>
                    <a:p>
                      <a:pPr marL="431800" marR="0" lvl="0" indent="-254000" algn="l" rtl="0">
                        <a:lnSpc>
                          <a:spcPct val="90000"/>
                        </a:lnSpc>
                        <a:spcBef>
                          <a:spcPts val="0"/>
                        </a:spcBef>
                        <a:spcAft>
                          <a:spcPts val="0"/>
                        </a:spcAft>
                        <a:buClr>
                          <a:schemeClr val="lt1"/>
                        </a:buClr>
                        <a:buSzPts val="1400"/>
                        <a:buFont typeface="Arial"/>
                        <a:buNone/>
                      </a:pPr>
                      <a:endParaRPr sz="1000" b="0" i="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b="0" i="0" u="none" strike="noStrike" cap="none">
                          <a:solidFill>
                            <a:schemeClr val="lt1"/>
                          </a:solidFill>
                          <a:latin typeface="Lato"/>
                          <a:ea typeface="Lato"/>
                          <a:cs typeface="Lato"/>
                          <a:sym typeface="Lato"/>
                        </a:rPr>
                        <a:t>Experience: Transitioning the library from a place of transaction towards unique experiences and developing an emotional connection with the needs of the public.</a:t>
                      </a:r>
                      <a:endParaRPr sz="1000" b="0" i="0" u="none" strike="noStrike" cap="none">
                        <a:solidFill>
                          <a:schemeClr val="lt1"/>
                        </a:solidFill>
                        <a:latin typeface="Lato"/>
                        <a:ea typeface="Lato"/>
                        <a:cs typeface="Lato"/>
                        <a:sym typeface="Lato"/>
                      </a:endParaRPr>
                    </a:p>
                    <a:p>
                      <a:pPr marL="800100" marR="0" lvl="0" indent="-279400" algn="l" rtl="0">
                        <a:lnSpc>
                          <a:spcPct val="90000"/>
                        </a:lnSpc>
                        <a:spcBef>
                          <a:spcPts val="0"/>
                        </a:spcBef>
                        <a:spcAft>
                          <a:spcPts val="0"/>
                        </a:spcAft>
                        <a:buClr>
                          <a:srgbClr val="000000"/>
                        </a:buClr>
                        <a:buSzPts val="10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Adapt: We recognise the need to adapt the delivery of library services to suit the needs of our members. This relates not only to an increase in online services but by continuing to diversify how we deliver our physical services. </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Develop specialist events relating to challenges the new proposed target demographic care about.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Redesigning existing services and creating new one so as to develop  unique ‘SDL experiences.’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Aligning the library vision, values and behaviours more closely with those of teenagers &amp; young adults.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Stepping up to take real action, facilitate meaningful dialogue and ensure that reliable and inspirational content is easy to access.</a:t>
                      </a:r>
                      <a:endParaRPr sz="1000" u="none" strike="noStrike" cap="none">
                        <a:solidFill>
                          <a:schemeClr val="lt1"/>
                        </a:solidFill>
                        <a:latin typeface="Lato"/>
                        <a:ea typeface="Lato"/>
                        <a:cs typeface="Lato"/>
                        <a:sym typeface="Lato"/>
                      </a:endParaRPr>
                    </a:p>
                    <a:p>
                      <a:pPr marL="800100" marR="0" lvl="0" indent="-279400" algn="l" rtl="0">
                        <a:lnSpc>
                          <a:spcPct val="90000"/>
                        </a:lnSpc>
                        <a:spcBef>
                          <a:spcPts val="0"/>
                        </a:spcBef>
                        <a:spcAft>
                          <a:spcPts val="0"/>
                        </a:spcAft>
                        <a:buClr>
                          <a:srgbClr val="000000"/>
                        </a:buClr>
                        <a:buSzPts val="10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Deliver additional opening hours through the provision of ‘My Open Library’ and explore all opportunities to deliver library services in a variety of building types, sizes, and locations to best serve the needs of the community.</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Use our staff’s research skills and our access to the community, to carry out rich qualitative and quantitative research on the needs, goals and motivations of this new market.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Upskill our staff on the principles of human-centred innovation and experience design, and empower them to respond to needs and opportunities.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Build a network of community change makers, national experts and work with them to develop initiatives</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Work with the South Dublin Libraries workforce to get behind the new mission.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Set up a system where individuals can join branch and inter-branch working groups.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u="none" strike="noStrike" cap="none">
                          <a:solidFill>
                            <a:schemeClr val="lt1"/>
                          </a:solidFill>
                          <a:latin typeface="Lato"/>
                          <a:ea typeface="Lato"/>
                          <a:cs typeface="Lato"/>
                          <a:sym typeface="Lato"/>
                        </a:rPr>
                        <a:t>Provide time and space for staff to carry out research relating to understanding needs and designing services/experiences.</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pic>
        <p:nvPicPr>
          <p:cNvPr id="152" name="Google Shape;152;p7"/>
          <p:cNvPicPr preferRelativeResize="0"/>
          <p:nvPr/>
        </p:nvPicPr>
        <p:blipFill rotWithShape="1">
          <a:blip r:embed="rId4">
            <a:alphaModFix/>
          </a:blip>
          <a:srcRect/>
          <a:stretch/>
        </p:blipFill>
        <p:spPr>
          <a:xfrm>
            <a:off x="2697631" y="3417010"/>
            <a:ext cx="665590" cy="665614"/>
          </a:xfrm>
          <a:prstGeom prst="rect">
            <a:avLst/>
          </a:prstGeom>
          <a:noFill/>
          <a:ln>
            <a:noFill/>
          </a:ln>
        </p:spPr>
      </p:pic>
      <p:pic>
        <p:nvPicPr>
          <p:cNvPr id="153" name="Google Shape;153;p7"/>
          <p:cNvPicPr preferRelativeResize="0"/>
          <p:nvPr/>
        </p:nvPicPr>
        <p:blipFill rotWithShape="1">
          <a:blip r:embed="rId5">
            <a:alphaModFix/>
          </a:blip>
          <a:srcRect/>
          <a:stretch/>
        </p:blipFill>
        <p:spPr>
          <a:xfrm>
            <a:off x="5693677" y="3479362"/>
            <a:ext cx="540888" cy="540909"/>
          </a:xfrm>
          <a:prstGeom prst="rect">
            <a:avLst/>
          </a:prstGeom>
          <a:noFill/>
          <a:ln>
            <a:noFill/>
          </a:ln>
        </p:spPr>
      </p:pic>
      <p:pic>
        <p:nvPicPr>
          <p:cNvPr id="154" name="Google Shape;154;p7"/>
          <p:cNvPicPr preferRelativeResize="0"/>
          <p:nvPr/>
        </p:nvPicPr>
        <p:blipFill rotWithShape="1">
          <a:blip r:embed="rId6">
            <a:alphaModFix/>
          </a:blip>
          <a:srcRect/>
          <a:stretch/>
        </p:blipFill>
        <p:spPr>
          <a:xfrm>
            <a:off x="11527127" y="3479351"/>
            <a:ext cx="540889" cy="540909"/>
          </a:xfrm>
          <a:prstGeom prst="rect">
            <a:avLst/>
          </a:prstGeom>
          <a:noFill/>
          <a:ln>
            <a:noFill/>
          </a:ln>
        </p:spPr>
      </p:pic>
      <p:pic>
        <p:nvPicPr>
          <p:cNvPr id="155" name="Google Shape;155;p7"/>
          <p:cNvPicPr preferRelativeResize="0"/>
          <p:nvPr/>
        </p:nvPicPr>
        <p:blipFill rotWithShape="1">
          <a:blip r:embed="rId7">
            <a:alphaModFix/>
          </a:blip>
          <a:srcRect/>
          <a:stretch/>
        </p:blipFill>
        <p:spPr>
          <a:xfrm>
            <a:off x="8654795" y="3416992"/>
            <a:ext cx="665611" cy="665636"/>
          </a:xfrm>
          <a:prstGeom prst="rect">
            <a:avLst/>
          </a:prstGeom>
          <a:noFill/>
          <a:ln>
            <a:noFill/>
          </a:ln>
        </p:spPr>
      </p:pic>
      <p:sp>
        <p:nvSpPr>
          <p:cNvPr id="156" name="Google Shape;156;p7"/>
          <p:cNvSpPr txBox="1"/>
          <p:nvPr/>
        </p:nvSpPr>
        <p:spPr>
          <a:xfrm>
            <a:off x="12861271" y="209462"/>
            <a:ext cx="493289" cy="224800"/>
          </a:xfrm>
          <a:prstGeom prst="rect">
            <a:avLst/>
          </a:prstGeom>
          <a:noFill/>
          <a:ln>
            <a:noFill/>
          </a:ln>
        </p:spPr>
        <p:txBody>
          <a:bodyPr spcFirstLastPara="1" wrap="square" lIns="109475" tIns="109475" rIns="109475" bIns="109475" anchor="ctr" anchorCtr="0">
            <a:noAutofit/>
          </a:bodyPr>
          <a:lstStyle/>
          <a:p>
            <a:pPr marL="0" marR="0" lvl="0" indent="0" algn="ctr" rtl="0">
              <a:lnSpc>
                <a:spcPct val="100000"/>
              </a:lnSpc>
              <a:spcBef>
                <a:spcPts val="0"/>
              </a:spcBef>
              <a:spcAft>
                <a:spcPts val="0"/>
              </a:spcAft>
              <a:buNone/>
            </a:pPr>
            <a:endParaRPr sz="1862" b="1" i="0" u="none" strike="noStrike" cap="none">
              <a:solidFill>
                <a:schemeClr val="dk1"/>
              </a:solidFill>
              <a:latin typeface="Impact"/>
              <a:ea typeface="Impact"/>
              <a:cs typeface="Impact"/>
              <a:sym typeface="Impact"/>
            </a:endParaRPr>
          </a:p>
        </p:txBody>
      </p:sp>
      <p:pic>
        <p:nvPicPr>
          <p:cNvPr id="157" name="Google Shape;157;p7"/>
          <p:cNvPicPr preferRelativeResize="0"/>
          <p:nvPr/>
        </p:nvPicPr>
        <p:blipFill rotWithShape="1">
          <a:blip r:embed="rId8">
            <a:alphaModFix/>
          </a:blip>
          <a:srcRect/>
          <a:stretch/>
        </p:blipFill>
        <p:spPr>
          <a:xfrm>
            <a:off x="-1145240" y="698594"/>
            <a:ext cx="1145234" cy="369542"/>
          </a:xfrm>
          <a:prstGeom prst="rect">
            <a:avLst/>
          </a:prstGeom>
          <a:noFill/>
          <a:ln>
            <a:noFill/>
          </a:ln>
        </p:spPr>
      </p:pic>
      <p:sp>
        <p:nvSpPr>
          <p:cNvPr id="158" name="Google Shape;158;p7"/>
          <p:cNvSpPr/>
          <p:nvPr/>
        </p:nvSpPr>
        <p:spPr>
          <a:xfrm rot="5400000">
            <a:off x="12140261" y="3857452"/>
            <a:ext cx="2835270" cy="249185"/>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59" name="Google Shape;159;p7"/>
          <p:cNvSpPr/>
          <p:nvPr/>
        </p:nvSpPr>
        <p:spPr>
          <a:xfrm>
            <a:off x="203655" y="2750687"/>
            <a:ext cx="12505656" cy="448311"/>
          </a:xfrm>
          <a:custGeom>
            <a:avLst/>
            <a:gdLst/>
            <a:ahLst/>
            <a:cxnLst/>
            <a:rect l="l" t="t" r="r" b="b"/>
            <a:pathLst>
              <a:path w="590793" h="23177" extrusionOk="0">
                <a:moveTo>
                  <a:pt x="9620" y="23177"/>
                </a:moveTo>
                <a:lnTo>
                  <a:pt x="0" y="23177"/>
                </a:lnTo>
                <a:lnTo>
                  <a:pt x="0" y="0"/>
                </a:lnTo>
                <a:lnTo>
                  <a:pt x="590793" y="0"/>
                </a:lnTo>
                <a:lnTo>
                  <a:pt x="590793" y="22740"/>
                </a:lnTo>
                <a:lnTo>
                  <a:pt x="585982" y="22740"/>
                </a:lnTo>
              </a:path>
            </a:pathLst>
          </a:custGeom>
          <a:noFill/>
          <a:ln w="19050" cap="flat" cmpd="sng">
            <a:solidFill>
              <a:srgbClr val="F1C232"/>
            </a:solidFill>
            <a:prstDash val="dash"/>
            <a:round/>
            <a:headEnd type="triangle" w="med" len="med"/>
            <a:tailEnd type="none" w="sm" len="sm"/>
          </a:ln>
        </p:spPr>
      </p:sp>
      <p:sp>
        <p:nvSpPr>
          <p:cNvPr id="160" name="Google Shape;160;p7"/>
          <p:cNvSpPr/>
          <p:nvPr/>
        </p:nvSpPr>
        <p:spPr>
          <a:xfrm rot="-5400000">
            <a:off x="3567478" y="2618091"/>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61" name="Google Shape;161;p7"/>
          <p:cNvSpPr/>
          <p:nvPr/>
        </p:nvSpPr>
        <p:spPr>
          <a:xfrm rot="-5400000">
            <a:off x="10345389" y="2616906"/>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62" name="Google Shape;162;p7"/>
          <p:cNvSpPr txBox="1"/>
          <p:nvPr/>
        </p:nvSpPr>
        <p:spPr>
          <a:xfrm>
            <a:off x="3292617" y="1068137"/>
            <a:ext cx="6216917" cy="1143049"/>
          </a:xfrm>
          <a:prstGeom prst="rect">
            <a:avLst/>
          </a:prstGeom>
          <a:no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None/>
            </a:pPr>
            <a:r>
              <a:rPr lang="en-GB" sz="4064" b="0" i="0" u="none" strike="noStrike" cap="none">
                <a:solidFill>
                  <a:schemeClr val="lt1"/>
                </a:solidFill>
                <a:latin typeface="Playfair Display Black"/>
                <a:ea typeface="Playfair Display Black"/>
                <a:cs typeface="Playfair Display Black"/>
                <a:sym typeface="Playfair Display Black"/>
              </a:rPr>
              <a:t>  Expanding &amp; Inspiring Our Community</a:t>
            </a:r>
            <a:endParaRPr sz="4064" b="0" i="0" u="none" strike="noStrike" cap="none">
              <a:solidFill>
                <a:schemeClr val="lt1"/>
              </a:solidFill>
              <a:latin typeface="Playfair Display Black"/>
              <a:ea typeface="Playfair Display Black"/>
              <a:cs typeface="Playfair Display Black"/>
              <a:sym typeface="Playfair Display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p:nvPr/>
        </p:nvSpPr>
        <p:spPr>
          <a:xfrm>
            <a:off x="212957" y="439701"/>
            <a:ext cx="12435359" cy="8721973"/>
          </a:xfrm>
          <a:prstGeom prst="rect">
            <a:avLst/>
          </a:prstGeom>
          <a:solidFill>
            <a:schemeClr val="lt1"/>
          </a:solidFill>
          <a:ln>
            <a:noFill/>
          </a:ln>
        </p:spPr>
        <p:txBody>
          <a:bodyPr spcFirstLastPara="1" wrap="square" lIns="109475" tIns="109475" rIns="109475" bIns="109475" anchor="ctr" anchorCtr="0">
            <a:noAutofit/>
          </a:bodyPr>
          <a:lstStyle/>
          <a:p>
            <a:pPr marL="0" marR="0" lvl="0" indent="0" algn="l" rtl="0">
              <a:lnSpc>
                <a:spcPct val="9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68" name="Google Shape;168;p8"/>
          <p:cNvSpPr/>
          <p:nvPr/>
        </p:nvSpPr>
        <p:spPr>
          <a:xfrm>
            <a:off x="-275" y="5"/>
            <a:ext cx="12802200" cy="4529400"/>
          </a:xfrm>
          <a:prstGeom prst="rect">
            <a:avLst/>
          </a:prstGeom>
          <a:solidFill>
            <a:schemeClr val="dk1"/>
          </a:solidFill>
          <a:ln>
            <a:noFill/>
          </a:ln>
        </p:spPr>
        <p:txBody>
          <a:bodyPr spcFirstLastPara="1" wrap="square" lIns="109475" tIns="109475" rIns="109475" bIns="109475"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169" name="Google Shape;169;p8"/>
          <p:cNvPicPr preferRelativeResize="0"/>
          <p:nvPr/>
        </p:nvPicPr>
        <p:blipFill rotWithShape="1">
          <a:blip r:embed="rId3">
            <a:alphaModFix/>
          </a:blip>
          <a:srcRect t="39316" b="6548"/>
          <a:stretch/>
        </p:blipFill>
        <p:spPr>
          <a:xfrm>
            <a:off x="-275" y="-72"/>
            <a:ext cx="12802151" cy="4529543"/>
          </a:xfrm>
          <a:prstGeom prst="rect">
            <a:avLst/>
          </a:prstGeom>
          <a:noFill/>
          <a:ln>
            <a:noFill/>
          </a:ln>
        </p:spPr>
      </p:pic>
      <p:graphicFrame>
        <p:nvGraphicFramePr>
          <p:cNvPr id="170" name="Google Shape;170;p8"/>
          <p:cNvGraphicFramePr/>
          <p:nvPr/>
        </p:nvGraphicFramePr>
        <p:xfrm>
          <a:off x="396957" y="2952456"/>
          <a:ext cx="3000000" cy="3000000"/>
        </p:xfrm>
        <a:graphic>
          <a:graphicData uri="http://schemas.openxmlformats.org/drawingml/2006/table">
            <a:tbl>
              <a:tblPr>
                <a:noFill/>
                <a:tableStyleId>{861E8F86-BBBF-4D31-B1E8-FCBEB8BBE4EC}</a:tableStyleId>
              </a:tblPr>
              <a:tblGrid>
                <a:gridCol w="3179100">
                  <a:extLst>
                    <a:ext uri="{9D8B030D-6E8A-4147-A177-3AD203B41FA5}">
                      <a16:colId xmlns:a16="http://schemas.microsoft.com/office/drawing/2014/main" val="20000"/>
                    </a:ext>
                  </a:extLst>
                </a:gridCol>
                <a:gridCol w="2958675">
                  <a:extLst>
                    <a:ext uri="{9D8B030D-6E8A-4147-A177-3AD203B41FA5}">
                      <a16:colId xmlns:a16="http://schemas.microsoft.com/office/drawing/2014/main" val="20001"/>
                    </a:ext>
                  </a:extLst>
                </a:gridCol>
                <a:gridCol w="3004700">
                  <a:extLst>
                    <a:ext uri="{9D8B030D-6E8A-4147-A177-3AD203B41FA5}">
                      <a16:colId xmlns:a16="http://schemas.microsoft.com/office/drawing/2014/main" val="20002"/>
                    </a:ext>
                  </a:extLst>
                </a:gridCol>
                <a:gridCol w="2912650">
                  <a:extLst>
                    <a:ext uri="{9D8B030D-6E8A-4147-A177-3AD203B41FA5}">
                      <a16:colId xmlns:a16="http://schemas.microsoft.com/office/drawing/2014/main" val="20003"/>
                    </a:ext>
                  </a:extLst>
                </a:gridCol>
              </a:tblGrid>
              <a:tr h="1307900">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Areas we will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focus on</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Q2 In what key strategic areas should we focus our efforts over the next 5 years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Achieving Success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in these areas</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Q3 In each of these area, how will we ensure we are successful?</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The capabilities needed to support</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Q4 What capabilities do we need to put in place to support our efforts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How management will support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Q5 How should we manage in order to achieve our purpose? </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4777950">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b="1" u="none" strike="noStrike" cap="none">
                          <a:solidFill>
                            <a:schemeClr val="lt1"/>
                          </a:solidFill>
                          <a:latin typeface="Lato"/>
                          <a:ea typeface="Lato"/>
                          <a:cs typeface="Lato"/>
                          <a:sym typeface="Lato"/>
                        </a:rPr>
                        <a:t>Innovative Curation: </a:t>
                      </a:r>
                      <a:r>
                        <a:rPr lang="en-GB" sz="1000" u="none" strike="noStrike" cap="none">
                          <a:solidFill>
                            <a:schemeClr val="lt1"/>
                          </a:solidFill>
                          <a:latin typeface="Lato"/>
                          <a:ea typeface="Lato"/>
                          <a:cs typeface="Lato"/>
                          <a:sym typeface="Lato"/>
                        </a:rPr>
                        <a:t>Rather than competing with online retailers,  we will focus on expert curation over quantity, and insight over scale.</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b="1" u="none" strike="noStrike" cap="none">
                          <a:solidFill>
                            <a:schemeClr val="lt1"/>
                          </a:solidFill>
                          <a:latin typeface="Lato"/>
                          <a:ea typeface="Lato"/>
                          <a:cs typeface="Lato"/>
                          <a:sym typeface="Lato"/>
                        </a:rPr>
                        <a:t>Wayfinding and responding to life:</a:t>
                      </a:r>
                      <a:r>
                        <a:rPr lang="en-GB" sz="1000" u="none" strike="noStrike" cap="none">
                          <a:solidFill>
                            <a:schemeClr val="lt1"/>
                          </a:solidFill>
                          <a:latin typeface="Lato"/>
                          <a:ea typeface="Lato"/>
                          <a:cs typeface="Lato"/>
                          <a:sym typeface="Lato"/>
                        </a:rPr>
                        <a:t> While communities are diverse, they share consistent life events, some  scary, some exciting. We as a library can help people navigate these events, when they need it. We can be responsive.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b="1" u="none" strike="noStrike" cap="none">
                          <a:solidFill>
                            <a:schemeClr val="lt1"/>
                          </a:solidFill>
                          <a:latin typeface="Lato"/>
                          <a:ea typeface="Lato"/>
                          <a:cs typeface="Lato"/>
                          <a:sym typeface="Lato"/>
                        </a:rPr>
                        <a:t>Meaningful partnerships: </a:t>
                      </a:r>
                      <a:r>
                        <a:rPr lang="en-GB" sz="1000" u="none" strike="noStrike" cap="none">
                          <a:solidFill>
                            <a:schemeClr val="lt1"/>
                          </a:solidFill>
                          <a:latin typeface="Lato"/>
                          <a:ea typeface="Lato"/>
                          <a:cs typeface="Lato"/>
                          <a:sym typeface="Lato"/>
                        </a:rPr>
                        <a:t>We will strengthen existing partnerships, and provide support for local and national strategies.</a:t>
                      </a:r>
                      <a:endParaRPr sz="1000" u="none" strike="noStrike" cap="none">
                        <a:solidFill>
                          <a:schemeClr val="lt1"/>
                        </a:solidFill>
                        <a:latin typeface="Lato"/>
                        <a:ea typeface="Lato"/>
                        <a:cs typeface="Lato"/>
                        <a:sym typeface="Lato"/>
                      </a:endParaRPr>
                    </a:p>
                    <a:p>
                      <a:pPr marL="800100" marR="0" lvl="0" indent="-266700" algn="l" rtl="0">
                        <a:lnSpc>
                          <a:spcPct val="90000"/>
                        </a:lnSpc>
                        <a:spcBef>
                          <a:spcPts val="0"/>
                        </a:spcBef>
                        <a:spcAft>
                          <a:spcPts val="0"/>
                        </a:spcAft>
                        <a:buClr>
                          <a:srgbClr val="000000"/>
                        </a:buClr>
                        <a:buSzPts val="12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b="1" u="none" strike="noStrike" cap="none">
                          <a:solidFill>
                            <a:schemeClr val="lt1"/>
                          </a:solidFill>
                          <a:latin typeface="Lato"/>
                          <a:ea typeface="Lato"/>
                          <a:cs typeface="Lato"/>
                          <a:sym typeface="Lato"/>
                        </a:rPr>
                        <a:t>Literacy &amp; Healthy Ireland: </a:t>
                      </a:r>
                      <a:r>
                        <a:rPr lang="en-GB" sz="1000" u="none" strike="noStrike" cap="none">
                          <a:solidFill>
                            <a:schemeClr val="lt1"/>
                          </a:solidFill>
                          <a:latin typeface="Lato"/>
                          <a:ea typeface="Lato"/>
                          <a:cs typeface="Lato"/>
                          <a:sym typeface="Lato"/>
                        </a:rPr>
                        <a:t>Develop our ‘Right to Read’ and  ‘Healthy Ireland’ offerings.</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Shift our focus towards providing unique experiences and emotional connections with our members needs, goals and motivations.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Respond to, and stay ahead of community needs by stocking books/materials/forms that align with key events in their lives or currently affecting the community.</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Identify new, common needs of the community that we may not offer / or are difficult to offer. Partner with organizations to offer these services. These could range from assistive technologies to power tools etc.</a:t>
                      </a:r>
                      <a:endParaRPr sz="1000" u="none" strike="noStrike" cap="none">
                        <a:solidFill>
                          <a:schemeClr val="lt1"/>
                        </a:solidFill>
                        <a:latin typeface="Lato"/>
                        <a:ea typeface="Lato"/>
                        <a:cs typeface="Lato"/>
                        <a:sym typeface="Lato"/>
                      </a:endParaRPr>
                    </a:p>
                    <a:p>
                      <a:pPr marL="800100" marR="0" lvl="0" indent="-282575" algn="l" rtl="0">
                        <a:lnSpc>
                          <a:spcPct val="90000"/>
                        </a:lnSpc>
                        <a:spcBef>
                          <a:spcPts val="0"/>
                        </a:spcBef>
                        <a:spcAft>
                          <a:spcPts val="0"/>
                        </a:spcAft>
                        <a:buClr>
                          <a:srgbClr val="000000"/>
                        </a:buClr>
                        <a:buSzPts val="95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Continue to deliver literacy supports and the sustained prioritisation of the nationally coordinated ‘Right to Read’ programme.</a:t>
                      </a:r>
                      <a:endParaRPr sz="1000" u="none" strike="noStrike" cap="none">
                        <a:solidFill>
                          <a:schemeClr val="lt1"/>
                        </a:solidFill>
                        <a:latin typeface="Lato"/>
                        <a:ea typeface="Lato"/>
                        <a:cs typeface="Lato"/>
                        <a:sym typeface="Lato"/>
                      </a:endParaRPr>
                    </a:p>
                    <a:p>
                      <a:pPr marL="800100" marR="0" lvl="0" indent="-282575" algn="l" rtl="0">
                        <a:lnSpc>
                          <a:spcPct val="90000"/>
                        </a:lnSpc>
                        <a:spcBef>
                          <a:spcPts val="0"/>
                        </a:spcBef>
                        <a:spcAft>
                          <a:spcPts val="0"/>
                        </a:spcAft>
                        <a:buClr>
                          <a:srgbClr val="000000"/>
                        </a:buClr>
                        <a:buSzPts val="95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The ‘Healthy Ireland at Your Library’ will be supported by expanding our programme of events and promoting the library as a reliable source of information on public health. </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Cross-branch collaboration to ideate potential ways of curating collections, sharing insights and creating a level of consistency across branches.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As above, upskill staff in the principles human-centred innovation and experience design to question orthodoxies and  develop meaningful approaches and initiatives.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Demonstrate that we care by involving people in our research activity and co-creating services and experiences with the public.</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Identify partners that may add value to our customers (assistive technology, consumer tech, tools, art equipment, large toys etc.).</a:t>
                      </a:r>
                      <a:endParaRPr sz="1000" u="none" strike="noStrike" cap="none">
                        <a:solidFill>
                          <a:schemeClr val="lt1"/>
                        </a:solidFill>
                        <a:latin typeface="Lato"/>
                        <a:ea typeface="Lato"/>
                        <a:cs typeface="Lato"/>
                        <a:sym typeface="Lato"/>
                      </a:endParaRPr>
                    </a:p>
                    <a:p>
                      <a:pPr marL="457200" marR="0" lvl="0" indent="-228600" algn="l" rtl="0">
                        <a:lnSpc>
                          <a:spcPct val="90000"/>
                        </a:lnSpc>
                        <a:spcBef>
                          <a:spcPts val="0"/>
                        </a:spcBef>
                        <a:spcAft>
                          <a:spcPts val="0"/>
                        </a:spcAft>
                        <a:buClr>
                          <a:schemeClr val="lt1"/>
                        </a:buClr>
                        <a:buSzPts val="1400"/>
                        <a:buFont typeface="Lato"/>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Ensure that health, well-being and community resilience are promoted through our collections and events programmes.</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Open up possibilities for more cross-branch collaboration.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Top-level support to allow staff time and flexibility to research and work on opportunities for innovative curation.</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Open up dialogue, forming memorandums of understanding and negotiating terms with partner organisations. </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pic>
        <p:nvPicPr>
          <p:cNvPr id="171" name="Google Shape;171;p8"/>
          <p:cNvPicPr preferRelativeResize="0"/>
          <p:nvPr/>
        </p:nvPicPr>
        <p:blipFill rotWithShape="1">
          <a:blip r:embed="rId4">
            <a:alphaModFix/>
          </a:blip>
          <a:srcRect/>
          <a:stretch/>
        </p:blipFill>
        <p:spPr>
          <a:xfrm>
            <a:off x="2697631" y="3264610"/>
            <a:ext cx="665590" cy="665614"/>
          </a:xfrm>
          <a:prstGeom prst="rect">
            <a:avLst/>
          </a:prstGeom>
          <a:noFill/>
          <a:ln>
            <a:noFill/>
          </a:ln>
        </p:spPr>
      </p:pic>
      <p:pic>
        <p:nvPicPr>
          <p:cNvPr id="172" name="Google Shape;172;p8"/>
          <p:cNvPicPr preferRelativeResize="0"/>
          <p:nvPr/>
        </p:nvPicPr>
        <p:blipFill rotWithShape="1">
          <a:blip r:embed="rId5">
            <a:alphaModFix/>
          </a:blip>
          <a:srcRect/>
          <a:stretch/>
        </p:blipFill>
        <p:spPr>
          <a:xfrm>
            <a:off x="5693677" y="3326962"/>
            <a:ext cx="540888" cy="540909"/>
          </a:xfrm>
          <a:prstGeom prst="rect">
            <a:avLst/>
          </a:prstGeom>
          <a:noFill/>
          <a:ln>
            <a:noFill/>
          </a:ln>
        </p:spPr>
      </p:pic>
      <p:pic>
        <p:nvPicPr>
          <p:cNvPr id="173" name="Google Shape;173;p8"/>
          <p:cNvPicPr preferRelativeResize="0"/>
          <p:nvPr/>
        </p:nvPicPr>
        <p:blipFill rotWithShape="1">
          <a:blip r:embed="rId6">
            <a:alphaModFix/>
          </a:blip>
          <a:srcRect/>
          <a:stretch/>
        </p:blipFill>
        <p:spPr>
          <a:xfrm>
            <a:off x="11527127" y="3326951"/>
            <a:ext cx="540889" cy="540909"/>
          </a:xfrm>
          <a:prstGeom prst="rect">
            <a:avLst/>
          </a:prstGeom>
          <a:noFill/>
          <a:ln>
            <a:noFill/>
          </a:ln>
        </p:spPr>
      </p:pic>
      <p:pic>
        <p:nvPicPr>
          <p:cNvPr id="174" name="Google Shape;174;p8"/>
          <p:cNvPicPr preferRelativeResize="0"/>
          <p:nvPr/>
        </p:nvPicPr>
        <p:blipFill rotWithShape="1">
          <a:blip r:embed="rId7">
            <a:alphaModFix/>
          </a:blip>
          <a:srcRect/>
          <a:stretch/>
        </p:blipFill>
        <p:spPr>
          <a:xfrm>
            <a:off x="8654795" y="3264592"/>
            <a:ext cx="665612" cy="665636"/>
          </a:xfrm>
          <a:prstGeom prst="rect">
            <a:avLst/>
          </a:prstGeom>
          <a:noFill/>
          <a:ln>
            <a:noFill/>
          </a:ln>
        </p:spPr>
      </p:pic>
      <p:pic>
        <p:nvPicPr>
          <p:cNvPr id="175" name="Google Shape;175;p8"/>
          <p:cNvPicPr preferRelativeResize="0"/>
          <p:nvPr/>
        </p:nvPicPr>
        <p:blipFill rotWithShape="1">
          <a:blip r:embed="rId8">
            <a:alphaModFix/>
          </a:blip>
          <a:srcRect/>
          <a:stretch/>
        </p:blipFill>
        <p:spPr>
          <a:xfrm>
            <a:off x="-1145240" y="698594"/>
            <a:ext cx="1145234" cy="369542"/>
          </a:xfrm>
          <a:prstGeom prst="rect">
            <a:avLst/>
          </a:prstGeom>
          <a:noFill/>
          <a:ln>
            <a:noFill/>
          </a:ln>
        </p:spPr>
      </p:pic>
      <p:sp>
        <p:nvSpPr>
          <p:cNvPr id="176" name="Google Shape;176;p8"/>
          <p:cNvSpPr/>
          <p:nvPr/>
        </p:nvSpPr>
        <p:spPr>
          <a:xfrm rot="5400000">
            <a:off x="12140261" y="3857452"/>
            <a:ext cx="2835270" cy="249185"/>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77" name="Google Shape;177;p8"/>
          <p:cNvSpPr/>
          <p:nvPr/>
        </p:nvSpPr>
        <p:spPr>
          <a:xfrm>
            <a:off x="203655" y="2750687"/>
            <a:ext cx="12505656" cy="448311"/>
          </a:xfrm>
          <a:custGeom>
            <a:avLst/>
            <a:gdLst/>
            <a:ahLst/>
            <a:cxnLst/>
            <a:rect l="l" t="t" r="r" b="b"/>
            <a:pathLst>
              <a:path w="590793" h="23177" extrusionOk="0">
                <a:moveTo>
                  <a:pt x="9620" y="23177"/>
                </a:moveTo>
                <a:lnTo>
                  <a:pt x="0" y="23177"/>
                </a:lnTo>
                <a:lnTo>
                  <a:pt x="0" y="0"/>
                </a:lnTo>
                <a:lnTo>
                  <a:pt x="590793" y="0"/>
                </a:lnTo>
                <a:lnTo>
                  <a:pt x="590793" y="22740"/>
                </a:lnTo>
                <a:lnTo>
                  <a:pt x="585982" y="22740"/>
                </a:lnTo>
              </a:path>
            </a:pathLst>
          </a:custGeom>
          <a:noFill/>
          <a:ln w="19050" cap="flat" cmpd="sng">
            <a:solidFill>
              <a:srgbClr val="F1C232"/>
            </a:solidFill>
            <a:prstDash val="dash"/>
            <a:round/>
            <a:headEnd type="triangle" w="med" len="med"/>
            <a:tailEnd type="none" w="sm" len="sm"/>
          </a:ln>
        </p:spPr>
      </p:sp>
      <p:sp>
        <p:nvSpPr>
          <p:cNvPr id="178" name="Google Shape;178;p8"/>
          <p:cNvSpPr/>
          <p:nvPr/>
        </p:nvSpPr>
        <p:spPr>
          <a:xfrm rot="-5400000">
            <a:off x="3567478" y="2618091"/>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79" name="Google Shape;179;p8"/>
          <p:cNvSpPr/>
          <p:nvPr/>
        </p:nvSpPr>
        <p:spPr>
          <a:xfrm rot="-5400000">
            <a:off x="10345389" y="2616906"/>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80" name="Google Shape;180;p8"/>
          <p:cNvSpPr txBox="1"/>
          <p:nvPr/>
        </p:nvSpPr>
        <p:spPr>
          <a:xfrm>
            <a:off x="3292617" y="1150543"/>
            <a:ext cx="6216917" cy="1143049"/>
          </a:xfrm>
          <a:prstGeom prst="rect">
            <a:avLst/>
          </a:prstGeom>
          <a:no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None/>
            </a:pPr>
            <a:r>
              <a:rPr lang="en-GB" sz="4064" b="0" i="0" u="none" strike="noStrike" cap="none">
                <a:solidFill>
                  <a:schemeClr val="lt1"/>
                </a:solidFill>
                <a:latin typeface="Playfair Display Black"/>
                <a:ea typeface="Playfair Display Black"/>
                <a:cs typeface="Playfair Display Black"/>
                <a:sym typeface="Playfair Display Black"/>
              </a:rPr>
              <a:t>Energising Our Collection</a:t>
            </a:r>
            <a:endParaRPr sz="4064" b="0" i="0" u="none" strike="noStrike" cap="none">
              <a:solidFill>
                <a:schemeClr val="lt1"/>
              </a:solidFill>
              <a:latin typeface="Playfair Display Black"/>
              <a:ea typeface="Playfair Display Black"/>
              <a:cs typeface="Playfair Display Black"/>
              <a:sym typeface="Playfair Display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p:nvPr/>
        </p:nvSpPr>
        <p:spPr>
          <a:xfrm>
            <a:off x="212957" y="439701"/>
            <a:ext cx="12435359" cy="8721973"/>
          </a:xfrm>
          <a:prstGeom prst="rect">
            <a:avLst/>
          </a:prstGeom>
          <a:solidFill>
            <a:schemeClr val="lt1"/>
          </a:solidFill>
          <a:ln>
            <a:noFill/>
          </a:ln>
        </p:spPr>
        <p:txBody>
          <a:bodyPr spcFirstLastPara="1" wrap="square" lIns="109475" tIns="109475" rIns="109475" bIns="109475" anchor="ctr" anchorCtr="0">
            <a:noAutofit/>
          </a:bodyPr>
          <a:lstStyle/>
          <a:p>
            <a:pPr marL="0" marR="0" lvl="0" indent="0" algn="l" rtl="0">
              <a:lnSpc>
                <a:spcPct val="9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86" name="Google Shape;186;p9"/>
          <p:cNvSpPr/>
          <p:nvPr/>
        </p:nvSpPr>
        <p:spPr>
          <a:xfrm>
            <a:off x="0" y="274205"/>
            <a:ext cx="12802150" cy="4529523"/>
          </a:xfrm>
          <a:prstGeom prst="rect">
            <a:avLst/>
          </a:prstGeom>
          <a:solidFill>
            <a:schemeClr val="dk1"/>
          </a:solidFill>
          <a:ln>
            <a:noFill/>
          </a:ln>
        </p:spPr>
        <p:txBody>
          <a:bodyPr spcFirstLastPara="1" wrap="square" lIns="109475" tIns="109475" rIns="109475" bIns="109475"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187" name="Google Shape;187;p9"/>
          <p:cNvPicPr preferRelativeResize="0"/>
          <p:nvPr/>
        </p:nvPicPr>
        <p:blipFill rotWithShape="1">
          <a:blip r:embed="rId3">
            <a:alphaModFix/>
          </a:blip>
          <a:srcRect l="10620" t="39195" r="18622" b="33605"/>
          <a:stretch/>
        </p:blipFill>
        <p:spPr>
          <a:xfrm>
            <a:off x="0" y="274216"/>
            <a:ext cx="12802150" cy="4529542"/>
          </a:xfrm>
          <a:prstGeom prst="rect">
            <a:avLst/>
          </a:prstGeom>
          <a:noFill/>
          <a:ln>
            <a:noFill/>
          </a:ln>
        </p:spPr>
      </p:pic>
      <p:graphicFrame>
        <p:nvGraphicFramePr>
          <p:cNvPr id="188" name="Google Shape;188;p9"/>
          <p:cNvGraphicFramePr/>
          <p:nvPr/>
        </p:nvGraphicFramePr>
        <p:xfrm>
          <a:off x="396957" y="2952456"/>
          <a:ext cx="3000000" cy="3000000"/>
        </p:xfrm>
        <a:graphic>
          <a:graphicData uri="http://schemas.openxmlformats.org/drawingml/2006/table">
            <a:tbl>
              <a:tblPr>
                <a:noFill/>
                <a:tableStyleId>{861E8F86-BBBF-4D31-B1E8-FCBEB8BBE4EC}</a:tableStyleId>
              </a:tblPr>
              <a:tblGrid>
                <a:gridCol w="3179100">
                  <a:extLst>
                    <a:ext uri="{9D8B030D-6E8A-4147-A177-3AD203B41FA5}">
                      <a16:colId xmlns:a16="http://schemas.microsoft.com/office/drawing/2014/main" val="20000"/>
                    </a:ext>
                  </a:extLst>
                </a:gridCol>
                <a:gridCol w="2958675">
                  <a:extLst>
                    <a:ext uri="{9D8B030D-6E8A-4147-A177-3AD203B41FA5}">
                      <a16:colId xmlns:a16="http://schemas.microsoft.com/office/drawing/2014/main" val="20001"/>
                    </a:ext>
                  </a:extLst>
                </a:gridCol>
                <a:gridCol w="3004700">
                  <a:extLst>
                    <a:ext uri="{9D8B030D-6E8A-4147-A177-3AD203B41FA5}">
                      <a16:colId xmlns:a16="http://schemas.microsoft.com/office/drawing/2014/main" val="20002"/>
                    </a:ext>
                  </a:extLst>
                </a:gridCol>
                <a:gridCol w="2912650">
                  <a:extLst>
                    <a:ext uri="{9D8B030D-6E8A-4147-A177-3AD203B41FA5}">
                      <a16:colId xmlns:a16="http://schemas.microsoft.com/office/drawing/2014/main" val="20003"/>
                    </a:ext>
                  </a:extLst>
                </a:gridCol>
              </a:tblGrid>
              <a:tr h="1866700">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Areas we will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focus on</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Q2 In what key strategic areas should we focus our efforts over the next 5 years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Achieving Success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in these areas</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Q3 In each of these area, how will we ensure we are successful?</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The capabilities needed to support</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Q4 What capabilities do we need to put in place to support our efforts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How management will support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Q5 How should we manage in order to achieve our purpose? </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3729525">
                <a:tc>
                  <a:txBody>
                    <a:bodyPr/>
                    <a:lstStyle/>
                    <a:p>
                      <a:pPr marL="444500" marR="0" lvl="0" indent="-317500" algn="l" rtl="0">
                        <a:lnSpc>
                          <a:spcPct val="90000"/>
                        </a:lnSpc>
                        <a:spcBef>
                          <a:spcPts val="0"/>
                        </a:spcBef>
                        <a:spcAft>
                          <a:spcPts val="0"/>
                        </a:spcAft>
                        <a:buClr>
                          <a:schemeClr val="lt1"/>
                        </a:buClr>
                        <a:buSzPts val="1000"/>
                        <a:buFont typeface="Arial"/>
                        <a:buAutoNum type="arabicPeriod"/>
                      </a:pPr>
                      <a:r>
                        <a:rPr lang="en-GB" sz="1000" b="1" u="none" strike="noStrike" cap="none">
                          <a:solidFill>
                            <a:schemeClr val="lt1"/>
                          </a:solidFill>
                          <a:latin typeface="Lato"/>
                          <a:ea typeface="Lato"/>
                          <a:cs typeface="Lato"/>
                          <a:sym typeface="Lato"/>
                        </a:rPr>
                        <a:t>New Heritage:  </a:t>
                      </a:r>
                      <a:r>
                        <a:rPr lang="en-GB" sz="1000" u="none" strike="noStrike" cap="none">
                          <a:solidFill>
                            <a:schemeClr val="lt1"/>
                          </a:solidFill>
                          <a:latin typeface="Lato"/>
                          <a:ea typeface="Lato"/>
                          <a:cs typeface="Lato"/>
                          <a:sym typeface="Lato"/>
                        </a:rPr>
                        <a:t>Heritage is what we have inherited from the past, to value and enjoy in the present, and to preserve and pass on to future generations. As a young local authority with a growing population and a mix of established and new urban centres, SDL recognises its position in creating as well as curating our county's heritage.</a:t>
                      </a:r>
                      <a:endParaRPr sz="1000">
                        <a:latin typeface="Lato"/>
                        <a:ea typeface="Lato"/>
                        <a:cs typeface="Lato"/>
                        <a:sym typeface="Lato"/>
                      </a:endParaRPr>
                    </a:p>
                    <a:p>
                      <a:pPr marL="444500" marR="0" lvl="0" indent="-254000" algn="l" rtl="0">
                        <a:lnSpc>
                          <a:spcPct val="90000"/>
                        </a:lnSpc>
                        <a:spcBef>
                          <a:spcPts val="0"/>
                        </a:spcBef>
                        <a:spcAft>
                          <a:spcPts val="0"/>
                        </a:spcAft>
                        <a:buClr>
                          <a:schemeClr val="lt1"/>
                        </a:buClr>
                        <a:buSzPts val="1400"/>
                        <a:buFont typeface="Arial"/>
                        <a:buNone/>
                      </a:pPr>
                      <a:endParaRPr sz="1000" b="1" i="0" u="none" strike="noStrike" cap="none">
                        <a:solidFill>
                          <a:schemeClr val="lt1"/>
                        </a:solidFill>
                        <a:latin typeface="Lato"/>
                        <a:ea typeface="Lato"/>
                        <a:cs typeface="Lato"/>
                        <a:sym typeface="Lato"/>
                      </a:endParaRPr>
                    </a:p>
                    <a:p>
                      <a:pPr marL="444500" marR="0" lvl="0" indent="-317500" algn="l" rtl="0">
                        <a:lnSpc>
                          <a:spcPct val="90000"/>
                        </a:lnSpc>
                        <a:spcBef>
                          <a:spcPts val="0"/>
                        </a:spcBef>
                        <a:spcAft>
                          <a:spcPts val="0"/>
                        </a:spcAft>
                        <a:buClr>
                          <a:schemeClr val="lt1"/>
                        </a:buClr>
                        <a:buSzPts val="1000"/>
                        <a:buFont typeface="Arial"/>
                        <a:buAutoNum type="arabicPeriod"/>
                      </a:pPr>
                      <a:r>
                        <a:rPr lang="en-GB" sz="1000" i="0" u="none" strike="noStrike" cap="none">
                          <a:solidFill>
                            <a:schemeClr val="lt1"/>
                          </a:solidFill>
                          <a:latin typeface="Lato"/>
                          <a:ea typeface="Lato"/>
                          <a:cs typeface="Lato"/>
                          <a:sym typeface="Lato"/>
                        </a:rPr>
                        <a:t>Explore the opportunities presented by </a:t>
                      </a:r>
                      <a:r>
                        <a:rPr lang="en-GB" sz="1000" b="1" i="0" u="none" strike="noStrike" cap="none">
                          <a:solidFill>
                            <a:schemeClr val="lt1"/>
                          </a:solidFill>
                          <a:latin typeface="Lato"/>
                          <a:ea typeface="Lato"/>
                          <a:cs typeface="Lato"/>
                          <a:sym typeface="Lato"/>
                        </a:rPr>
                        <a:t>digitisation, social media, and virtual reality </a:t>
                      </a:r>
                      <a:r>
                        <a:rPr lang="en-GB" sz="1000" i="0" u="none" strike="noStrike" cap="none">
                          <a:solidFill>
                            <a:schemeClr val="lt1"/>
                          </a:solidFill>
                          <a:latin typeface="Lato"/>
                          <a:ea typeface="Lato"/>
                          <a:cs typeface="Lato"/>
                          <a:sym typeface="Lato"/>
                        </a:rPr>
                        <a:t>to bring our collections and programmes to a wider audience.</a:t>
                      </a:r>
                      <a:endParaRPr sz="1000" i="0" u="none" strike="noStrike" cap="none">
                        <a:solidFill>
                          <a:schemeClr val="lt1"/>
                        </a:solidFill>
                        <a:latin typeface="Lato"/>
                        <a:ea typeface="Lato"/>
                        <a:cs typeface="Lato"/>
                        <a:sym typeface="Lato"/>
                      </a:endParaRPr>
                    </a:p>
                    <a:p>
                      <a:pPr marL="444500" marR="0" lvl="0" indent="-254000" algn="l" rtl="0">
                        <a:lnSpc>
                          <a:spcPct val="90000"/>
                        </a:lnSpc>
                        <a:spcBef>
                          <a:spcPts val="0"/>
                        </a:spcBef>
                        <a:spcAft>
                          <a:spcPts val="0"/>
                        </a:spcAft>
                        <a:buClr>
                          <a:schemeClr val="lt1"/>
                        </a:buClr>
                        <a:buSzPts val="1400"/>
                        <a:buFont typeface="Arial"/>
                        <a:buNone/>
                      </a:pPr>
                      <a:endParaRPr sz="1000" b="1" i="0" u="none" strike="noStrike" cap="none">
                        <a:solidFill>
                          <a:schemeClr val="lt1"/>
                        </a:solidFill>
                        <a:latin typeface="Lato"/>
                        <a:ea typeface="Lato"/>
                        <a:cs typeface="Lato"/>
                        <a:sym typeface="Lato"/>
                      </a:endParaRPr>
                    </a:p>
                    <a:p>
                      <a:pPr marL="444500" marR="0" lvl="0" indent="-317500" algn="l" rtl="0">
                        <a:lnSpc>
                          <a:spcPct val="90000"/>
                        </a:lnSpc>
                        <a:spcBef>
                          <a:spcPts val="0"/>
                        </a:spcBef>
                        <a:spcAft>
                          <a:spcPts val="0"/>
                        </a:spcAft>
                        <a:buClr>
                          <a:schemeClr val="lt1"/>
                        </a:buClr>
                        <a:buSzPts val="1000"/>
                        <a:buFont typeface="Arial"/>
                        <a:buAutoNum type="arabicPeriod"/>
                      </a:pPr>
                      <a:r>
                        <a:rPr lang="en-GB" sz="1000" b="1" i="0" u="none" strike="noStrike" cap="none">
                          <a:solidFill>
                            <a:schemeClr val="lt1"/>
                          </a:solidFill>
                          <a:latin typeface="Lato"/>
                          <a:ea typeface="Lato"/>
                          <a:cs typeface="Lato"/>
                          <a:sym typeface="Lato"/>
                        </a:rPr>
                        <a:t>Collect and curate materials </a:t>
                      </a:r>
                      <a:r>
                        <a:rPr lang="en-GB" sz="1000" i="0" u="none" strike="noStrike" cap="none">
                          <a:solidFill>
                            <a:schemeClr val="lt1"/>
                          </a:solidFill>
                          <a:latin typeface="Lato"/>
                          <a:ea typeface="Lato"/>
                          <a:cs typeface="Lato"/>
                          <a:sym typeface="Lato"/>
                        </a:rPr>
                        <a:t>relating to South Dublin County and its people, preserving them for future generations, and explore new ways of promoting the history and heritage of the county. </a:t>
                      </a:r>
                      <a:endParaRPr sz="1000">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Partner to develop quality creative programmes focused on introducing people to areas of cultural &amp; creative importance. Position SDL as a portal for creative pursuits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Support local artists and creators through unique exhibitions and help preserve  and promote their works for our archives. We will put emphasis on works that are relevant to our proposed target areas.</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Explore the ideas of working with local authors to publish their books at a small scale.</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Depending on the types of creative initiatives we may need more adaptable spaces (Wipeable surfaces for art based activity, storage for crafts, equipment and recording space for podcasts, etc.)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We will explore partnerships for small scale printing of local authors’ work.</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826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Create and identify funding sources to ensure quality and success</a:t>
                      </a:r>
                      <a:endParaRPr sz="1000">
                        <a:latin typeface="Lato"/>
                        <a:ea typeface="Lato"/>
                        <a:cs typeface="Lato"/>
                        <a:sym typeface="Lato"/>
                      </a:endParaRPr>
                    </a:p>
                    <a:p>
                      <a:pPr marL="4826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482600" marR="0" lvl="0" indent="-317500" algn="l" rtl="0">
                        <a:lnSpc>
                          <a:spcPct val="90000"/>
                        </a:lnSpc>
                        <a:spcBef>
                          <a:spcPts val="0"/>
                        </a:spcBef>
                        <a:spcAft>
                          <a:spcPts val="0"/>
                        </a:spcAft>
                        <a:buClr>
                          <a:schemeClr val="lt1"/>
                        </a:buClr>
                        <a:buSzPts val="1000"/>
                        <a:buFont typeface="Lato"/>
                        <a:buAutoNum type="arabicPeriod"/>
                      </a:pPr>
                      <a:r>
                        <a:rPr lang="en-GB" sz="1000" i="0" u="none" strike="noStrike" cap="none">
                          <a:solidFill>
                            <a:schemeClr val="lt1"/>
                          </a:solidFill>
                          <a:latin typeface="Lato"/>
                          <a:ea typeface="Lato"/>
                          <a:cs typeface="Lato"/>
                          <a:sym typeface="Lato"/>
                        </a:rPr>
                        <a:t>Build partnerships and collaborations with creative individuals and organisations who value sustainability and their place within the community.</a:t>
                      </a:r>
                      <a:endParaRPr sz="1000">
                        <a:latin typeface="Lato"/>
                        <a:ea typeface="Lato"/>
                        <a:cs typeface="Lato"/>
                        <a:sym typeface="Lato"/>
                      </a:endParaRPr>
                    </a:p>
                    <a:p>
                      <a:pPr marL="482600" marR="0" lvl="0" indent="-254000" algn="l" rtl="0">
                        <a:lnSpc>
                          <a:spcPct val="90000"/>
                        </a:lnSpc>
                        <a:spcBef>
                          <a:spcPts val="0"/>
                        </a:spcBef>
                        <a:spcAft>
                          <a:spcPts val="0"/>
                        </a:spcAft>
                        <a:buClr>
                          <a:schemeClr val="lt1"/>
                        </a:buClr>
                        <a:buSzPts val="1400"/>
                        <a:buFont typeface="Arial"/>
                        <a:buNone/>
                      </a:pPr>
                      <a:endParaRPr sz="1000" i="0" u="none" strike="noStrike" cap="none">
                        <a:solidFill>
                          <a:schemeClr val="lt1"/>
                        </a:solidFill>
                        <a:latin typeface="Lato"/>
                        <a:ea typeface="Lato"/>
                        <a:cs typeface="Lato"/>
                        <a:sym typeface="Lato"/>
                      </a:endParaRPr>
                    </a:p>
                    <a:p>
                      <a:pPr marL="482600" marR="0" lvl="0" indent="-317500" algn="l" rtl="0">
                        <a:lnSpc>
                          <a:spcPct val="90000"/>
                        </a:lnSpc>
                        <a:spcBef>
                          <a:spcPts val="0"/>
                        </a:spcBef>
                        <a:spcAft>
                          <a:spcPts val="0"/>
                        </a:spcAft>
                        <a:buClr>
                          <a:schemeClr val="lt1"/>
                        </a:buClr>
                        <a:buSzPts val="1000"/>
                        <a:buFont typeface="Lato"/>
                        <a:buAutoNum type="arabicPeriod"/>
                      </a:pPr>
                      <a:r>
                        <a:rPr lang="en-GB" sz="1000" i="0" u="none" strike="noStrike" cap="none">
                          <a:solidFill>
                            <a:schemeClr val="lt1"/>
                          </a:solidFill>
                          <a:latin typeface="Lato"/>
                          <a:ea typeface="Lato"/>
                          <a:cs typeface="Lato"/>
                          <a:sym typeface="Lato"/>
                        </a:rPr>
                        <a:t>Engage with creative individuals and organisations who are expert in delivering content to a wide audience through a variety of media.</a:t>
                      </a:r>
                      <a:endParaRPr sz="1000" u="none" strike="noStrike" cap="none">
                        <a:solidFill>
                          <a:schemeClr val="lt1"/>
                        </a:solidFill>
                        <a:latin typeface="Lato"/>
                        <a:ea typeface="Lato"/>
                        <a:cs typeface="Lato"/>
                        <a:sym typeface="Lato"/>
                      </a:endParaRPr>
                    </a:p>
                  </a:txBody>
                  <a:tcPr marL="304825"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pic>
        <p:nvPicPr>
          <p:cNvPr id="189" name="Google Shape;189;p9"/>
          <p:cNvPicPr preferRelativeResize="0"/>
          <p:nvPr/>
        </p:nvPicPr>
        <p:blipFill rotWithShape="1">
          <a:blip r:embed="rId4">
            <a:alphaModFix/>
          </a:blip>
          <a:srcRect/>
          <a:stretch/>
        </p:blipFill>
        <p:spPr>
          <a:xfrm>
            <a:off x="2697631" y="3417010"/>
            <a:ext cx="665590" cy="665614"/>
          </a:xfrm>
          <a:prstGeom prst="rect">
            <a:avLst/>
          </a:prstGeom>
          <a:noFill/>
          <a:ln>
            <a:noFill/>
          </a:ln>
        </p:spPr>
      </p:pic>
      <p:pic>
        <p:nvPicPr>
          <p:cNvPr id="190" name="Google Shape;190;p9"/>
          <p:cNvPicPr preferRelativeResize="0"/>
          <p:nvPr/>
        </p:nvPicPr>
        <p:blipFill rotWithShape="1">
          <a:blip r:embed="rId5">
            <a:alphaModFix/>
          </a:blip>
          <a:srcRect/>
          <a:stretch/>
        </p:blipFill>
        <p:spPr>
          <a:xfrm>
            <a:off x="5693677" y="3479362"/>
            <a:ext cx="540888" cy="540909"/>
          </a:xfrm>
          <a:prstGeom prst="rect">
            <a:avLst/>
          </a:prstGeom>
          <a:noFill/>
          <a:ln>
            <a:noFill/>
          </a:ln>
        </p:spPr>
      </p:pic>
      <p:pic>
        <p:nvPicPr>
          <p:cNvPr id="191" name="Google Shape;191;p9"/>
          <p:cNvPicPr preferRelativeResize="0"/>
          <p:nvPr/>
        </p:nvPicPr>
        <p:blipFill rotWithShape="1">
          <a:blip r:embed="rId6">
            <a:alphaModFix/>
          </a:blip>
          <a:srcRect/>
          <a:stretch/>
        </p:blipFill>
        <p:spPr>
          <a:xfrm>
            <a:off x="11527127" y="3479351"/>
            <a:ext cx="540889" cy="540909"/>
          </a:xfrm>
          <a:prstGeom prst="rect">
            <a:avLst/>
          </a:prstGeom>
          <a:noFill/>
          <a:ln>
            <a:noFill/>
          </a:ln>
        </p:spPr>
      </p:pic>
      <p:pic>
        <p:nvPicPr>
          <p:cNvPr id="192" name="Google Shape;192;p9"/>
          <p:cNvPicPr preferRelativeResize="0"/>
          <p:nvPr/>
        </p:nvPicPr>
        <p:blipFill rotWithShape="1">
          <a:blip r:embed="rId7">
            <a:alphaModFix/>
          </a:blip>
          <a:srcRect/>
          <a:stretch/>
        </p:blipFill>
        <p:spPr>
          <a:xfrm>
            <a:off x="8654795" y="3416992"/>
            <a:ext cx="665611" cy="665636"/>
          </a:xfrm>
          <a:prstGeom prst="rect">
            <a:avLst/>
          </a:prstGeom>
          <a:noFill/>
          <a:ln>
            <a:noFill/>
          </a:ln>
        </p:spPr>
      </p:pic>
      <p:pic>
        <p:nvPicPr>
          <p:cNvPr id="193" name="Google Shape;193;p9"/>
          <p:cNvPicPr preferRelativeResize="0"/>
          <p:nvPr/>
        </p:nvPicPr>
        <p:blipFill rotWithShape="1">
          <a:blip r:embed="rId8">
            <a:alphaModFix/>
          </a:blip>
          <a:srcRect/>
          <a:stretch/>
        </p:blipFill>
        <p:spPr>
          <a:xfrm>
            <a:off x="-1145240" y="698594"/>
            <a:ext cx="1145234" cy="369542"/>
          </a:xfrm>
          <a:prstGeom prst="rect">
            <a:avLst/>
          </a:prstGeom>
          <a:noFill/>
          <a:ln>
            <a:noFill/>
          </a:ln>
        </p:spPr>
      </p:pic>
      <p:sp>
        <p:nvSpPr>
          <p:cNvPr id="194" name="Google Shape;194;p9"/>
          <p:cNvSpPr/>
          <p:nvPr/>
        </p:nvSpPr>
        <p:spPr>
          <a:xfrm rot="5400000">
            <a:off x="12140261" y="3857452"/>
            <a:ext cx="2835270" cy="249185"/>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95" name="Google Shape;195;p9"/>
          <p:cNvSpPr/>
          <p:nvPr/>
        </p:nvSpPr>
        <p:spPr>
          <a:xfrm>
            <a:off x="203655" y="2750687"/>
            <a:ext cx="12505656" cy="448311"/>
          </a:xfrm>
          <a:custGeom>
            <a:avLst/>
            <a:gdLst/>
            <a:ahLst/>
            <a:cxnLst/>
            <a:rect l="l" t="t" r="r" b="b"/>
            <a:pathLst>
              <a:path w="590793" h="23177" extrusionOk="0">
                <a:moveTo>
                  <a:pt x="9620" y="23177"/>
                </a:moveTo>
                <a:lnTo>
                  <a:pt x="0" y="23177"/>
                </a:lnTo>
                <a:lnTo>
                  <a:pt x="0" y="0"/>
                </a:lnTo>
                <a:lnTo>
                  <a:pt x="590793" y="0"/>
                </a:lnTo>
                <a:lnTo>
                  <a:pt x="590793" y="22740"/>
                </a:lnTo>
                <a:lnTo>
                  <a:pt x="585982" y="22740"/>
                </a:lnTo>
              </a:path>
            </a:pathLst>
          </a:custGeom>
          <a:noFill/>
          <a:ln w="19050" cap="flat" cmpd="sng">
            <a:solidFill>
              <a:srgbClr val="F1C232"/>
            </a:solidFill>
            <a:prstDash val="dash"/>
            <a:round/>
            <a:headEnd type="triangle" w="med" len="med"/>
            <a:tailEnd type="none" w="sm" len="sm"/>
          </a:ln>
        </p:spPr>
      </p:sp>
      <p:sp>
        <p:nvSpPr>
          <p:cNvPr id="196" name="Google Shape;196;p9"/>
          <p:cNvSpPr/>
          <p:nvPr/>
        </p:nvSpPr>
        <p:spPr>
          <a:xfrm rot="-5400000">
            <a:off x="3567478" y="2618091"/>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97" name="Google Shape;197;p9"/>
          <p:cNvSpPr/>
          <p:nvPr/>
        </p:nvSpPr>
        <p:spPr>
          <a:xfrm rot="-5400000">
            <a:off x="10345389" y="2616906"/>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198" name="Google Shape;198;p9"/>
          <p:cNvSpPr txBox="1"/>
          <p:nvPr/>
        </p:nvSpPr>
        <p:spPr>
          <a:xfrm>
            <a:off x="212967" y="1981942"/>
            <a:ext cx="1888825" cy="517928"/>
          </a:xfrm>
          <a:prstGeom prst="rect">
            <a:avLst/>
          </a:prstGeom>
          <a:noFill/>
          <a:ln>
            <a:noFill/>
          </a:ln>
        </p:spPr>
        <p:txBody>
          <a:bodyPr spcFirstLastPara="1" wrap="square" lIns="77400" tIns="77400" rIns="77400" bIns="77400" anchor="t" anchorCtr="0">
            <a:noAutofit/>
          </a:bodyPr>
          <a:lstStyle/>
          <a:p>
            <a:pPr marL="0" marR="0" lvl="0" indent="0" algn="l" rtl="0">
              <a:lnSpc>
                <a:spcPct val="100000"/>
              </a:lnSpc>
              <a:spcBef>
                <a:spcPts val="0"/>
              </a:spcBef>
              <a:spcAft>
                <a:spcPts val="0"/>
              </a:spcAft>
              <a:buNone/>
            </a:pPr>
            <a:r>
              <a:rPr lang="en-GB" sz="931" b="1" i="0" u="none" strike="noStrike" cap="none">
                <a:solidFill>
                  <a:srgbClr val="F1C232"/>
                </a:solidFill>
                <a:latin typeface="Playfair Display"/>
                <a:ea typeface="Playfair Display"/>
                <a:cs typeface="Playfair Display"/>
                <a:sym typeface="Playfair Display"/>
              </a:rPr>
              <a:t>Overview of South Dublin Libraries Development Plan</a:t>
            </a:r>
            <a:endParaRPr sz="931" b="1" i="0" u="none" strike="noStrike" cap="none">
              <a:solidFill>
                <a:srgbClr val="F1C232"/>
              </a:solidFill>
              <a:latin typeface="Playfair Display"/>
              <a:ea typeface="Playfair Display"/>
              <a:cs typeface="Playfair Display"/>
              <a:sym typeface="Playfair Display"/>
            </a:endParaRPr>
          </a:p>
        </p:txBody>
      </p:sp>
      <p:sp>
        <p:nvSpPr>
          <p:cNvPr id="199" name="Google Shape;199;p9"/>
          <p:cNvSpPr txBox="1"/>
          <p:nvPr/>
        </p:nvSpPr>
        <p:spPr>
          <a:xfrm>
            <a:off x="3292617" y="1150543"/>
            <a:ext cx="6216917" cy="1143049"/>
          </a:xfrm>
          <a:prstGeom prst="rect">
            <a:avLst/>
          </a:prstGeom>
          <a:no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None/>
            </a:pPr>
            <a:r>
              <a:rPr lang="en-GB" sz="4064" b="0" i="0" u="none" strike="noStrike" cap="none">
                <a:solidFill>
                  <a:schemeClr val="lt1"/>
                </a:solidFill>
                <a:latin typeface="Playfair Display Black"/>
                <a:ea typeface="Playfair Display Black"/>
                <a:cs typeface="Playfair Display Black"/>
                <a:sym typeface="Playfair Display Black"/>
              </a:rPr>
              <a:t>Sharing Our Stories, Making Our Places</a:t>
            </a:r>
            <a:endParaRPr sz="4064" b="0" i="0" u="none" strike="noStrike" cap="none">
              <a:solidFill>
                <a:schemeClr val="lt1"/>
              </a:solidFill>
              <a:latin typeface="Playfair Display Black"/>
              <a:ea typeface="Playfair Display Black"/>
              <a:cs typeface="Playfair Display Black"/>
              <a:sym typeface="Playfair Display Black"/>
            </a:endParaRPr>
          </a:p>
        </p:txBody>
      </p:sp>
      <p:sp>
        <p:nvSpPr>
          <p:cNvPr id="200" name="Google Shape;200;p9"/>
          <p:cNvSpPr txBox="1"/>
          <p:nvPr/>
        </p:nvSpPr>
        <p:spPr>
          <a:xfrm>
            <a:off x="271178" y="755937"/>
            <a:ext cx="1403664" cy="631471"/>
          </a:xfrm>
          <a:prstGeom prst="rect">
            <a:avLst/>
          </a:prstGeom>
          <a:noFill/>
          <a:ln>
            <a:noFill/>
          </a:ln>
        </p:spPr>
        <p:txBody>
          <a:bodyPr spcFirstLastPara="1" wrap="square" lIns="0" tIns="109475" rIns="109475" bIns="109475" anchor="t" anchorCtr="0">
            <a:noAutofit/>
          </a:bodyPr>
          <a:lstStyle/>
          <a:p>
            <a:pPr marL="0" marR="0" lvl="0" indent="0" algn="l" rtl="0">
              <a:lnSpc>
                <a:spcPct val="80000"/>
              </a:lnSpc>
              <a:spcBef>
                <a:spcPts val="0"/>
              </a:spcBef>
              <a:spcAft>
                <a:spcPts val="0"/>
              </a:spcAft>
              <a:buNone/>
            </a:pPr>
            <a:r>
              <a:rPr lang="en-GB" sz="2371" b="1" i="0" u="none" strike="noStrike" cap="none">
                <a:solidFill>
                  <a:schemeClr val="lt1"/>
                </a:solidFill>
                <a:latin typeface="Playfair Display"/>
                <a:ea typeface="Playfair Display"/>
                <a:cs typeface="Playfair Display"/>
                <a:sym typeface="Playfair Display"/>
              </a:rPr>
              <a:t>Our Library, Our Future</a:t>
            </a:r>
            <a:endParaRPr sz="2371" b="1"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endParaRPr sz="423" b="1" i="0" u="none" strike="noStrike" cap="none">
              <a:solidFill>
                <a:srgbClr val="F1C232"/>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0"/>
          <p:cNvSpPr/>
          <p:nvPr/>
        </p:nvSpPr>
        <p:spPr>
          <a:xfrm>
            <a:off x="212957" y="439701"/>
            <a:ext cx="12435359" cy="8721973"/>
          </a:xfrm>
          <a:prstGeom prst="rect">
            <a:avLst/>
          </a:prstGeom>
          <a:solidFill>
            <a:schemeClr val="lt1"/>
          </a:solidFill>
          <a:ln>
            <a:noFill/>
          </a:ln>
        </p:spPr>
        <p:txBody>
          <a:bodyPr spcFirstLastPara="1" wrap="square" lIns="109475" tIns="109475" rIns="109475" bIns="109475" anchor="ctr" anchorCtr="0">
            <a:noAutofit/>
          </a:bodyPr>
          <a:lstStyle/>
          <a:p>
            <a:pPr marL="0" marR="0" lvl="0" indent="0" algn="l" rtl="0">
              <a:lnSpc>
                <a:spcPct val="9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06" name="Google Shape;206;p10"/>
          <p:cNvSpPr/>
          <p:nvPr/>
        </p:nvSpPr>
        <p:spPr>
          <a:xfrm>
            <a:off x="0" y="274205"/>
            <a:ext cx="12802150" cy="4529523"/>
          </a:xfrm>
          <a:prstGeom prst="rect">
            <a:avLst/>
          </a:prstGeom>
          <a:solidFill>
            <a:schemeClr val="dk1"/>
          </a:solidFill>
          <a:ln>
            <a:noFill/>
          </a:ln>
        </p:spPr>
        <p:txBody>
          <a:bodyPr spcFirstLastPara="1" wrap="square" lIns="109475" tIns="109475" rIns="109475" bIns="109475"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207" name="Google Shape;207;p10"/>
          <p:cNvPicPr preferRelativeResize="0"/>
          <p:nvPr/>
        </p:nvPicPr>
        <p:blipFill rotWithShape="1">
          <a:blip r:embed="rId3">
            <a:alphaModFix/>
          </a:blip>
          <a:srcRect l="508" t="61262" r="16109" b="16610"/>
          <a:stretch/>
        </p:blipFill>
        <p:spPr>
          <a:xfrm>
            <a:off x="0" y="274215"/>
            <a:ext cx="12802150" cy="4529541"/>
          </a:xfrm>
          <a:prstGeom prst="rect">
            <a:avLst/>
          </a:prstGeom>
          <a:noFill/>
          <a:ln>
            <a:noFill/>
          </a:ln>
        </p:spPr>
      </p:pic>
      <p:graphicFrame>
        <p:nvGraphicFramePr>
          <p:cNvPr id="208" name="Google Shape;208;p10"/>
          <p:cNvGraphicFramePr/>
          <p:nvPr/>
        </p:nvGraphicFramePr>
        <p:xfrm>
          <a:off x="396957" y="2952456"/>
          <a:ext cx="3000000" cy="3000000"/>
        </p:xfrm>
        <a:graphic>
          <a:graphicData uri="http://schemas.openxmlformats.org/drawingml/2006/table">
            <a:tbl>
              <a:tblPr>
                <a:noFill/>
                <a:tableStyleId>{861E8F86-BBBF-4D31-B1E8-FCBEB8BBE4EC}</a:tableStyleId>
              </a:tblPr>
              <a:tblGrid>
                <a:gridCol w="3179100">
                  <a:extLst>
                    <a:ext uri="{9D8B030D-6E8A-4147-A177-3AD203B41FA5}">
                      <a16:colId xmlns:a16="http://schemas.microsoft.com/office/drawing/2014/main" val="20000"/>
                    </a:ext>
                  </a:extLst>
                </a:gridCol>
                <a:gridCol w="2958675">
                  <a:extLst>
                    <a:ext uri="{9D8B030D-6E8A-4147-A177-3AD203B41FA5}">
                      <a16:colId xmlns:a16="http://schemas.microsoft.com/office/drawing/2014/main" val="20001"/>
                    </a:ext>
                  </a:extLst>
                </a:gridCol>
                <a:gridCol w="3004700">
                  <a:extLst>
                    <a:ext uri="{9D8B030D-6E8A-4147-A177-3AD203B41FA5}">
                      <a16:colId xmlns:a16="http://schemas.microsoft.com/office/drawing/2014/main" val="20002"/>
                    </a:ext>
                  </a:extLst>
                </a:gridCol>
                <a:gridCol w="2912650">
                  <a:extLst>
                    <a:ext uri="{9D8B030D-6E8A-4147-A177-3AD203B41FA5}">
                      <a16:colId xmlns:a16="http://schemas.microsoft.com/office/drawing/2014/main" val="20003"/>
                    </a:ext>
                  </a:extLst>
                </a:gridCol>
              </a:tblGrid>
              <a:tr h="1454250">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Areas we will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focus on</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Q2 In what key strategic areas should we focus our efforts over the next 5 years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Achieving Success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in these areas</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Q3 In each of these area, how will we ensure we are successful?</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The capabilities needed to support</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Q4 What capabilities do we need to put in place to support our efforts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How management will support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Q5 How should we manage in order to achieve our purpose? </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4348775">
                <a:tc>
                  <a:txBody>
                    <a:bodyPr/>
                    <a:lstStyle/>
                    <a:p>
                      <a:pPr marL="482600" marR="0" lvl="0" indent="-317500" algn="l" rtl="0">
                        <a:lnSpc>
                          <a:spcPct val="90000"/>
                        </a:lnSpc>
                        <a:spcBef>
                          <a:spcPts val="0"/>
                        </a:spcBef>
                        <a:spcAft>
                          <a:spcPts val="0"/>
                        </a:spcAft>
                        <a:buClr>
                          <a:schemeClr val="lt1"/>
                        </a:buClr>
                        <a:buSzPts val="1000"/>
                        <a:buFont typeface="Arial"/>
                        <a:buAutoNum type="arabicPeriod"/>
                      </a:pPr>
                      <a:r>
                        <a:rPr lang="en-GB" sz="1000" b="1" u="none" strike="noStrike" cap="none">
                          <a:solidFill>
                            <a:schemeClr val="lt1"/>
                          </a:solidFill>
                          <a:latin typeface="Lato"/>
                          <a:ea typeface="Lato"/>
                          <a:cs typeface="Lato"/>
                          <a:sym typeface="Lato"/>
                        </a:rPr>
                        <a:t>A third+ space: </a:t>
                      </a:r>
                      <a:r>
                        <a:rPr lang="en-GB" sz="1000" u="none" strike="noStrike" cap="none">
                          <a:solidFill>
                            <a:schemeClr val="lt1"/>
                          </a:solidFill>
                          <a:latin typeface="Lato"/>
                          <a:ea typeface="Lato"/>
                          <a:cs typeface="Lato"/>
                          <a:sym typeface="Lato"/>
                        </a:rPr>
                        <a:t>The library is already a ‘third place’ (a social space separate from home and the workplace). Expectations have evolved amongst key demographics and these spaces must now offer more function, better atmosphere and “instagrammable” features and aesthetics. </a:t>
                      </a:r>
                      <a:r>
                        <a:rPr lang="en-GB" sz="1000" i="0" u="none" strike="noStrike" cap="none">
                          <a:solidFill>
                            <a:schemeClr val="lt1"/>
                          </a:solidFill>
                          <a:latin typeface="Lato"/>
                          <a:ea typeface="Lato"/>
                          <a:cs typeface="Lato"/>
                          <a:sym typeface="Lato"/>
                        </a:rPr>
                        <a:t>There is an opportunity to transform areas of our libraries into places that people want to be, want to be seen in and want to share</a:t>
                      </a:r>
                      <a:r>
                        <a:rPr lang="en-GB" sz="1000" u="none" strike="noStrike" cap="none">
                          <a:solidFill>
                            <a:schemeClr val="lt1"/>
                          </a:solidFill>
                          <a:latin typeface="Lato"/>
                          <a:ea typeface="Lato"/>
                          <a:cs typeface="Lato"/>
                          <a:sym typeface="Lato"/>
                        </a:rPr>
                        <a:t>. </a:t>
                      </a:r>
                      <a:r>
                        <a:rPr lang="en-GB" sz="1000" i="0" u="none" strike="noStrike" cap="none">
                          <a:solidFill>
                            <a:schemeClr val="lt1"/>
                          </a:solidFill>
                          <a:latin typeface="Lato"/>
                          <a:ea typeface="Lato"/>
                          <a:cs typeface="Lato"/>
                          <a:sym typeface="Lato"/>
                        </a:rPr>
                        <a:t>We call this </a:t>
                      </a:r>
                      <a:r>
                        <a:rPr lang="en-GB" sz="1000" u="none" strike="noStrike" cap="none">
                          <a:solidFill>
                            <a:schemeClr val="lt1"/>
                          </a:solidFill>
                          <a:latin typeface="Lato"/>
                          <a:ea typeface="Lato"/>
                          <a:cs typeface="Lato"/>
                          <a:sym typeface="Lato"/>
                        </a:rPr>
                        <a:t>t</a:t>
                      </a:r>
                      <a:r>
                        <a:rPr lang="en-GB" sz="1000" i="0" u="none" strike="noStrike" cap="none">
                          <a:solidFill>
                            <a:schemeClr val="lt1"/>
                          </a:solidFill>
                          <a:latin typeface="Lato"/>
                          <a:ea typeface="Lato"/>
                          <a:cs typeface="Lato"/>
                          <a:sym typeface="Lato"/>
                        </a:rPr>
                        <a:t>hird+ Space as it provides what similar spaces cannot - library services. </a:t>
                      </a:r>
                      <a:endParaRPr sz="1000" u="none" strike="noStrike" cap="none">
                        <a:latin typeface="Lato"/>
                        <a:ea typeface="Lato"/>
                        <a:cs typeface="Lato"/>
                        <a:sym typeface="Lato"/>
                      </a:endParaRPr>
                    </a:p>
                    <a:p>
                      <a:pPr marL="571500" marR="0" lvl="0" indent="-254000" algn="l" rtl="0">
                        <a:lnSpc>
                          <a:spcPct val="90000"/>
                        </a:lnSpc>
                        <a:spcBef>
                          <a:spcPts val="0"/>
                        </a:spcBef>
                        <a:spcAft>
                          <a:spcPts val="0"/>
                        </a:spcAft>
                        <a:buClr>
                          <a:schemeClr val="lt1"/>
                        </a:buClr>
                        <a:buSzPts val="1400"/>
                        <a:buFont typeface="Arial"/>
                        <a:buNone/>
                      </a:pPr>
                      <a:endParaRPr sz="1000" b="1" i="0" u="none" strike="noStrike" cap="none">
                        <a:solidFill>
                          <a:schemeClr val="lt1"/>
                        </a:solidFill>
                        <a:latin typeface="Lato"/>
                        <a:ea typeface="Lato"/>
                        <a:cs typeface="Lato"/>
                        <a:sym typeface="Lato"/>
                      </a:endParaRPr>
                    </a:p>
                    <a:p>
                      <a:pPr marL="482600" marR="0" lvl="0" indent="-317500" algn="l" rtl="0">
                        <a:lnSpc>
                          <a:spcPct val="90000"/>
                        </a:lnSpc>
                        <a:spcBef>
                          <a:spcPts val="0"/>
                        </a:spcBef>
                        <a:spcAft>
                          <a:spcPts val="0"/>
                        </a:spcAft>
                        <a:buClr>
                          <a:schemeClr val="lt1"/>
                        </a:buClr>
                        <a:buSzPts val="1000"/>
                        <a:buFont typeface="Lato"/>
                        <a:buAutoNum type="arabicPeriod"/>
                      </a:pPr>
                      <a:r>
                        <a:rPr lang="en-GB" sz="1000" i="0" u="none" strike="noStrike" cap="none">
                          <a:solidFill>
                            <a:schemeClr val="lt1"/>
                          </a:solidFill>
                          <a:latin typeface="Lato"/>
                          <a:ea typeface="Lato"/>
                          <a:cs typeface="Lato"/>
                          <a:sym typeface="Lato"/>
                        </a:rPr>
                        <a:t>We recognise the need to adapt the delivery of library services to suit the needs of our members. </a:t>
                      </a:r>
                      <a:endParaRPr sz="1000" u="none" strike="noStrike" cap="none">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i="0" u="none" strike="noStrike" cap="none">
                          <a:solidFill>
                            <a:schemeClr val="lt1"/>
                          </a:solidFill>
                          <a:latin typeface="Lato"/>
                          <a:ea typeface="Lato"/>
                          <a:cs typeface="Lato"/>
                          <a:sym typeface="Lato"/>
                        </a:rPr>
                        <a:t>Deliver new libraries in line with the County Development Plan (2022-2028): Adamstown and Citywest, and the renewal of Clondalkin. Through continued investment in library services, we will support healthy placemaking and sustainable movement.</a:t>
                      </a:r>
                      <a:endParaRPr sz="1000" u="none" strike="noStrike" cap="none">
                        <a:latin typeface="Lato"/>
                        <a:ea typeface="Lato"/>
                        <a:cs typeface="Lato"/>
                        <a:sym typeface="Lato"/>
                      </a:endParaRPr>
                    </a:p>
                    <a:p>
                      <a:pPr marL="571500" marR="0" lvl="0" indent="-254000" algn="l" rtl="0">
                        <a:lnSpc>
                          <a:spcPct val="90000"/>
                        </a:lnSpc>
                        <a:spcBef>
                          <a:spcPts val="0"/>
                        </a:spcBef>
                        <a:spcAft>
                          <a:spcPts val="0"/>
                        </a:spcAft>
                        <a:buClr>
                          <a:schemeClr val="lt1"/>
                        </a:buClr>
                        <a:buSzPts val="1400"/>
                        <a:buFont typeface="Arial"/>
                        <a:buNone/>
                      </a:pPr>
                      <a:endParaRPr sz="1000" i="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i="0" u="none" strike="noStrike" cap="none">
                          <a:solidFill>
                            <a:schemeClr val="lt1"/>
                          </a:solidFill>
                          <a:latin typeface="Lato"/>
                          <a:ea typeface="Lato"/>
                          <a:cs typeface="Lato"/>
                          <a:sym typeface="Lato"/>
                        </a:rPr>
                        <a:t>Deliver additional opening hours through the provision of My Open Library, explore all opportunities to deliver library services in a variety of building types, size, and location.</a:t>
                      </a:r>
                      <a:endParaRPr sz="1000" i="0" u="none" strike="noStrike" cap="none">
                        <a:solidFill>
                          <a:schemeClr val="lt1"/>
                        </a:solidFill>
                        <a:latin typeface="Lato"/>
                        <a:ea typeface="Lato"/>
                        <a:cs typeface="Lato"/>
                        <a:sym typeface="Lato"/>
                      </a:endParaRPr>
                    </a:p>
                    <a:p>
                      <a:pPr marL="571500" marR="0" lvl="0" indent="-254000" algn="l" rtl="0">
                        <a:lnSpc>
                          <a:spcPct val="90000"/>
                        </a:lnSpc>
                        <a:spcBef>
                          <a:spcPts val="0"/>
                        </a:spcBef>
                        <a:spcAft>
                          <a:spcPts val="0"/>
                        </a:spcAft>
                        <a:buClr>
                          <a:schemeClr val="lt1"/>
                        </a:buClr>
                        <a:buSzPts val="1400"/>
                        <a:buFont typeface="Arial"/>
                        <a:buNone/>
                      </a:pPr>
                      <a:endParaRPr sz="1000" i="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Create attractive, comfortable and “edgy” spaces within our branches. Their job is twofold; firstly, they will be comfortable places to relax, talk and read, and secondly, they will provide a tangible focal point as well as a digital one. This will aid marketing and branding efforts.</a:t>
                      </a:r>
                      <a:endParaRPr sz="1000" u="none" strike="noStrike" cap="none">
                        <a:solidFill>
                          <a:schemeClr val="lt1"/>
                        </a:solidFill>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While this may appear to be an expensive endeavour, it does not need to be. Work in collaboration with target demographics,  with local designers, architects and South Dublin County Council architects to identify creative solutions that are desirable and attractive to our customers, feasible from a technical perspective and financially viable.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Task branch and inter-branch working groups with  identifying potential aesthetics/  additions / technologies (sound absorption, coffee, furnishings, etc.) that will allow this space to meet identified needs and impacts, and create a desirable atmosphere.</a:t>
                      </a:r>
                      <a:endParaRPr sz="1000" u="none" strike="noStrike" cap="none">
                        <a:solidFill>
                          <a:schemeClr val="lt1"/>
                        </a:solidFill>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Offer support to branches to create the right space solutions for their branch. </a:t>
                      </a:r>
                      <a:endParaRPr sz="1000" u="none" strike="noStrike" cap="none">
                        <a:solidFill>
                          <a:schemeClr val="lt1"/>
                        </a:solidFill>
                        <a:latin typeface="Lato"/>
                        <a:ea typeface="Lato"/>
                        <a:cs typeface="Lato"/>
                        <a:sym typeface="Lato"/>
                      </a:endParaRPr>
                    </a:p>
                    <a:p>
                      <a:pPr marL="889000" marR="0" lvl="0" indent="-25400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p>
                      <a:pPr marL="457200" marR="0" lvl="0" indent="-2921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We will be brave, by understanding that what appeals to us may differ from what appeals to those we wish to attract.</a:t>
                      </a:r>
                      <a:endParaRPr sz="100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pic>
        <p:nvPicPr>
          <p:cNvPr id="209" name="Google Shape;209;p10"/>
          <p:cNvPicPr preferRelativeResize="0"/>
          <p:nvPr/>
        </p:nvPicPr>
        <p:blipFill rotWithShape="1">
          <a:blip r:embed="rId4">
            <a:alphaModFix/>
          </a:blip>
          <a:srcRect/>
          <a:stretch/>
        </p:blipFill>
        <p:spPr>
          <a:xfrm>
            <a:off x="2697631" y="3354635"/>
            <a:ext cx="665590" cy="665614"/>
          </a:xfrm>
          <a:prstGeom prst="rect">
            <a:avLst/>
          </a:prstGeom>
          <a:noFill/>
          <a:ln>
            <a:noFill/>
          </a:ln>
        </p:spPr>
      </p:pic>
      <p:pic>
        <p:nvPicPr>
          <p:cNvPr id="210" name="Google Shape;210;p10"/>
          <p:cNvPicPr preferRelativeResize="0"/>
          <p:nvPr/>
        </p:nvPicPr>
        <p:blipFill rotWithShape="1">
          <a:blip r:embed="rId5">
            <a:alphaModFix/>
          </a:blip>
          <a:srcRect/>
          <a:stretch/>
        </p:blipFill>
        <p:spPr>
          <a:xfrm>
            <a:off x="5693677" y="3479362"/>
            <a:ext cx="540888" cy="540909"/>
          </a:xfrm>
          <a:prstGeom prst="rect">
            <a:avLst/>
          </a:prstGeom>
          <a:noFill/>
          <a:ln>
            <a:noFill/>
          </a:ln>
        </p:spPr>
      </p:pic>
      <p:pic>
        <p:nvPicPr>
          <p:cNvPr id="211" name="Google Shape;211;p10"/>
          <p:cNvPicPr preferRelativeResize="0"/>
          <p:nvPr/>
        </p:nvPicPr>
        <p:blipFill rotWithShape="1">
          <a:blip r:embed="rId6">
            <a:alphaModFix/>
          </a:blip>
          <a:srcRect/>
          <a:stretch/>
        </p:blipFill>
        <p:spPr>
          <a:xfrm>
            <a:off x="11527127" y="3479351"/>
            <a:ext cx="540889" cy="540909"/>
          </a:xfrm>
          <a:prstGeom prst="rect">
            <a:avLst/>
          </a:prstGeom>
          <a:noFill/>
          <a:ln>
            <a:noFill/>
          </a:ln>
        </p:spPr>
      </p:pic>
      <p:pic>
        <p:nvPicPr>
          <p:cNvPr id="212" name="Google Shape;212;p10"/>
          <p:cNvPicPr preferRelativeResize="0"/>
          <p:nvPr/>
        </p:nvPicPr>
        <p:blipFill rotWithShape="1">
          <a:blip r:embed="rId7">
            <a:alphaModFix/>
          </a:blip>
          <a:srcRect/>
          <a:stretch/>
        </p:blipFill>
        <p:spPr>
          <a:xfrm>
            <a:off x="8654795" y="3416992"/>
            <a:ext cx="665611" cy="665636"/>
          </a:xfrm>
          <a:prstGeom prst="rect">
            <a:avLst/>
          </a:prstGeom>
          <a:noFill/>
          <a:ln>
            <a:noFill/>
          </a:ln>
        </p:spPr>
      </p:pic>
      <p:pic>
        <p:nvPicPr>
          <p:cNvPr id="213" name="Google Shape;213;p10"/>
          <p:cNvPicPr preferRelativeResize="0"/>
          <p:nvPr/>
        </p:nvPicPr>
        <p:blipFill rotWithShape="1">
          <a:blip r:embed="rId8">
            <a:alphaModFix/>
          </a:blip>
          <a:srcRect/>
          <a:stretch/>
        </p:blipFill>
        <p:spPr>
          <a:xfrm>
            <a:off x="-1145240" y="698594"/>
            <a:ext cx="1145234" cy="369542"/>
          </a:xfrm>
          <a:prstGeom prst="rect">
            <a:avLst/>
          </a:prstGeom>
          <a:noFill/>
          <a:ln>
            <a:noFill/>
          </a:ln>
        </p:spPr>
      </p:pic>
      <p:sp>
        <p:nvSpPr>
          <p:cNvPr id="214" name="Google Shape;214;p10"/>
          <p:cNvSpPr/>
          <p:nvPr/>
        </p:nvSpPr>
        <p:spPr>
          <a:xfrm rot="5400000">
            <a:off x="12140261" y="3857452"/>
            <a:ext cx="2835270" cy="249185"/>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15" name="Google Shape;215;p10"/>
          <p:cNvSpPr/>
          <p:nvPr/>
        </p:nvSpPr>
        <p:spPr>
          <a:xfrm>
            <a:off x="203655" y="2750687"/>
            <a:ext cx="12505656" cy="448311"/>
          </a:xfrm>
          <a:custGeom>
            <a:avLst/>
            <a:gdLst/>
            <a:ahLst/>
            <a:cxnLst/>
            <a:rect l="l" t="t" r="r" b="b"/>
            <a:pathLst>
              <a:path w="590793" h="23177" extrusionOk="0">
                <a:moveTo>
                  <a:pt x="9620" y="23177"/>
                </a:moveTo>
                <a:lnTo>
                  <a:pt x="0" y="23177"/>
                </a:lnTo>
                <a:lnTo>
                  <a:pt x="0" y="0"/>
                </a:lnTo>
                <a:lnTo>
                  <a:pt x="590793" y="0"/>
                </a:lnTo>
                <a:lnTo>
                  <a:pt x="590793" y="22740"/>
                </a:lnTo>
                <a:lnTo>
                  <a:pt x="585982" y="22740"/>
                </a:lnTo>
              </a:path>
            </a:pathLst>
          </a:custGeom>
          <a:noFill/>
          <a:ln w="19050" cap="flat" cmpd="sng">
            <a:solidFill>
              <a:srgbClr val="F1C232"/>
            </a:solidFill>
            <a:prstDash val="dash"/>
            <a:round/>
            <a:headEnd type="triangle" w="med" len="med"/>
            <a:tailEnd type="none" w="sm" len="sm"/>
          </a:ln>
        </p:spPr>
      </p:sp>
      <p:sp>
        <p:nvSpPr>
          <p:cNvPr id="216" name="Google Shape;216;p10"/>
          <p:cNvSpPr/>
          <p:nvPr/>
        </p:nvSpPr>
        <p:spPr>
          <a:xfrm rot="-5400000">
            <a:off x="3567478" y="2618091"/>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17" name="Google Shape;217;p10"/>
          <p:cNvSpPr/>
          <p:nvPr/>
        </p:nvSpPr>
        <p:spPr>
          <a:xfrm rot="-5400000">
            <a:off x="10345389" y="2616906"/>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18" name="Google Shape;218;p10"/>
          <p:cNvSpPr txBox="1"/>
          <p:nvPr/>
        </p:nvSpPr>
        <p:spPr>
          <a:xfrm>
            <a:off x="212967" y="1981942"/>
            <a:ext cx="1888825" cy="517928"/>
          </a:xfrm>
          <a:prstGeom prst="rect">
            <a:avLst/>
          </a:prstGeom>
          <a:noFill/>
          <a:ln>
            <a:noFill/>
          </a:ln>
        </p:spPr>
        <p:txBody>
          <a:bodyPr spcFirstLastPara="1" wrap="square" lIns="77400" tIns="77400" rIns="77400" bIns="77400" anchor="t" anchorCtr="0">
            <a:noAutofit/>
          </a:bodyPr>
          <a:lstStyle/>
          <a:p>
            <a:pPr marL="0" marR="0" lvl="0" indent="0" algn="l" rtl="0">
              <a:lnSpc>
                <a:spcPct val="100000"/>
              </a:lnSpc>
              <a:spcBef>
                <a:spcPts val="0"/>
              </a:spcBef>
              <a:spcAft>
                <a:spcPts val="0"/>
              </a:spcAft>
              <a:buNone/>
            </a:pPr>
            <a:r>
              <a:rPr lang="en-GB" sz="931" b="1" i="0" u="none" strike="noStrike" cap="none">
                <a:solidFill>
                  <a:srgbClr val="F1C232"/>
                </a:solidFill>
                <a:latin typeface="Playfair Display"/>
                <a:ea typeface="Playfair Display"/>
                <a:cs typeface="Playfair Display"/>
                <a:sym typeface="Playfair Display"/>
              </a:rPr>
              <a:t>Overview of South Dublin Libraries Development Plan</a:t>
            </a:r>
            <a:endParaRPr sz="931" b="1" i="0" u="none" strike="noStrike" cap="none">
              <a:solidFill>
                <a:srgbClr val="F1C232"/>
              </a:solidFill>
              <a:latin typeface="Playfair Display"/>
              <a:ea typeface="Playfair Display"/>
              <a:cs typeface="Playfair Display"/>
              <a:sym typeface="Playfair Display"/>
            </a:endParaRPr>
          </a:p>
        </p:txBody>
      </p:sp>
      <p:sp>
        <p:nvSpPr>
          <p:cNvPr id="219" name="Google Shape;219;p10"/>
          <p:cNvSpPr txBox="1"/>
          <p:nvPr/>
        </p:nvSpPr>
        <p:spPr>
          <a:xfrm>
            <a:off x="3153366" y="1150543"/>
            <a:ext cx="6542305" cy="1143049"/>
          </a:xfrm>
          <a:prstGeom prst="rect">
            <a:avLst/>
          </a:prstGeom>
          <a:no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None/>
            </a:pPr>
            <a:r>
              <a:rPr lang="en-GB" sz="4064" b="0" i="0" u="none" strike="noStrike" cap="none">
                <a:solidFill>
                  <a:schemeClr val="lt1"/>
                </a:solidFill>
                <a:latin typeface="Playfair Display Black"/>
                <a:ea typeface="Playfair Display Black"/>
                <a:cs typeface="Playfair Display Black"/>
                <a:sym typeface="Playfair Display Black"/>
              </a:rPr>
              <a:t>Rejuvenating Our  Physical &amp; Virtual Space</a:t>
            </a:r>
            <a:endParaRPr sz="4064" b="0" i="0" u="none" strike="noStrike" cap="none">
              <a:solidFill>
                <a:schemeClr val="lt1"/>
              </a:solidFill>
              <a:latin typeface="Playfair Display Black"/>
              <a:ea typeface="Playfair Display Black"/>
              <a:cs typeface="Playfair Display Black"/>
              <a:sym typeface="Playfair Display Black"/>
            </a:endParaRPr>
          </a:p>
        </p:txBody>
      </p:sp>
      <p:sp>
        <p:nvSpPr>
          <p:cNvPr id="220" name="Google Shape;220;p10"/>
          <p:cNvSpPr txBox="1"/>
          <p:nvPr/>
        </p:nvSpPr>
        <p:spPr>
          <a:xfrm>
            <a:off x="271178" y="755937"/>
            <a:ext cx="1403664" cy="631471"/>
          </a:xfrm>
          <a:prstGeom prst="rect">
            <a:avLst/>
          </a:prstGeom>
          <a:noFill/>
          <a:ln>
            <a:noFill/>
          </a:ln>
        </p:spPr>
        <p:txBody>
          <a:bodyPr spcFirstLastPara="1" wrap="square" lIns="0" tIns="109475" rIns="109475" bIns="109475" anchor="t" anchorCtr="0">
            <a:noAutofit/>
          </a:bodyPr>
          <a:lstStyle/>
          <a:p>
            <a:pPr marL="0" marR="0" lvl="0" indent="0" algn="l" rtl="0">
              <a:lnSpc>
                <a:spcPct val="80000"/>
              </a:lnSpc>
              <a:spcBef>
                <a:spcPts val="0"/>
              </a:spcBef>
              <a:spcAft>
                <a:spcPts val="0"/>
              </a:spcAft>
              <a:buNone/>
            </a:pPr>
            <a:r>
              <a:rPr lang="en-GB" sz="2371" b="1" i="0" u="none" strike="noStrike" cap="none">
                <a:solidFill>
                  <a:schemeClr val="lt1"/>
                </a:solidFill>
                <a:latin typeface="Playfair Display"/>
                <a:ea typeface="Playfair Display"/>
                <a:cs typeface="Playfair Display"/>
                <a:sym typeface="Playfair Display"/>
              </a:rPr>
              <a:t>Our Library, Our Future</a:t>
            </a:r>
            <a:endParaRPr sz="2371" b="1" i="0" u="none" strike="noStrike" cap="none">
              <a:solidFill>
                <a:schemeClr val="lt1"/>
              </a:solidFill>
              <a:latin typeface="Playfair Display"/>
              <a:ea typeface="Playfair Display"/>
              <a:cs typeface="Playfair Display"/>
              <a:sym typeface="Playfair Display"/>
            </a:endParaRPr>
          </a:p>
          <a:p>
            <a:pPr marL="0" marR="0" lvl="0" indent="0" algn="l" rtl="0">
              <a:lnSpc>
                <a:spcPct val="100000"/>
              </a:lnSpc>
              <a:spcBef>
                <a:spcPts val="0"/>
              </a:spcBef>
              <a:spcAft>
                <a:spcPts val="0"/>
              </a:spcAft>
              <a:buNone/>
            </a:pPr>
            <a:endParaRPr sz="423" b="1" i="0" u="none" strike="noStrike" cap="none">
              <a:solidFill>
                <a:srgbClr val="F1C232"/>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p:nvPr/>
        </p:nvSpPr>
        <p:spPr>
          <a:xfrm>
            <a:off x="212957" y="439701"/>
            <a:ext cx="12435359" cy="8721973"/>
          </a:xfrm>
          <a:prstGeom prst="rect">
            <a:avLst/>
          </a:prstGeom>
          <a:solidFill>
            <a:schemeClr val="lt1"/>
          </a:solidFill>
          <a:ln>
            <a:noFill/>
          </a:ln>
        </p:spPr>
        <p:txBody>
          <a:bodyPr spcFirstLastPara="1" wrap="square" lIns="109475" tIns="109475" rIns="109475" bIns="109475" anchor="ctr" anchorCtr="0">
            <a:noAutofit/>
          </a:bodyPr>
          <a:lstStyle/>
          <a:p>
            <a:pPr marL="0" marR="0" lvl="0" indent="0" algn="l" rtl="0">
              <a:lnSpc>
                <a:spcPct val="9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26" name="Google Shape;226;p11"/>
          <p:cNvSpPr/>
          <p:nvPr/>
        </p:nvSpPr>
        <p:spPr>
          <a:xfrm>
            <a:off x="0" y="0"/>
            <a:ext cx="12802200" cy="4803600"/>
          </a:xfrm>
          <a:prstGeom prst="rect">
            <a:avLst/>
          </a:prstGeom>
          <a:solidFill>
            <a:schemeClr val="dk1"/>
          </a:solidFill>
          <a:ln>
            <a:noFill/>
          </a:ln>
        </p:spPr>
        <p:txBody>
          <a:bodyPr spcFirstLastPara="1" wrap="square" lIns="109475" tIns="109475" rIns="109475" bIns="109475"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pic>
        <p:nvPicPr>
          <p:cNvPr id="227" name="Google Shape;227;p11"/>
          <p:cNvPicPr preferRelativeResize="0"/>
          <p:nvPr/>
        </p:nvPicPr>
        <p:blipFill rotWithShape="1">
          <a:blip r:embed="rId3">
            <a:alphaModFix amt="46000"/>
          </a:blip>
          <a:srcRect t="33034" b="10668"/>
          <a:stretch/>
        </p:blipFill>
        <p:spPr>
          <a:xfrm>
            <a:off x="-275" y="1"/>
            <a:ext cx="12802150" cy="4803599"/>
          </a:xfrm>
          <a:prstGeom prst="rect">
            <a:avLst/>
          </a:prstGeom>
          <a:noFill/>
          <a:ln>
            <a:noFill/>
          </a:ln>
        </p:spPr>
      </p:pic>
      <p:graphicFrame>
        <p:nvGraphicFramePr>
          <p:cNvPr id="228" name="Google Shape;228;p11"/>
          <p:cNvGraphicFramePr/>
          <p:nvPr/>
        </p:nvGraphicFramePr>
        <p:xfrm>
          <a:off x="396957" y="2952456"/>
          <a:ext cx="3000000" cy="3000000"/>
        </p:xfrm>
        <a:graphic>
          <a:graphicData uri="http://schemas.openxmlformats.org/drawingml/2006/table">
            <a:tbl>
              <a:tblPr>
                <a:noFill/>
                <a:tableStyleId>{861E8F86-BBBF-4D31-B1E8-FCBEB8BBE4EC}</a:tableStyleId>
              </a:tblPr>
              <a:tblGrid>
                <a:gridCol w="3179100">
                  <a:extLst>
                    <a:ext uri="{9D8B030D-6E8A-4147-A177-3AD203B41FA5}">
                      <a16:colId xmlns:a16="http://schemas.microsoft.com/office/drawing/2014/main" val="20000"/>
                    </a:ext>
                  </a:extLst>
                </a:gridCol>
                <a:gridCol w="2958675">
                  <a:extLst>
                    <a:ext uri="{9D8B030D-6E8A-4147-A177-3AD203B41FA5}">
                      <a16:colId xmlns:a16="http://schemas.microsoft.com/office/drawing/2014/main" val="20001"/>
                    </a:ext>
                  </a:extLst>
                </a:gridCol>
                <a:gridCol w="3004700">
                  <a:extLst>
                    <a:ext uri="{9D8B030D-6E8A-4147-A177-3AD203B41FA5}">
                      <a16:colId xmlns:a16="http://schemas.microsoft.com/office/drawing/2014/main" val="20002"/>
                    </a:ext>
                  </a:extLst>
                </a:gridCol>
                <a:gridCol w="2912650">
                  <a:extLst>
                    <a:ext uri="{9D8B030D-6E8A-4147-A177-3AD203B41FA5}">
                      <a16:colId xmlns:a16="http://schemas.microsoft.com/office/drawing/2014/main" val="20003"/>
                    </a:ext>
                  </a:extLst>
                </a:gridCol>
              </a:tblGrid>
              <a:tr h="1851300">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Areas we will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focus on</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Q2 In what key strategic areas should we focus our efforts over the next 5 years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Achieving Success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in these areas</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Q3 In each of these area, how will we ensure we are successful?</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The capabilities needed to support</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Q4 What capabilities do we need to put in place to support our efforts</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tc>
                  <a:txBody>
                    <a:bodyPr/>
                    <a:lstStyle/>
                    <a:p>
                      <a:pPr marL="0" marR="0" lvl="0" indent="0" algn="l" rtl="0">
                        <a:lnSpc>
                          <a:spcPct val="100000"/>
                        </a:lnSpc>
                        <a:spcBef>
                          <a:spcPts val="0"/>
                        </a:spcBef>
                        <a:spcAft>
                          <a:spcPts val="0"/>
                        </a:spcAft>
                        <a:buClr>
                          <a:srgbClr val="000000"/>
                        </a:buClr>
                        <a:buSzPts val="1700"/>
                        <a:buFont typeface="Arial"/>
                        <a:buNone/>
                      </a:pPr>
                      <a:r>
                        <a:rPr lang="en-GB" sz="1400" b="1" u="none" strike="noStrike" cap="none">
                          <a:solidFill>
                            <a:schemeClr val="dk1"/>
                          </a:solidFill>
                          <a:latin typeface="Lato"/>
                          <a:ea typeface="Lato"/>
                          <a:cs typeface="Lato"/>
                          <a:sym typeface="Lato"/>
                        </a:rPr>
                        <a:t>How management will support </a:t>
                      </a:r>
                      <a:endParaRPr sz="1400" b="1"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200"/>
                        <a:buFont typeface="Arial"/>
                        <a:buNone/>
                      </a:pPr>
                      <a:r>
                        <a:rPr lang="en-GB" sz="1000" u="none" strike="noStrike" cap="none">
                          <a:solidFill>
                            <a:schemeClr val="dk1"/>
                          </a:solidFill>
                          <a:latin typeface="Lato"/>
                          <a:ea typeface="Lato"/>
                          <a:cs typeface="Lato"/>
                          <a:sym typeface="Lato"/>
                        </a:rPr>
                        <a:t>Q5 How should we manage in order to achieve our purpose? </a:t>
                      </a:r>
                      <a:endParaRPr sz="1000" u="none" strike="noStrike" cap="none">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endParaRPr sz="1300" u="none" strike="noStrike" cap="none">
                        <a:solidFill>
                          <a:schemeClr val="dk1"/>
                        </a:solidFill>
                        <a:latin typeface="Lato"/>
                        <a:ea typeface="Lato"/>
                        <a:cs typeface="Lato"/>
                        <a:sym typeface="Lato"/>
                      </a:endParaRPr>
                    </a:p>
                  </a:txBody>
                  <a:tcPr marL="137175" marR="1021125" marT="77400" marB="774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1C232"/>
                    </a:solidFill>
                  </a:tcPr>
                </a:tc>
                <a:extLst>
                  <a:ext uri="{0D108BD9-81ED-4DB2-BD59-A6C34878D82A}">
                    <a16:rowId xmlns:a16="http://schemas.microsoft.com/office/drawing/2014/main" val="10000"/>
                  </a:ext>
                </a:extLst>
              </a:tr>
              <a:tr h="4023950">
                <a:tc>
                  <a:txBody>
                    <a:bodyPr/>
                    <a:lstStyle/>
                    <a:p>
                      <a:pPr marL="342900" marR="0" lvl="0" indent="-317500" algn="l" rtl="0">
                        <a:lnSpc>
                          <a:spcPct val="90000"/>
                        </a:lnSpc>
                        <a:spcBef>
                          <a:spcPts val="0"/>
                        </a:spcBef>
                        <a:spcAft>
                          <a:spcPts val="0"/>
                        </a:spcAft>
                        <a:buClr>
                          <a:schemeClr val="lt1"/>
                        </a:buClr>
                        <a:buSzPts val="1000"/>
                        <a:buFont typeface="Arial"/>
                        <a:buAutoNum type="arabicPeriod"/>
                      </a:pPr>
                      <a:r>
                        <a:rPr lang="en-GB" sz="1000" b="1" u="none" strike="noStrike" cap="none">
                          <a:solidFill>
                            <a:schemeClr val="lt1"/>
                          </a:solidFill>
                          <a:latin typeface="Lato"/>
                          <a:ea typeface="Lato"/>
                          <a:cs typeface="Lato"/>
                          <a:sym typeface="Lato"/>
                        </a:rPr>
                        <a:t>Innovation &amp; improvement: </a:t>
                      </a:r>
                      <a:r>
                        <a:rPr lang="en-GB" sz="1000" u="none" strike="noStrike" cap="none">
                          <a:solidFill>
                            <a:schemeClr val="lt1"/>
                          </a:solidFill>
                          <a:latin typeface="Lato"/>
                          <a:ea typeface="Lato"/>
                          <a:cs typeface="Lato"/>
                          <a:sym typeface="Lato"/>
                        </a:rPr>
                        <a:t>Our staff are creative, empathetic and passionate about their roles and serving society. These values align with the qualities of human-centred innovators and offer huge opportunities for improving our services, creating efficiencies and empowering our staff. It also aligns with </a:t>
                      </a:r>
                      <a:r>
                        <a:rPr lang="en-GB" sz="1000" i="1" u="none" strike="noStrike" cap="none">
                          <a:solidFill>
                            <a:schemeClr val="lt1"/>
                          </a:solidFill>
                          <a:latin typeface="Lato"/>
                          <a:ea typeface="Lato"/>
                          <a:cs typeface="Lato"/>
                          <a:sym typeface="Lato"/>
                        </a:rPr>
                        <a:t>Our Public Service 2020 </a:t>
                      </a:r>
                      <a:r>
                        <a:rPr lang="en-GB" sz="1000" u="none" strike="noStrike" cap="none">
                          <a:solidFill>
                            <a:schemeClr val="lt1"/>
                          </a:solidFill>
                          <a:latin typeface="Lato"/>
                          <a:ea typeface="Lato"/>
                          <a:cs typeface="Lato"/>
                          <a:sym typeface="Lato"/>
                        </a:rPr>
                        <a:t>strategy and the </a:t>
                      </a:r>
                      <a:r>
                        <a:rPr lang="en-GB" sz="1000" i="1" u="none" strike="noStrike" cap="none">
                          <a:solidFill>
                            <a:schemeClr val="lt1"/>
                          </a:solidFill>
                          <a:latin typeface="Lato"/>
                          <a:ea typeface="Lato"/>
                          <a:cs typeface="Lato"/>
                          <a:sym typeface="Lato"/>
                        </a:rPr>
                        <a:t>Civil Service Renewal 2030 </a:t>
                      </a:r>
                      <a:r>
                        <a:rPr lang="en-GB" sz="1000" u="none" strike="noStrike" cap="none">
                          <a:solidFill>
                            <a:schemeClr val="lt1"/>
                          </a:solidFill>
                          <a:latin typeface="Lato"/>
                          <a:ea typeface="Lato"/>
                          <a:cs typeface="Lato"/>
                          <a:sym typeface="Lato"/>
                        </a:rPr>
                        <a:t>strategy and the newly published ‘Design Principles for Government”</a:t>
                      </a:r>
                      <a:endParaRPr sz="1000">
                        <a:latin typeface="Lato"/>
                        <a:ea typeface="Lato"/>
                        <a:cs typeface="Lato"/>
                        <a:sym typeface="Lato"/>
                      </a:endParaRPr>
                    </a:p>
                    <a:p>
                      <a:pPr marL="3429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342900" marR="0" lvl="0" indent="-317500" algn="l" rtl="0">
                        <a:lnSpc>
                          <a:spcPct val="90000"/>
                        </a:lnSpc>
                        <a:spcBef>
                          <a:spcPts val="0"/>
                        </a:spcBef>
                        <a:spcAft>
                          <a:spcPts val="0"/>
                        </a:spcAft>
                        <a:buClr>
                          <a:schemeClr val="lt1"/>
                        </a:buClr>
                        <a:buSzPts val="1000"/>
                        <a:buFont typeface="Arial"/>
                        <a:buAutoNum type="arabicPeriod"/>
                      </a:pPr>
                      <a:r>
                        <a:rPr lang="en-GB" sz="1000" b="1" u="none" strike="noStrike" cap="none">
                          <a:solidFill>
                            <a:schemeClr val="lt1"/>
                          </a:solidFill>
                          <a:latin typeface="Lato"/>
                          <a:ea typeface="Lato"/>
                          <a:cs typeface="Lato"/>
                          <a:sym typeface="Lato"/>
                        </a:rPr>
                        <a:t>Irish Language: </a:t>
                      </a:r>
                      <a:r>
                        <a:rPr lang="en-GB" sz="1000" u="none" strike="noStrike" cap="none">
                          <a:solidFill>
                            <a:schemeClr val="lt1"/>
                          </a:solidFill>
                          <a:latin typeface="Lato"/>
                          <a:ea typeface="Lato"/>
                          <a:cs typeface="Lato"/>
                          <a:sym typeface="Lato"/>
                        </a:rPr>
                        <a:t>Supporting staff to  improve their proficiency and their confidence to use the Irish language.</a:t>
                      </a:r>
                      <a:endParaRPr sz="1000" b="1" u="none" strike="noStrike" cap="none">
                        <a:solidFill>
                          <a:schemeClr val="lt1"/>
                        </a:solidFill>
                        <a:latin typeface="Lato"/>
                        <a:ea typeface="Lato"/>
                        <a:cs typeface="Lato"/>
                        <a:sym typeface="Lato"/>
                      </a:endParaRPr>
                    </a:p>
                    <a:p>
                      <a:pPr marL="3429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3429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3429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Clr>
                          <a:schemeClr val="lt1"/>
                        </a:buClr>
                        <a:buSzPts val="1400"/>
                        <a:buFont typeface="Arial"/>
                        <a:buNone/>
                      </a:pPr>
                      <a:r>
                        <a:rPr lang="en-GB" sz="1000" u="none" strike="noStrike" cap="none">
                          <a:solidFill>
                            <a:schemeClr val="lt1"/>
                          </a:solidFill>
                          <a:latin typeface="Lato"/>
                          <a:ea typeface="Lato"/>
                          <a:cs typeface="Lato"/>
                          <a:sym typeface="Lato"/>
                        </a:rPr>
                        <a:t> </a:t>
                      </a:r>
                      <a:endParaRPr sz="1000" b="1" u="none" strike="noStrike" cap="none">
                        <a:solidFill>
                          <a:schemeClr val="lt1"/>
                        </a:solidFill>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445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Develop a high impact innovation programme specifically tailored to library innovation. We will use the outputs of this programme to create a funnel of innovations and service improvements to be supported and implemented over the next 5 years. </a:t>
                      </a:r>
                      <a:endParaRPr sz="1000">
                        <a:latin typeface="Lato"/>
                        <a:ea typeface="Lato"/>
                        <a:cs typeface="Lato"/>
                        <a:sym typeface="Lato"/>
                      </a:endParaRPr>
                    </a:p>
                    <a:p>
                      <a:pPr marL="4445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4445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Enable staff to avail of training opportunities in the Irish language to encourage use of the language in all aspects of service delivery.</a:t>
                      </a:r>
                      <a:endParaRPr sz="1000">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445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Identify a suitable partner(s) to deliver this high impact training. They will design a programme which aligns to the goals of the library, accommodates all staff to participate, and provide time for staff to carry out research work and develop innovation proposals.</a:t>
                      </a:r>
                      <a:endParaRPr sz="1000">
                        <a:latin typeface="Lato"/>
                        <a:ea typeface="Lato"/>
                        <a:cs typeface="Lato"/>
                        <a:sym typeface="Lato"/>
                      </a:endParaRPr>
                    </a:p>
                    <a:p>
                      <a:pPr marL="4445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4445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Prioritise courses to improve Irish language proficiency through annual training programme and work with local partners to provide Irish language upskilling opportunities for staff.</a:t>
                      </a:r>
                      <a:endParaRPr sz="1000">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tc>
                  <a:txBody>
                    <a:bodyPr/>
                    <a:lstStyle/>
                    <a:p>
                      <a:pPr marL="4826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We will  commit to test and pilot high-potential ideas emerging, and provide time and space for the relevant staff to do so.</a:t>
                      </a:r>
                      <a:endParaRPr sz="1000" u="none" strike="noStrike" cap="none">
                        <a:solidFill>
                          <a:schemeClr val="lt1"/>
                        </a:solidFill>
                        <a:latin typeface="Lato"/>
                        <a:ea typeface="Lato"/>
                        <a:cs typeface="Lato"/>
                        <a:sym typeface="Lato"/>
                      </a:endParaRPr>
                    </a:p>
                    <a:p>
                      <a:pPr marL="4826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4826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We will commit to provide funds to roll out suitable, high potential innovations that align with this development plan and South Dublin Libraries objectives. </a:t>
                      </a:r>
                      <a:endParaRPr sz="1000">
                        <a:latin typeface="Lato"/>
                        <a:ea typeface="Lato"/>
                        <a:cs typeface="Lato"/>
                        <a:sym typeface="Lato"/>
                      </a:endParaRPr>
                    </a:p>
                    <a:p>
                      <a:pPr marL="482600" marR="0" lvl="0" indent="-254000" algn="l" rtl="0">
                        <a:lnSpc>
                          <a:spcPct val="90000"/>
                        </a:lnSpc>
                        <a:spcBef>
                          <a:spcPts val="0"/>
                        </a:spcBef>
                        <a:spcAft>
                          <a:spcPts val="0"/>
                        </a:spcAft>
                        <a:buClr>
                          <a:schemeClr val="lt1"/>
                        </a:buClr>
                        <a:buSzPts val="1400"/>
                        <a:buFont typeface="Arial"/>
                        <a:buNone/>
                      </a:pPr>
                      <a:endParaRPr sz="1000" u="none" strike="noStrike" cap="none">
                        <a:solidFill>
                          <a:schemeClr val="lt1"/>
                        </a:solidFill>
                        <a:latin typeface="Lato"/>
                        <a:ea typeface="Lato"/>
                        <a:cs typeface="Lato"/>
                        <a:sym typeface="Lato"/>
                      </a:endParaRPr>
                    </a:p>
                    <a:p>
                      <a:pPr marL="482600" marR="0" lvl="0" indent="-317500" algn="l" rtl="0">
                        <a:lnSpc>
                          <a:spcPct val="90000"/>
                        </a:lnSpc>
                        <a:spcBef>
                          <a:spcPts val="0"/>
                        </a:spcBef>
                        <a:spcAft>
                          <a:spcPts val="0"/>
                        </a:spcAft>
                        <a:buClr>
                          <a:schemeClr val="lt1"/>
                        </a:buClr>
                        <a:buSzPts val="1000"/>
                        <a:buFont typeface="Lato"/>
                        <a:buAutoNum type="arabicPeriod"/>
                      </a:pPr>
                      <a:r>
                        <a:rPr lang="en-GB" sz="1000" u="none" strike="noStrike" cap="none">
                          <a:solidFill>
                            <a:schemeClr val="lt1"/>
                          </a:solidFill>
                          <a:latin typeface="Lato"/>
                          <a:ea typeface="Lato"/>
                          <a:cs typeface="Lato"/>
                          <a:sym typeface="Lato"/>
                        </a:rPr>
                        <a:t>Form a cross-network working group to promote and advocate service delivery improvements in the Irish language.</a:t>
                      </a:r>
                      <a:endParaRPr sz="1000" u="none" strike="noStrike" cap="none">
                        <a:solidFill>
                          <a:schemeClr val="lt1"/>
                        </a:solidFill>
                        <a:latin typeface="Lato"/>
                        <a:ea typeface="Lato"/>
                        <a:cs typeface="Lato"/>
                        <a:sym typeface="Lato"/>
                      </a:endParaRPr>
                    </a:p>
                    <a:p>
                      <a:pPr marL="0" marR="0" lvl="0" indent="0" algn="l" rtl="0">
                        <a:lnSpc>
                          <a:spcPct val="90000"/>
                        </a:lnSpc>
                        <a:spcBef>
                          <a:spcPts val="0"/>
                        </a:spcBef>
                        <a:spcAft>
                          <a:spcPts val="0"/>
                        </a:spcAft>
                        <a:buClr>
                          <a:srgbClr val="000000"/>
                        </a:buClr>
                        <a:buSzPts val="1400"/>
                        <a:buFont typeface="Arial"/>
                        <a:buNone/>
                      </a:pPr>
                      <a:endParaRPr sz="1000" u="none" strike="noStrike" cap="none">
                        <a:solidFill>
                          <a:schemeClr val="lt1"/>
                        </a:solidFill>
                        <a:latin typeface="Lato"/>
                        <a:ea typeface="Lato"/>
                        <a:cs typeface="Lato"/>
                        <a:sym typeface="Lato"/>
                      </a:endParaRPr>
                    </a:p>
                  </a:txBody>
                  <a:tcPr marL="152400" marR="304825" marT="304825" marB="3048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bl>
          </a:graphicData>
        </a:graphic>
      </p:graphicFrame>
      <p:pic>
        <p:nvPicPr>
          <p:cNvPr id="229" name="Google Shape;229;p11"/>
          <p:cNvPicPr preferRelativeResize="0"/>
          <p:nvPr/>
        </p:nvPicPr>
        <p:blipFill rotWithShape="1">
          <a:blip r:embed="rId4">
            <a:alphaModFix/>
          </a:blip>
          <a:srcRect/>
          <a:stretch/>
        </p:blipFill>
        <p:spPr>
          <a:xfrm>
            <a:off x="2697631" y="3417010"/>
            <a:ext cx="665590" cy="665614"/>
          </a:xfrm>
          <a:prstGeom prst="rect">
            <a:avLst/>
          </a:prstGeom>
          <a:noFill/>
          <a:ln>
            <a:noFill/>
          </a:ln>
        </p:spPr>
      </p:pic>
      <p:pic>
        <p:nvPicPr>
          <p:cNvPr id="230" name="Google Shape;230;p11"/>
          <p:cNvPicPr preferRelativeResize="0"/>
          <p:nvPr/>
        </p:nvPicPr>
        <p:blipFill rotWithShape="1">
          <a:blip r:embed="rId5">
            <a:alphaModFix/>
          </a:blip>
          <a:srcRect/>
          <a:stretch/>
        </p:blipFill>
        <p:spPr>
          <a:xfrm>
            <a:off x="5693677" y="3479362"/>
            <a:ext cx="540888" cy="540909"/>
          </a:xfrm>
          <a:prstGeom prst="rect">
            <a:avLst/>
          </a:prstGeom>
          <a:noFill/>
          <a:ln>
            <a:noFill/>
          </a:ln>
        </p:spPr>
      </p:pic>
      <p:pic>
        <p:nvPicPr>
          <p:cNvPr id="231" name="Google Shape;231;p11"/>
          <p:cNvPicPr preferRelativeResize="0"/>
          <p:nvPr/>
        </p:nvPicPr>
        <p:blipFill rotWithShape="1">
          <a:blip r:embed="rId6">
            <a:alphaModFix/>
          </a:blip>
          <a:srcRect/>
          <a:stretch/>
        </p:blipFill>
        <p:spPr>
          <a:xfrm>
            <a:off x="11527127" y="3479351"/>
            <a:ext cx="540889" cy="540909"/>
          </a:xfrm>
          <a:prstGeom prst="rect">
            <a:avLst/>
          </a:prstGeom>
          <a:noFill/>
          <a:ln>
            <a:noFill/>
          </a:ln>
        </p:spPr>
      </p:pic>
      <p:pic>
        <p:nvPicPr>
          <p:cNvPr id="232" name="Google Shape;232;p11"/>
          <p:cNvPicPr preferRelativeResize="0"/>
          <p:nvPr/>
        </p:nvPicPr>
        <p:blipFill rotWithShape="1">
          <a:blip r:embed="rId7">
            <a:alphaModFix/>
          </a:blip>
          <a:srcRect/>
          <a:stretch/>
        </p:blipFill>
        <p:spPr>
          <a:xfrm>
            <a:off x="8654795" y="3416992"/>
            <a:ext cx="665611" cy="665636"/>
          </a:xfrm>
          <a:prstGeom prst="rect">
            <a:avLst/>
          </a:prstGeom>
          <a:noFill/>
          <a:ln>
            <a:noFill/>
          </a:ln>
        </p:spPr>
      </p:pic>
      <p:pic>
        <p:nvPicPr>
          <p:cNvPr id="233" name="Google Shape;233;p11"/>
          <p:cNvPicPr preferRelativeResize="0"/>
          <p:nvPr/>
        </p:nvPicPr>
        <p:blipFill rotWithShape="1">
          <a:blip r:embed="rId8">
            <a:alphaModFix/>
          </a:blip>
          <a:srcRect/>
          <a:stretch/>
        </p:blipFill>
        <p:spPr>
          <a:xfrm>
            <a:off x="-1145240" y="698594"/>
            <a:ext cx="1145234" cy="369542"/>
          </a:xfrm>
          <a:prstGeom prst="rect">
            <a:avLst/>
          </a:prstGeom>
          <a:noFill/>
          <a:ln>
            <a:noFill/>
          </a:ln>
        </p:spPr>
      </p:pic>
      <p:sp>
        <p:nvSpPr>
          <p:cNvPr id="234" name="Google Shape;234;p11"/>
          <p:cNvSpPr/>
          <p:nvPr/>
        </p:nvSpPr>
        <p:spPr>
          <a:xfrm rot="5400000">
            <a:off x="12140261" y="3857452"/>
            <a:ext cx="2835270" cy="249185"/>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35" name="Google Shape;235;p11"/>
          <p:cNvSpPr/>
          <p:nvPr/>
        </p:nvSpPr>
        <p:spPr>
          <a:xfrm>
            <a:off x="203655" y="2750687"/>
            <a:ext cx="12505656" cy="448311"/>
          </a:xfrm>
          <a:custGeom>
            <a:avLst/>
            <a:gdLst/>
            <a:ahLst/>
            <a:cxnLst/>
            <a:rect l="l" t="t" r="r" b="b"/>
            <a:pathLst>
              <a:path w="590793" h="23177" extrusionOk="0">
                <a:moveTo>
                  <a:pt x="9620" y="23177"/>
                </a:moveTo>
                <a:lnTo>
                  <a:pt x="0" y="23177"/>
                </a:lnTo>
                <a:lnTo>
                  <a:pt x="0" y="0"/>
                </a:lnTo>
                <a:lnTo>
                  <a:pt x="590793" y="0"/>
                </a:lnTo>
                <a:lnTo>
                  <a:pt x="590793" y="22740"/>
                </a:lnTo>
                <a:lnTo>
                  <a:pt x="585982" y="22740"/>
                </a:lnTo>
              </a:path>
            </a:pathLst>
          </a:custGeom>
          <a:noFill/>
          <a:ln w="19050" cap="flat" cmpd="sng">
            <a:solidFill>
              <a:srgbClr val="F1C232"/>
            </a:solidFill>
            <a:prstDash val="dash"/>
            <a:round/>
            <a:headEnd type="triangle" w="med" len="med"/>
            <a:tailEnd type="none" w="sm" len="sm"/>
          </a:ln>
        </p:spPr>
      </p:sp>
      <p:sp>
        <p:nvSpPr>
          <p:cNvPr id="236" name="Google Shape;236;p11"/>
          <p:cNvSpPr/>
          <p:nvPr/>
        </p:nvSpPr>
        <p:spPr>
          <a:xfrm rot="-5400000">
            <a:off x="3567478" y="2618091"/>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37" name="Google Shape;237;p11"/>
          <p:cNvSpPr/>
          <p:nvPr/>
        </p:nvSpPr>
        <p:spPr>
          <a:xfrm rot="-5400000">
            <a:off x="10345389" y="2616906"/>
            <a:ext cx="119893" cy="265441"/>
          </a:xfrm>
          <a:prstGeom prst="triangle">
            <a:avLst>
              <a:gd name="adj" fmla="val 50000"/>
            </a:avLst>
          </a:prstGeom>
          <a:solidFill>
            <a:srgbClr val="F1C232"/>
          </a:solidFill>
          <a:ln>
            <a:noFill/>
          </a:ln>
        </p:spPr>
        <p:txBody>
          <a:bodyPr spcFirstLastPara="1" wrap="square" lIns="77400" tIns="77400" rIns="77400" bIns="77400" anchor="ctr" anchorCtr="0">
            <a:noAutofit/>
          </a:bodyPr>
          <a:lstStyle/>
          <a:p>
            <a:pPr marL="0" marR="0" lvl="0" indent="0" algn="l" rtl="0">
              <a:lnSpc>
                <a:spcPct val="100000"/>
              </a:lnSpc>
              <a:spcBef>
                <a:spcPts val="0"/>
              </a:spcBef>
              <a:spcAft>
                <a:spcPts val="0"/>
              </a:spcAft>
              <a:buNone/>
            </a:pPr>
            <a:endParaRPr sz="1029" b="0" i="0" u="none" strike="noStrike" cap="none">
              <a:solidFill>
                <a:srgbClr val="000000"/>
              </a:solidFill>
              <a:latin typeface="Arial"/>
              <a:ea typeface="Arial"/>
              <a:cs typeface="Arial"/>
              <a:sym typeface="Arial"/>
            </a:endParaRPr>
          </a:p>
        </p:txBody>
      </p:sp>
      <p:sp>
        <p:nvSpPr>
          <p:cNvPr id="238" name="Google Shape;238;p11"/>
          <p:cNvSpPr txBox="1"/>
          <p:nvPr/>
        </p:nvSpPr>
        <p:spPr>
          <a:xfrm>
            <a:off x="3153366" y="1150543"/>
            <a:ext cx="6542305" cy="1143049"/>
          </a:xfrm>
          <a:prstGeom prst="rect">
            <a:avLst/>
          </a:prstGeom>
          <a:noFill/>
          <a:ln>
            <a:noFill/>
          </a:ln>
        </p:spPr>
        <p:txBody>
          <a:bodyPr spcFirstLastPara="1" wrap="square" lIns="77400" tIns="77400" rIns="77400" bIns="77400" anchor="ctr" anchorCtr="0">
            <a:noAutofit/>
          </a:bodyPr>
          <a:lstStyle/>
          <a:p>
            <a:pPr marL="0" marR="0" lvl="0" indent="0" algn="ctr" rtl="0">
              <a:lnSpc>
                <a:spcPct val="100000"/>
              </a:lnSpc>
              <a:spcBef>
                <a:spcPts val="0"/>
              </a:spcBef>
              <a:spcAft>
                <a:spcPts val="0"/>
              </a:spcAft>
              <a:buNone/>
            </a:pPr>
            <a:r>
              <a:rPr lang="en-GB" sz="4064" b="0" i="0" u="none" strike="noStrike" cap="none">
                <a:solidFill>
                  <a:schemeClr val="lt1"/>
                </a:solidFill>
                <a:latin typeface="Playfair Display Black"/>
                <a:ea typeface="Playfair Display Black"/>
                <a:cs typeface="Playfair Display Black"/>
                <a:sym typeface="Playfair Display Black"/>
              </a:rPr>
              <a:t>Empowering Our Staff</a:t>
            </a:r>
            <a:endParaRPr sz="4064" b="0" i="0" u="none" strike="noStrike" cap="none">
              <a:solidFill>
                <a:schemeClr val="lt1"/>
              </a:solidFill>
              <a:latin typeface="Playfair Display Black"/>
              <a:ea typeface="Playfair Display Black"/>
              <a:cs typeface="Playfair Display Black"/>
              <a:sym typeface="Playfair Display Black"/>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2954</Words>
  <Application>Microsoft Office PowerPoint</Application>
  <PresentationFormat>A3 Paper (297x420 mm)</PresentationFormat>
  <Paragraphs>278</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Lexend Deca</vt:lpstr>
      <vt:lpstr>Arial</vt:lpstr>
      <vt:lpstr>Impact</vt:lpstr>
      <vt:lpstr>Ubuntu</vt:lpstr>
      <vt:lpstr>Playfair Display</vt:lpstr>
      <vt:lpstr>Times New Roman</vt:lpstr>
      <vt:lpstr>Lato</vt:lpstr>
      <vt:lpstr>Playfair Display Black</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Fusco</dc:creator>
  <cp:lastModifiedBy>Paul Fusco</cp:lastModifiedBy>
  <cp:revision>1</cp:revision>
  <dcterms:modified xsi:type="dcterms:W3CDTF">2022-12-05T10:10:21Z</dcterms:modified>
</cp:coreProperties>
</file>