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56" r:id="rId2"/>
    <p:sldId id="257" r:id="rId3"/>
    <p:sldId id="259" r:id="rId4"/>
    <p:sldId id="260" r:id="rId5"/>
    <p:sldId id="261" r:id="rId6"/>
    <p:sldId id="258" r:id="rId7"/>
  </p:sldIdLst>
  <p:sldSz cx="12801600" cy="9601200" type="A3"/>
  <p:notesSz cx="6805613" cy="9944100"/>
  <p:embeddedFontLst>
    <p:embeddedFont>
      <p:font typeface="Helvetica Neue" panose="020B0604020202020204" charset="0"/>
      <p:regular r:id="rId9"/>
      <p:bold r:id="rId10"/>
      <p:italic r:id="rId11"/>
      <p:boldItalic r:id="rId12"/>
    </p:embeddedFont>
    <p:embeddedFont>
      <p:font typeface="Lato" panose="020F0502020204030203" pitchFamily="34" charset="0"/>
      <p:regular r:id="rId13"/>
      <p:bold r:id="rId14"/>
      <p:italic r:id="rId15"/>
      <p:boldItalic r:id="rId16"/>
    </p:embeddedFont>
    <p:embeddedFont>
      <p:font typeface="Lexend Deca" panose="020B0604020202020204" charset="0"/>
      <p:regular r:id="rId17"/>
      <p:bold r:id="rId18"/>
    </p:embeddedFont>
    <p:embeddedFont>
      <p:font typeface="Playfair Display" panose="020B0604020202020204" pitchFamily="2" charset="0"/>
      <p:regular r:id="rId19"/>
      <p:bold r:id="rId20"/>
      <p:italic r:id="rId21"/>
      <p:boldItalic r:id="rId22"/>
    </p:embeddedFont>
    <p:embeddedFont>
      <p:font typeface="Playfair Display Black" panose="020B0604020202020204" pitchFamily="2" charset="0"/>
      <p:bold r:id="rId23"/>
      <p:boldItalic r:id="rId24"/>
    </p:embeddedFont>
    <p:embeddedFont>
      <p:font typeface="Ubuntu" panose="020B0504030602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1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1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1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1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1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1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1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1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15"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24" userDrawn="1">
          <p15:clr>
            <a:srgbClr val="A4A3A4"/>
          </p15:clr>
        </p15:guide>
        <p15:guide id="2" pos="4032" userDrawn="1">
          <p15:clr>
            <a:srgbClr val="A4A3A4"/>
          </p15:clr>
        </p15:guide>
        <p15:guide id="3" orient="horz" pos="967" userDrawn="1">
          <p15:clr>
            <a:srgbClr val="9AA0A6"/>
          </p15:clr>
        </p15:guide>
        <p15:guide id="4" orient="horz" userDrawn="1">
          <p15:clr>
            <a:srgbClr val="9AA0A6"/>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jAoJln57JmNNLyCwweMxUlyoJUJ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904CA4D-74D6-4A1A-A147-2152D0B40BB6}">
  <a:tblStyle styleId="{4904CA4D-74D6-4A1A-A147-2152D0B40BB6}"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94660"/>
  </p:normalViewPr>
  <p:slideViewPr>
    <p:cSldViewPr snapToGrid="0">
      <p:cViewPr varScale="1">
        <p:scale>
          <a:sx n="78" d="100"/>
          <a:sy n="78" d="100"/>
        </p:scale>
        <p:origin x="1758" y="90"/>
      </p:cViewPr>
      <p:guideLst>
        <p:guide orient="horz" pos="3024"/>
        <p:guide pos="4032"/>
        <p:guide orient="horz" pos="967"/>
        <p:guide orient="horz"/>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font" Target="fonts/font18.fntdata"/><Relationship Id="rId39"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13.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font" Target="fonts/font1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font" Target="fonts/font15.fntdata"/><Relationship Id="rId28" Type="http://schemas.openxmlformats.org/officeDocument/2006/relationships/font" Target="fonts/font20.fntdata"/><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openxmlformats.org/officeDocument/2006/relationships/font" Target="fonts/font19.fntdata"/><Relationship Id="rId43" Type="http://schemas.openxmlformats.org/officeDocument/2006/relationships/tableStyles" Target="tableStyles.xml"/><Relationship Id="rId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15988" y="746125"/>
            <a:ext cx="4973637"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0562" y="4723448"/>
            <a:ext cx="5444490" cy="447484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1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1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1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1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1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1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1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1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15"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9175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0562" y="4723448"/>
            <a:ext cx="5444490" cy="447484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a:spLocks noGrp="1" noRot="1" noChangeAspect="1"/>
          </p:cNvSpPr>
          <p:nvPr>
            <p:ph type="sldImg" idx="2"/>
          </p:nvPr>
        </p:nvSpPr>
        <p:spPr>
          <a:xfrm>
            <a:off x="9175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2:notes"/>
          <p:cNvSpPr txBox="1">
            <a:spLocks noGrp="1"/>
          </p:cNvSpPr>
          <p:nvPr>
            <p:ph type="body" idx="1"/>
          </p:nvPr>
        </p:nvSpPr>
        <p:spPr>
          <a:xfrm>
            <a:off x="680562" y="4723448"/>
            <a:ext cx="5444490" cy="447484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9175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0562" y="4723448"/>
            <a:ext cx="5444490" cy="447484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a:spLocks noGrp="1" noRot="1" noChangeAspect="1"/>
          </p:cNvSpPr>
          <p:nvPr>
            <p:ph type="sldImg" idx="2"/>
          </p:nvPr>
        </p:nvSpPr>
        <p:spPr>
          <a:xfrm>
            <a:off x="9175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5:notes"/>
          <p:cNvSpPr txBox="1">
            <a:spLocks noGrp="1"/>
          </p:cNvSpPr>
          <p:nvPr>
            <p:ph type="body" idx="1"/>
          </p:nvPr>
        </p:nvSpPr>
        <p:spPr>
          <a:xfrm>
            <a:off x="680562" y="4723448"/>
            <a:ext cx="5444490" cy="447484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6:notes"/>
          <p:cNvSpPr>
            <a:spLocks noGrp="1" noRot="1" noChangeAspect="1"/>
          </p:cNvSpPr>
          <p:nvPr>
            <p:ph type="sldImg" idx="2"/>
          </p:nvPr>
        </p:nvSpPr>
        <p:spPr>
          <a:xfrm>
            <a:off x="958850" y="636588"/>
            <a:ext cx="4256088" cy="31908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6:notes"/>
          <p:cNvSpPr txBox="1">
            <a:spLocks noGrp="1"/>
          </p:cNvSpPr>
          <p:nvPr>
            <p:ph type="body" idx="1"/>
          </p:nvPr>
        </p:nvSpPr>
        <p:spPr>
          <a:xfrm>
            <a:off x="617367" y="4039582"/>
            <a:ext cx="4938982" cy="382691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3:notes"/>
          <p:cNvSpPr>
            <a:spLocks noGrp="1" noRot="1" noChangeAspect="1"/>
          </p:cNvSpPr>
          <p:nvPr>
            <p:ph type="sldImg" idx="2"/>
          </p:nvPr>
        </p:nvSpPr>
        <p:spPr>
          <a:xfrm>
            <a:off x="9175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3:notes"/>
          <p:cNvSpPr txBox="1">
            <a:spLocks noGrp="1"/>
          </p:cNvSpPr>
          <p:nvPr>
            <p:ph type="body" idx="1"/>
          </p:nvPr>
        </p:nvSpPr>
        <p:spPr>
          <a:xfrm>
            <a:off x="680562" y="4723448"/>
            <a:ext cx="5444490" cy="447484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3"/>
          <p:cNvSpPr txBox="1">
            <a:spLocks noGrp="1"/>
          </p:cNvSpPr>
          <p:nvPr>
            <p:ph type="ctrTitle"/>
          </p:nvPr>
        </p:nvSpPr>
        <p:spPr>
          <a:xfrm>
            <a:off x="436410" y="1389899"/>
            <a:ext cx="11929369" cy="3831657"/>
          </a:xfrm>
          <a:prstGeom prst="rect">
            <a:avLst/>
          </a:prstGeom>
          <a:noFill/>
          <a:ln>
            <a:noFill/>
          </a:ln>
        </p:spPr>
        <p:txBody>
          <a:bodyPr spcFirstLastPara="1" wrap="square" lIns="164125" tIns="164125" rIns="164125" bIns="164125" anchor="b" anchorCtr="0">
            <a:noAutofit/>
          </a:bodyPr>
          <a:lstStyle>
            <a:lvl1pPr lvl="0" algn="ctr">
              <a:lnSpc>
                <a:spcPct val="100000"/>
              </a:lnSpc>
              <a:spcBef>
                <a:spcPts val="0"/>
              </a:spcBef>
              <a:spcAft>
                <a:spcPts val="0"/>
              </a:spcAft>
              <a:buSzPts val="9300"/>
              <a:buNone/>
              <a:defRPr sz="7874"/>
            </a:lvl1pPr>
            <a:lvl2pPr lvl="1" algn="ctr">
              <a:lnSpc>
                <a:spcPct val="100000"/>
              </a:lnSpc>
              <a:spcBef>
                <a:spcPts val="0"/>
              </a:spcBef>
              <a:spcAft>
                <a:spcPts val="0"/>
              </a:spcAft>
              <a:buSzPts val="9300"/>
              <a:buNone/>
              <a:defRPr sz="7874"/>
            </a:lvl2pPr>
            <a:lvl3pPr lvl="2" algn="ctr">
              <a:lnSpc>
                <a:spcPct val="100000"/>
              </a:lnSpc>
              <a:spcBef>
                <a:spcPts val="0"/>
              </a:spcBef>
              <a:spcAft>
                <a:spcPts val="0"/>
              </a:spcAft>
              <a:buSzPts val="9300"/>
              <a:buNone/>
              <a:defRPr sz="7874"/>
            </a:lvl3pPr>
            <a:lvl4pPr lvl="3" algn="ctr">
              <a:lnSpc>
                <a:spcPct val="100000"/>
              </a:lnSpc>
              <a:spcBef>
                <a:spcPts val="0"/>
              </a:spcBef>
              <a:spcAft>
                <a:spcPts val="0"/>
              </a:spcAft>
              <a:buSzPts val="9300"/>
              <a:buNone/>
              <a:defRPr sz="7874"/>
            </a:lvl4pPr>
            <a:lvl5pPr lvl="4" algn="ctr">
              <a:lnSpc>
                <a:spcPct val="100000"/>
              </a:lnSpc>
              <a:spcBef>
                <a:spcPts val="0"/>
              </a:spcBef>
              <a:spcAft>
                <a:spcPts val="0"/>
              </a:spcAft>
              <a:buSzPts val="9300"/>
              <a:buNone/>
              <a:defRPr sz="7874"/>
            </a:lvl5pPr>
            <a:lvl6pPr lvl="5" algn="ctr">
              <a:lnSpc>
                <a:spcPct val="100000"/>
              </a:lnSpc>
              <a:spcBef>
                <a:spcPts val="0"/>
              </a:spcBef>
              <a:spcAft>
                <a:spcPts val="0"/>
              </a:spcAft>
              <a:buSzPts val="9300"/>
              <a:buNone/>
              <a:defRPr sz="7874"/>
            </a:lvl6pPr>
            <a:lvl7pPr lvl="6" algn="ctr">
              <a:lnSpc>
                <a:spcPct val="100000"/>
              </a:lnSpc>
              <a:spcBef>
                <a:spcPts val="0"/>
              </a:spcBef>
              <a:spcAft>
                <a:spcPts val="0"/>
              </a:spcAft>
              <a:buSzPts val="9300"/>
              <a:buNone/>
              <a:defRPr sz="7874"/>
            </a:lvl7pPr>
            <a:lvl8pPr lvl="7" algn="ctr">
              <a:lnSpc>
                <a:spcPct val="100000"/>
              </a:lnSpc>
              <a:spcBef>
                <a:spcPts val="0"/>
              </a:spcBef>
              <a:spcAft>
                <a:spcPts val="0"/>
              </a:spcAft>
              <a:buSzPts val="9300"/>
              <a:buNone/>
              <a:defRPr sz="7874"/>
            </a:lvl8pPr>
            <a:lvl9pPr lvl="8" algn="ctr">
              <a:lnSpc>
                <a:spcPct val="100000"/>
              </a:lnSpc>
              <a:spcBef>
                <a:spcPts val="0"/>
              </a:spcBef>
              <a:spcAft>
                <a:spcPts val="0"/>
              </a:spcAft>
              <a:buSzPts val="9300"/>
              <a:buNone/>
              <a:defRPr sz="7874"/>
            </a:lvl9pPr>
          </a:lstStyle>
          <a:p>
            <a:endParaRPr/>
          </a:p>
        </p:txBody>
      </p:sp>
      <p:sp>
        <p:nvSpPr>
          <p:cNvPr id="11" name="Google Shape;11;p13"/>
          <p:cNvSpPr txBox="1">
            <a:spLocks noGrp="1"/>
          </p:cNvSpPr>
          <p:nvPr>
            <p:ph type="subTitle" idx="1"/>
          </p:nvPr>
        </p:nvSpPr>
        <p:spPr>
          <a:xfrm>
            <a:off x="436398" y="5290460"/>
            <a:ext cx="11929369" cy="1479537"/>
          </a:xfrm>
          <a:prstGeom prst="rect">
            <a:avLst/>
          </a:prstGeom>
          <a:noFill/>
          <a:ln>
            <a:noFill/>
          </a:ln>
        </p:spPr>
        <p:txBody>
          <a:bodyPr spcFirstLastPara="1" wrap="square" lIns="164125" tIns="164125" rIns="164125" bIns="164125" anchor="t" anchorCtr="0">
            <a:noAutofit/>
          </a:bodyPr>
          <a:lstStyle>
            <a:lvl1pPr lvl="0" algn="ctr">
              <a:lnSpc>
                <a:spcPct val="100000"/>
              </a:lnSpc>
              <a:spcBef>
                <a:spcPts val="0"/>
              </a:spcBef>
              <a:spcAft>
                <a:spcPts val="0"/>
              </a:spcAft>
              <a:buSzPts val="5000"/>
              <a:buNone/>
              <a:defRPr sz="4234"/>
            </a:lvl1pPr>
            <a:lvl2pPr lvl="1" algn="ctr">
              <a:lnSpc>
                <a:spcPct val="100000"/>
              </a:lnSpc>
              <a:spcBef>
                <a:spcPts val="0"/>
              </a:spcBef>
              <a:spcAft>
                <a:spcPts val="0"/>
              </a:spcAft>
              <a:buSzPts val="5000"/>
              <a:buNone/>
              <a:defRPr sz="4234"/>
            </a:lvl2pPr>
            <a:lvl3pPr lvl="2" algn="ctr">
              <a:lnSpc>
                <a:spcPct val="100000"/>
              </a:lnSpc>
              <a:spcBef>
                <a:spcPts val="0"/>
              </a:spcBef>
              <a:spcAft>
                <a:spcPts val="0"/>
              </a:spcAft>
              <a:buSzPts val="5000"/>
              <a:buNone/>
              <a:defRPr sz="4234"/>
            </a:lvl3pPr>
            <a:lvl4pPr lvl="3" algn="ctr">
              <a:lnSpc>
                <a:spcPct val="100000"/>
              </a:lnSpc>
              <a:spcBef>
                <a:spcPts val="0"/>
              </a:spcBef>
              <a:spcAft>
                <a:spcPts val="0"/>
              </a:spcAft>
              <a:buSzPts val="5000"/>
              <a:buNone/>
              <a:defRPr sz="4234"/>
            </a:lvl4pPr>
            <a:lvl5pPr lvl="4" algn="ctr">
              <a:lnSpc>
                <a:spcPct val="100000"/>
              </a:lnSpc>
              <a:spcBef>
                <a:spcPts val="0"/>
              </a:spcBef>
              <a:spcAft>
                <a:spcPts val="0"/>
              </a:spcAft>
              <a:buSzPts val="5000"/>
              <a:buNone/>
              <a:defRPr sz="4234"/>
            </a:lvl5pPr>
            <a:lvl6pPr lvl="5" algn="ctr">
              <a:lnSpc>
                <a:spcPct val="100000"/>
              </a:lnSpc>
              <a:spcBef>
                <a:spcPts val="0"/>
              </a:spcBef>
              <a:spcAft>
                <a:spcPts val="0"/>
              </a:spcAft>
              <a:buSzPts val="5000"/>
              <a:buNone/>
              <a:defRPr sz="4234"/>
            </a:lvl6pPr>
            <a:lvl7pPr lvl="6" algn="ctr">
              <a:lnSpc>
                <a:spcPct val="100000"/>
              </a:lnSpc>
              <a:spcBef>
                <a:spcPts val="0"/>
              </a:spcBef>
              <a:spcAft>
                <a:spcPts val="0"/>
              </a:spcAft>
              <a:buSzPts val="5000"/>
              <a:buNone/>
              <a:defRPr sz="4234"/>
            </a:lvl7pPr>
            <a:lvl8pPr lvl="7" algn="ctr">
              <a:lnSpc>
                <a:spcPct val="100000"/>
              </a:lnSpc>
              <a:spcBef>
                <a:spcPts val="0"/>
              </a:spcBef>
              <a:spcAft>
                <a:spcPts val="0"/>
              </a:spcAft>
              <a:buSzPts val="5000"/>
              <a:buNone/>
              <a:defRPr sz="4234"/>
            </a:lvl8pPr>
            <a:lvl9pPr lvl="8" algn="ctr">
              <a:lnSpc>
                <a:spcPct val="100000"/>
              </a:lnSpc>
              <a:spcBef>
                <a:spcPts val="0"/>
              </a:spcBef>
              <a:spcAft>
                <a:spcPts val="0"/>
              </a:spcAft>
              <a:buSzPts val="5000"/>
              <a:buNone/>
              <a:defRPr sz="4234"/>
            </a:lvl9pPr>
          </a:lstStyle>
          <a:p>
            <a:endParaRPr/>
          </a:p>
        </p:txBody>
      </p:sp>
      <p:sp>
        <p:nvSpPr>
          <p:cNvPr id="12" name="Google Shape;12;p13"/>
          <p:cNvSpPr txBox="1">
            <a:spLocks noGrp="1"/>
          </p:cNvSpPr>
          <p:nvPr>
            <p:ph type="sldNum" idx="12"/>
          </p:nvPr>
        </p:nvSpPr>
        <p:spPr>
          <a:xfrm>
            <a:off x="11861952" y="8704824"/>
            <a:ext cx="768129" cy="734650"/>
          </a:xfrm>
          <a:prstGeom prst="rect">
            <a:avLst/>
          </a:prstGeom>
          <a:noFill/>
          <a:ln>
            <a:noFill/>
          </a:ln>
        </p:spPr>
        <p:txBody>
          <a:bodyPr spcFirstLastPara="1" wrap="square" lIns="164125" tIns="164125" rIns="164125" bIns="164125" anchor="ctr" anchorCtr="0">
            <a:noAutofit/>
          </a:bodyPr>
          <a:lstStyle>
            <a:lvl1pPr marL="0" marR="0" lvl="0"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22"/>
          <p:cNvSpPr txBox="1">
            <a:spLocks noGrp="1"/>
          </p:cNvSpPr>
          <p:nvPr>
            <p:ph type="title" hasCustomPrompt="1"/>
          </p:nvPr>
        </p:nvSpPr>
        <p:spPr>
          <a:xfrm>
            <a:off x="436398" y="2064802"/>
            <a:ext cx="11929369" cy="3665169"/>
          </a:xfrm>
          <a:prstGeom prst="rect">
            <a:avLst/>
          </a:prstGeom>
          <a:noFill/>
          <a:ln>
            <a:noFill/>
          </a:ln>
        </p:spPr>
        <p:txBody>
          <a:bodyPr spcFirstLastPara="1" wrap="square" lIns="164125" tIns="164125" rIns="164125" bIns="164125" anchor="b" anchorCtr="0">
            <a:noAutofit/>
          </a:bodyPr>
          <a:lstStyle>
            <a:lvl1pPr lvl="0" algn="ctr">
              <a:lnSpc>
                <a:spcPct val="100000"/>
              </a:lnSpc>
              <a:spcBef>
                <a:spcPts val="0"/>
              </a:spcBef>
              <a:spcAft>
                <a:spcPts val="0"/>
              </a:spcAft>
              <a:buSzPts val="21500"/>
              <a:buNone/>
              <a:defRPr sz="18204"/>
            </a:lvl1pPr>
            <a:lvl2pPr lvl="1" algn="ctr">
              <a:lnSpc>
                <a:spcPct val="100000"/>
              </a:lnSpc>
              <a:spcBef>
                <a:spcPts val="0"/>
              </a:spcBef>
              <a:spcAft>
                <a:spcPts val="0"/>
              </a:spcAft>
              <a:buSzPts val="21500"/>
              <a:buNone/>
              <a:defRPr sz="18204"/>
            </a:lvl2pPr>
            <a:lvl3pPr lvl="2" algn="ctr">
              <a:lnSpc>
                <a:spcPct val="100000"/>
              </a:lnSpc>
              <a:spcBef>
                <a:spcPts val="0"/>
              </a:spcBef>
              <a:spcAft>
                <a:spcPts val="0"/>
              </a:spcAft>
              <a:buSzPts val="21500"/>
              <a:buNone/>
              <a:defRPr sz="18204"/>
            </a:lvl3pPr>
            <a:lvl4pPr lvl="3" algn="ctr">
              <a:lnSpc>
                <a:spcPct val="100000"/>
              </a:lnSpc>
              <a:spcBef>
                <a:spcPts val="0"/>
              </a:spcBef>
              <a:spcAft>
                <a:spcPts val="0"/>
              </a:spcAft>
              <a:buSzPts val="21500"/>
              <a:buNone/>
              <a:defRPr sz="18204"/>
            </a:lvl4pPr>
            <a:lvl5pPr lvl="4" algn="ctr">
              <a:lnSpc>
                <a:spcPct val="100000"/>
              </a:lnSpc>
              <a:spcBef>
                <a:spcPts val="0"/>
              </a:spcBef>
              <a:spcAft>
                <a:spcPts val="0"/>
              </a:spcAft>
              <a:buSzPts val="21500"/>
              <a:buNone/>
              <a:defRPr sz="18204"/>
            </a:lvl5pPr>
            <a:lvl6pPr lvl="5" algn="ctr">
              <a:lnSpc>
                <a:spcPct val="100000"/>
              </a:lnSpc>
              <a:spcBef>
                <a:spcPts val="0"/>
              </a:spcBef>
              <a:spcAft>
                <a:spcPts val="0"/>
              </a:spcAft>
              <a:buSzPts val="21500"/>
              <a:buNone/>
              <a:defRPr sz="18204"/>
            </a:lvl6pPr>
            <a:lvl7pPr lvl="6" algn="ctr">
              <a:lnSpc>
                <a:spcPct val="100000"/>
              </a:lnSpc>
              <a:spcBef>
                <a:spcPts val="0"/>
              </a:spcBef>
              <a:spcAft>
                <a:spcPts val="0"/>
              </a:spcAft>
              <a:buSzPts val="21500"/>
              <a:buNone/>
              <a:defRPr sz="18204"/>
            </a:lvl7pPr>
            <a:lvl8pPr lvl="7" algn="ctr">
              <a:lnSpc>
                <a:spcPct val="100000"/>
              </a:lnSpc>
              <a:spcBef>
                <a:spcPts val="0"/>
              </a:spcBef>
              <a:spcAft>
                <a:spcPts val="0"/>
              </a:spcAft>
              <a:buSzPts val="21500"/>
              <a:buNone/>
              <a:defRPr sz="18204"/>
            </a:lvl8pPr>
            <a:lvl9pPr lvl="8" algn="ctr">
              <a:lnSpc>
                <a:spcPct val="100000"/>
              </a:lnSpc>
              <a:spcBef>
                <a:spcPts val="0"/>
              </a:spcBef>
              <a:spcAft>
                <a:spcPts val="0"/>
              </a:spcAft>
              <a:buSzPts val="21500"/>
              <a:buNone/>
              <a:defRPr sz="18204"/>
            </a:lvl9pPr>
          </a:lstStyle>
          <a:p>
            <a:r>
              <a:t>xx%</a:t>
            </a:r>
          </a:p>
        </p:txBody>
      </p:sp>
      <p:sp>
        <p:nvSpPr>
          <p:cNvPr id="46" name="Google Shape;46;p22"/>
          <p:cNvSpPr txBox="1">
            <a:spLocks noGrp="1"/>
          </p:cNvSpPr>
          <p:nvPr>
            <p:ph type="body" idx="1"/>
          </p:nvPr>
        </p:nvSpPr>
        <p:spPr>
          <a:xfrm>
            <a:off x="436398" y="5884257"/>
            <a:ext cx="11929369" cy="2428090"/>
          </a:xfrm>
          <a:prstGeom prst="rect">
            <a:avLst/>
          </a:prstGeom>
          <a:noFill/>
          <a:ln>
            <a:noFill/>
          </a:ln>
        </p:spPr>
        <p:txBody>
          <a:bodyPr spcFirstLastPara="1" wrap="square" lIns="164125" tIns="164125" rIns="164125" bIns="164125" anchor="t" anchorCtr="0">
            <a:noAutofit/>
          </a:bodyPr>
          <a:lstStyle>
            <a:lvl1pPr marL="387111" lvl="0" indent="-365605" algn="ctr">
              <a:lnSpc>
                <a:spcPct val="115000"/>
              </a:lnSpc>
              <a:spcBef>
                <a:spcPts val="0"/>
              </a:spcBef>
              <a:spcAft>
                <a:spcPts val="0"/>
              </a:spcAft>
              <a:buSzPts val="3200"/>
              <a:buChar char="●"/>
              <a:defRPr/>
            </a:lvl1pPr>
            <a:lvl2pPr marL="774222" lvl="1" indent="-327969" algn="ctr">
              <a:lnSpc>
                <a:spcPct val="115000"/>
              </a:lnSpc>
              <a:spcBef>
                <a:spcPts val="0"/>
              </a:spcBef>
              <a:spcAft>
                <a:spcPts val="0"/>
              </a:spcAft>
              <a:buSzPts val="2500"/>
              <a:buChar char="○"/>
              <a:defRPr/>
            </a:lvl2pPr>
            <a:lvl3pPr marL="1161334" lvl="2" indent="-327969" algn="ctr">
              <a:lnSpc>
                <a:spcPct val="115000"/>
              </a:lnSpc>
              <a:spcBef>
                <a:spcPts val="0"/>
              </a:spcBef>
              <a:spcAft>
                <a:spcPts val="0"/>
              </a:spcAft>
              <a:buSzPts val="2500"/>
              <a:buChar char="■"/>
              <a:defRPr/>
            </a:lvl3pPr>
            <a:lvl4pPr marL="1548445" lvl="3" indent="-327969" algn="ctr">
              <a:lnSpc>
                <a:spcPct val="115000"/>
              </a:lnSpc>
              <a:spcBef>
                <a:spcPts val="0"/>
              </a:spcBef>
              <a:spcAft>
                <a:spcPts val="0"/>
              </a:spcAft>
              <a:buSzPts val="2500"/>
              <a:buChar char="●"/>
              <a:defRPr/>
            </a:lvl4pPr>
            <a:lvl5pPr marL="1935556" lvl="4" indent="-327969" algn="ctr">
              <a:lnSpc>
                <a:spcPct val="115000"/>
              </a:lnSpc>
              <a:spcBef>
                <a:spcPts val="0"/>
              </a:spcBef>
              <a:spcAft>
                <a:spcPts val="0"/>
              </a:spcAft>
              <a:buSzPts val="2500"/>
              <a:buChar char="○"/>
              <a:defRPr/>
            </a:lvl5pPr>
            <a:lvl6pPr marL="2322667" lvl="5" indent="-327969" algn="ctr">
              <a:lnSpc>
                <a:spcPct val="115000"/>
              </a:lnSpc>
              <a:spcBef>
                <a:spcPts val="0"/>
              </a:spcBef>
              <a:spcAft>
                <a:spcPts val="0"/>
              </a:spcAft>
              <a:buSzPts val="2500"/>
              <a:buChar char="■"/>
              <a:defRPr/>
            </a:lvl6pPr>
            <a:lvl7pPr marL="2709779" lvl="6" indent="-327969" algn="ctr">
              <a:lnSpc>
                <a:spcPct val="115000"/>
              </a:lnSpc>
              <a:spcBef>
                <a:spcPts val="0"/>
              </a:spcBef>
              <a:spcAft>
                <a:spcPts val="0"/>
              </a:spcAft>
              <a:buSzPts val="2500"/>
              <a:buChar char="●"/>
              <a:defRPr/>
            </a:lvl7pPr>
            <a:lvl8pPr marL="3096890" lvl="7" indent="-327969" algn="ctr">
              <a:lnSpc>
                <a:spcPct val="115000"/>
              </a:lnSpc>
              <a:spcBef>
                <a:spcPts val="0"/>
              </a:spcBef>
              <a:spcAft>
                <a:spcPts val="0"/>
              </a:spcAft>
              <a:buSzPts val="2500"/>
              <a:buChar char="○"/>
              <a:defRPr/>
            </a:lvl8pPr>
            <a:lvl9pPr marL="3484001" lvl="8" indent="-327969" algn="ctr">
              <a:lnSpc>
                <a:spcPct val="115000"/>
              </a:lnSpc>
              <a:spcBef>
                <a:spcPts val="0"/>
              </a:spcBef>
              <a:spcAft>
                <a:spcPts val="0"/>
              </a:spcAft>
              <a:buSzPts val="2500"/>
              <a:buChar char="■"/>
              <a:defRPr/>
            </a:lvl9pPr>
          </a:lstStyle>
          <a:p>
            <a:endParaRPr/>
          </a:p>
        </p:txBody>
      </p:sp>
      <p:sp>
        <p:nvSpPr>
          <p:cNvPr id="47" name="Google Shape;47;p22"/>
          <p:cNvSpPr txBox="1">
            <a:spLocks noGrp="1"/>
          </p:cNvSpPr>
          <p:nvPr>
            <p:ph type="sldNum" idx="12"/>
          </p:nvPr>
        </p:nvSpPr>
        <p:spPr>
          <a:xfrm>
            <a:off x="11861952" y="8704824"/>
            <a:ext cx="768129" cy="734650"/>
          </a:xfrm>
          <a:prstGeom prst="rect">
            <a:avLst/>
          </a:prstGeom>
          <a:noFill/>
          <a:ln>
            <a:noFill/>
          </a:ln>
        </p:spPr>
        <p:txBody>
          <a:bodyPr spcFirstLastPara="1" wrap="square" lIns="164125" tIns="164125" rIns="164125" bIns="164125" anchor="ctr" anchorCtr="0">
            <a:noAutofit/>
          </a:bodyPr>
          <a:lstStyle>
            <a:lvl1pPr marL="0" marR="0" lvl="0"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3"/>
          <p:cNvSpPr txBox="1">
            <a:spLocks noGrp="1"/>
          </p:cNvSpPr>
          <p:nvPr>
            <p:ph type="sldNum" idx="12"/>
          </p:nvPr>
        </p:nvSpPr>
        <p:spPr>
          <a:xfrm>
            <a:off x="11861952" y="8704824"/>
            <a:ext cx="768129" cy="734650"/>
          </a:xfrm>
          <a:prstGeom prst="rect">
            <a:avLst/>
          </a:prstGeom>
          <a:noFill/>
          <a:ln>
            <a:noFill/>
          </a:ln>
        </p:spPr>
        <p:txBody>
          <a:bodyPr spcFirstLastPara="1" wrap="square" lIns="164125" tIns="164125" rIns="164125" bIns="164125" anchor="ctr" anchorCtr="0">
            <a:noAutofit/>
          </a:bodyPr>
          <a:lstStyle>
            <a:lvl1pPr marL="0" marR="0" lvl="0"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14"/>
          <p:cNvSpPr txBox="1">
            <a:spLocks noGrp="1"/>
          </p:cNvSpPr>
          <p:nvPr>
            <p:ph type="title"/>
          </p:nvPr>
        </p:nvSpPr>
        <p:spPr>
          <a:xfrm>
            <a:off x="436398" y="4014990"/>
            <a:ext cx="11929369" cy="1571402"/>
          </a:xfrm>
          <a:prstGeom prst="rect">
            <a:avLst/>
          </a:prstGeom>
          <a:noFill/>
          <a:ln>
            <a:noFill/>
          </a:ln>
        </p:spPr>
        <p:txBody>
          <a:bodyPr spcFirstLastPara="1" wrap="square" lIns="164125" tIns="164125" rIns="164125" bIns="164125" anchor="ctr" anchorCtr="0">
            <a:noAutofit/>
          </a:bodyPr>
          <a:lstStyle>
            <a:lvl1pPr lvl="0" algn="ctr">
              <a:lnSpc>
                <a:spcPct val="100000"/>
              </a:lnSpc>
              <a:spcBef>
                <a:spcPts val="0"/>
              </a:spcBef>
              <a:spcAft>
                <a:spcPts val="0"/>
              </a:spcAft>
              <a:buSzPts val="6500"/>
              <a:buNone/>
              <a:defRPr sz="5504"/>
            </a:lvl1pPr>
            <a:lvl2pPr lvl="1" algn="ctr">
              <a:lnSpc>
                <a:spcPct val="100000"/>
              </a:lnSpc>
              <a:spcBef>
                <a:spcPts val="0"/>
              </a:spcBef>
              <a:spcAft>
                <a:spcPts val="0"/>
              </a:spcAft>
              <a:buSzPts val="6500"/>
              <a:buNone/>
              <a:defRPr sz="5504"/>
            </a:lvl2pPr>
            <a:lvl3pPr lvl="2" algn="ctr">
              <a:lnSpc>
                <a:spcPct val="100000"/>
              </a:lnSpc>
              <a:spcBef>
                <a:spcPts val="0"/>
              </a:spcBef>
              <a:spcAft>
                <a:spcPts val="0"/>
              </a:spcAft>
              <a:buSzPts val="6500"/>
              <a:buNone/>
              <a:defRPr sz="5504"/>
            </a:lvl3pPr>
            <a:lvl4pPr lvl="3" algn="ctr">
              <a:lnSpc>
                <a:spcPct val="100000"/>
              </a:lnSpc>
              <a:spcBef>
                <a:spcPts val="0"/>
              </a:spcBef>
              <a:spcAft>
                <a:spcPts val="0"/>
              </a:spcAft>
              <a:buSzPts val="6500"/>
              <a:buNone/>
              <a:defRPr sz="5504"/>
            </a:lvl4pPr>
            <a:lvl5pPr lvl="4" algn="ctr">
              <a:lnSpc>
                <a:spcPct val="100000"/>
              </a:lnSpc>
              <a:spcBef>
                <a:spcPts val="0"/>
              </a:spcBef>
              <a:spcAft>
                <a:spcPts val="0"/>
              </a:spcAft>
              <a:buSzPts val="6500"/>
              <a:buNone/>
              <a:defRPr sz="5504"/>
            </a:lvl5pPr>
            <a:lvl6pPr lvl="5" algn="ctr">
              <a:lnSpc>
                <a:spcPct val="100000"/>
              </a:lnSpc>
              <a:spcBef>
                <a:spcPts val="0"/>
              </a:spcBef>
              <a:spcAft>
                <a:spcPts val="0"/>
              </a:spcAft>
              <a:buSzPts val="6500"/>
              <a:buNone/>
              <a:defRPr sz="5504"/>
            </a:lvl6pPr>
            <a:lvl7pPr lvl="6" algn="ctr">
              <a:lnSpc>
                <a:spcPct val="100000"/>
              </a:lnSpc>
              <a:spcBef>
                <a:spcPts val="0"/>
              </a:spcBef>
              <a:spcAft>
                <a:spcPts val="0"/>
              </a:spcAft>
              <a:buSzPts val="6500"/>
              <a:buNone/>
              <a:defRPr sz="5504"/>
            </a:lvl7pPr>
            <a:lvl8pPr lvl="7" algn="ctr">
              <a:lnSpc>
                <a:spcPct val="100000"/>
              </a:lnSpc>
              <a:spcBef>
                <a:spcPts val="0"/>
              </a:spcBef>
              <a:spcAft>
                <a:spcPts val="0"/>
              </a:spcAft>
              <a:buSzPts val="6500"/>
              <a:buNone/>
              <a:defRPr sz="5504"/>
            </a:lvl8pPr>
            <a:lvl9pPr lvl="8" algn="ctr">
              <a:lnSpc>
                <a:spcPct val="100000"/>
              </a:lnSpc>
              <a:spcBef>
                <a:spcPts val="0"/>
              </a:spcBef>
              <a:spcAft>
                <a:spcPts val="0"/>
              </a:spcAft>
              <a:buSzPts val="6500"/>
              <a:buNone/>
              <a:defRPr sz="5504"/>
            </a:lvl9pPr>
          </a:lstStyle>
          <a:p>
            <a:endParaRPr/>
          </a:p>
        </p:txBody>
      </p:sp>
      <p:sp>
        <p:nvSpPr>
          <p:cNvPr id="15" name="Google Shape;15;p14"/>
          <p:cNvSpPr txBox="1">
            <a:spLocks noGrp="1"/>
          </p:cNvSpPr>
          <p:nvPr>
            <p:ph type="sldNum" idx="12"/>
          </p:nvPr>
        </p:nvSpPr>
        <p:spPr>
          <a:xfrm>
            <a:off x="11861952" y="8704824"/>
            <a:ext cx="768129" cy="734650"/>
          </a:xfrm>
          <a:prstGeom prst="rect">
            <a:avLst/>
          </a:prstGeom>
          <a:noFill/>
          <a:ln>
            <a:noFill/>
          </a:ln>
        </p:spPr>
        <p:txBody>
          <a:bodyPr spcFirstLastPara="1" wrap="square" lIns="164125" tIns="164125" rIns="164125" bIns="164125" anchor="ctr" anchorCtr="0">
            <a:noAutofit/>
          </a:bodyPr>
          <a:lstStyle>
            <a:lvl1pPr marL="0" marR="0" lvl="0"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15"/>
          <p:cNvSpPr txBox="1">
            <a:spLocks noGrp="1"/>
          </p:cNvSpPr>
          <p:nvPr>
            <p:ph type="title"/>
          </p:nvPr>
        </p:nvSpPr>
        <p:spPr>
          <a:xfrm>
            <a:off x="436398" y="830727"/>
            <a:ext cx="11929369" cy="1068974"/>
          </a:xfrm>
          <a:prstGeom prst="rect">
            <a:avLst/>
          </a:prstGeom>
          <a:noFill/>
          <a:ln>
            <a:noFill/>
          </a:ln>
        </p:spPr>
        <p:txBody>
          <a:bodyPr spcFirstLastPara="1" wrap="square" lIns="164125" tIns="164125" rIns="164125" bIns="164125" anchor="t" anchorCtr="0">
            <a:noAutofit/>
          </a:bodyPr>
          <a:lstStyle>
            <a:lvl1pPr lvl="0" algn="l">
              <a:lnSpc>
                <a:spcPct val="100000"/>
              </a:lnSpc>
              <a:spcBef>
                <a:spcPts val="0"/>
              </a:spcBef>
              <a:spcAft>
                <a:spcPts val="0"/>
              </a:spcAft>
              <a:buSzPts val="5000"/>
              <a:buNone/>
              <a:defRPr/>
            </a:lvl1pPr>
            <a:lvl2pPr lvl="1" algn="l">
              <a:lnSpc>
                <a:spcPct val="100000"/>
              </a:lnSpc>
              <a:spcBef>
                <a:spcPts val="0"/>
              </a:spcBef>
              <a:spcAft>
                <a:spcPts val="0"/>
              </a:spcAft>
              <a:buSzPts val="5000"/>
              <a:buNone/>
              <a:defRPr/>
            </a:lvl2pPr>
            <a:lvl3pPr lvl="2" algn="l">
              <a:lnSpc>
                <a:spcPct val="100000"/>
              </a:lnSpc>
              <a:spcBef>
                <a:spcPts val="0"/>
              </a:spcBef>
              <a:spcAft>
                <a:spcPts val="0"/>
              </a:spcAft>
              <a:buSzPts val="5000"/>
              <a:buNone/>
              <a:defRPr/>
            </a:lvl3pPr>
            <a:lvl4pPr lvl="3" algn="l">
              <a:lnSpc>
                <a:spcPct val="100000"/>
              </a:lnSpc>
              <a:spcBef>
                <a:spcPts val="0"/>
              </a:spcBef>
              <a:spcAft>
                <a:spcPts val="0"/>
              </a:spcAft>
              <a:buSzPts val="5000"/>
              <a:buNone/>
              <a:defRPr/>
            </a:lvl4pPr>
            <a:lvl5pPr lvl="4" algn="l">
              <a:lnSpc>
                <a:spcPct val="100000"/>
              </a:lnSpc>
              <a:spcBef>
                <a:spcPts val="0"/>
              </a:spcBef>
              <a:spcAft>
                <a:spcPts val="0"/>
              </a:spcAft>
              <a:buSzPts val="5000"/>
              <a:buNone/>
              <a:defRPr/>
            </a:lvl5pPr>
            <a:lvl6pPr lvl="5" algn="l">
              <a:lnSpc>
                <a:spcPct val="100000"/>
              </a:lnSpc>
              <a:spcBef>
                <a:spcPts val="0"/>
              </a:spcBef>
              <a:spcAft>
                <a:spcPts val="0"/>
              </a:spcAft>
              <a:buSzPts val="5000"/>
              <a:buNone/>
              <a:defRPr/>
            </a:lvl6pPr>
            <a:lvl7pPr lvl="6" algn="l">
              <a:lnSpc>
                <a:spcPct val="100000"/>
              </a:lnSpc>
              <a:spcBef>
                <a:spcPts val="0"/>
              </a:spcBef>
              <a:spcAft>
                <a:spcPts val="0"/>
              </a:spcAft>
              <a:buSzPts val="5000"/>
              <a:buNone/>
              <a:defRPr/>
            </a:lvl7pPr>
            <a:lvl8pPr lvl="7" algn="l">
              <a:lnSpc>
                <a:spcPct val="100000"/>
              </a:lnSpc>
              <a:spcBef>
                <a:spcPts val="0"/>
              </a:spcBef>
              <a:spcAft>
                <a:spcPts val="0"/>
              </a:spcAft>
              <a:buSzPts val="5000"/>
              <a:buNone/>
              <a:defRPr/>
            </a:lvl8pPr>
            <a:lvl9pPr lvl="8" algn="l">
              <a:lnSpc>
                <a:spcPct val="100000"/>
              </a:lnSpc>
              <a:spcBef>
                <a:spcPts val="0"/>
              </a:spcBef>
              <a:spcAft>
                <a:spcPts val="0"/>
              </a:spcAft>
              <a:buSzPts val="5000"/>
              <a:buNone/>
              <a:defRPr/>
            </a:lvl9pPr>
          </a:lstStyle>
          <a:p>
            <a:endParaRPr/>
          </a:p>
        </p:txBody>
      </p:sp>
      <p:sp>
        <p:nvSpPr>
          <p:cNvPr id="18" name="Google Shape;18;p15"/>
          <p:cNvSpPr txBox="1">
            <a:spLocks noGrp="1"/>
          </p:cNvSpPr>
          <p:nvPr>
            <p:ph type="body" idx="1"/>
          </p:nvPr>
        </p:nvSpPr>
        <p:spPr>
          <a:xfrm>
            <a:off x="436398" y="2151324"/>
            <a:ext cx="11929369" cy="6377474"/>
          </a:xfrm>
          <a:prstGeom prst="rect">
            <a:avLst/>
          </a:prstGeom>
          <a:noFill/>
          <a:ln>
            <a:noFill/>
          </a:ln>
        </p:spPr>
        <p:txBody>
          <a:bodyPr spcFirstLastPara="1" wrap="square" lIns="164125" tIns="164125" rIns="164125" bIns="164125" anchor="t" anchorCtr="0">
            <a:noAutofit/>
          </a:bodyPr>
          <a:lstStyle>
            <a:lvl1pPr marL="387111" lvl="0" indent="-365605" algn="l">
              <a:lnSpc>
                <a:spcPct val="115000"/>
              </a:lnSpc>
              <a:spcBef>
                <a:spcPts val="0"/>
              </a:spcBef>
              <a:spcAft>
                <a:spcPts val="0"/>
              </a:spcAft>
              <a:buSzPts val="3200"/>
              <a:buChar char="●"/>
              <a:defRPr/>
            </a:lvl1pPr>
            <a:lvl2pPr marL="774222" lvl="1" indent="-327969" algn="l">
              <a:lnSpc>
                <a:spcPct val="115000"/>
              </a:lnSpc>
              <a:spcBef>
                <a:spcPts val="0"/>
              </a:spcBef>
              <a:spcAft>
                <a:spcPts val="0"/>
              </a:spcAft>
              <a:buSzPts val="2500"/>
              <a:buChar char="○"/>
              <a:defRPr/>
            </a:lvl2pPr>
            <a:lvl3pPr marL="1161334" lvl="2" indent="-327969" algn="l">
              <a:lnSpc>
                <a:spcPct val="115000"/>
              </a:lnSpc>
              <a:spcBef>
                <a:spcPts val="0"/>
              </a:spcBef>
              <a:spcAft>
                <a:spcPts val="0"/>
              </a:spcAft>
              <a:buSzPts val="2500"/>
              <a:buChar char="■"/>
              <a:defRPr/>
            </a:lvl3pPr>
            <a:lvl4pPr marL="1548445" lvl="3" indent="-327969" algn="l">
              <a:lnSpc>
                <a:spcPct val="115000"/>
              </a:lnSpc>
              <a:spcBef>
                <a:spcPts val="0"/>
              </a:spcBef>
              <a:spcAft>
                <a:spcPts val="0"/>
              </a:spcAft>
              <a:buSzPts val="2500"/>
              <a:buChar char="●"/>
              <a:defRPr/>
            </a:lvl4pPr>
            <a:lvl5pPr marL="1935556" lvl="4" indent="-327969" algn="l">
              <a:lnSpc>
                <a:spcPct val="115000"/>
              </a:lnSpc>
              <a:spcBef>
                <a:spcPts val="0"/>
              </a:spcBef>
              <a:spcAft>
                <a:spcPts val="0"/>
              </a:spcAft>
              <a:buSzPts val="2500"/>
              <a:buChar char="○"/>
              <a:defRPr/>
            </a:lvl5pPr>
            <a:lvl6pPr marL="2322667" lvl="5" indent="-327969" algn="l">
              <a:lnSpc>
                <a:spcPct val="115000"/>
              </a:lnSpc>
              <a:spcBef>
                <a:spcPts val="0"/>
              </a:spcBef>
              <a:spcAft>
                <a:spcPts val="0"/>
              </a:spcAft>
              <a:buSzPts val="2500"/>
              <a:buChar char="■"/>
              <a:defRPr/>
            </a:lvl6pPr>
            <a:lvl7pPr marL="2709779" lvl="6" indent="-327969" algn="l">
              <a:lnSpc>
                <a:spcPct val="115000"/>
              </a:lnSpc>
              <a:spcBef>
                <a:spcPts val="0"/>
              </a:spcBef>
              <a:spcAft>
                <a:spcPts val="0"/>
              </a:spcAft>
              <a:buSzPts val="2500"/>
              <a:buChar char="●"/>
              <a:defRPr/>
            </a:lvl7pPr>
            <a:lvl8pPr marL="3096890" lvl="7" indent="-327969" algn="l">
              <a:lnSpc>
                <a:spcPct val="115000"/>
              </a:lnSpc>
              <a:spcBef>
                <a:spcPts val="0"/>
              </a:spcBef>
              <a:spcAft>
                <a:spcPts val="0"/>
              </a:spcAft>
              <a:buSzPts val="2500"/>
              <a:buChar char="○"/>
              <a:defRPr/>
            </a:lvl8pPr>
            <a:lvl9pPr marL="3484001" lvl="8" indent="-327969" algn="l">
              <a:lnSpc>
                <a:spcPct val="115000"/>
              </a:lnSpc>
              <a:spcBef>
                <a:spcPts val="0"/>
              </a:spcBef>
              <a:spcAft>
                <a:spcPts val="0"/>
              </a:spcAft>
              <a:buSzPts val="2500"/>
              <a:buChar char="■"/>
              <a:defRPr/>
            </a:lvl9pPr>
          </a:lstStyle>
          <a:p>
            <a:endParaRPr/>
          </a:p>
        </p:txBody>
      </p:sp>
      <p:sp>
        <p:nvSpPr>
          <p:cNvPr id="19" name="Google Shape;19;p15"/>
          <p:cNvSpPr txBox="1">
            <a:spLocks noGrp="1"/>
          </p:cNvSpPr>
          <p:nvPr>
            <p:ph type="sldNum" idx="12"/>
          </p:nvPr>
        </p:nvSpPr>
        <p:spPr>
          <a:xfrm>
            <a:off x="11861952" y="8704824"/>
            <a:ext cx="768129" cy="734650"/>
          </a:xfrm>
          <a:prstGeom prst="rect">
            <a:avLst/>
          </a:prstGeom>
          <a:noFill/>
          <a:ln>
            <a:noFill/>
          </a:ln>
        </p:spPr>
        <p:txBody>
          <a:bodyPr spcFirstLastPara="1" wrap="square" lIns="164125" tIns="164125" rIns="164125" bIns="164125" anchor="ctr" anchorCtr="0">
            <a:noAutofit/>
          </a:bodyPr>
          <a:lstStyle>
            <a:lvl1pPr marL="0" marR="0" lvl="0"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16"/>
          <p:cNvSpPr txBox="1">
            <a:spLocks noGrp="1"/>
          </p:cNvSpPr>
          <p:nvPr>
            <p:ph type="title"/>
          </p:nvPr>
        </p:nvSpPr>
        <p:spPr>
          <a:xfrm>
            <a:off x="436398" y="830727"/>
            <a:ext cx="11929369" cy="1068974"/>
          </a:xfrm>
          <a:prstGeom prst="rect">
            <a:avLst/>
          </a:prstGeom>
          <a:noFill/>
          <a:ln>
            <a:noFill/>
          </a:ln>
        </p:spPr>
        <p:txBody>
          <a:bodyPr spcFirstLastPara="1" wrap="square" lIns="164125" tIns="164125" rIns="164125" bIns="164125" anchor="t" anchorCtr="0">
            <a:noAutofit/>
          </a:bodyPr>
          <a:lstStyle>
            <a:lvl1pPr lvl="0" algn="l">
              <a:lnSpc>
                <a:spcPct val="100000"/>
              </a:lnSpc>
              <a:spcBef>
                <a:spcPts val="0"/>
              </a:spcBef>
              <a:spcAft>
                <a:spcPts val="0"/>
              </a:spcAft>
              <a:buSzPts val="5000"/>
              <a:buNone/>
              <a:defRPr/>
            </a:lvl1pPr>
            <a:lvl2pPr lvl="1" algn="l">
              <a:lnSpc>
                <a:spcPct val="100000"/>
              </a:lnSpc>
              <a:spcBef>
                <a:spcPts val="0"/>
              </a:spcBef>
              <a:spcAft>
                <a:spcPts val="0"/>
              </a:spcAft>
              <a:buSzPts val="5000"/>
              <a:buNone/>
              <a:defRPr/>
            </a:lvl2pPr>
            <a:lvl3pPr lvl="2" algn="l">
              <a:lnSpc>
                <a:spcPct val="100000"/>
              </a:lnSpc>
              <a:spcBef>
                <a:spcPts val="0"/>
              </a:spcBef>
              <a:spcAft>
                <a:spcPts val="0"/>
              </a:spcAft>
              <a:buSzPts val="5000"/>
              <a:buNone/>
              <a:defRPr/>
            </a:lvl3pPr>
            <a:lvl4pPr lvl="3" algn="l">
              <a:lnSpc>
                <a:spcPct val="100000"/>
              </a:lnSpc>
              <a:spcBef>
                <a:spcPts val="0"/>
              </a:spcBef>
              <a:spcAft>
                <a:spcPts val="0"/>
              </a:spcAft>
              <a:buSzPts val="5000"/>
              <a:buNone/>
              <a:defRPr/>
            </a:lvl4pPr>
            <a:lvl5pPr lvl="4" algn="l">
              <a:lnSpc>
                <a:spcPct val="100000"/>
              </a:lnSpc>
              <a:spcBef>
                <a:spcPts val="0"/>
              </a:spcBef>
              <a:spcAft>
                <a:spcPts val="0"/>
              </a:spcAft>
              <a:buSzPts val="5000"/>
              <a:buNone/>
              <a:defRPr/>
            </a:lvl5pPr>
            <a:lvl6pPr lvl="5" algn="l">
              <a:lnSpc>
                <a:spcPct val="100000"/>
              </a:lnSpc>
              <a:spcBef>
                <a:spcPts val="0"/>
              </a:spcBef>
              <a:spcAft>
                <a:spcPts val="0"/>
              </a:spcAft>
              <a:buSzPts val="5000"/>
              <a:buNone/>
              <a:defRPr/>
            </a:lvl6pPr>
            <a:lvl7pPr lvl="6" algn="l">
              <a:lnSpc>
                <a:spcPct val="100000"/>
              </a:lnSpc>
              <a:spcBef>
                <a:spcPts val="0"/>
              </a:spcBef>
              <a:spcAft>
                <a:spcPts val="0"/>
              </a:spcAft>
              <a:buSzPts val="5000"/>
              <a:buNone/>
              <a:defRPr/>
            </a:lvl7pPr>
            <a:lvl8pPr lvl="7" algn="l">
              <a:lnSpc>
                <a:spcPct val="100000"/>
              </a:lnSpc>
              <a:spcBef>
                <a:spcPts val="0"/>
              </a:spcBef>
              <a:spcAft>
                <a:spcPts val="0"/>
              </a:spcAft>
              <a:buSzPts val="5000"/>
              <a:buNone/>
              <a:defRPr/>
            </a:lvl8pPr>
            <a:lvl9pPr lvl="8" algn="l">
              <a:lnSpc>
                <a:spcPct val="100000"/>
              </a:lnSpc>
              <a:spcBef>
                <a:spcPts val="0"/>
              </a:spcBef>
              <a:spcAft>
                <a:spcPts val="0"/>
              </a:spcAft>
              <a:buSzPts val="5000"/>
              <a:buNone/>
              <a:defRPr/>
            </a:lvl9pPr>
          </a:lstStyle>
          <a:p>
            <a:endParaRPr/>
          </a:p>
        </p:txBody>
      </p:sp>
      <p:sp>
        <p:nvSpPr>
          <p:cNvPr id="22" name="Google Shape;22;p16"/>
          <p:cNvSpPr txBox="1">
            <a:spLocks noGrp="1"/>
          </p:cNvSpPr>
          <p:nvPr>
            <p:ph type="body" idx="1"/>
          </p:nvPr>
        </p:nvSpPr>
        <p:spPr>
          <a:xfrm>
            <a:off x="436398" y="2151324"/>
            <a:ext cx="5600179" cy="6377474"/>
          </a:xfrm>
          <a:prstGeom prst="rect">
            <a:avLst/>
          </a:prstGeom>
          <a:noFill/>
          <a:ln>
            <a:noFill/>
          </a:ln>
        </p:spPr>
        <p:txBody>
          <a:bodyPr spcFirstLastPara="1" wrap="square" lIns="164125" tIns="164125" rIns="164125" bIns="164125" anchor="t" anchorCtr="0">
            <a:noAutofit/>
          </a:bodyPr>
          <a:lstStyle>
            <a:lvl1pPr marL="387111" lvl="0" indent="-327969" algn="l">
              <a:lnSpc>
                <a:spcPct val="115000"/>
              </a:lnSpc>
              <a:spcBef>
                <a:spcPts val="0"/>
              </a:spcBef>
              <a:spcAft>
                <a:spcPts val="0"/>
              </a:spcAft>
              <a:buSzPts val="2500"/>
              <a:buChar char="●"/>
              <a:defRPr sz="2117"/>
            </a:lvl1pPr>
            <a:lvl2pPr marL="774222" lvl="1" indent="-311840" algn="l">
              <a:lnSpc>
                <a:spcPct val="115000"/>
              </a:lnSpc>
              <a:spcBef>
                <a:spcPts val="0"/>
              </a:spcBef>
              <a:spcAft>
                <a:spcPts val="0"/>
              </a:spcAft>
              <a:buSzPts val="2200"/>
              <a:buChar char="○"/>
              <a:defRPr sz="1863"/>
            </a:lvl2pPr>
            <a:lvl3pPr marL="1161334" lvl="2" indent="-311840" algn="l">
              <a:lnSpc>
                <a:spcPct val="115000"/>
              </a:lnSpc>
              <a:spcBef>
                <a:spcPts val="0"/>
              </a:spcBef>
              <a:spcAft>
                <a:spcPts val="0"/>
              </a:spcAft>
              <a:buSzPts val="2200"/>
              <a:buChar char="■"/>
              <a:defRPr sz="1863"/>
            </a:lvl3pPr>
            <a:lvl4pPr marL="1548445" lvl="3" indent="-311840" algn="l">
              <a:lnSpc>
                <a:spcPct val="115000"/>
              </a:lnSpc>
              <a:spcBef>
                <a:spcPts val="0"/>
              </a:spcBef>
              <a:spcAft>
                <a:spcPts val="0"/>
              </a:spcAft>
              <a:buSzPts val="2200"/>
              <a:buChar char="●"/>
              <a:defRPr sz="1863"/>
            </a:lvl4pPr>
            <a:lvl5pPr marL="1935556" lvl="4" indent="-311840" algn="l">
              <a:lnSpc>
                <a:spcPct val="115000"/>
              </a:lnSpc>
              <a:spcBef>
                <a:spcPts val="0"/>
              </a:spcBef>
              <a:spcAft>
                <a:spcPts val="0"/>
              </a:spcAft>
              <a:buSzPts val="2200"/>
              <a:buChar char="○"/>
              <a:defRPr sz="1863"/>
            </a:lvl5pPr>
            <a:lvl6pPr marL="2322667" lvl="5" indent="-311840" algn="l">
              <a:lnSpc>
                <a:spcPct val="115000"/>
              </a:lnSpc>
              <a:spcBef>
                <a:spcPts val="0"/>
              </a:spcBef>
              <a:spcAft>
                <a:spcPts val="0"/>
              </a:spcAft>
              <a:buSzPts val="2200"/>
              <a:buChar char="■"/>
              <a:defRPr sz="1863"/>
            </a:lvl6pPr>
            <a:lvl7pPr marL="2709779" lvl="6" indent="-311840" algn="l">
              <a:lnSpc>
                <a:spcPct val="115000"/>
              </a:lnSpc>
              <a:spcBef>
                <a:spcPts val="0"/>
              </a:spcBef>
              <a:spcAft>
                <a:spcPts val="0"/>
              </a:spcAft>
              <a:buSzPts val="2200"/>
              <a:buChar char="●"/>
              <a:defRPr sz="1863"/>
            </a:lvl7pPr>
            <a:lvl8pPr marL="3096890" lvl="7" indent="-311840" algn="l">
              <a:lnSpc>
                <a:spcPct val="115000"/>
              </a:lnSpc>
              <a:spcBef>
                <a:spcPts val="0"/>
              </a:spcBef>
              <a:spcAft>
                <a:spcPts val="0"/>
              </a:spcAft>
              <a:buSzPts val="2200"/>
              <a:buChar char="○"/>
              <a:defRPr sz="1863"/>
            </a:lvl8pPr>
            <a:lvl9pPr marL="3484001" lvl="8" indent="-311840" algn="l">
              <a:lnSpc>
                <a:spcPct val="115000"/>
              </a:lnSpc>
              <a:spcBef>
                <a:spcPts val="0"/>
              </a:spcBef>
              <a:spcAft>
                <a:spcPts val="0"/>
              </a:spcAft>
              <a:buSzPts val="2200"/>
              <a:buChar char="■"/>
              <a:defRPr sz="1863"/>
            </a:lvl9pPr>
          </a:lstStyle>
          <a:p>
            <a:endParaRPr/>
          </a:p>
        </p:txBody>
      </p:sp>
      <p:sp>
        <p:nvSpPr>
          <p:cNvPr id="23" name="Google Shape;23;p16"/>
          <p:cNvSpPr txBox="1">
            <a:spLocks noGrp="1"/>
          </p:cNvSpPr>
          <p:nvPr>
            <p:ph type="body" idx="2"/>
          </p:nvPr>
        </p:nvSpPr>
        <p:spPr>
          <a:xfrm>
            <a:off x="6765652" y="2151324"/>
            <a:ext cx="5600179" cy="6377474"/>
          </a:xfrm>
          <a:prstGeom prst="rect">
            <a:avLst/>
          </a:prstGeom>
          <a:noFill/>
          <a:ln>
            <a:noFill/>
          </a:ln>
        </p:spPr>
        <p:txBody>
          <a:bodyPr spcFirstLastPara="1" wrap="square" lIns="164125" tIns="164125" rIns="164125" bIns="164125" anchor="t" anchorCtr="0">
            <a:noAutofit/>
          </a:bodyPr>
          <a:lstStyle>
            <a:lvl1pPr marL="387111" lvl="0" indent="-327969" algn="l">
              <a:lnSpc>
                <a:spcPct val="115000"/>
              </a:lnSpc>
              <a:spcBef>
                <a:spcPts val="0"/>
              </a:spcBef>
              <a:spcAft>
                <a:spcPts val="0"/>
              </a:spcAft>
              <a:buSzPts val="2500"/>
              <a:buChar char="●"/>
              <a:defRPr sz="2117"/>
            </a:lvl1pPr>
            <a:lvl2pPr marL="774222" lvl="1" indent="-311840" algn="l">
              <a:lnSpc>
                <a:spcPct val="115000"/>
              </a:lnSpc>
              <a:spcBef>
                <a:spcPts val="0"/>
              </a:spcBef>
              <a:spcAft>
                <a:spcPts val="0"/>
              </a:spcAft>
              <a:buSzPts val="2200"/>
              <a:buChar char="○"/>
              <a:defRPr sz="1863"/>
            </a:lvl2pPr>
            <a:lvl3pPr marL="1161334" lvl="2" indent="-311840" algn="l">
              <a:lnSpc>
                <a:spcPct val="115000"/>
              </a:lnSpc>
              <a:spcBef>
                <a:spcPts val="0"/>
              </a:spcBef>
              <a:spcAft>
                <a:spcPts val="0"/>
              </a:spcAft>
              <a:buSzPts val="2200"/>
              <a:buChar char="■"/>
              <a:defRPr sz="1863"/>
            </a:lvl3pPr>
            <a:lvl4pPr marL="1548445" lvl="3" indent="-311840" algn="l">
              <a:lnSpc>
                <a:spcPct val="115000"/>
              </a:lnSpc>
              <a:spcBef>
                <a:spcPts val="0"/>
              </a:spcBef>
              <a:spcAft>
                <a:spcPts val="0"/>
              </a:spcAft>
              <a:buSzPts val="2200"/>
              <a:buChar char="●"/>
              <a:defRPr sz="1863"/>
            </a:lvl4pPr>
            <a:lvl5pPr marL="1935556" lvl="4" indent="-311840" algn="l">
              <a:lnSpc>
                <a:spcPct val="115000"/>
              </a:lnSpc>
              <a:spcBef>
                <a:spcPts val="0"/>
              </a:spcBef>
              <a:spcAft>
                <a:spcPts val="0"/>
              </a:spcAft>
              <a:buSzPts val="2200"/>
              <a:buChar char="○"/>
              <a:defRPr sz="1863"/>
            </a:lvl5pPr>
            <a:lvl6pPr marL="2322667" lvl="5" indent="-311840" algn="l">
              <a:lnSpc>
                <a:spcPct val="115000"/>
              </a:lnSpc>
              <a:spcBef>
                <a:spcPts val="0"/>
              </a:spcBef>
              <a:spcAft>
                <a:spcPts val="0"/>
              </a:spcAft>
              <a:buSzPts val="2200"/>
              <a:buChar char="■"/>
              <a:defRPr sz="1863"/>
            </a:lvl6pPr>
            <a:lvl7pPr marL="2709779" lvl="6" indent="-311840" algn="l">
              <a:lnSpc>
                <a:spcPct val="115000"/>
              </a:lnSpc>
              <a:spcBef>
                <a:spcPts val="0"/>
              </a:spcBef>
              <a:spcAft>
                <a:spcPts val="0"/>
              </a:spcAft>
              <a:buSzPts val="2200"/>
              <a:buChar char="●"/>
              <a:defRPr sz="1863"/>
            </a:lvl7pPr>
            <a:lvl8pPr marL="3096890" lvl="7" indent="-311840" algn="l">
              <a:lnSpc>
                <a:spcPct val="115000"/>
              </a:lnSpc>
              <a:spcBef>
                <a:spcPts val="0"/>
              </a:spcBef>
              <a:spcAft>
                <a:spcPts val="0"/>
              </a:spcAft>
              <a:buSzPts val="2200"/>
              <a:buChar char="○"/>
              <a:defRPr sz="1863"/>
            </a:lvl8pPr>
            <a:lvl9pPr marL="3484001" lvl="8" indent="-311840" algn="l">
              <a:lnSpc>
                <a:spcPct val="115000"/>
              </a:lnSpc>
              <a:spcBef>
                <a:spcPts val="0"/>
              </a:spcBef>
              <a:spcAft>
                <a:spcPts val="0"/>
              </a:spcAft>
              <a:buSzPts val="2200"/>
              <a:buChar char="■"/>
              <a:defRPr sz="1863"/>
            </a:lvl9pPr>
          </a:lstStyle>
          <a:p>
            <a:endParaRPr/>
          </a:p>
        </p:txBody>
      </p:sp>
      <p:sp>
        <p:nvSpPr>
          <p:cNvPr id="24" name="Google Shape;24;p16"/>
          <p:cNvSpPr txBox="1">
            <a:spLocks noGrp="1"/>
          </p:cNvSpPr>
          <p:nvPr>
            <p:ph type="sldNum" idx="12"/>
          </p:nvPr>
        </p:nvSpPr>
        <p:spPr>
          <a:xfrm>
            <a:off x="11861952" y="8704824"/>
            <a:ext cx="768129" cy="734650"/>
          </a:xfrm>
          <a:prstGeom prst="rect">
            <a:avLst/>
          </a:prstGeom>
          <a:noFill/>
          <a:ln>
            <a:noFill/>
          </a:ln>
        </p:spPr>
        <p:txBody>
          <a:bodyPr spcFirstLastPara="1" wrap="square" lIns="164125" tIns="164125" rIns="164125" bIns="164125" anchor="ctr" anchorCtr="0">
            <a:noAutofit/>
          </a:bodyPr>
          <a:lstStyle>
            <a:lvl1pPr marL="0" marR="0" lvl="0"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17"/>
          <p:cNvSpPr txBox="1">
            <a:spLocks noGrp="1"/>
          </p:cNvSpPr>
          <p:nvPr>
            <p:ph type="title"/>
          </p:nvPr>
        </p:nvSpPr>
        <p:spPr>
          <a:xfrm>
            <a:off x="436398" y="830727"/>
            <a:ext cx="11929369" cy="1068974"/>
          </a:xfrm>
          <a:prstGeom prst="rect">
            <a:avLst/>
          </a:prstGeom>
          <a:noFill/>
          <a:ln>
            <a:noFill/>
          </a:ln>
        </p:spPr>
        <p:txBody>
          <a:bodyPr spcFirstLastPara="1" wrap="square" lIns="164125" tIns="164125" rIns="164125" bIns="164125" anchor="t" anchorCtr="0">
            <a:noAutofit/>
          </a:bodyPr>
          <a:lstStyle>
            <a:lvl1pPr lvl="0" algn="l">
              <a:lnSpc>
                <a:spcPct val="100000"/>
              </a:lnSpc>
              <a:spcBef>
                <a:spcPts val="0"/>
              </a:spcBef>
              <a:spcAft>
                <a:spcPts val="0"/>
              </a:spcAft>
              <a:buSzPts val="5000"/>
              <a:buNone/>
              <a:defRPr/>
            </a:lvl1pPr>
            <a:lvl2pPr lvl="1" algn="l">
              <a:lnSpc>
                <a:spcPct val="100000"/>
              </a:lnSpc>
              <a:spcBef>
                <a:spcPts val="0"/>
              </a:spcBef>
              <a:spcAft>
                <a:spcPts val="0"/>
              </a:spcAft>
              <a:buSzPts val="5000"/>
              <a:buNone/>
              <a:defRPr/>
            </a:lvl2pPr>
            <a:lvl3pPr lvl="2" algn="l">
              <a:lnSpc>
                <a:spcPct val="100000"/>
              </a:lnSpc>
              <a:spcBef>
                <a:spcPts val="0"/>
              </a:spcBef>
              <a:spcAft>
                <a:spcPts val="0"/>
              </a:spcAft>
              <a:buSzPts val="5000"/>
              <a:buNone/>
              <a:defRPr/>
            </a:lvl3pPr>
            <a:lvl4pPr lvl="3" algn="l">
              <a:lnSpc>
                <a:spcPct val="100000"/>
              </a:lnSpc>
              <a:spcBef>
                <a:spcPts val="0"/>
              </a:spcBef>
              <a:spcAft>
                <a:spcPts val="0"/>
              </a:spcAft>
              <a:buSzPts val="5000"/>
              <a:buNone/>
              <a:defRPr/>
            </a:lvl4pPr>
            <a:lvl5pPr lvl="4" algn="l">
              <a:lnSpc>
                <a:spcPct val="100000"/>
              </a:lnSpc>
              <a:spcBef>
                <a:spcPts val="0"/>
              </a:spcBef>
              <a:spcAft>
                <a:spcPts val="0"/>
              </a:spcAft>
              <a:buSzPts val="5000"/>
              <a:buNone/>
              <a:defRPr/>
            </a:lvl5pPr>
            <a:lvl6pPr lvl="5" algn="l">
              <a:lnSpc>
                <a:spcPct val="100000"/>
              </a:lnSpc>
              <a:spcBef>
                <a:spcPts val="0"/>
              </a:spcBef>
              <a:spcAft>
                <a:spcPts val="0"/>
              </a:spcAft>
              <a:buSzPts val="5000"/>
              <a:buNone/>
              <a:defRPr/>
            </a:lvl6pPr>
            <a:lvl7pPr lvl="6" algn="l">
              <a:lnSpc>
                <a:spcPct val="100000"/>
              </a:lnSpc>
              <a:spcBef>
                <a:spcPts val="0"/>
              </a:spcBef>
              <a:spcAft>
                <a:spcPts val="0"/>
              </a:spcAft>
              <a:buSzPts val="5000"/>
              <a:buNone/>
              <a:defRPr/>
            </a:lvl7pPr>
            <a:lvl8pPr lvl="7" algn="l">
              <a:lnSpc>
                <a:spcPct val="100000"/>
              </a:lnSpc>
              <a:spcBef>
                <a:spcPts val="0"/>
              </a:spcBef>
              <a:spcAft>
                <a:spcPts val="0"/>
              </a:spcAft>
              <a:buSzPts val="5000"/>
              <a:buNone/>
              <a:defRPr/>
            </a:lvl8pPr>
            <a:lvl9pPr lvl="8" algn="l">
              <a:lnSpc>
                <a:spcPct val="100000"/>
              </a:lnSpc>
              <a:spcBef>
                <a:spcPts val="0"/>
              </a:spcBef>
              <a:spcAft>
                <a:spcPts val="0"/>
              </a:spcAft>
              <a:buSzPts val="5000"/>
              <a:buNone/>
              <a:defRPr/>
            </a:lvl9pPr>
          </a:lstStyle>
          <a:p>
            <a:endParaRPr/>
          </a:p>
        </p:txBody>
      </p:sp>
      <p:sp>
        <p:nvSpPr>
          <p:cNvPr id="27" name="Google Shape;27;p17"/>
          <p:cNvSpPr txBox="1">
            <a:spLocks noGrp="1"/>
          </p:cNvSpPr>
          <p:nvPr>
            <p:ph type="sldNum" idx="12"/>
          </p:nvPr>
        </p:nvSpPr>
        <p:spPr>
          <a:xfrm>
            <a:off x="11861952" y="8704824"/>
            <a:ext cx="768129" cy="734650"/>
          </a:xfrm>
          <a:prstGeom prst="rect">
            <a:avLst/>
          </a:prstGeom>
          <a:noFill/>
          <a:ln>
            <a:noFill/>
          </a:ln>
        </p:spPr>
        <p:txBody>
          <a:bodyPr spcFirstLastPara="1" wrap="square" lIns="164125" tIns="164125" rIns="164125" bIns="164125" anchor="ctr" anchorCtr="0">
            <a:noAutofit/>
          </a:bodyPr>
          <a:lstStyle>
            <a:lvl1pPr marL="0" marR="0" lvl="0"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18"/>
          <p:cNvSpPr txBox="1">
            <a:spLocks noGrp="1"/>
          </p:cNvSpPr>
          <p:nvPr>
            <p:ph type="title"/>
          </p:nvPr>
        </p:nvSpPr>
        <p:spPr>
          <a:xfrm>
            <a:off x="436398" y="1037138"/>
            <a:ext cx="3931327" cy="1410571"/>
          </a:xfrm>
          <a:prstGeom prst="rect">
            <a:avLst/>
          </a:prstGeom>
          <a:noFill/>
          <a:ln>
            <a:noFill/>
          </a:ln>
        </p:spPr>
        <p:txBody>
          <a:bodyPr spcFirstLastPara="1" wrap="square" lIns="164125" tIns="164125" rIns="164125" bIns="164125" anchor="b" anchorCtr="0">
            <a:noAutofit/>
          </a:bodyPr>
          <a:lstStyle>
            <a:lvl1pPr lvl="0" algn="l">
              <a:lnSpc>
                <a:spcPct val="100000"/>
              </a:lnSpc>
              <a:spcBef>
                <a:spcPts val="0"/>
              </a:spcBef>
              <a:spcAft>
                <a:spcPts val="0"/>
              </a:spcAft>
              <a:buSzPts val="4300"/>
              <a:buNone/>
              <a:defRPr sz="3641"/>
            </a:lvl1pPr>
            <a:lvl2pPr lvl="1" algn="l">
              <a:lnSpc>
                <a:spcPct val="100000"/>
              </a:lnSpc>
              <a:spcBef>
                <a:spcPts val="0"/>
              </a:spcBef>
              <a:spcAft>
                <a:spcPts val="0"/>
              </a:spcAft>
              <a:buSzPts val="4300"/>
              <a:buNone/>
              <a:defRPr sz="3641"/>
            </a:lvl2pPr>
            <a:lvl3pPr lvl="2" algn="l">
              <a:lnSpc>
                <a:spcPct val="100000"/>
              </a:lnSpc>
              <a:spcBef>
                <a:spcPts val="0"/>
              </a:spcBef>
              <a:spcAft>
                <a:spcPts val="0"/>
              </a:spcAft>
              <a:buSzPts val="4300"/>
              <a:buNone/>
              <a:defRPr sz="3641"/>
            </a:lvl3pPr>
            <a:lvl4pPr lvl="3" algn="l">
              <a:lnSpc>
                <a:spcPct val="100000"/>
              </a:lnSpc>
              <a:spcBef>
                <a:spcPts val="0"/>
              </a:spcBef>
              <a:spcAft>
                <a:spcPts val="0"/>
              </a:spcAft>
              <a:buSzPts val="4300"/>
              <a:buNone/>
              <a:defRPr sz="3641"/>
            </a:lvl4pPr>
            <a:lvl5pPr lvl="4" algn="l">
              <a:lnSpc>
                <a:spcPct val="100000"/>
              </a:lnSpc>
              <a:spcBef>
                <a:spcPts val="0"/>
              </a:spcBef>
              <a:spcAft>
                <a:spcPts val="0"/>
              </a:spcAft>
              <a:buSzPts val="4300"/>
              <a:buNone/>
              <a:defRPr sz="3641"/>
            </a:lvl5pPr>
            <a:lvl6pPr lvl="5" algn="l">
              <a:lnSpc>
                <a:spcPct val="100000"/>
              </a:lnSpc>
              <a:spcBef>
                <a:spcPts val="0"/>
              </a:spcBef>
              <a:spcAft>
                <a:spcPts val="0"/>
              </a:spcAft>
              <a:buSzPts val="4300"/>
              <a:buNone/>
              <a:defRPr sz="3641"/>
            </a:lvl6pPr>
            <a:lvl7pPr lvl="6" algn="l">
              <a:lnSpc>
                <a:spcPct val="100000"/>
              </a:lnSpc>
              <a:spcBef>
                <a:spcPts val="0"/>
              </a:spcBef>
              <a:spcAft>
                <a:spcPts val="0"/>
              </a:spcAft>
              <a:buSzPts val="4300"/>
              <a:buNone/>
              <a:defRPr sz="3641"/>
            </a:lvl7pPr>
            <a:lvl8pPr lvl="7" algn="l">
              <a:lnSpc>
                <a:spcPct val="100000"/>
              </a:lnSpc>
              <a:spcBef>
                <a:spcPts val="0"/>
              </a:spcBef>
              <a:spcAft>
                <a:spcPts val="0"/>
              </a:spcAft>
              <a:buSzPts val="4300"/>
              <a:buNone/>
              <a:defRPr sz="3641"/>
            </a:lvl8pPr>
            <a:lvl9pPr lvl="8" algn="l">
              <a:lnSpc>
                <a:spcPct val="100000"/>
              </a:lnSpc>
              <a:spcBef>
                <a:spcPts val="0"/>
              </a:spcBef>
              <a:spcAft>
                <a:spcPts val="0"/>
              </a:spcAft>
              <a:buSzPts val="4300"/>
              <a:buNone/>
              <a:defRPr sz="3641"/>
            </a:lvl9pPr>
          </a:lstStyle>
          <a:p>
            <a:endParaRPr/>
          </a:p>
        </p:txBody>
      </p:sp>
      <p:sp>
        <p:nvSpPr>
          <p:cNvPr id="30" name="Google Shape;30;p18"/>
          <p:cNvSpPr txBox="1">
            <a:spLocks noGrp="1"/>
          </p:cNvSpPr>
          <p:nvPr>
            <p:ph type="body" idx="1"/>
          </p:nvPr>
        </p:nvSpPr>
        <p:spPr>
          <a:xfrm>
            <a:off x="436398" y="2593965"/>
            <a:ext cx="3931327" cy="5934852"/>
          </a:xfrm>
          <a:prstGeom prst="rect">
            <a:avLst/>
          </a:prstGeom>
          <a:noFill/>
          <a:ln>
            <a:noFill/>
          </a:ln>
        </p:spPr>
        <p:txBody>
          <a:bodyPr spcFirstLastPara="1" wrap="square" lIns="164125" tIns="164125" rIns="164125" bIns="164125" anchor="t" anchorCtr="0">
            <a:noAutofit/>
          </a:bodyPr>
          <a:lstStyle>
            <a:lvl1pPr marL="387111" lvl="0" indent="-311840" algn="l">
              <a:lnSpc>
                <a:spcPct val="115000"/>
              </a:lnSpc>
              <a:spcBef>
                <a:spcPts val="0"/>
              </a:spcBef>
              <a:spcAft>
                <a:spcPts val="0"/>
              </a:spcAft>
              <a:buSzPts val="2200"/>
              <a:buChar char="●"/>
              <a:defRPr sz="1863"/>
            </a:lvl1pPr>
            <a:lvl2pPr marL="774222" lvl="1" indent="-311840" algn="l">
              <a:lnSpc>
                <a:spcPct val="115000"/>
              </a:lnSpc>
              <a:spcBef>
                <a:spcPts val="0"/>
              </a:spcBef>
              <a:spcAft>
                <a:spcPts val="0"/>
              </a:spcAft>
              <a:buSzPts val="2200"/>
              <a:buChar char="○"/>
              <a:defRPr sz="1863"/>
            </a:lvl2pPr>
            <a:lvl3pPr marL="1161334" lvl="2" indent="-311840" algn="l">
              <a:lnSpc>
                <a:spcPct val="115000"/>
              </a:lnSpc>
              <a:spcBef>
                <a:spcPts val="0"/>
              </a:spcBef>
              <a:spcAft>
                <a:spcPts val="0"/>
              </a:spcAft>
              <a:buSzPts val="2200"/>
              <a:buChar char="■"/>
              <a:defRPr sz="1863"/>
            </a:lvl3pPr>
            <a:lvl4pPr marL="1548445" lvl="3" indent="-311840" algn="l">
              <a:lnSpc>
                <a:spcPct val="115000"/>
              </a:lnSpc>
              <a:spcBef>
                <a:spcPts val="0"/>
              </a:spcBef>
              <a:spcAft>
                <a:spcPts val="0"/>
              </a:spcAft>
              <a:buSzPts val="2200"/>
              <a:buChar char="●"/>
              <a:defRPr sz="1863"/>
            </a:lvl4pPr>
            <a:lvl5pPr marL="1935556" lvl="4" indent="-311840" algn="l">
              <a:lnSpc>
                <a:spcPct val="115000"/>
              </a:lnSpc>
              <a:spcBef>
                <a:spcPts val="0"/>
              </a:spcBef>
              <a:spcAft>
                <a:spcPts val="0"/>
              </a:spcAft>
              <a:buSzPts val="2200"/>
              <a:buChar char="○"/>
              <a:defRPr sz="1863"/>
            </a:lvl5pPr>
            <a:lvl6pPr marL="2322667" lvl="5" indent="-311840" algn="l">
              <a:lnSpc>
                <a:spcPct val="115000"/>
              </a:lnSpc>
              <a:spcBef>
                <a:spcPts val="0"/>
              </a:spcBef>
              <a:spcAft>
                <a:spcPts val="0"/>
              </a:spcAft>
              <a:buSzPts val="2200"/>
              <a:buChar char="■"/>
              <a:defRPr sz="1863"/>
            </a:lvl6pPr>
            <a:lvl7pPr marL="2709779" lvl="6" indent="-311840" algn="l">
              <a:lnSpc>
                <a:spcPct val="115000"/>
              </a:lnSpc>
              <a:spcBef>
                <a:spcPts val="0"/>
              </a:spcBef>
              <a:spcAft>
                <a:spcPts val="0"/>
              </a:spcAft>
              <a:buSzPts val="2200"/>
              <a:buChar char="●"/>
              <a:defRPr sz="1863"/>
            </a:lvl7pPr>
            <a:lvl8pPr marL="3096890" lvl="7" indent="-311840" algn="l">
              <a:lnSpc>
                <a:spcPct val="115000"/>
              </a:lnSpc>
              <a:spcBef>
                <a:spcPts val="0"/>
              </a:spcBef>
              <a:spcAft>
                <a:spcPts val="0"/>
              </a:spcAft>
              <a:buSzPts val="2200"/>
              <a:buChar char="○"/>
              <a:defRPr sz="1863"/>
            </a:lvl8pPr>
            <a:lvl9pPr marL="3484001" lvl="8" indent="-311840" algn="l">
              <a:lnSpc>
                <a:spcPct val="115000"/>
              </a:lnSpc>
              <a:spcBef>
                <a:spcPts val="0"/>
              </a:spcBef>
              <a:spcAft>
                <a:spcPts val="0"/>
              </a:spcAft>
              <a:buSzPts val="2200"/>
              <a:buChar char="■"/>
              <a:defRPr sz="1863"/>
            </a:lvl9pPr>
          </a:lstStyle>
          <a:p>
            <a:endParaRPr/>
          </a:p>
        </p:txBody>
      </p:sp>
      <p:sp>
        <p:nvSpPr>
          <p:cNvPr id="31" name="Google Shape;31;p18"/>
          <p:cNvSpPr txBox="1">
            <a:spLocks noGrp="1"/>
          </p:cNvSpPr>
          <p:nvPr>
            <p:ph type="sldNum" idx="12"/>
          </p:nvPr>
        </p:nvSpPr>
        <p:spPr>
          <a:xfrm>
            <a:off x="11861952" y="8704824"/>
            <a:ext cx="768129" cy="734650"/>
          </a:xfrm>
          <a:prstGeom prst="rect">
            <a:avLst/>
          </a:prstGeom>
          <a:noFill/>
          <a:ln>
            <a:noFill/>
          </a:ln>
        </p:spPr>
        <p:txBody>
          <a:bodyPr spcFirstLastPara="1" wrap="square" lIns="164125" tIns="164125" rIns="164125" bIns="164125" anchor="ctr" anchorCtr="0">
            <a:noAutofit/>
          </a:bodyPr>
          <a:lstStyle>
            <a:lvl1pPr marL="0" marR="0" lvl="0"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19"/>
          <p:cNvSpPr txBox="1">
            <a:spLocks noGrp="1"/>
          </p:cNvSpPr>
          <p:nvPr>
            <p:ph type="title"/>
          </p:nvPr>
        </p:nvSpPr>
        <p:spPr>
          <a:xfrm>
            <a:off x="686381" y="840295"/>
            <a:ext cx="8915275" cy="7636374"/>
          </a:xfrm>
          <a:prstGeom prst="rect">
            <a:avLst/>
          </a:prstGeom>
          <a:noFill/>
          <a:ln>
            <a:noFill/>
          </a:ln>
        </p:spPr>
        <p:txBody>
          <a:bodyPr spcFirstLastPara="1" wrap="square" lIns="164125" tIns="164125" rIns="164125" bIns="164125" anchor="ctr" anchorCtr="0">
            <a:noAutofit/>
          </a:bodyPr>
          <a:lstStyle>
            <a:lvl1pPr lvl="0" algn="l">
              <a:lnSpc>
                <a:spcPct val="100000"/>
              </a:lnSpc>
              <a:spcBef>
                <a:spcPts val="0"/>
              </a:spcBef>
              <a:spcAft>
                <a:spcPts val="0"/>
              </a:spcAft>
              <a:buSzPts val="8600"/>
              <a:buNone/>
              <a:defRPr sz="7282"/>
            </a:lvl1pPr>
            <a:lvl2pPr lvl="1" algn="l">
              <a:lnSpc>
                <a:spcPct val="100000"/>
              </a:lnSpc>
              <a:spcBef>
                <a:spcPts val="0"/>
              </a:spcBef>
              <a:spcAft>
                <a:spcPts val="0"/>
              </a:spcAft>
              <a:buSzPts val="8600"/>
              <a:buNone/>
              <a:defRPr sz="7282"/>
            </a:lvl2pPr>
            <a:lvl3pPr lvl="2" algn="l">
              <a:lnSpc>
                <a:spcPct val="100000"/>
              </a:lnSpc>
              <a:spcBef>
                <a:spcPts val="0"/>
              </a:spcBef>
              <a:spcAft>
                <a:spcPts val="0"/>
              </a:spcAft>
              <a:buSzPts val="8600"/>
              <a:buNone/>
              <a:defRPr sz="7282"/>
            </a:lvl3pPr>
            <a:lvl4pPr lvl="3" algn="l">
              <a:lnSpc>
                <a:spcPct val="100000"/>
              </a:lnSpc>
              <a:spcBef>
                <a:spcPts val="0"/>
              </a:spcBef>
              <a:spcAft>
                <a:spcPts val="0"/>
              </a:spcAft>
              <a:buSzPts val="8600"/>
              <a:buNone/>
              <a:defRPr sz="7282"/>
            </a:lvl4pPr>
            <a:lvl5pPr lvl="4" algn="l">
              <a:lnSpc>
                <a:spcPct val="100000"/>
              </a:lnSpc>
              <a:spcBef>
                <a:spcPts val="0"/>
              </a:spcBef>
              <a:spcAft>
                <a:spcPts val="0"/>
              </a:spcAft>
              <a:buSzPts val="8600"/>
              <a:buNone/>
              <a:defRPr sz="7282"/>
            </a:lvl5pPr>
            <a:lvl6pPr lvl="5" algn="l">
              <a:lnSpc>
                <a:spcPct val="100000"/>
              </a:lnSpc>
              <a:spcBef>
                <a:spcPts val="0"/>
              </a:spcBef>
              <a:spcAft>
                <a:spcPts val="0"/>
              </a:spcAft>
              <a:buSzPts val="8600"/>
              <a:buNone/>
              <a:defRPr sz="7282"/>
            </a:lvl6pPr>
            <a:lvl7pPr lvl="6" algn="l">
              <a:lnSpc>
                <a:spcPct val="100000"/>
              </a:lnSpc>
              <a:spcBef>
                <a:spcPts val="0"/>
              </a:spcBef>
              <a:spcAft>
                <a:spcPts val="0"/>
              </a:spcAft>
              <a:buSzPts val="8600"/>
              <a:buNone/>
              <a:defRPr sz="7282"/>
            </a:lvl7pPr>
            <a:lvl8pPr lvl="7" algn="l">
              <a:lnSpc>
                <a:spcPct val="100000"/>
              </a:lnSpc>
              <a:spcBef>
                <a:spcPts val="0"/>
              </a:spcBef>
              <a:spcAft>
                <a:spcPts val="0"/>
              </a:spcAft>
              <a:buSzPts val="8600"/>
              <a:buNone/>
              <a:defRPr sz="7282"/>
            </a:lvl8pPr>
            <a:lvl9pPr lvl="8" algn="l">
              <a:lnSpc>
                <a:spcPct val="100000"/>
              </a:lnSpc>
              <a:spcBef>
                <a:spcPts val="0"/>
              </a:spcBef>
              <a:spcAft>
                <a:spcPts val="0"/>
              </a:spcAft>
              <a:buSzPts val="8600"/>
              <a:buNone/>
              <a:defRPr sz="7282"/>
            </a:lvl9pPr>
          </a:lstStyle>
          <a:p>
            <a:endParaRPr/>
          </a:p>
        </p:txBody>
      </p:sp>
      <p:sp>
        <p:nvSpPr>
          <p:cNvPr id="34" name="Google Shape;34;p19"/>
          <p:cNvSpPr txBox="1">
            <a:spLocks noGrp="1"/>
          </p:cNvSpPr>
          <p:nvPr>
            <p:ph type="sldNum" idx="12"/>
          </p:nvPr>
        </p:nvSpPr>
        <p:spPr>
          <a:xfrm>
            <a:off x="11861952" y="8704824"/>
            <a:ext cx="768129" cy="734650"/>
          </a:xfrm>
          <a:prstGeom prst="rect">
            <a:avLst/>
          </a:prstGeom>
          <a:noFill/>
          <a:ln>
            <a:noFill/>
          </a:ln>
        </p:spPr>
        <p:txBody>
          <a:bodyPr spcFirstLastPara="1" wrap="square" lIns="164125" tIns="164125" rIns="164125" bIns="164125" anchor="ctr" anchorCtr="0">
            <a:noAutofit/>
          </a:bodyPr>
          <a:lstStyle>
            <a:lvl1pPr marL="0" marR="0" lvl="0"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20"/>
          <p:cNvSpPr/>
          <p:nvPr/>
        </p:nvSpPr>
        <p:spPr>
          <a:xfrm>
            <a:off x="6401075" y="-234"/>
            <a:ext cx="6401075" cy="9601368"/>
          </a:xfrm>
          <a:prstGeom prst="rect">
            <a:avLst/>
          </a:prstGeom>
          <a:solidFill>
            <a:schemeClr val="lt2"/>
          </a:solidFill>
          <a:ln>
            <a:noFill/>
          </a:ln>
        </p:spPr>
        <p:txBody>
          <a:bodyPr spcFirstLastPara="1" wrap="square" lIns="138965" tIns="138965" rIns="138965" bIns="13896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185" b="0" i="0" u="none" strike="noStrike" cap="none" dirty="0">
              <a:solidFill>
                <a:srgbClr val="000000"/>
              </a:solidFill>
              <a:latin typeface="Arial"/>
              <a:ea typeface="Arial"/>
              <a:cs typeface="Arial"/>
              <a:sym typeface="Arial"/>
            </a:endParaRPr>
          </a:p>
        </p:txBody>
      </p:sp>
      <p:sp>
        <p:nvSpPr>
          <p:cNvPr id="37" name="Google Shape;37;p20"/>
          <p:cNvSpPr txBox="1">
            <a:spLocks noGrp="1"/>
          </p:cNvSpPr>
          <p:nvPr>
            <p:ph type="title"/>
          </p:nvPr>
        </p:nvSpPr>
        <p:spPr>
          <a:xfrm>
            <a:off x="371717" y="2301966"/>
            <a:ext cx="5663427" cy="2766994"/>
          </a:xfrm>
          <a:prstGeom prst="rect">
            <a:avLst/>
          </a:prstGeom>
          <a:noFill/>
          <a:ln>
            <a:noFill/>
          </a:ln>
        </p:spPr>
        <p:txBody>
          <a:bodyPr spcFirstLastPara="1" wrap="square" lIns="164125" tIns="164125" rIns="164125" bIns="164125" anchor="b" anchorCtr="0">
            <a:noAutofit/>
          </a:bodyPr>
          <a:lstStyle>
            <a:lvl1pPr lvl="0" algn="ctr">
              <a:lnSpc>
                <a:spcPct val="100000"/>
              </a:lnSpc>
              <a:spcBef>
                <a:spcPts val="0"/>
              </a:spcBef>
              <a:spcAft>
                <a:spcPts val="0"/>
              </a:spcAft>
              <a:buSzPts val="7500"/>
              <a:buNone/>
              <a:defRPr sz="6350"/>
            </a:lvl1pPr>
            <a:lvl2pPr lvl="1" algn="ctr">
              <a:lnSpc>
                <a:spcPct val="100000"/>
              </a:lnSpc>
              <a:spcBef>
                <a:spcPts val="0"/>
              </a:spcBef>
              <a:spcAft>
                <a:spcPts val="0"/>
              </a:spcAft>
              <a:buSzPts val="7500"/>
              <a:buNone/>
              <a:defRPr sz="6350"/>
            </a:lvl2pPr>
            <a:lvl3pPr lvl="2" algn="ctr">
              <a:lnSpc>
                <a:spcPct val="100000"/>
              </a:lnSpc>
              <a:spcBef>
                <a:spcPts val="0"/>
              </a:spcBef>
              <a:spcAft>
                <a:spcPts val="0"/>
              </a:spcAft>
              <a:buSzPts val="7500"/>
              <a:buNone/>
              <a:defRPr sz="6350"/>
            </a:lvl3pPr>
            <a:lvl4pPr lvl="3" algn="ctr">
              <a:lnSpc>
                <a:spcPct val="100000"/>
              </a:lnSpc>
              <a:spcBef>
                <a:spcPts val="0"/>
              </a:spcBef>
              <a:spcAft>
                <a:spcPts val="0"/>
              </a:spcAft>
              <a:buSzPts val="7500"/>
              <a:buNone/>
              <a:defRPr sz="6350"/>
            </a:lvl4pPr>
            <a:lvl5pPr lvl="4" algn="ctr">
              <a:lnSpc>
                <a:spcPct val="100000"/>
              </a:lnSpc>
              <a:spcBef>
                <a:spcPts val="0"/>
              </a:spcBef>
              <a:spcAft>
                <a:spcPts val="0"/>
              </a:spcAft>
              <a:buSzPts val="7500"/>
              <a:buNone/>
              <a:defRPr sz="6350"/>
            </a:lvl5pPr>
            <a:lvl6pPr lvl="5" algn="ctr">
              <a:lnSpc>
                <a:spcPct val="100000"/>
              </a:lnSpc>
              <a:spcBef>
                <a:spcPts val="0"/>
              </a:spcBef>
              <a:spcAft>
                <a:spcPts val="0"/>
              </a:spcAft>
              <a:buSzPts val="7500"/>
              <a:buNone/>
              <a:defRPr sz="6350"/>
            </a:lvl6pPr>
            <a:lvl7pPr lvl="6" algn="ctr">
              <a:lnSpc>
                <a:spcPct val="100000"/>
              </a:lnSpc>
              <a:spcBef>
                <a:spcPts val="0"/>
              </a:spcBef>
              <a:spcAft>
                <a:spcPts val="0"/>
              </a:spcAft>
              <a:buSzPts val="7500"/>
              <a:buNone/>
              <a:defRPr sz="6350"/>
            </a:lvl7pPr>
            <a:lvl8pPr lvl="7" algn="ctr">
              <a:lnSpc>
                <a:spcPct val="100000"/>
              </a:lnSpc>
              <a:spcBef>
                <a:spcPts val="0"/>
              </a:spcBef>
              <a:spcAft>
                <a:spcPts val="0"/>
              </a:spcAft>
              <a:buSzPts val="7500"/>
              <a:buNone/>
              <a:defRPr sz="6350"/>
            </a:lvl8pPr>
            <a:lvl9pPr lvl="8" algn="ctr">
              <a:lnSpc>
                <a:spcPct val="100000"/>
              </a:lnSpc>
              <a:spcBef>
                <a:spcPts val="0"/>
              </a:spcBef>
              <a:spcAft>
                <a:spcPts val="0"/>
              </a:spcAft>
              <a:buSzPts val="7500"/>
              <a:buNone/>
              <a:defRPr sz="6350"/>
            </a:lvl9pPr>
          </a:lstStyle>
          <a:p>
            <a:endParaRPr/>
          </a:p>
        </p:txBody>
      </p:sp>
      <p:sp>
        <p:nvSpPr>
          <p:cNvPr id="38" name="Google Shape;38;p20"/>
          <p:cNvSpPr txBox="1">
            <a:spLocks noGrp="1"/>
          </p:cNvSpPr>
          <p:nvPr>
            <p:ph type="subTitle" idx="1"/>
          </p:nvPr>
        </p:nvSpPr>
        <p:spPr>
          <a:xfrm>
            <a:off x="371717" y="5232498"/>
            <a:ext cx="5663427" cy="2305514"/>
          </a:xfrm>
          <a:prstGeom prst="rect">
            <a:avLst/>
          </a:prstGeom>
          <a:noFill/>
          <a:ln>
            <a:noFill/>
          </a:ln>
        </p:spPr>
        <p:txBody>
          <a:bodyPr spcFirstLastPara="1" wrap="square" lIns="164125" tIns="164125" rIns="164125" bIns="164125" anchor="t" anchorCtr="0">
            <a:noAutofit/>
          </a:bodyPr>
          <a:lstStyle>
            <a:lvl1pPr lvl="0" algn="ctr">
              <a:lnSpc>
                <a:spcPct val="100000"/>
              </a:lnSpc>
              <a:spcBef>
                <a:spcPts val="0"/>
              </a:spcBef>
              <a:spcAft>
                <a:spcPts val="0"/>
              </a:spcAft>
              <a:buSzPts val="3800"/>
              <a:buNone/>
              <a:defRPr sz="3217"/>
            </a:lvl1pPr>
            <a:lvl2pPr lvl="1" algn="ctr">
              <a:lnSpc>
                <a:spcPct val="100000"/>
              </a:lnSpc>
              <a:spcBef>
                <a:spcPts val="0"/>
              </a:spcBef>
              <a:spcAft>
                <a:spcPts val="0"/>
              </a:spcAft>
              <a:buSzPts val="3800"/>
              <a:buNone/>
              <a:defRPr sz="3217"/>
            </a:lvl2pPr>
            <a:lvl3pPr lvl="2" algn="ctr">
              <a:lnSpc>
                <a:spcPct val="100000"/>
              </a:lnSpc>
              <a:spcBef>
                <a:spcPts val="0"/>
              </a:spcBef>
              <a:spcAft>
                <a:spcPts val="0"/>
              </a:spcAft>
              <a:buSzPts val="3800"/>
              <a:buNone/>
              <a:defRPr sz="3217"/>
            </a:lvl3pPr>
            <a:lvl4pPr lvl="3" algn="ctr">
              <a:lnSpc>
                <a:spcPct val="100000"/>
              </a:lnSpc>
              <a:spcBef>
                <a:spcPts val="0"/>
              </a:spcBef>
              <a:spcAft>
                <a:spcPts val="0"/>
              </a:spcAft>
              <a:buSzPts val="3800"/>
              <a:buNone/>
              <a:defRPr sz="3217"/>
            </a:lvl4pPr>
            <a:lvl5pPr lvl="4" algn="ctr">
              <a:lnSpc>
                <a:spcPct val="100000"/>
              </a:lnSpc>
              <a:spcBef>
                <a:spcPts val="0"/>
              </a:spcBef>
              <a:spcAft>
                <a:spcPts val="0"/>
              </a:spcAft>
              <a:buSzPts val="3800"/>
              <a:buNone/>
              <a:defRPr sz="3217"/>
            </a:lvl5pPr>
            <a:lvl6pPr lvl="5" algn="ctr">
              <a:lnSpc>
                <a:spcPct val="100000"/>
              </a:lnSpc>
              <a:spcBef>
                <a:spcPts val="0"/>
              </a:spcBef>
              <a:spcAft>
                <a:spcPts val="0"/>
              </a:spcAft>
              <a:buSzPts val="3800"/>
              <a:buNone/>
              <a:defRPr sz="3217"/>
            </a:lvl6pPr>
            <a:lvl7pPr lvl="6" algn="ctr">
              <a:lnSpc>
                <a:spcPct val="100000"/>
              </a:lnSpc>
              <a:spcBef>
                <a:spcPts val="0"/>
              </a:spcBef>
              <a:spcAft>
                <a:spcPts val="0"/>
              </a:spcAft>
              <a:buSzPts val="3800"/>
              <a:buNone/>
              <a:defRPr sz="3217"/>
            </a:lvl7pPr>
            <a:lvl8pPr lvl="7" algn="ctr">
              <a:lnSpc>
                <a:spcPct val="100000"/>
              </a:lnSpc>
              <a:spcBef>
                <a:spcPts val="0"/>
              </a:spcBef>
              <a:spcAft>
                <a:spcPts val="0"/>
              </a:spcAft>
              <a:buSzPts val="3800"/>
              <a:buNone/>
              <a:defRPr sz="3217"/>
            </a:lvl8pPr>
            <a:lvl9pPr lvl="8" algn="ctr">
              <a:lnSpc>
                <a:spcPct val="100000"/>
              </a:lnSpc>
              <a:spcBef>
                <a:spcPts val="0"/>
              </a:spcBef>
              <a:spcAft>
                <a:spcPts val="0"/>
              </a:spcAft>
              <a:buSzPts val="3800"/>
              <a:buNone/>
              <a:defRPr sz="3217"/>
            </a:lvl9pPr>
          </a:lstStyle>
          <a:p>
            <a:endParaRPr/>
          </a:p>
        </p:txBody>
      </p:sp>
      <p:sp>
        <p:nvSpPr>
          <p:cNvPr id="39" name="Google Shape;39;p20"/>
          <p:cNvSpPr txBox="1">
            <a:spLocks noGrp="1"/>
          </p:cNvSpPr>
          <p:nvPr>
            <p:ph type="body" idx="2"/>
          </p:nvPr>
        </p:nvSpPr>
        <p:spPr>
          <a:xfrm>
            <a:off x="6915597" y="1351631"/>
            <a:ext cx="5372077" cy="6897683"/>
          </a:xfrm>
          <a:prstGeom prst="rect">
            <a:avLst/>
          </a:prstGeom>
          <a:noFill/>
          <a:ln>
            <a:noFill/>
          </a:ln>
        </p:spPr>
        <p:txBody>
          <a:bodyPr spcFirstLastPara="1" wrap="square" lIns="164125" tIns="164125" rIns="164125" bIns="164125" anchor="ctr" anchorCtr="0">
            <a:noAutofit/>
          </a:bodyPr>
          <a:lstStyle>
            <a:lvl1pPr marL="387111" lvl="0" indent="-365605" algn="l">
              <a:lnSpc>
                <a:spcPct val="115000"/>
              </a:lnSpc>
              <a:spcBef>
                <a:spcPts val="0"/>
              </a:spcBef>
              <a:spcAft>
                <a:spcPts val="0"/>
              </a:spcAft>
              <a:buSzPts val="3200"/>
              <a:buChar char="●"/>
              <a:defRPr/>
            </a:lvl1pPr>
            <a:lvl2pPr marL="774222" lvl="1" indent="-327969" algn="l">
              <a:lnSpc>
                <a:spcPct val="115000"/>
              </a:lnSpc>
              <a:spcBef>
                <a:spcPts val="0"/>
              </a:spcBef>
              <a:spcAft>
                <a:spcPts val="0"/>
              </a:spcAft>
              <a:buSzPts val="2500"/>
              <a:buChar char="○"/>
              <a:defRPr/>
            </a:lvl2pPr>
            <a:lvl3pPr marL="1161334" lvl="2" indent="-327969" algn="l">
              <a:lnSpc>
                <a:spcPct val="115000"/>
              </a:lnSpc>
              <a:spcBef>
                <a:spcPts val="0"/>
              </a:spcBef>
              <a:spcAft>
                <a:spcPts val="0"/>
              </a:spcAft>
              <a:buSzPts val="2500"/>
              <a:buChar char="■"/>
              <a:defRPr/>
            </a:lvl3pPr>
            <a:lvl4pPr marL="1548445" lvl="3" indent="-327969" algn="l">
              <a:lnSpc>
                <a:spcPct val="115000"/>
              </a:lnSpc>
              <a:spcBef>
                <a:spcPts val="0"/>
              </a:spcBef>
              <a:spcAft>
                <a:spcPts val="0"/>
              </a:spcAft>
              <a:buSzPts val="2500"/>
              <a:buChar char="●"/>
              <a:defRPr/>
            </a:lvl4pPr>
            <a:lvl5pPr marL="1935556" lvl="4" indent="-327969" algn="l">
              <a:lnSpc>
                <a:spcPct val="115000"/>
              </a:lnSpc>
              <a:spcBef>
                <a:spcPts val="0"/>
              </a:spcBef>
              <a:spcAft>
                <a:spcPts val="0"/>
              </a:spcAft>
              <a:buSzPts val="2500"/>
              <a:buChar char="○"/>
              <a:defRPr/>
            </a:lvl5pPr>
            <a:lvl6pPr marL="2322667" lvl="5" indent="-327969" algn="l">
              <a:lnSpc>
                <a:spcPct val="115000"/>
              </a:lnSpc>
              <a:spcBef>
                <a:spcPts val="0"/>
              </a:spcBef>
              <a:spcAft>
                <a:spcPts val="0"/>
              </a:spcAft>
              <a:buSzPts val="2500"/>
              <a:buChar char="■"/>
              <a:defRPr/>
            </a:lvl6pPr>
            <a:lvl7pPr marL="2709779" lvl="6" indent="-327969" algn="l">
              <a:lnSpc>
                <a:spcPct val="115000"/>
              </a:lnSpc>
              <a:spcBef>
                <a:spcPts val="0"/>
              </a:spcBef>
              <a:spcAft>
                <a:spcPts val="0"/>
              </a:spcAft>
              <a:buSzPts val="2500"/>
              <a:buChar char="●"/>
              <a:defRPr/>
            </a:lvl7pPr>
            <a:lvl8pPr marL="3096890" lvl="7" indent="-327969" algn="l">
              <a:lnSpc>
                <a:spcPct val="115000"/>
              </a:lnSpc>
              <a:spcBef>
                <a:spcPts val="0"/>
              </a:spcBef>
              <a:spcAft>
                <a:spcPts val="0"/>
              </a:spcAft>
              <a:buSzPts val="2500"/>
              <a:buChar char="○"/>
              <a:defRPr/>
            </a:lvl8pPr>
            <a:lvl9pPr marL="3484001" lvl="8" indent="-327969" algn="l">
              <a:lnSpc>
                <a:spcPct val="115000"/>
              </a:lnSpc>
              <a:spcBef>
                <a:spcPts val="0"/>
              </a:spcBef>
              <a:spcAft>
                <a:spcPts val="0"/>
              </a:spcAft>
              <a:buSzPts val="2500"/>
              <a:buChar char="■"/>
              <a:defRPr/>
            </a:lvl9pPr>
          </a:lstStyle>
          <a:p>
            <a:endParaRPr/>
          </a:p>
        </p:txBody>
      </p:sp>
      <p:sp>
        <p:nvSpPr>
          <p:cNvPr id="40" name="Google Shape;40;p20"/>
          <p:cNvSpPr txBox="1">
            <a:spLocks noGrp="1"/>
          </p:cNvSpPr>
          <p:nvPr>
            <p:ph type="sldNum" idx="12"/>
          </p:nvPr>
        </p:nvSpPr>
        <p:spPr>
          <a:xfrm>
            <a:off x="11861952" y="8704824"/>
            <a:ext cx="768129" cy="734650"/>
          </a:xfrm>
          <a:prstGeom prst="rect">
            <a:avLst/>
          </a:prstGeom>
          <a:noFill/>
          <a:ln>
            <a:noFill/>
          </a:ln>
        </p:spPr>
        <p:txBody>
          <a:bodyPr spcFirstLastPara="1" wrap="square" lIns="164125" tIns="164125" rIns="164125" bIns="164125" anchor="ctr" anchorCtr="0">
            <a:noAutofit/>
          </a:bodyPr>
          <a:lstStyle>
            <a:lvl1pPr marL="0" marR="0" lvl="0"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21"/>
          <p:cNvSpPr txBox="1">
            <a:spLocks noGrp="1"/>
          </p:cNvSpPr>
          <p:nvPr>
            <p:ph type="body" idx="1"/>
          </p:nvPr>
        </p:nvSpPr>
        <p:spPr>
          <a:xfrm>
            <a:off x="436398" y="7897212"/>
            <a:ext cx="8398617" cy="1129589"/>
          </a:xfrm>
          <a:prstGeom prst="rect">
            <a:avLst/>
          </a:prstGeom>
          <a:noFill/>
          <a:ln>
            <a:noFill/>
          </a:ln>
        </p:spPr>
        <p:txBody>
          <a:bodyPr spcFirstLastPara="1" wrap="square" lIns="164125" tIns="164125" rIns="164125" bIns="164125" anchor="ctr" anchorCtr="0">
            <a:noAutofit/>
          </a:bodyPr>
          <a:lstStyle>
            <a:lvl1pPr marL="387111" lvl="0" indent="-193556" algn="l">
              <a:lnSpc>
                <a:spcPct val="100000"/>
              </a:lnSpc>
              <a:spcBef>
                <a:spcPts val="0"/>
              </a:spcBef>
              <a:spcAft>
                <a:spcPts val="0"/>
              </a:spcAft>
              <a:buSzPts val="3200"/>
              <a:buNone/>
              <a:defRPr/>
            </a:lvl1pPr>
          </a:lstStyle>
          <a:p>
            <a:endParaRPr/>
          </a:p>
        </p:txBody>
      </p:sp>
      <p:sp>
        <p:nvSpPr>
          <p:cNvPr id="43" name="Google Shape;43;p21"/>
          <p:cNvSpPr txBox="1">
            <a:spLocks noGrp="1"/>
          </p:cNvSpPr>
          <p:nvPr>
            <p:ph type="sldNum" idx="12"/>
          </p:nvPr>
        </p:nvSpPr>
        <p:spPr>
          <a:xfrm>
            <a:off x="11861952" y="8704824"/>
            <a:ext cx="768129" cy="734650"/>
          </a:xfrm>
          <a:prstGeom prst="rect">
            <a:avLst/>
          </a:prstGeom>
          <a:noFill/>
          <a:ln>
            <a:noFill/>
          </a:ln>
        </p:spPr>
        <p:txBody>
          <a:bodyPr spcFirstLastPara="1" wrap="square" lIns="164125" tIns="164125" rIns="164125" bIns="164125" anchor="ctr" anchorCtr="0">
            <a:noAutofit/>
          </a:bodyPr>
          <a:lstStyle>
            <a:lvl1pPr marL="0" marR="0" lvl="0"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436398" y="830727"/>
            <a:ext cx="11929369" cy="1068974"/>
          </a:xfrm>
          <a:prstGeom prst="rect">
            <a:avLst/>
          </a:prstGeom>
          <a:noFill/>
          <a:ln>
            <a:noFill/>
          </a:ln>
        </p:spPr>
        <p:txBody>
          <a:bodyPr spcFirstLastPara="1" wrap="square" lIns="164125" tIns="164125" rIns="164125" bIns="164125" anchor="t" anchorCtr="0">
            <a:noAutofit/>
          </a:bodyPr>
          <a:lstStyle>
            <a:lvl1pPr marR="0" lvl="0" algn="l" rtl="0">
              <a:lnSpc>
                <a:spcPct val="100000"/>
              </a:lnSpc>
              <a:spcBef>
                <a:spcPts val="0"/>
              </a:spcBef>
              <a:spcAft>
                <a:spcPts val="0"/>
              </a:spcAft>
              <a:buClr>
                <a:schemeClr val="dk1"/>
              </a:buClr>
              <a:buSzPts val="5000"/>
              <a:buFont typeface="Arial"/>
              <a:buNone/>
              <a:defRPr sz="5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5000"/>
              <a:buFont typeface="Arial"/>
              <a:buNone/>
              <a:defRPr sz="5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5000"/>
              <a:buFont typeface="Arial"/>
              <a:buNone/>
              <a:defRPr sz="5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5000"/>
              <a:buFont typeface="Arial"/>
              <a:buNone/>
              <a:defRPr sz="5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5000"/>
              <a:buFont typeface="Arial"/>
              <a:buNone/>
              <a:defRPr sz="5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5000"/>
              <a:buFont typeface="Arial"/>
              <a:buNone/>
              <a:defRPr sz="5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5000"/>
              <a:buFont typeface="Arial"/>
              <a:buNone/>
              <a:defRPr sz="5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5000"/>
              <a:buFont typeface="Arial"/>
              <a:buNone/>
              <a:defRPr sz="5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5000"/>
              <a:buFont typeface="Arial"/>
              <a:buNone/>
              <a:defRPr sz="5000" b="0" i="0" u="none" strike="noStrike" cap="none">
                <a:solidFill>
                  <a:schemeClr val="dk1"/>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436398" y="2151324"/>
            <a:ext cx="11929369" cy="6377474"/>
          </a:xfrm>
          <a:prstGeom prst="rect">
            <a:avLst/>
          </a:prstGeom>
          <a:noFill/>
          <a:ln>
            <a:noFill/>
          </a:ln>
        </p:spPr>
        <p:txBody>
          <a:bodyPr spcFirstLastPara="1" wrap="square" lIns="164125" tIns="164125" rIns="164125" bIns="164125" anchor="t" anchorCtr="0">
            <a:noAutofit/>
          </a:bodyPr>
          <a:lstStyle>
            <a:lvl1pPr marL="457200" marR="0" lvl="0" indent="-431800" algn="l" rtl="0">
              <a:lnSpc>
                <a:spcPct val="115000"/>
              </a:lnSpc>
              <a:spcBef>
                <a:spcPts val="0"/>
              </a:spcBef>
              <a:spcAft>
                <a:spcPts val="0"/>
              </a:spcAft>
              <a:buClr>
                <a:schemeClr val="dk2"/>
              </a:buClr>
              <a:buSzPts val="3200"/>
              <a:buFont typeface="Arial"/>
              <a:buChar char="●"/>
              <a:defRPr sz="3200" b="0" i="0" u="none" strike="noStrike" cap="none">
                <a:solidFill>
                  <a:schemeClr val="dk2"/>
                </a:solidFill>
                <a:latin typeface="Arial"/>
                <a:ea typeface="Arial"/>
                <a:cs typeface="Arial"/>
                <a:sym typeface="Arial"/>
              </a:defRPr>
            </a:lvl1pPr>
            <a:lvl2pPr marL="914400" marR="0" lvl="1" indent="-387350" algn="l" rtl="0">
              <a:lnSpc>
                <a:spcPct val="115000"/>
              </a:lnSpc>
              <a:spcBef>
                <a:spcPts val="0"/>
              </a:spcBef>
              <a:spcAft>
                <a:spcPts val="0"/>
              </a:spcAft>
              <a:buClr>
                <a:schemeClr val="dk2"/>
              </a:buClr>
              <a:buSzPts val="2500"/>
              <a:buFont typeface="Arial"/>
              <a:buChar char="○"/>
              <a:defRPr sz="2500" b="0" i="0" u="none" strike="noStrike" cap="none">
                <a:solidFill>
                  <a:schemeClr val="dk2"/>
                </a:solidFill>
                <a:latin typeface="Arial"/>
                <a:ea typeface="Arial"/>
                <a:cs typeface="Arial"/>
                <a:sym typeface="Arial"/>
              </a:defRPr>
            </a:lvl2pPr>
            <a:lvl3pPr marL="1371600" marR="0" lvl="2" indent="-387350" algn="l" rtl="0">
              <a:lnSpc>
                <a:spcPct val="115000"/>
              </a:lnSpc>
              <a:spcBef>
                <a:spcPts val="0"/>
              </a:spcBef>
              <a:spcAft>
                <a:spcPts val="0"/>
              </a:spcAft>
              <a:buClr>
                <a:schemeClr val="dk2"/>
              </a:buClr>
              <a:buSzPts val="2500"/>
              <a:buFont typeface="Arial"/>
              <a:buChar char="■"/>
              <a:defRPr sz="2500" b="0" i="0" u="none" strike="noStrike" cap="none">
                <a:solidFill>
                  <a:schemeClr val="dk2"/>
                </a:solidFill>
                <a:latin typeface="Arial"/>
                <a:ea typeface="Arial"/>
                <a:cs typeface="Arial"/>
                <a:sym typeface="Arial"/>
              </a:defRPr>
            </a:lvl3pPr>
            <a:lvl4pPr marL="1828800" marR="0" lvl="3" indent="-387350" algn="l" rtl="0">
              <a:lnSpc>
                <a:spcPct val="115000"/>
              </a:lnSpc>
              <a:spcBef>
                <a:spcPts val="0"/>
              </a:spcBef>
              <a:spcAft>
                <a:spcPts val="0"/>
              </a:spcAft>
              <a:buClr>
                <a:schemeClr val="dk2"/>
              </a:buClr>
              <a:buSzPts val="2500"/>
              <a:buFont typeface="Arial"/>
              <a:buChar char="●"/>
              <a:defRPr sz="2500" b="0" i="0" u="none" strike="noStrike" cap="none">
                <a:solidFill>
                  <a:schemeClr val="dk2"/>
                </a:solidFill>
                <a:latin typeface="Arial"/>
                <a:ea typeface="Arial"/>
                <a:cs typeface="Arial"/>
                <a:sym typeface="Arial"/>
              </a:defRPr>
            </a:lvl4pPr>
            <a:lvl5pPr marL="2286000" marR="0" lvl="4" indent="-387350" algn="l" rtl="0">
              <a:lnSpc>
                <a:spcPct val="115000"/>
              </a:lnSpc>
              <a:spcBef>
                <a:spcPts val="0"/>
              </a:spcBef>
              <a:spcAft>
                <a:spcPts val="0"/>
              </a:spcAft>
              <a:buClr>
                <a:schemeClr val="dk2"/>
              </a:buClr>
              <a:buSzPts val="2500"/>
              <a:buFont typeface="Arial"/>
              <a:buChar char="○"/>
              <a:defRPr sz="2500" b="0" i="0" u="none" strike="noStrike" cap="none">
                <a:solidFill>
                  <a:schemeClr val="dk2"/>
                </a:solidFill>
                <a:latin typeface="Arial"/>
                <a:ea typeface="Arial"/>
                <a:cs typeface="Arial"/>
                <a:sym typeface="Arial"/>
              </a:defRPr>
            </a:lvl5pPr>
            <a:lvl6pPr marL="2743200" marR="0" lvl="5" indent="-387350" algn="l" rtl="0">
              <a:lnSpc>
                <a:spcPct val="115000"/>
              </a:lnSpc>
              <a:spcBef>
                <a:spcPts val="0"/>
              </a:spcBef>
              <a:spcAft>
                <a:spcPts val="0"/>
              </a:spcAft>
              <a:buClr>
                <a:schemeClr val="dk2"/>
              </a:buClr>
              <a:buSzPts val="2500"/>
              <a:buFont typeface="Arial"/>
              <a:buChar char="■"/>
              <a:defRPr sz="2500" b="0" i="0" u="none" strike="noStrike" cap="none">
                <a:solidFill>
                  <a:schemeClr val="dk2"/>
                </a:solidFill>
                <a:latin typeface="Arial"/>
                <a:ea typeface="Arial"/>
                <a:cs typeface="Arial"/>
                <a:sym typeface="Arial"/>
              </a:defRPr>
            </a:lvl6pPr>
            <a:lvl7pPr marL="3200400" marR="0" lvl="6" indent="-387350" algn="l" rtl="0">
              <a:lnSpc>
                <a:spcPct val="115000"/>
              </a:lnSpc>
              <a:spcBef>
                <a:spcPts val="0"/>
              </a:spcBef>
              <a:spcAft>
                <a:spcPts val="0"/>
              </a:spcAft>
              <a:buClr>
                <a:schemeClr val="dk2"/>
              </a:buClr>
              <a:buSzPts val="2500"/>
              <a:buFont typeface="Arial"/>
              <a:buChar char="●"/>
              <a:defRPr sz="2500" b="0" i="0" u="none" strike="noStrike" cap="none">
                <a:solidFill>
                  <a:schemeClr val="dk2"/>
                </a:solidFill>
                <a:latin typeface="Arial"/>
                <a:ea typeface="Arial"/>
                <a:cs typeface="Arial"/>
                <a:sym typeface="Arial"/>
              </a:defRPr>
            </a:lvl7pPr>
            <a:lvl8pPr marL="3657600" marR="0" lvl="7" indent="-387350" algn="l" rtl="0">
              <a:lnSpc>
                <a:spcPct val="115000"/>
              </a:lnSpc>
              <a:spcBef>
                <a:spcPts val="0"/>
              </a:spcBef>
              <a:spcAft>
                <a:spcPts val="0"/>
              </a:spcAft>
              <a:buClr>
                <a:schemeClr val="dk2"/>
              </a:buClr>
              <a:buSzPts val="2500"/>
              <a:buFont typeface="Arial"/>
              <a:buChar char="○"/>
              <a:defRPr sz="2500" b="0" i="0" u="none" strike="noStrike" cap="none">
                <a:solidFill>
                  <a:schemeClr val="dk2"/>
                </a:solidFill>
                <a:latin typeface="Arial"/>
                <a:ea typeface="Arial"/>
                <a:cs typeface="Arial"/>
                <a:sym typeface="Arial"/>
              </a:defRPr>
            </a:lvl8pPr>
            <a:lvl9pPr marL="4114800" marR="0" lvl="8" indent="-387350" algn="l" rtl="0">
              <a:lnSpc>
                <a:spcPct val="115000"/>
              </a:lnSpc>
              <a:spcBef>
                <a:spcPts val="0"/>
              </a:spcBef>
              <a:spcAft>
                <a:spcPts val="0"/>
              </a:spcAft>
              <a:buClr>
                <a:schemeClr val="dk2"/>
              </a:buClr>
              <a:buSzPts val="2500"/>
              <a:buFont typeface="Arial"/>
              <a:buChar char="■"/>
              <a:defRPr sz="2500" b="0" i="0" u="none" strike="noStrike" cap="none">
                <a:solidFill>
                  <a:schemeClr val="dk2"/>
                </a:solidFill>
                <a:latin typeface="Arial"/>
                <a:ea typeface="Arial"/>
                <a:cs typeface="Arial"/>
                <a:sym typeface="Arial"/>
              </a:defRPr>
            </a:lvl9pPr>
          </a:lstStyle>
          <a:p>
            <a:endParaRPr/>
          </a:p>
        </p:txBody>
      </p:sp>
      <p:sp>
        <p:nvSpPr>
          <p:cNvPr id="8" name="Google Shape;8;p12"/>
          <p:cNvSpPr txBox="1">
            <a:spLocks noGrp="1"/>
          </p:cNvSpPr>
          <p:nvPr>
            <p:ph type="sldNum" idx="12"/>
          </p:nvPr>
        </p:nvSpPr>
        <p:spPr>
          <a:xfrm>
            <a:off x="11861952" y="8704824"/>
            <a:ext cx="768129" cy="734650"/>
          </a:xfrm>
          <a:prstGeom prst="rect">
            <a:avLst/>
          </a:prstGeom>
          <a:noFill/>
          <a:ln>
            <a:noFill/>
          </a:ln>
        </p:spPr>
        <p:txBody>
          <a:bodyPr spcFirstLastPara="1" wrap="square" lIns="164125" tIns="164125" rIns="164125" bIns="164125" anchor="ctr" anchorCtr="0">
            <a:noAutofit/>
          </a:bodyPr>
          <a:lstStyle>
            <a:lvl1pPr marL="0" marR="0" lvl="0" indent="0" algn="r" rtl="0">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
          <p:cNvSpPr/>
          <p:nvPr/>
        </p:nvSpPr>
        <p:spPr>
          <a:xfrm>
            <a:off x="152661" y="399179"/>
            <a:ext cx="12496829" cy="8803002"/>
          </a:xfrm>
          <a:prstGeom prst="rect">
            <a:avLst/>
          </a:prstGeom>
          <a:solidFill>
            <a:srgbClr val="000000"/>
          </a:solidFill>
          <a:ln>
            <a:noFill/>
          </a:ln>
        </p:spPr>
        <p:txBody>
          <a:bodyPr spcFirstLastPara="1" wrap="square" lIns="77410" tIns="77410" rIns="77410" bIns="77410" anchor="ctr" anchorCtr="0">
            <a:noAutofit/>
          </a:bodyPr>
          <a:lstStyle/>
          <a:p>
            <a:pPr>
              <a:buSzPts val="1400"/>
            </a:pPr>
            <a:endParaRPr sz="1029" dirty="0"/>
          </a:p>
        </p:txBody>
      </p:sp>
      <p:pic>
        <p:nvPicPr>
          <p:cNvPr id="55" name="Google Shape;55;p1"/>
          <p:cNvPicPr preferRelativeResize="0"/>
          <p:nvPr/>
        </p:nvPicPr>
        <p:blipFill rotWithShape="1">
          <a:blip r:embed="rId3">
            <a:alphaModFix amt="15000"/>
          </a:blip>
          <a:srcRect l="29295" t="-44470" r="26802" b="19657"/>
          <a:stretch/>
        </p:blipFill>
        <p:spPr>
          <a:xfrm rot="-5400000">
            <a:off x="2008643" y="-1456805"/>
            <a:ext cx="8798390" cy="12510355"/>
          </a:xfrm>
          <a:prstGeom prst="rect">
            <a:avLst/>
          </a:prstGeom>
          <a:noFill/>
          <a:ln>
            <a:noFill/>
          </a:ln>
        </p:spPr>
      </p:pic>
      <p:sp>
        <p:nvSpPr>
          <p:cNvPr id="56" name="Google Shape;56;p1"/>
          <p:cNvSpPr txBox="1"/>
          <p:nvPr/>
        </p:nvSpPr>
        <p:spPr>
          <a:xfrm>
            <a:off x="592650" y="894669"/>
            <a:ext cx="6157225" cy="4973026"/>
          </a:xfrm>
          <a:prstGeom prst="rect">
            <a:avLst/>
          </a:prstGeom>
          <a:noFill/>
          <a:ln>
            <a:noFill/>
          </a:ln>
        </p:spPr>
        <p:txBody>
          <a:bodyPr spcFirstLastPara="1" wrap="square" lIns="77410" tIns="77410" rIns="77410" bIns="77410" anchor="t" anchorCtr="0">
            <a:noAutofit/>
          </a:bodyPr>
          <a:lstStyle/>
          <a:p>
            <a:pPr>
              <a:lnSpc>
                <a:spcPct val="80000"/>
              </a:lnSpc>
              <a:buSzPts val="10000"/>
            </a:pPr>
            <a:r>
              <a:rPr lang="en-GB" sz="8467" dirty="0">
                <a:solidFill>
                  <a:srgbClr val="FFFFFF"/>
                </a:solidFill>
                <a:latin typeface="Playfair Display Black"/>
                <a:ea typeface="Playfair Display Black"/>
                <a:cs typeface="Playfair Display Black"/>
                <a:sym typeface="Playfair Display Black"/>
              </a:rPr>
              <a:t>Our</a:t>
            </a:r>
            <a:endParaRPr sz="8467" dirty="0">
              <a:solidFill>
                <a:srgbClr val="FFFFFF"/>
              </a:solidFill>
              <a:latin typeface="Playfair Display Black"/>
              <a:ea typeface="Playfair Display Black"/>
              <a:cs typeface="Playfair Display Black"/>
              <a:sym typeface="Playfair Display Black"/>
            </a:endParaRPr>
          </a:p>
          <a:p>
            <a:pPr>
              <a:lnSpc>
                <a:spcPct val="80000"/>
              </a:lnSpc>
              <a:buSzPts val="10000"/>
            </a:pPr>
            <a:r>
              <a:rPr lang="en-GB" sz="8467" dirty="0">
                <a:solidFill>
                  <a:srgbClr val="FFFFFF"/>
                </a:solidFill>
                <a:latin typeface="Playfair Display Black"/>
                <a:ea typeface="Playfair Display Black"/>
                <a:cs typeface="Playfair Display Black"/>
                <a:sym typeface="Playfair Display Black"/>
              </a:rPr>
              <a:t>Library,</a:t>
            </a:r>
            <a:endParaRPr sz="8467" dirty="0">
              <a:solidFill>
                <a:srgbClr val="FFFFFF"/>
              </a:solidFill>
              <a:latin typeface="Playfair Display Black"/>
              <a:ea typeface="Playfair Display Black"/>
              <a:cs typeface="Playfair Display Black"/>
              <a:sym typeface="Playfair Display Black"/>
            </a:endParaRPr>
          </a:p>
          <a:p>
            <a:pPr>
              <a:lnSpc>
                <a:spcPct val="80000"/>
              </a:lnSpc>
              <a:buSzPts val="10000"/>
            </a:pPr>
            <a:r>
              <a:rPr lang="en-GB" sz="8467" dirty="0">
                <a:solidFill>
                  <a:srgbClr val="FFFFFF"/>
                </a:solidFill>
                <a:latin typeface="Playfair Display Black"/>
                <a:ea typeface="Playfair Display Black"/>
                <a:cs typeface="Playfair Display Black"/>
                <a:sym typeface="Playfair Display Black"/>
              </a:rPr>
              <a:t>Our </a:t>
            </a:r>
            <a:endParaRPr sz="8467" dirty="0">
              <a:solidFill>
                <a:srgbClr val="FFFFFF"/>
              </a:solidFill>
              <a:latin typeface="Playfair Display Black"/>
              <a:ea typeface="Playfair Display Black"/>
              <a:cs typeface="Playfair Display Black"/>
              <a:sym typeface="Playfair Display Black"/>
            </a:endParaRPr>
          </a:p>
          <a:p>
            <a:pPr>
              <a:lnSpc>
                <a:spcPct val="80000"/>
              </a:lnSpc>
              <a:buSzPts val="10000"/>
            </a:pPr>
            <a:r>
              <a:rPr lang="en-GB" sz="8467" dirty="0">
                <a:solidFill>
                  <a:srgbClr val="FFFFFF"/>
                </a:solidFill>
                <a:latin typeface="Playfair Display Black"/>
                <a:ea typeface="Playfair Display Black"/>
                <a:cs typeface="Playfair Display Black"/>
                <a:sym typeface="Playfair Display Black"/>
              </a:rPr>
              <a:t>Future</a:t>
            </a:r>
            <a:endParaRPr sz="8467" dirty="0">
              <a:solidFill>
                <a:srgbClr val="FFFFFF"/>
              </a:solidFill>
              <a:latin typeface="Playfair Display Black"/>
              <a:ea typeface="Playfair Display Black"/>
              <a:cs typeface="Playfair Display Black"/>
              <a:sym typeface="Playfair Display Black"/>
            </a:endParaRPr>
          </a:p>
          <a:p>
            <a:pPr algn="ctr">
              <a:lnSpc>
                <a:spcPct val="80000"/>
              </a:lnSpc>
              <a:buSzPts val="10000"/>
            </a:pPr>
            <a:endParaRPr sz="8467" b="1" dirty="0">
              <a:solidFill>
                <a:srgbClr val="FFFFFF"/>
              </a:solidFill>
              <a:latin typeface="Ubuntu"/>
              <a:ea typeface="Ubuntu"/>
              <a:cs typeface="Ubuntu"/>
              <a:sym typeface="Ubuntu"/>
            </a:endParaRPr>
          </a:p>
        </p:txBody>
      </p:sp>
      <p:sp>
        <p:nvSpPr>
          <p:cNvPr id="57" name="Google Shape;57;p1"/>
          <p:cNvSpPr txBox="1"/>
          <p:nvPr/>
        </p:nvSpPr>
        <p:spPr>
          <a:xfrm>
            <a:off x="2862132" y="3179561"/>
            <a:ext cx="3352690" cy="1454975"/>
          </a:xfrm>
          <a:prstGeom prst="rect">
            <a:avLst/>
          </a:prstGeom>
          <a:noFill/>
          <a:ln>
            <a:noFill/>
          </a:ln>
        </p:spPr>
        <p:txBody>
          <a:bodyPr spcFirstLastPara="1" wrap="square" lIns="77410" tIns="77410" rIns="77410" bIns="77410" anchor="t" anchorCtr="0">
            <a:noAutofit/>
          </a:bodyPr>
          <a:lstStyle/>
          <a:p>
            <a:pPr>
              <a:buSzPts val="1600"/>
            </a:pPr>
            <a:r>
              <a:rPr lang="en-GB" sz="1355" b="1" dirty="0">
                <a:solidFill>
                  <a:srgbClr val="F1C232"/>
                </a:solidFill>
              </a:rPr>
              <a:t>South Dublin Libraries</a:t>
            </a:r>
            <a:endParaRPr sz="1355" b="1" dirty="0">
              <a:solidFill>
                <a:srgbClr val="F1C232"/>
              </a:solidFill>
            </a:endParaRPr>
          </a:p>
          <a:p>
            <a:pPr>
              <a:buSzPts val="1600"/>
            </a:pPr>
            <a:r>
              <a:rPr lang="en-GB" sz="1355" b="1" dirty="0">
                <a:solidFill>
                  <a:srgbClr val="F1C232"/>
                </a:solidFill>
              </a:rPr>
              <a:t>Development Plan</a:t>
            </a:r>
            <a:endParaRPr sz="1355" b="1" dirty="0">
              <a:solidFill>
                <a:srgbClr val="F1C232"/>
              </a:solidFill>
            </a:endParaRPr>
          </a:p>
          <a:p>
            <a:pPr>
              <a:buSzPts val="1900"/>
            </a:pPr>
            <a:r>
              <a:rPr lang="en-GB" sz="1609" b="1" dirty="0">
                <a:solidFill>
                  <a:srgbClr val="FFFFFF"/>
                </a:solidFill>
              </a:rPr>
              <a:t>2023 - 2027</a:t>
            </a:r>
            <a:endParaRPr sz="1609" b="1" dirty="0">
              <a:solidFill>
                <a:srgbClr val="FFFFFF"/>
              </a:solidFill>
            </a:endParaRPr>
          </a:p>
        </p:txBody>
      </p:sp>
      <p:pic>
        <p:nvPicPr>
          <p:cNvPr id="58" name="Google Shape;58;p1"/>
          <p:cNvPicPr preferRelativeResize="0"/>
          <p:nvPr/>
        </p:nvPicPr>
        <p:blipFill rotWithShape="1">
          <a:blip r:embed="rId4">
            <a:alphaModFix/>
          </a:blip>
          <a:srcRect/>
          <a:stretch/>
        </p:blipFill>
        <p:spPr>
          <a:xfrm>
            <a:off x="10818155" y="8364474"/>
            <a:ext cx="1457091" cy="553320"/>
          </a:xfrm>
          <a:prstGeom prst="rect">
            <a:avLst/>
          </a:prstGeom>
          <a:noFill/>
          <a:ln>
            <a:noFill/>
          </a:ln>
        </p:spPr>
      </p:pic>
      <p:sp>
        <p:nvSpPr>
          <p:cNvPr id="59" name="Google Shape;59;p1"/>
          <p:cNvSpPr txBox="1"/>
          <p:nvPr/>
        </p:nvSpPr>
        <p:spPr>
          <a:xfrm>
            <a:off x="684961" y="4986975"/>
            <a:ext cx="6157225" cy="320308"/>
          </a:xfrm>
          <a:prstGeom prst="rect">
            <a:avLst/>
          </a:prstGeom>
          <a:noFill/>
          <a:ln>
            <a:noFill/>
          </a:ln>
        </p:spPr>
        <p:txBody>
          <a:bodyPr spcFirstLastPara="1" wrap="square" lIns="0" tIns="77410" rIns="77410" bIns="77410" anchor="t" anchorCtr="0">
            <a:noAutofit/>
          </a:bodyPr>
          <a:lstStyle/>
          <a:p>
            <a:pPr>
              <a:lnSpc>
                <a:spcPct val="115000"/>
              </a:lnSpc>
              <a:buSzPts val="1650"/>
            </a:pPr>
            <a:r>
              <a:rPr lang="en-GB" sz="1397" dirty="0">
                <a:solidFill>
                  <a:schemeClr val="lt1"/>
                </a:solidFill>
                <a:latin typeface="Playfair Display"/>
                <a:ea typeface="Playfair Display"/>
                <a:cs typeface="Playfair Display"/>
                <a:sym typeface="Playfair Display"/>
              </a:rPr>
              <a:t>Energising, Inspiring, Creating, Rejuvenating </a:t>
            </a:r>
            <a:r>
              <a:rPr lang="en-GB" sz="1397" dirty="0">
                <a:solidFill>
                  <a:schemeClr val="lt1"/>
                </a:solidFill>
                <a:latin typeface="Lexend Deca"/>
                <a:ea typeface="Lexend Deca"/>
                <a:cs typeface="Lexend Deca"/>
                <a:sym typeface="Lexend Deca"/>
              </a:rPr>
              <a:t> &amp; </a:t>
            </a:r>
            <a:r>
              <a:rPr lang="en-GB" sz="1397" dirty="0">
                <a:solidFill>
                  <a:schemeClr val="lt1"/>
                </a:solidFill>
                <a:latin typeface="Playfair Display"/>
                <a:ea typeface="Playfair Display"/>
                <a:cs typeface="Playfair Display"/>
                <a:sym typeface="Playfair Display"/>
              </a:rPr>
              <a:t>Empowering </a:t>
            </a:r>
            <a:endParaRPr sz="1397" dirty="0">
              <a:solidFill>
                <a:schemeClr val="lt1"/>
              </a:solidFill>
              <a:latin typeface="Lexend Deca"/>
              <a:ea typeface="Lexend Deca"/>
              <a:cs typeface="Lexend Deca"/>
              <a:sym typeface="Lexend Deca"/>
            </a:endParaRPr>
          </a:p>
          <a:p>
            <a:pPr>
              <a:buSzPts val="1150"/>
            </a:pPr>
            <a:endParaRPr sz="974" b="1" dirty="0">
              <a:solidFill>
                <a:srgbClr val="FFFFFF"/>
              </a:solidFill>
              <a:latin typeface="Lexend Deca"/>
              <a:ea typeface="Lexend Deca"/>
              <a:cs typeface="Lexend Deca"/>
              <a:sym typeface="Lexend Deca"/>
            </a:endParaRPr>
          </a:p>
        </p:txBody>
      </p:sp>
      <p:pic>
        <p:nvPicPr>
          <p:cNvPr id="60" name="Google Shape;60;p1"/>
          <p:cNvPicPr preferRelativeResize="0"/>
          <p:nvPr/>
        </p:nvPicPr>
        <p:blipFill rotWithShape="1">
          <a:blip r:embed="rId5">
            <a:alphaModFix/>
          </a:blip>
          <a:srcRect/>
          <a:stretch/>
        </p:blipFill>
        <p:spPr>
          <a:xfrm>
            <a:off x="8761495" y="8458735"/>
            <a:ext cx="1714761" cy="553321"/>
          </a:xfrm>
          <a:prstGeom prst="rect">
            <a:avLst/>
          </a:prstGeom>
          <a:noFill/>
          <a:ln>
            <a:noFill/>
          </a:ln>
        </p:spPr>
      </p:pic>
      <p:sp>
        <p:nvSpPr>
          <p:cNvPr id="61" name="Google Shape;61;p1"/>
          <p:cNvSpPr txBox="1"/>
          <p:nvPr/>
        </p:nvSpPr>
        <p:spPr>
          <a:xfrm>
            <a:off x="684951" y="5867695"/>
            <a:ext cx="5294604" cy="870241"/>
          </a:xfrm>
          <a:prstGeom prst="rect">
            <a:avLst/>
          </a:prstGeom>
          <a:noFill/>
          <a:ln>
            <a:noFill/>
          </a:ln>
        </p:spPr>
        <p:txBody>
          <a:bodyPr spcFirstLastPara="1" wrap="square" lIns="77410" tIns="77410" rIns="77410" bIns="77410" anchor="t" anchorCtr="0">
            <a:noAutofit/>
          </a:bodyPr>
          <a:lstStyle/>
          <a:p>
            <a:pPr>
              <a:buSzPts val="3300"/>
            </a:pPr>
            <a:r>
              <a:rPr lang="en-GB" sz="2794" b="1" dirty="0">
                <a:solidFill>
                  <a:srgbClr val="F1C232"/>
                </a:solidFill>
              </a:rPr>
              <a:t>Draft Overview</a:t>
            </a:r>
            <a:endParaRPr sz="2794" b="1" dirty="0">
              <a:solidFill>
                <a:srgbClr val="F1C23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2"/>
          <p:cNvSpPr/>
          <p:nvPr/>
        </p:nvSpPr>
        <p:spPr>
          <a:xfrm>
            <a:off x="152661" y="399179"/>
            <a:ext cx="12496829" cy="8803002"/>
          </a:xfrm>
          <a:prstGeom prst="rect">
            <a:avLst/>
          </a:prstGeom>
          <a:solidFill>
            <a:srgbClr val="F3F3F3"/>
          </a:solidFill>
          <a:ln>
            <a:noFill/>
          </a:ln>
        </p:spPr>
        <p:txBody>
          <a:bodyPr spcFirstLastPara="1" wrap="square" lIns="77410" tIns="77410" rIns="77410" bIns="77410" anchor="ctr" anchorCtr="0">
            <a:noAutofit/>
          </a:bodyPr>
          <a:lstStyle/>
          <a:p>
            <a:pPr>
              <a:buSzPts val="1400"/>
            </a:pPr>
            <a:endParaRPr sz="1029" dirty="0"/>
          </a:p>
        </p:txBody>
      </p:sp>
      <p:sp>
        <p:nvSpPr>
          <p:cNvPr id="67" name="Google Shape;67;p2"/>
          <p:cNvSpPr txBox="1"/>
          <p:nvPr/>
        </p:nvSpPr>
        <p:spPr>
          <a:xfrm>
            <a:off x="798779" y="1598216"/>
            <a:ext cx="5433802" cy="3001393"/>
          </a:xfrm>
          <a:prstGeom prst="rect">
            <a:avLst/>
          </a:prstGeom>
          <a:noFill/>
          <a:ln>
            <a:noFill/>
          </a:ln>
        </p:spPr>
        <p:txBody>
          <a:bodyPr spcFirstLastPara="1" wrap="square" lIns="109479" tIns="18289" rIns="109479" bIns="109479" anchor="t" anchorCtr="0">
            <a:noAutofit/>
          </a:bodyPr>
          <a:lstStyle/>
          <a:p>
            <a:r>
              <a:rPr lang="en-GB" sz="1439" b="1" dirty="0">
                <a:solidFill>
                  <a:srgbClr val="DD7E6B"/>
                </a:solidFill>
                <a:latin typeface="Playfair Display"/>
                <a:ea typeface="Playfair Display"/>
                <a:cs typeface="Playfair Display"/>
                <a:sym typeface="Playfair Display"/>
              </a:rPr>
              <a:t>1. Engagement across key demographics</a:t>
            </a:r>
            <a:r>
              <a:rPr lang="en-GB" sz="1439" b="1" dirty="0">
                <a:solidFill>
                  <a:srgbClr val="DD7E6B"/>
                </a:solidFill>
                <a:latin typeface="Lato"/>
                <a:ea typeface="Lato"/>
                <a:cs typeface="Lato"/>
                <a:sym typeface="Lato"/>
              </a:rPr>
              <a:t> </a:t>
            </a:r>
            <a:endParaRPr sz="1439" b="1" dirty="0">
              <a:solidFill>
                <a:srgbClr val="DD7E6B"/>
              </a:solidFill>
              <a:latin typeface="Lato"/>
              <a:ea typeface="Lato"/>
              <a:cs typeface="Lato"/>
              <a:sym typeface="Lato"/>
            </a:endParaRPr>
          </a:p>
          <a:p>
            <a:pPr marL="387111"/>
            <a:endParaRPr sz="508" b="1" dirty="0">
              <a:solidFill>
                <a:schemeClr val="lt1"/>
              </a:solidFill>
              <a:latin typeface="Lato"/>
              <a:ea typeface="Lato"/>
              <a:cs typeface="Lato"/>
              <a:sym typeface="Lato"/>
            </a:endParaRPr>
          </a:p>
          <a:p>
            <a:pPr marL="76202"/>
            <a:r>
              <a:rPr lang="en-GB" sz="1016" dirty="0">
                <a:solidFill>
                  <a:schemeClr val="dk1"/>
                </a:solidFill>
                <a:latin typeface="Lato"/>
                <a:ea typeface="Lato"/>
                <a:cs typeface="Lato"/>
                <a:sym typeface="Lato"/>
              </a:rPr>
              <a:t>The vast majority of library members are represented by the two ends of the age spectrum. While these members get value, the middle cohort, particularly teenagers and young adults are missing. Not only is this a large and important group, it is a group that could benefit greatly from what the library have to offer and could bring a great deal to the library. </a:t>
            </a:r>
            <a:endParaRPr sz="1016" dirty="0">
              <a:solidFill>
                <a:schemeClr val="dk1"/>
              </a:solidFill>
              <a:latin typeface="Lato"/>
              <a:ea typeface="Lato"/>
              <a:cs typeface="Lato"/>
              <a:sym typeface="Lato"/>
            </a:endParaRPr>
          </a:p>
          <a:p>
            <a:pPr marL="76202"/>
            <a:endParaRPr sz="339" dirty="0">
              <a:solidFill>
                <a:schemeClr val="dk1"/>
              </a:solidFill>
              <a:latin typeface="Lato"/>
              <a:ea typeface="Lato"/>
              <a:cs typeface="Lato"/>
              <a:sym typeface="Lato"/>
            </a:endParaRPr>
          </a:p>
          <a:p>
            <a:pPr marL="76202"/>
            <a:r>
              <a:rPr lang="en-GB" sz="1016" b="1" dirty="0">
                <a:solidFill>
                  <a:schemeClr val="dk1"/>
                </a:solidFill>
                <a:latin typeface="Lato"/>
                <a:ea typeface="Lato"/>
                <a:cs typeface="Lato"/>
                <a:sym typeface="Lato"/>
              </a:rPr>
              <a:t>Q: How might we </a:t>
            </a:r>
            <a:r>
              <a:rPr lang="en-GB" sz="1016" dirty="0">
                <a:solidFill>
                  <a:schemeClr val="dk1"/>
                </a:solidFill>
                <a:latin typeface="Lato"/>
                <a:ea typeface="Lato"/>
                <a:cs typeface="Lato"/>
                <a:sym typeface="Lato"/>
              </a:rPr>
              <a:t>attract, even inspire teenagers and young people </a:t>
            </a:r>
            <a:endParaRPr sz="1016" dirty="0">
              <a:solidFill>
                <a:schemeClr val="dk1"/>
              </a:solidFill>
              <a:latin typeface="Lato"/>
              <a:ea typeface="Lato"/>
              <a:cs typeface="Lato"/>
              <a:sym typeface="Lato"/>
            </a:endParaRPr>
          </a:p>
          <a:p>
            <a:pPr marL="228608"/>
            <a:r>
              <a:rPr lang="en-GB" sz="1016" dirty="0">
                <a:solidFill>
                  <a:schemeClr val="dk1"/>
                </a:solidFill>
                <a:latin typeface="Lato"/>
                <a:ea typeface="Lato"/>
                <a:cs typeface="Lato"/>
                <a:sym typeface="Lato"/>
              </a:rPr>
              <a:t>to join the library and receive real value from what we do?</a:t>
            </a:r>
            <a:endParaRPr sz="1016" dirty="0">
              <a:solidFill>
                <a:schemeClr val="dk1"/>
              </a:solidFill>
              <a:latin typeface="Lato"/>
              <a:ea typeface="Lato"/>
              <a:cs typeface="Lato"/>
              <a:sym typeface="Lato"/>
            </a:endParaRPr>
          </a:p>
          <a:p>
            <a:pPr marL="76202"/>
            <a:endParaRPr sz="423" dirty="0">
              <a:solidFill>
                <a:schemeClr val="lt1"/>
              </a:solidFill>
              <a:latin typeface="Lato"/>
              <a:ea typeface="Lato"/>
              <a:cs typeface="Lato"/>
              <a:sym typeface="Lato"/>
            </a:endParaRPr>
          </a:p>
          <a:p>
            <a:r>
              <a:rPr lang="en-GB" sz="1439" b="1" dirty="0">
                <a:solidFill>
                  <a:srgbClr val="DD7E6B"/>
                </a:solidFill>
                <a:latin typeface="Playfair Display"/>
                <a:ea typeface="Playfair Display"/>
                <a:cs typeface="Playfair Display"/>
                <a:sym typeface="Playfair Display"/>
              </a:rPr>
              <a:t>2. Solving problems right, but are</a:t>
            </a:r>
            <a:endParaRPr sz="1439" b="1" dirty="0">
              <a:solidFill>
                <a:srgbClr val="DD7E6B"/>
              </a:solidFill>
              <a:latin typeface="Playfair Display"/>
              <a:ea typeface="Playfair Display"/>
              <a:cs typeface="Playfair Display"/>
              <a:sym typeface="Playfair Display"/>
            </a:endParaRPr>
          </a:p>
          <a:p>
            <a:pPr marL="76202"/>
            <a:r>
              <a:rPr lang="en-GB" sz="1439" b="1" dirty="0">
                <a:solidFill>
                  <a:srgbClr val="DD7E6B"/>
                </a:solidFill>
                <a:latin typeface="Playfair Display"/>
                <a:ea typeface="Playfair Display"/>
                <a:cs typeface="Playfair Display"/>
                <a:sym typeface="Playfair Display"/>
              </a:rPr>
              <a:t>they the right problems?</a:t>
            </a:r>
            <a:r>
              <a:rPr lang="en-GB" sz="1439" b="1" dirty="0">
                <a:solidFill>
                  <a:srgbClr val="DD7E6B"/>
                </a:solidFill>
                <a:latin typeface="Lato"/>
                <a:ea typeface="Lato"/>
                <a:cs typeface="Lato"/>
                <a:sym typeface="Lato"/>
              </a:rPr>
              <a:t> </a:t>
            </a:r>
            <a:endParaRPr sz="1016" b="1" dirty="0">
              <a:solidFill>
                <a:schemeClr val="lt1"/>
              </a:solidFill>
              <a:latin typeface="Lato"/>
              <a:ea typeface="Lato"/>
              <a:cs typeface="Lato"/>
              <a:sym typeface="Lato"/>
            </a:endParaRPr>
          </a:p>
          <a:p>
            <a:pPr marL="387111"/>
            <a:endParaRPr sz="508" b="1" dirty="0">
              <a:solidFill>
                <a:schemeClr val="lt1"/>
              </a:solidFill>
              <a:latin typeface="Lato"/>
              <a:ea typeface="Lato"/>
              <a:cs typeface="Lato"/>
              <a:sym typeface="Lato"/>
            </a:endParaRPr>
          </a:p>
          <a:p>
            <a:pPr marL="76202"/>
            <a:r>
              <a:rPr lang="en-GB" sz="1016" dirty="0">
                <a:solidFill>
                  <a:schemeClr val="dk1"/>
                </a:solidFill>
                <a:latin typeface="Lato"/>
                <a:ea typeface="Lato"/>
                <a:cs typeface="Lato"/>
                <a:sym typeface="Lato"/>
              </a:rPr>
              <a:t>The library offers many great initiatives that are well considered and executed but unfortunately they are not breaking through the awareness and engagement barriers. </a:t>
            </a:r>
            <a:endParaRPr sz="1016" dirty="0">
              <a:solidFill>
                <a:schemeClr val="dk1"/>
              </a:solidFill>
              <a:latin typeface="Lato"/>
              <a:ea typeface="Lato"/>
              <a:cs typeface="Lato"/>
              <a:sym typeface="Lato"/>
            </a:endParaRPr>
          </a:p>
          <a:p>
            <a:pPr marL="76202"/>
            <a:endParaRPr sz="339" dirty="0">
              <a:solidFill>
                <a:schemeClr val="dk1"/>
              </a:solidFill>
              <a:latin typeface="Lato"/>
              <a:ea typeface="Lato"/>
              <a:cs typeface="Lato"/>
              <a:sym typeface="Lato"/>
            </a:endParaRPr>
          </a:p>
          <a:p>
            <a:pPr marL="76202"/>
            <a:r>
              <a:rPr lang="en-GB" sz="1016" b="1" dirty="0">
                <a:solidFill>
                  <a:schemeClr val="dk1"/>
                </a:solidFill>
                <a:latin typeface="Lato"/>
                <a:ea typeface="Lato"/>
                <a:cs typeface="Lato"/>
                <a:sym typeface="Lato"/>
              </a:rPr>
              <a:t>Q: How might we </a:t>
            </a:r>
            <a:r>
              <a:rPr lang="en-GB" sz="1016" dirty="0">
                <a:solidFill>
                  <a:schemeClr val="dk1"/>
                </a:solidFill>
                <a:latin typeface="Lato"/>
                <a:ea typeface="Lato"/>
                <a:cs typeface="Lato"/>
                <a:sym typeface="Lato"/>
              </a:rPr>
              <a:t>create, services and experiences </a:t>
            </a:r>
            <a:endParaRPr sz="1016" dirty="0">
              <a:solidFill>
                <a:schemeClr val="dk1"/>
              </a:solidFill>
              <a:latin typeface="Lato"/>
              <a:ea typeface="Lato"/>
              <a:cs typeface="Lato"/>
              <a:sym typeface="Lato"/>
            </a:endParaRPr>
          </a:p>
          <a:p>
            <a:pPr marL="228608"/>
            <a:r>
              <a:rPr lang="en-GB" sz="1016" dirty="0">
                <a:solidFill>
                  <a:schemeClr val="dk1"/>
                </a:solidFill>
                <a:latin typeface="Lato"/>
                <a:ea typeface="Lato"/>
                <a:cs typeface="Lato"/>
                <a:sym typeface="Lato"/>
              </a:rPr>
              <a:t>that are so meaningful that people want to share and engage with them? </a:t>
            </a:r>
            <a:endParaRPr sz="1016" dirty="0">
              <a:solidFill>
                <a:schemeClr val="dk1"/>
              </a:solidFill>
              <a:latin typeface="Lato"/>
              <a:ea typeface="Lato"/>
              <a:cs typeface="Lato"/>
              <a:sym typeface="Lato"/>
            </a:endParaRPr>
          </a:p>
          <a:p>
            <a:pPr marL="228608"/>
            <a:endParaRPr sz="339" dirty="0">
              <a:solidFill>
                <a:schemeClr val="lt1"/>
              </a:solidFill>
              <a:latin typeface="Lato"/>
              <a:ea typeface="Lato"/>
              <a:cs typeface="Lato"/>
              <a:sym typeface="Lato"/>
            </a:endParaRPr>
          </a:p>
          <a:p>
            <a:r>
              <a:rPr lang="en-GB" sz="1439" b="1" dirty="0">
                <a:solidFill>
                  <a:srgbClr val="DD7E6B"/>
                </a:solidFill>
                <a:latin typeface="Playfair Display"/>
                <a:ea typeface="Playfair Display"/>
                <a:cs typeface="Playfair Display"/>
                <a:sym typeface="Playfair Display"/>
              </a:rPr>
              <a:t>3. Making the most of precious free time</a:t>
            </a:r>
            <a:endParaRPr sz="1016" b="1" dirty="0">
              <a:solidFill>
                <a:schemeClr val="lt1"/>
              </a:solidFill>
              <a:latin typeface="Playfair Display"/>
              <a:ea typeface="Playfair Display"/>
              <a:cs typeface="Playfair Display"/>
              <a:sym typeface="Playfair Display"/>
            </a:endParaRPr>
          </a:p>
          <a:p>
            <a:pPr marL="387111"/>
            <a:endParaRPr sz="593" b="1" dirty="0">
              <a:solidFill>
                <a:schemeClr val="lt1"/>
              </a:solidFill>
              <a:latin typeface="Lato"/>
              <a:ea typeface="Lato"/>
              <a:cs typeface="Lato"/>
              <a:sym typeface="Lato"/>
            </a:endParaRPr>
          </a:p>
          <a:p>
            <a:pPr marL="76202"/>
            <a:r>
              <a:rPr lang="en-GB" sz="1016" dirty="0">
                <a:solidFill>
                  <a:schemeClr val="dk1"/>
                </a:solidFill>
                <a:latin typeface="Lato"/>
                <a:ea typeface="Lato"/>
                <a:cs typeface="Lato"/>
                <a:sym typeface="Lato"/>
              </a:rPr>
              <a:t>There are many reasons why some people do not engage with South Dublin Libraries. One key emerging theme relates to wasted time. Deciding to visit the library, search for a book and spend time reading it are all commitments of people’s precious free time. </a:t>
            </a:r>
            <a:endParaRPr sz="1016" dirty="0">
              <a:solidFill>
                <a:schemeClr val="dk1"/>
              </a:solidFill>
              <a:latin typeface="Lato"/>
              <a:ea typeface="Lato"/>
              <a:cs typeface="Lato"/>
              <a:sym typeface="Lato"/>
            </a:endParaRPr>
          </a:p>
          <a:p>
            <a:pPr marL="76202"/>
            <a:endParaRPr sz="508" dirty="0">
              <a:solidFill>
                <a:schemeClr val="dk1"/>
              </a:solidFill>
              <a:latin typeface="Lato"/>
              <a:ea typeface="Lato"/>
              <a:cs typeface="Lato"/>
              <a:sym typeface="Lato"/>
            </a:endParaRPr>
          </a:p>
          <a:p>
            <a:pPr marL="76202"/>
            <a:r>
              <a:rPr lang="en-GB" sz="1016" b="1" dirty="0">
                <a:solidFill>
                  <a:schemeClr val="dk1"/>
                </a:solidFill>
                <a:latin typeface="Lato"/>
                <a:ea typeface="Lato"/>
                <a:cs typeface="Lato"/>
                <a:sym typeface="Lato"/>
              </a:rPr>
              <a:t>Q: How might we </a:t>
            </a:r>
            <a:r>
              <a:rPr lang="en-GB" sz="1016" dirty="0">
                <a:solidFill>
                  <a:schemeClr val="dk1"/>
                </a:solidFill>
                <a:latin typeface="Lato"/>
                <a:ea typeface="Lato"/>
                <a:cs typeface="Lato"/>
                <a:sym typeface="Lato"/>
              </a:rPr>
              <a:t>rethink our services to as to save people time </a:t>
            </a:r>
            <a:endParaRPr sz="1016" dirty="0">
              <a:solidFill>
                <a:schemeClr val="dk1"/>
              </a:solidFill>
              <a:latin typeface="Lato"/>
              <a:ea typeface="Lato"/>
              <a:cs typeface="Lato"/>
              <a:sym typeface="Lato"/>
            </a:endParaRPr>
          </a:p>
          <a:p>
            <a:pPr marL="228608"/>
            <a:r>
              <a:rPr lang="en-GB" sz="1016" dirty="0">
                <a:solidFill>
                  <a:schemeClr val="dk1"/>
                </a:solidFill>
                <a:latin typeface="Lato"/>
                <a:ea typeface="Lato"/>
                <a:cs typeface="Lato"/>
                <a:sym typeface="Lato"/>
              </a:rPr>
              <a:t>and make it easier for them to get value from us? </a:t>
            </a:r>
            <a:r>
              <a:rPr lang="en-GB" sz="1016" b="1" dirty="0">
                <a:solidFill>
                  <a:schemeClr val="dk1"/>
                </a:solidFill>
                <a:latin typeface="Lato"/>
                <a:ea typeface="Lato"/>
                <a:cs typeface="Lato"/>
                <a:sym typeface="Lato"/>
              </a:rPr>
              <a:t> </a:t>
            </a:r>
            <a:endParaRPr sz="1016" dirty="0">
              <a:solidFill>
                <a:schemeClr val="dk1"/>
              </a:solidFill>
              <a:latin typeface="Lato"/>
              <a:ea typeface="Lato"/>
              <a:cs typeface="Lato"/>
              <a:sym typeface="Lato"/>
            </a:endParaRPr>
          </a:p>
          <a:p>
            <a:pPr marL="76202"/>
            <a:endParaRPr sz="762" b="1" dirty="0">
              <a:solidFill>
                <a:schemeClr val="lt1"/>
              </a:solidFill>
              <a:highlight>
                <a:schemeClr val="accent6"/>
              </a:highlight>
              <a:latin typeface="Lato"/>
              <a:ea typeface="Lato"/>
              <a:cs typeface="Lato"/>
              <a:sym typeface="Lato"/>
            </a:endParaRPr>
          </a:p>
          <a:p>
            <a:r>
              <a:rPr lang="en-GB" sz="1439" b="1" dirty="0">
                <a:solidFill>
                  <a:srgbClr val="DD7E6B"/>
                </a:solidFill>
                <a:latin typeface="Playfair Display"/>
                <a:ea typeface="Playfair Display"/>
                <a:cs typeface="Playfair Display"/>
                <a:sym typeface="Playfair Display"/>
              </a:rPr>
              <a:t>4. Guilt &amp; fear getting in the way of non-users</a:t>
            </a:r>
            <a:endParaRPr sz="593" b="1" dirty="0">
              <a:solidFill>
                <a:schemeClr val="lt1"/>
              </a:solidFill>
              <a:highlight>
                <a:srgbClr val="999999"/>
              </a:highlight>
              <a:latin typeface="Lato"/>
              <a:ea typeface="Lato"/>
              <a:cs typeface="Lato"/>
              <a:sym typeface="Lato"/>
            </a:endParaRPr>
          </a:p>
          <a:p>
            <a:pPr marL="76202"/>
            <a:r>
              <a:rPr lang="en-GB" sz="1016" dirty="0">
                <a:solidFill>
                  <a:schemeClr val="dk1"/>
                </a:solidFill>
                <a:latin typeface="Lato"/>
                <a:ea typeface="Lato"/>
                <a:cs typeface="Lato"/>
                <a:sym typeface="Lato"/>
              </a:rPr>
              <a:t>Guilt and fear and the two dominant feelings amongst non-users. The idea of going to or sitting in the library without a transaction creates a level of guilt, particularly amongst non-users. Transactions, no matter how small, create comfort, acceptance and belonging. There is also a guilt of taking space that others need more, guilt from not returning book on time, or at all, even if there are no fines. Fears, whether old or new still exist. Fear of getting in trouble, fear of asking for help, fear of being too noisy, fear of being judged and even fear of not knowing how the library works. These feelings are powerful and can be the difference between stepping into a library or not.  </a:t>
            </a:r>
            <a:endParaRPr sz="1016" dirty="0">
              <a:solidFill>
                <a:schemeClr val="dk1"/>
              </a:solidFill>
              <a:latin typeface="Lato"/>
              <a:ea typeface="Lato"/>
              <a:cs typeface="Lato"/>
              <a:sym typeface="Lato"/>
            </a:endParaRPr>
          </a:p>
          <a:p>
            <a:pPr marL="76202"/>
            <a:endParaRPr sz="593" dirty="0">
              <a:solidFill>
                <a:schemeClr val="dk1"/>
              </a:solidFill>
              <a:latin typeface="Lato"/>
              <a:ea typeface="Lato"/>
              <a:cs typeface="Lato"/>
              <a:sym typeface="Lato"/>
            </a:endParaRPr>
          </a:p>
          <a:p>
            <a:pPr marL="76202"/>
            <a:r>
              <a:rPr lang="en-GB" sz="1016" b="1" dirty="0">
                <a:solidFill>
                  <a:schemeClr val="dk1"/>
                </a:solidFill>
                <a:latin typeface="Lato"/>
                <a:ea typeface="Lato"/>
                <a:cs typeface="Lato"/>
                <a:sym typeface="Lato"/>
              </a:rPr>
              <a:t>Q: How might we </a:t>
            </a:r>
            <a:r>
              <a:rPr lang="en-GB" sz="1016" dirty="0">
                <a:solidFill>
                  <a:schemeClr val="dk1"/>
                </a:solidFill>
                <a:latin typeface="Lato"/>
                <a:ea typeface="Lato"/>
                <a:cs typeface="Lato"/>
                <a:sym typeface="Lato"/>
              </a:rPr>
              <a:t>remove the guilt felt by people considering joining or visiting the </a:t>
            </a:r>
            <a:endParaRPr sz="1016" dirty="0">
              <a:solidFill>
                <a:schemeClr val="dk1"/>
              </a:solidFill>
              <a:latin typeface="Lato"/>
              <a:ea typeface="Lato"/>
              <a:cs typeface="Lato"/>
              <a:sym typeface="Lato"/>
            </a:endParaRPr>
          </a:p>
          <a:p>
            <a:pPr marL="228608"/>
            <a:r>
              <a:rPr lang="en-GB" sz="1016" dirty="0">
                <a:solidFill>
                  <a:schemeClr val="dk1"/>
                </a:solidFill>
                <a:latin typeface="Lato"/>
                <a:ea typeface="Lato"/>
                <a:cs typeface="Lato"/>
                <a:sym typeface="Lato"/>
              </a:rPr>
              <a:t>library, by building in some form of meaningful exchange? How might we get ahead of fears people might have and remove that excuse.</a:t>
            </a:r>
            <a:endParaRPr sz="1016" dirty="0">
              <a:solidFill>
                <a:schemeClr val="dk1"/>
              </a:solidFill>
              <a:latin typeface="Lato"/>
              <a:ea typeface="Lato"/>
              <a:cs typeface="Lato"/>
              <a:sym typeface="Lato"/>
            </a:endParaRPr>
          </a:p>
        </p:txBody>
      </p:sp>
      <p:sp>
        <p:nvSpPr>
          <p:cNvPr id="68" name="Google Shape;68;p2"/>
          <p:cNvSpPr txBox="1"/>
          <p:nvPr/>
        </p:nvSpPr>
        <p:spPr>
          <a:xfrm>
            <a:off x="6356221" y="1462108"/>
            <a:ext cx="6118615" cy="2952369"/>
          </a:xfrm>
          <a:prstGeom prst="rect">
            <a:avLst/>
          </a:prstGeom>
          <a:noFill/>
          <a:ln>
            <a:noFill/>
          </a:ln>
        </p:spPr>
        <p:txBody>
          <a:bodyPr spcFirstLastPara="1" wrap="square" lIns="0" tIns="0" rIns="48770" bIns="109479" anchor="t" anchorCtr="0">
            <a:noAutofit/>
          </a:bodyPr>
          <a:lstStyle/>
          <a:p>
            <a:pPr>
              <a:buSzPts val="1400"/>
            </a:pPr>
            <a:endParaRPr sz="1029" dirty="0">
              <a:solidFill>
                <a:schemeClr val="dk1"/>
              </a:solidFill>
              <a:latin typeface="Lato"/>
              <a:ea typeface="Lato"/>
              <a:cs typeface="Lato"/>
              <a:sym typeface="Lato"/>
            </a:endParaRPr>
          </a:p>
          <a:p>
            <a:pPr marL="102154"/>
            <a:r>
              <a:rPr lang="en-GB" sz="1439" b="1" dirty="0">
                <a:solidFill>
                  <a:srgbClr val="DD7E6B"/>
                </a:solidFill>
                <a:latin typeface="Playfair Display"/>
                <a:ea typeface="Playfair Display"/>
                <a:cs typeface="Playfair Display"/>
                <a:sym typeface="Playfair Display"/>
              </a:rPr>
              <a:t>5. Staff love libraries, members love libraries</a:t>
            </a:r>
            <a:endParaRPr sz="254" b="1" dirty="0">
              <a:solidFill>
                <a:schemeClr val="lt1"/>
              </a:solidFill>
              <a:latin typeface="Playfair Display"/>
              <a:ea typeface="Playfair Display"/>
              <a:cs typeface="Playfair Display"/>
              <a:sym typeface="Playfair Display"/>
            </a:endParaRPr>
          </a:p>
          <a:p>
            <a:pPr marL="381015"/>
            <a:r>
              <a:rPr lang="en-GB" sz="1016" dirty="0">
                <a:solidFill>
                  <a:schemeClr val="dk1"/>
                </a:solidFill>
                <a:latin typeface="Lato"/>
                <a:ea typeface="Lato"/>
                <a:cs typeface="Lato"/>
                <a:sym typeface="Lato"/>
              </a:rPr>
              <a:t>The library is trusted by the public, valued highly  by members and staff love working there, but where is everybody and who are its advocates?  We tend to put  it down to communication and marketing, but maybe it’s more that? Marketing is useful for making people want things, but design makes things people want.</a:t>
            </a:r>
            <a:endParaRPr sz="1016" dirty="0">
              <a:solidFill>
                <a:schemeClr val="dk1"/>
              </a:solidFill>
              <a:latin typeface="Lato"/>
              <a:ea typeface="Lato"/>
              <a:cs typeface="Lato"/>
              <a:sym typeface="Lato"/>
            </a:endParaRPr>
          </a:p>
          <a:p>
            <a:pPr marL="381015"/>
            <a:endParaRPr sz="100" dirty="0">
              <a:solidFill>
                <a:schemeClr val="dk1"/>
              </a:solidFill>
              <a:latin typeface="Lato"/>
              <a:ea typeface="Lato"/>
              <a:cs typeface="Lato"/>
              <a:sym typeface="Lato"/>
            </a:endParaRPr>
          </a:p>
          <a:p>
            <a:pPr marL="381015"/>
            <a:endParaRPr sz="339" dirty="0">
              <a:solidFill>
                <a:schemeClr val="dk1"/>
              </a:solidFill>
              <a:latin typeface="Lato"/>
              <a:ea typeface="Lato"/>
              <a:cs typeface="Lato"/>
              <a:sym typeface="Lato"/>
            </a:endParaRPr>
          </a:p>
          <a:p>
            <a:pPr marL="381015"/>
            <a:r>
              <a:rPr lang="en-GB" sz="1016" b="1" dirty="0">
                <a:solidFill>
                  <a:schemeClr val="dk1"/>
                </a:solidFill>
                <a:latin typeface="Lato"/>
                <a:ea typeface="Lato"/>
                <a:cs typeface="Lato"/>
                <a:sym typeface="Lato"/>
              </a:rPr>
              <a:t>Q: How might we</a:t>
            </a:r>
            <a:r>
              <a:rPr lang="en-GB" sz="1016" dirty="0">
                <a:solidFill>
                  <a:schemeClr val="dk1"/>
                </a:solidFill>
                <a:latin typeface="Lato"/>
                <a:ea typeface="Lato"/>
                <a:cs typeface="Lato"/>
                <a:sym typeface="Lato"/>
              </a:rPr>
              <a:t> design our offering to work harder for us so that</a:t>
            </a:r>
            <a:endParaRPr sz="1016" dirty="0">
              <a:solidFill>
                <a:schemeClr val="dk1"/>
              </a:solidFill>
              <a:latin typeface="Lato"/>
              <a:ea typeface="Lato"/>
              <a:cs typeface="Lato"/>
              <a:sym typeface="Lato"/>
            </a:endParaRPr>
          </a:p>
          <a:p>
            <a:pPr marL="381015"/>
            <a:r>
              <a:rPr lang="en-GB" sz="1016" dirty="0">
                <a:solidFill>
                  <a:schemeClr val="dk1"/>
                </a:solidFill>
                <a:latin typeface="Lato"/>
                <a:ea typeface="Lato"/>
                <a:cs typeface="Lato"/>
                <a:sym typeface="Lato"/>
              </a:rPr>
              <a:t> the right people see them at the right time?</a:t>
            </a:r>
            <a:endParaRPr sz="1016" dirty="0">
              <a:solidFill>
                <a:schemeClr val="dk1"/>
              </a:solidFill>
              <a:latin typeface="Lato"/>
              <a:ea typeface="Lato"/>
              <a:cs typeface="Lato"/>
              <a:sym typeface="Lato"/>
            </a:endParaRPr>
          </a:p>
          <a:p>
            <a:pPr marL="381015"/>
            <a:endParaRPr sz="423" dirty="0">
              <a:solidFill>
                <a:schemeClr val="dk1"/>
              </a:solidFill>
              <a:latin typeface="Lato"/>
              <a:ea typeface="Lato"/>
              <a:cs typeface="Lato"/>
              <a:sym typeface="Lato"/>
            </a:endParaRPr>
          </a:p>
          <a:p>
            <a:pPr marL="102154"/>
            <a:r>
              <a:rPr lang="en-GB" sz="1439" b="1" dirty="0">
                <a:solidFill>
                  <a:srgbClr val="DD7E6B"/>
                </a:solidFill>
                <a:latin typeface="Playfair Display"/>
                <a:ea typeface="Playfair Display"/>
                <a:cs typeface="Playfair Display"/>
                <a:sym typeface="Playfair Display"/>
              </a:rPr>
              <a:t>6. Trying to be all things to all people</a:t>
            </a:r>
            <a:endParaRPr sz="1016" b="1" dirty="0">
              <a:solidFill>
                <a:schemeClr val="lt1"/>
              </a:solidFill>
              <a:latin typeface="Playfair Display"/>
              <a:ea typeface="Playfair Display"/>
              <a:cs typeface="Playfair Display"/>
              <a:sym typeface="Playfair Display"/>
            </a:endParaRPr>
          </a:p>
          <a:p>
            <a:pPr marL="387111"/>
            <a:endParaRPr sz="593" b="1" dirty="0">
              <a:solidFill>
                <a:schemeClr val="lt1"/>
              </a:solidFill>
              <a:latin typeface="Lato"/>
              <a:ea typeface="Lato"/>
              <a:cs typeface="Lato"/>
              <a:sym typeface="Lato"/>
            </a:endParaRPr>
          </a:p>
          <a:p>
            <a:pPr marL="387111"/>
            <a:r>
              <a:rPr lang="en-GB" sz="1016" dirty="0">
                <a:solidFill>
                  <a:schemeClr val="dk1"/>
                </a:solidFill>
                <a:latin typeface="Lato"/>
                <a:ea typeface="Lato"/>
                <a:cs typeface="Lato"/>
                <a:sym typeface="Lato"/>
              </a:rPr>
              <a:t>Yes, the library is democratic, open to all, an important part of a community, but we cannot be all things to all people. We need ask, at this point in history, who needs us, who can benefit most and what can we do to be more relevant to them? </a:t>
            </a:r>
            <a:endParaRPr sz="593" dirty="0">
              <a:solidFill>
                <a:schemeClr val="dk1"/>
              </a:solidFill>
              <a:latin typeface="Lato"/>
              <a:ea typeface="Lato"/>
              <a:cs typeface="Lato"/>
              <a:sym typeface="Lato"/>
            </a:endParaRPr>
          </a:p>
          <a:p>
            <a:pPr marL="387111"/>
            <a:endParaRPr sz="339" dirty="0">
              <a:solidFill>
                <a:schemeClr val="dk1"/>
              </a:solidFill>
              <a:latin typeface="Lato"/>
              <a:ea typeface="Lato"/>
              <a:cs typeface="Lato"/>
              <a:sym typeface="Lato"/>
            </a:endParaRPr>
          </a:p>
          <a:p>
            <a:pPr marL="381015"/>
            <a:r>
              <a:rPr lang="en-GB" sz="1016" b="1" dirty="0">
                <a:solidFill>
                  <a:schemeClr val="dk1"/>
                </a:solidFill>
                <a:latin typeface="Lato"/>
                <a:ea typeface="Lato"/>
                <a:cs typeface="Lato"/>
                <a:sym typeface="Lato"/>
              </a:rPr>
              <a:t>Q: How might we </a:t>
            </a:r>
            <a:r>
              <a:rPr lang="en-GB" sz="1016" dirty="0">
                <a:solidFill>
                  <a:schemeClr val="dk1"/>
                </a:solidFill>
                <a:latin typeface="Lato"/>
                <a:ea typeface="Lato"/>
                <a:cs typeface="Lato"/>
                <a:sym typeface="Lato"/>
              </a:rPr>
              <a:t>without guilt or reducing the value existing members get, develop more focused initiatives that will excite and attract people that do not normally consider the library as a destination? </a:t>
            </a:r>
            <a:endParaRPr sz="1016" dirty="0">
              <a:solidFill>
                <a:schemeClr val="dk1"/>
              </a:solidFill>
              <a:latin typeface="Lato"/>
              <a:ea typeface="Lato"/>
              <a:cs typeface="Lato"/>
              <a:sym typeface="Lato"/>
            </a:endParaRPr>
          </a:p>
          <a:p>
            <a:pPr marL="381015"/>
            <a:endParaRPr sz="677" b="1" dirty="0">
              <a:solidFill>
                <a:schemeClr val="lt1"/>
              </a:solidFill>
              <a:latin typeface="Lato"/>
              <a:ea typeface="Lato"/>
              <a:cs typeface="Lato"/>
              <a:sym typeface="Lato"/>
            </a:endParaRPr>
          </a:p>
          <a:p>
            <a:pPr marL="102154"/>
            <a:r>
              <a:rPr lang="en-GB" sz="1439" b="1" dirty="0">
                <a:solidFill>
                  <a:srgbClr val="DD7E6B"/>
                </a:solidFill>
                <a:latin typeface="Playfair Display"/>
                <a:ea typeface="Playfair Display"/>
                <a:cs typeface="Playfair Display"/>
                <a:sym typeface="Playfair Display"/>
              </a:rPr>
              <a:t>7. Sitting at the edge of ‘cool’, but not quite there</a:t>
            </a:r>
            <a:endParaRPr sz="1016" b="1" dirty="0">
              <a:solidFill>
                <a:schemeClr val="lt1"/>
              </a:solidFill>
              <a:latin typeface="Playfair Display"/>
              <a:ea typeface="Playfair Display"/>
              <a:cs typeface="Playfair Display"/>
              <a:sym typeface="Playfair Display"/>
            </a:endParaRPr>
          </a:p>
          <a:p>
            <a:pPr marL="387111"/>
            <a:endParaRPr sz="593" b="1" dirty="0">
              <a:solidFill>
                <a:schemeClr val="lt1"/>
              </a:solidFill>
              <a:latin typeface="Lato"/>
              <a:ea typeface="Lato"/>
              <a:cs typeface="Lato"/>
              <a:sym typeface="Lato"/>
            </a:endParaRPr>
          </a:p>
          <a:p>
            <a:pPr marL="387111"/>
            <a:r>
              <a:rPr lang="en-GB" sz="1016" dirty="0">
                <a:solidFill>
                  <a:schemeClr val="dk1"/>
                </a:solidFill>
                <a:latin typeface="Lato"/>
                <a:ea typeface="Lato"/>
                <a:cs typeface="Lato"/>
                <a:sym typeface="Lato"/>
              </a:rPr>
              <a:t>The library has qualities that nobody else does. We are </a:t>
            </a:r>
            <a:r>
              <a:rPr lang="en-GB" sz="1016" i="1" dirty="0">
                <a:solidFill>
                  <a:schemeClr val="dk1"/>
                </a:solidFill>
                <a:latin typeface="Lato"/>
                <a:ea typeface="Lato"/>
                <a:cs typeface="Lato"/>
                <a:sym typeface="Lato"/>
              </a:rPr>
              <a:t>for the people</a:t>
            </a:r>
            <a:r>
              <a:rPr lang="en-GB" sz="1016" dirty="0">
                <a:solidFill>
                  <a:schemeClr val="dk1"/>
                </a:solidFill>
                <a:latin typeface="Lato"/>
                <a:ea typeface="Lato"/>
                <a:cs typeface="Lato"/>
                <a:sym typeface="Lato"/>
              </a:rPr>
              <a:t>; the coolest actors and rockstars praise libraries and we have real  environmental credibility. So why are we seen as irrelevant to so many?  We are now in the ‘Experience Economy,’ entering the social economy, where people demand something more. If we want those people coming through our doors, if we want to be talked about and if we want to have longer term impact, we have to be ‘cooler.’ We have to become more relevant. </a:t>
            </a:r>
            <a:endParaRPr sz="1016" dirty="0">
              <a:solidFill>
                <a:schemeClr val="dk1"/>
              </a:solidFill>
              <a:latin typeface="Lato"/>
              <a:ea typeface="Lato"/>
              <a:cs typeface="Lato"/>
              <a:sym typeface="Lato"/>
            </a:endParaRPr>
          </a:p>
          <a:p>
            <a:pPr marL="387111"/>
            <a:endParaRPr sz="100" dirty="0">
              <a:solidFill>
                <a:schemeClr val="dk1"/>
              </a:solidFill>
              <a:latin typeface="Lato"/>
              <a:ea typeface="Lato"/>
              <a:cs typeface="Lato"/>
              <a:sym typeface="Lato"/>
            </a:endParaRPr>
          </a:p>
          <a:p>
            <a:pPr marL="387111"/>
            <a:endParaRPr sz="339" dirty="0">
              <a:solidFill>
                <a:schemeClr val="dk1"/>
              </a:solidFill>
              <a:latin typeface="Lato"/>
              <a:ea typeface="Lato"/>
              <a:cs typeface="Lato"/>
              <a:sym typeface="Lato"/>
            </a:endParaRPr>
          </a:p>
          <a:p>
            <a:pPr marL="381015"/>
            <a:r>
              <a:rPr lang="en-GB" sz="1016" b="1" dirty="0">
                <a:solidFill>
                  <a:schemeClr val="dk1"/>
                </a:solidFill>
                <a:latin typeface="Lato"/>
                <a:ea typeface="Lato"/>
                <a:cs typeface="Lato"/>
                <a:sym typeface="Lato"/>
              </a:rPr>
              <a:t>Q: How might we </a:t>
            </a:r>
            <a:r>
              <a:rPr lang="en-GB" sz="1016" dirty="0">
                <a:solidFill>
                  <a:schemeClr val="dk1"/>
                </a:solidFill>
                <a:latin typeface="Lato"/>
                <a:ea typeface="Lato"/>
                <a:cs typeface="Lato"/>
                <a:sym typeface="Lato"/>
              </a:rPr>
              <a:t>reframe or build on  our desirable and highly relevant traits, so that we are seen as not just a place with  “free books and stuff”, but an exciting, inspiring and cool place to be seen and associated with? </a:t>
            </a:r>
            <a:endParaRPr sz="1016" dirty="0">
              <a:solidFill>
                <a:schemeClr val="dk1"/>
              </a:solidFill>
              <a:latin typeface="Lato"/>
              <a:ea typeface="Lato"/>
              <a:cs typeface="Lato"/>
              <a:sym typeface="Lato"/>
            </a:endParaRPr>
          </a:p>
          <a:p>
            <a:pPr marL="387111"/>
            <a:endParaRPr sz="931" dirty="0">
              <a:solidFill>
                <a:schemeClr val="lt1"/>
              </a:solidFill>
              <a:latin typeface="Lato"/>
              <a:ea typeface="Lato"/>
              <a:cs typeface="Lato"/>
              <a:sym typeface="Lato"/>
            </a:endParaRPr>
          </a:p>
          <a:p>
            <a:pPr marL="102154"/>
            <a:r>
              <a:rPr lang="en-GB" sz="1439" b="1" dirty="0">
                <a:solidFill>
                  <a:srgbClr val="DD7E6B"/>
                </a:solidFill>
                <a:latin typeface="Playfair Display"/>
                <a:ea typeface="Playfair Display"/>
                <a:cs typeface="Playfair Display"/>
                <a:sym typeface="Playfair Display"/>
              </a:rPr>
              <a:t>8. A workforce ready, willing and …waiting  </a:t>
            </a:r>
            <a:endParaRPr sz="1016" b="1" dirty="0">
              <a:solidFill>
                <a:schemeClr val="lt1"/>
              </a:solidFill>
              <a:latin typeface="Playfair Display"/>
              <a:ea typeface="Playfair Display"/>
              <a:cs typeface="Playfair Display"/>
              <a:sym typeface="Playfair Display"/>
            </a:endParaRPr>
          </a:p>
          <a:p>
            <a:pPr marL="387111"/>
            <a:endParaRPr sz="508" b="1" dirty="0">
              <a:solidFill>
                <a:schemeClr val="lt1"/>
              </a:solidFill>
              <a:latin typeface="Lato"/>
              <a:ea typeface="Lato"/>
              <a:cs typeface="Lato"/>
              <a:sym typeface="Lato"/>
            </a:endParaRPr>
          </a:p>
          <a:p>
            <a:pPr marL="387111"/>
            <a:r>
              <a:rPr lang="en-GB" sz="1016" dirty="0">
                <a:solidFill>
                  <a:schemeClr val="dk1"/>
                </a:solidFill>
                <a:latin typeface="Lato"/>
                <a:ea typeface="Lato"/>
                <a:cs typeface="Lato"/>
                <a:sym typeface="Lato"/>
              </a:rPr>
              <a:t>Our staff are happy, creative, engaged and have a strong desire to serve the public. They see the challenges, they know the systems and they have incredible potential to help our communities and society grow SDL to have impact.</a:t>
            </a:r>
            <a:endParaRPr sz="1016" dirty="0">
              <a:solidFill>
                <a:schemeClr val="dk1"/>
              </a:solidFill>
              <a:latin typeface="Lato"/>
              <a:ea typeface="Lato"/>
              <a:cs typeface="Lato"/>
              <a:sym typeface="Lato"/>
            </a:endParaRPr>
          </a:p>
          <a:p>
            <a:pPr marL="387111"/>
            <a:endParaRPr sz="593" dirty="0">
              <a:solidFill>
                <a:schemeClr val="dk1"/>
              </a:solidFill>
              <a:latin typeface="Lato"/>
              <a:ea typeface="Lato"/>
              <a:cs typeface="Lato"/>
              <a:sym typeface="Lato"/>
            </a:endParaRPr>
          </a:p>
          <a:p>
            <a:pPr marL="381015"/>
            <a:r>
              <a:rPr lang="en-GB" sz="1016" b="1" dirty="0">
                <a:solidFill>
                  <a:schemeClr val="dk1"/>
                </a:solidFill>
                <a:latin typeface="Lato"/>
                <a:ea typeface="Lato"/>
                <a:cs typeface="Lato"/>
                <a:sym typeface="Lato"/>
              </a:rPr>
              <a:t>Q: How might we </a:t>
            </a:r>
            <a:r>
              <a:rPr lang="en-GB" sz="1016" dirty="0">
                <a:solidFill>
                  <a:schemeClr val="dk1"/>
                </a:solidFill>
                <a:latin typeface="Lato"/>
                <a:ea typeface="Lato"/>
                <a:cs typeface="Lato"/>
                <a:sym typeface="Lato"/>
              </a:rPr>
              <a:t>harness the passion, energy and creativity within our branches to deliver meaningful  impact for the community…or even the world!?</a:t>
            </a:r>
            <a:endParaRPr sz="1016" dirty="0">
              <a:solidFill>
                <a:schemeClr val="dk1"/>
              </a:solidFill>
              <a:latin typeface="Lato"/>
              <a:ea typeface="Lato"/>
              <a:cs typeface="Lato"/>
              <a:sym typeface="Lato"/>
            </a:endParaRPr>
          </a:p>
          <a:p>
            <a:pPr marL="387111"/>
            <a:endParaRPr sz="847" dirty="0">
              <a:solidFill>
                <a:schemeClr val="lt1"/>
              </a:solidFill>
              <a:latin typeface="Lato"/>
              <a:ea typeface="Lato"/>
              <a:cs typeface="Lato"/>
              <a:sym typeface="Lato"/>
            </a:endParaRPr>
          </a:p>
          <a:p>
            <a:pPr marL="102154"/>
            <a:r>
              <a:rPr lang="en-GB" sz="1439" b="1" dirty="0">
                <a:solidFill>
                  <a:srgbClr val="DD7E6B"/>
                </a:solidFill>
                <a:latin typeface="Playfair Display"/>
                <a:ea typeface="Playfair Display"/>
                <a:cs typeface="Playfair Display"/>
                <a:sym typeface="Playfair Display"/>
              </a:rPr>
              <a:t>9. Small islands of coherence</a:t>
            </a:r>
            <a:endParaRPr sz="1016" b="1" dirty="0">
              <a:solidFill>
                <a:schemeClr val="lt1"/>
              </a:solidFill>
              <a:latin typeface="Playfair Display"/>
              <a:ea typeface="Playfair Display"/>
              <a:cs typeface="Playfair Display"/>
              <a:sym typeface="Playfair Display"/>
            </a:endParaRPr>
          </a:p>
          <a:p>
            <a:pPr marL="387111">
              <a:buSzPts val="600"/>
            </a:pPr>
            <a:endParaRPr sz="508" b="1" dirty="0">
              <a:solidFill>
                <a:schemeClr val="lt1"/>
              </a:solidFill>
              <a:latin typeface="Lato"/>
              <a:ea typeface="Lato"/>
              <a:cs typeface="Lato"/>
              <a:sym typeface="Lato"/>
            </a:endParaRPr>
          </a:p>
          <a:p>
            <a:pPr marL="387111">
              <a:buSzPts val="1200"/>
            </a:pPr>
            <a:r>
              <a:rPr lang="en-GB" sz="1016" dirty="0">
                <a:solidFill>
                  <a:schemeClr val="dk1"/>
                </a:solidFill>
                <a:latin typeface="Lato"/>
                <a:ea typeface="Lato"/>
                <a:cs typeface="Lato"/>
                <a:sym typeface="Lato"/>
              </a:rPr>
              <a:t>We as communities, a  nation and a planet are facing great challenges. Our communities and people are suffering. Especially, young people are scared and feel paralysed. We all have a part to play; the library an important one. As the Nobel laureate Ilya Prigogine once sati “When a system is far from equilibrium, small islands of coherence in a sea of chaos have the capacity to shift the entire system to a higher order</a:t>
            </a:r>
            <a:endParaRPr sz="1016" dirty="0">
              <a:solidFill>
                <a:schemeClr val="dk1"/>
              </a:solidFill>
              <a:latin typeface="Lato"/>
              <a:ea typeface="Lato"/>
              <a:cs typeface="Lato"/>
              <a:sym typeface="Lato"/>
            </a:endParaRPr>
          </a:p>
          <a:p>
            <a:pPr marL="387111">
              <a:buSzPts val="700"/>
            </a:pPr>
            <a:endParaRPr sz="593" dirty="0">
              <a:solidFill>
                <a:schemeClr val="dk1"/>
              </a:solidFill>
              <a:latin typeface="Lato"/>
              <a:ea typeface="Lato"/>
              <a:cs typeface="Lato"/>
              <a:sym typeface="Lato"/>
            </a:endParaRPr>
          </a:p>
          <a:p>
            <a:pPr marL="381015">
              <a:buClr>
                <a:schemeClr val="dk1"/>
              </a:buClr>
              <a:buSzPts val="1100"/>
            </a:pPr>
            <a:r>
              <a:rPr lang="en-GB" sz="931" b="1" dirty="0">
                <a:solidFill>
                  <a:schemeClr val="dk1"/>
                </a:solidFill>
                <a:latin typeface="Lato"/>
                <a:ea typeface="Lato"/>
                <a:cs typeface="Lato"/>
                <a:sym typeface="Lato"/>
              </a:rPr>
              <a:t>Q: How might we </a:t>
            </a:r>
            <a:r>
              <a:rPr lang="en-GB" sz="931" dirty="0">
                <a:solidFill>
                  <a:schemeClr val="dk1"/>
                </a:solidFill>
                <a:latin typeface="Lato"/>
                <a:ea typeface="Lato"/>
                <a:cs typeface="Lato"/>
                <a:sym typeface="Lato"/>
              </a:rPr>
              <a:t>as a library network, come together and actually have a positive impact (even a small one!) on some of the great challenges facing our world?</a:t>
            </a:r>
            <a:endParaRPr sz="931" dirty="0">
              <a:solidFill>
                <a:schemeClr val="dk1"/>
              </a:solidFill>
              <a:latin typeface="Lato"/>
              <a:ea typeface="Lato"/>
              <a:cs typeface="Lato"/>
              <a:sym typeface="Lato"/>
            </a:endParaRPr>
          </a:p>
        </p:txBody>
      </p:sp>
      <p:sp>
        <p:nvSpPr>
          <p:cNvPr id="69" name="Google Shape;69;p2"/>
          <p:cNvSpPr txBox="1"/>
          <p:nvPr/>
        </p:nvSpPr>
        <p:spPr>
          <a:xfrm>
            <a:off x="461580" y="697789"/>
            <a:ext cx="5724136" cy="443503"/>
          </a:xfrm>
          <a:prstGeom prst="rect">
            <a:avLst/>
          </a:prstGeom>
          <a:noFill/>
          <a:ln>
            <a:noFill/>
          </a:ln>
        </p:spPr>
        <p:txBody>
          <a:bodyPr spcFirstLastPara="1" wrap="square" lIns="77410" tIns="77410" rIns="77410" bIns="77410" anchor="t" anchorCtr="0">
            <a:noAutofit/>
          </a:bodyPr>
          <a:lstStyle/>
          <a:p>
            <a:pPr>
              <a:buSzPts val="3000"/>
            </a:pPr>
            <a:r>
              <a:rPr lang="en-GB" sz="2540" b="1" dirty="0">
                <a:solidFill>
                  <a:schemeClr val="dk1"/>
                </a:solidFill>
                <a:latin typeface="Times New Roman"/>
                <a:ea typeface="Times New Roman"/>
                <a:cs typeface="Times New Roman"/>
                <a:sym typeface="Times New Roman"/>
              </a:rPr>
              <a:t>Key Challenges &amp; Insights Identified</a:t>
            </a:r>
            <a:endParaRPr sz="2540" b="1" dirty="0">
              <a:solidFill>
                <a:schemeClr val="dk1"/>
              </a:solidFill>
            </a:endParaRPr>
          </a:p>
        </p:txBody>
      </p:sp>
      <p:pic>
        <p:nvPicPr>
          <p:cNvPr id="70" name="Google Shape;70;p2"/>
          <p:cNvPicPr preferRelativeResize="0"/>
          <p:nvPr/>
        </p:nvPicPr>
        <p:blipFill rotWithShape="1">
          <a:blip r:embed="rId3">
            <a:alphaModFix/>
          </a:blip>
          <a:srcRect/>
          <a:stretch/>
        </p:blipFill>
        <p:spPr>
          <a:xfrm>
            <a:off x="11307633" y="651496"/>
            <a:ext cx="1102070" cy="418503"/>
          </a:xfrm>
          <a:prstGeom prst="rect">
            <a:avLst/>
          </a:prstGeom>
          <a:noFill/>
          <a:ln>
            <a:noFill/>
          </a:ln>
        </p:spPr>
      </p:pic>
      <p:pic>
        <p:nvPicPr>
          <p:cNvPr id="71" name="Google Shape;71;p2"/>
          <p:cNvPicPr preferRelativeResize="0"/>
          <p:nvPr/>
        </p:nvPicPr>
        <p:blipFill rotWithShape="1">
          <a:blip r:embed="rId4">
            <a:alphaModFix/>
          </a:blip>
          <a:srcRect/>
          <a:stretch/>
        </p:blipFill>
        <p:spPr>
          <a:xfrm>
            <a:off x="9752078" y="722788"/>
            <a:ext cx="1296960" cy="418505"/>
          </a:xfrm>
          <a:prstGeom prst="rect">
            <a:avLst/>
          </a:prstGeom>
          <a:noFill/>
          <a:ln>
            <a:noFill/>
          </a:ln>
        </p:spPr>
      </p:pic>
      <p:sp>
        <p:nvSpPr>
          <p:cNvPr id="72" name="Google Shape;72;p2"/>
          <p:cNvSpPr txBox="1"/>
          <p:nvPr/>
        </p:nvSpPr>
        <p:spPr>
          <a:xfrm>
            <a:off x="329092" y="8148035"/>
            <a:ext cx="927140" cy="907327"/>
          </a:xfrm>
          <a:prstGeom prst="rect">
            <a:avLst/>
          </a:prstGeom>
          <a:noFill/>
          <a:ln>
            <a:noFill/>
          </a:ln>
        </p:spPr>
        <p:txBody>
          <a:bodyPr spcFirstLastPara="1" wrap="square" lIns="77410" tIns="77410" rIns="77410" bIns="77410" anchor="t" anchorCtr="0">
            <a:noAutofit/>
          </a:bodyPr>
          <a:lstStyle/>
          <a:p>
            <a:pPr>
              <a:lnSpc>
                <a:spcPct val="80000"/>
              </a:lnSpc>
              <a:buSzPts val="1700"/>
            </a:pPr>
            <a:r>
              <a:rPr lang="en-GB" sz="1439" dirty="0">
                <a:solidFill>
                  <a:schemeClr val="dk1"/>
                </a:solidFill>
                <a:latin typeface="Playfair Display Black"/>
                <a:ea typeface="Playfair Display Black"/>
                <a:cs typeface="Playfair Display Black"/>
                <a:sym typeface="Playfair Display Black"/>
              </a:rPr>
              <a:t>Our</a:t>
            </a:r>
            <a:endParaRPr sz="1439" dirty="0">
              <a:solidFill>
                <a:schemeClr val="dk1"/>
              </a:solidFill>
              <a:latin typeface="Playfair Display Black"/>
              <a:ea typeface="Playfair Display Black"/>
              <a:cs typeface="Playfair Display Black"/>
              <a:sym typeface="Playfair Display Black"/>
            </a:endParaRPr>
          </a:p>
          <a:p>
            <a:pPr>
              <a:lnSpc>
                <a:spcPct val="80000"/>
              </a:lnSpc>
              <a:buSzPts val="1700"/>
            </a:pPr>
            <a:r>
              <a:rPr lang="en-GB" sz="1439" dirty="0">
                <a:solidFill>
                  <a:schemeClr val="dk1"/>
                </a:solidFill>
                <a:latin typeface="Playfair Display Black"/>
                <a:ea typeface="Playfair Display Black"/>
                <a:cs typeface="Playfair Display Black"/>
                <a:sym typeface="Playfair Display Black"/>
              </a:rPr>
              <a:t>Library,</a:t>
            </a:r>
            <a:endParaRPr sz="1439" dirty="0">
              <a:solidFill>
                <a:schemeClr val="dk1"/>
              </a:solidFill>
              <a:latin typeface="Playfair Display Black"/>
              <a:ea typeface="Playfair Display Black"/>
              <a:cs typeface="Playfair Display Black"/>
              <a:sym typeface="Playfair Display Black"/>
            </a:endParaRPr>
          </a:p>
          <a:p>
            <a:pPr>
              <a:lnSpc>
                <a:spcPct val="80000"/>
              </a:lnSpc>
              <a:buSzPts val="1700"/>
            </a:pPr>
            <a:r>
              <a:rPr lang="en-GB" sz="1439" dirty="0">
                <a:solidFill>
                  <a:schemeClr val="dk1"/>
                </a:solidFill>
                <a:latin typeface="Playfair Display Black"/>
                <a:ea typeface="Playfair Display Black"/>
                <a:cs typeface="Playfair Display Black"/>
                <a:sym typeface="Playfair Display Black"/>
              </a:rPr>
              <a:t>Our </a:t>
            </a:r>
            <a:endParaRPr sz="1439" dirty="0">
              <a:solidFill>
                <a:schemeClr val="dk1"/>
              </a:solidFill>
              <a:latin typeface="Playfair Display Black"/>
              <a:ea typeface="Playfair Display Black"/>
              <a:cs typeface="Playfair Display Black"/>
              <a:sym typeface="Playfair Display Black"/>
            </a:endParaRPr>
          </a:p>
          <a:p>
            <a:pPr>
              <a:lnSpc>
                <a:spcPct val="80000"/>
              </a:lnSpc>
              <a:buSzPts val="1700"/>
            </a:pPr>
            <a:r>
              <a:rPr lang="en-GB" sz="1439" dirty="0">
                <a:solidFill>
                  <a:schemeClr val="dk1"/>
                </a:solidFill>
                <a:latin typeface="Playfair Display Black"/>
                <a:ea typeface="Playfair Display Black"/>
                <a:cs typeface="Playfair Display Black"/>
                <a:sym typeface="Playfair Display Black"/>
              </a:rPr>
              <a:t>Future</a:t>
            </a:r>
            <a:endParaRPr sz="1439" dirty="0">
              <a:solidFill>
                <a:schemeClr val="dk1"/>
              </a:solidFill>
              <a:latin typeface="Playfair Display Black"/>
              <a:ea typeface="Playfair Display Black"/>
              <a:cs typeface="Playfair Display Black"/>
              <a:sym typeface="Playfair Display Black"/>
            </a:endParaRPr>
          </a:p>
          <a:p>
            <a:pPr algn="ctr">
              <a:lnSpc>
                <a:spcPct val="80000"/>
              </a:lnSpc>
              <a:buSzPts val="1700"/>
            </a:pPr>
            <a:endParaRPr sz="1439" b="1" dirty="0">
              <a:solidFill>
                <a:schemeClr val="dk1"/>
              </a:solidFill>
              <a:latin typeface="Ubuntu"/>
              <a:ea typeface="Ubuntu"/>
              <a:cs typeface="Ubuntu"/>
              <a:sym typeface="Ubuntu"/>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4"/>
          <p:cNvSpPr/>
          <p:nvPr/>
        </p:nvSpPr>
        <p:spPr>
          <a:xfrm>
            <a:off x="152661" y="399179"/>
            <a:ext cx="12496829" cy="8803002"/>
          </a:xfrm>
          <a:prstGeom prst="rect">
            <a:avLst/>
          </a:prstGeom>
          <a:solidFill>
            <a:srgbClr val="000000"/>
          </a:solidFill>
          <a:ln>
            <a:noFill/>
          </a:ln>
        </p:spPr>
        <p:txBody>
          <a:bodyPr spcFirstLastPara="1" wrap="square" lIns="77410" tIns="77410" rIns="77410" bIns="77410" anchor="ctr" anchorCtr="0">
            <a:noAutofit/>
          </a:bodyPr>
          <a:lstStyle/>
          <a:p>
            <a:pPr>
              <a:buSzPts val="1400"/>
            </a:pPr>
            <a:endParaRPr sz="1029" dirty="0"/>
          </a:p>
        </p:txBody>
      </p:sp>
      <p:pic>
        <p:nvPicPr>
          <p:cNvPr id="119" name="Google Shape;119;p4"/>
          <p:cNvPicPr preferRelativeResize="0"/>
          <p:nvPr/>
        </p:nvPicPr>
        <p:blipFill rotWithShape="1">
          <a:blip r:embed="rId3">
            <a:alphaModFix/>
          </a:blip>
          <a:srcRect l="34212" t="36600" r="8744" b="3109"/>
          <a:stretch/>
        </p:blipFill>
        <p:spPr>
          <a:xfrm>
            <a:off x="152660" y="399179"/>
            <a:ext cx="12496828" cy="8803002"/>
          </a:xfrm>
          <a:prstGeom prst="rect">
            <a:avLst/>
          </a:prstGeom>
          <a:noFill/>
          <a:ln>
            <a:noFill/>
          </a:ln>
        </p:spPr>
      </p:pic>
      <p:sp>
        <p:nvSpPr>
          <p:cNvPr id="120" name="Google Shape;120;p4"/>
          <p:cNvSpPr txBox="1"/>
          <p:nvPr/>
        </p:nvSpPr>
        <p:spPr>
          <a:xfrm>
            <a:off x="461580" y="8187471"/>
            <a:ext cx="927140" cy="907327"/>
          </a:xfrm>
          <a:prstGeom prst="rect">
            <a:avLst/>
          </a:prstGeom>
          <a:noFill/>
          <a:ln>
            <a:noFill/>
          </a:ln>
        </p:spPr>
        <p:txBody>
          <a:bodyPr spcFirstLastPara="1" wrap="square" lIns="77410" tIns="77410" rIns="77410" bIns="77410" anchor="t" anchorCtr="0">
            <a:noAutofit/>
          </a:bodyPr>
          <a:lstStyle/>
          <a:p>
            <a:pPr>
              <a:lnSpc>
                <a:spcPct val="80000"/>
              </a:lnSpc>
              <a:buSzPts val="1700"/>
            </a:pPr>
            <a:r>
              <a:rPr lang="en-GB" sz="1439" dirty="0">
                <a:solidFill>
                  <a:srgbClr val="FFFFFF"/>
                </a:solidFill>
                <a:latin typeface="Playfair Display Black"/>
                <a:ea typeface="Playfair Display Black"/>
                <a:cs typeface="Playfair Display Black"/>
                <a:sym typeface="Playfair Display Black"/>
              </a:rPr>
              <a:t>Our</a:t>
            </a:r>
            <a:endParaRPr sz="1439" dirty="0">
              <a:solidFill>
                <a:srgbClr val="FFFFFF"/>
              </a:solidFill>
              <a:latin typeface="Playfair Display Black"/>
              <a:ea typeface="Playfair Display Black"/>
              <a:cs typeface="Playfair Display Black"/>
              <a:sym typeface="Playfair Display Black"/>
            </a:endParaRPr>
          </a:p>
          <a:p>
            <a:pPr>
              <a:lnSpc>
                <a:spcPct val="80000"/>
              </a:lnSpc>
              <a:buSzPts val="1700"/>
            </a:pPr>
            <a:r>
              <a:rPr lang="en-GB" sz="1439" dirty="0">
                <a:solidFill>
                  <a:srgbClr val="FFFFFF"/>
                </a:solidFill>
                <a:latin typeface="Playfair Display Black"/>
                <a:ea typeface="Playfair Display Black"/>
                <a:cs typeface="Playfair Display Black"/>
                <a:sym typeface="Playfair Display Black"/>
              </a:rPr>
              <a:t>Library,</a:t>
            </a:r>
            <a:endParaRPr sz="1439" dirty="0">
              <a:solidFill>
                <a:srgbClr val="FFFFFF"/>
              </a:solidFill>
              <a:latin typeface="Playfair Display Black"/>
              <a:ea typeface="Playfair Display Black"/>
              <a:cs typeface="Playfair Display Black"/>
              <a:sym typeface="Playfair Display Black"/>
            </a:endParaRPr>
          </a:p>
          <a:p>
            <a:pPr>
              <a:lnSpc>
                <a:spcPct val="80000"/>
              </a:lnSpc>
              <a:buSzPts val="1700"/>
            </a:pPr>
            <a:r>
              <a:rPr lang="en-GB" sz="1439" dirty="0">
                <a:solidFill>
                  <a:srgbClr val="FFFFFF"/>
                </a:solidFill>
                <a:latin typeface="Playfair Display Black"/>
                <a:ea typeface="Playfair Display Black"/>
                <a:cs typeface="Playfair Display Black"/>
                <a:sym typeface="Playfair Display Black"/>
              </a:rPr>
              <a:t>Our </a:t>
            </a:r>
            <a:endParaRPr sz="1439" dirty="0">
              <a:solidFill>
                <a:srgbClr val="FFFFFF"/>
              </a:solidFill>
              <a:latin typeface="Playfair Display Black"/>
              <a:ea typeface="Playfair Display Black"/>
              <a:cs typeface="Playfair Display Black"/>
              <a:sym typeface="Playfair Display Black"/>
            </a:endParaRPr>
          </a:p>
          <a:p>
            <a:pPr>
              <a:lnSpc>
                <a:spcPct val="80000"/>
              </a:lnSpc>
              <a:buSzPts val="1700"/>
            </a:pPr>
            <a:r>
              <a:rPr lang="en-GB" sz="1439" dirty="0">
                <a:solidFill>
                  <a:srgbClr val="FFFFFF"/>
                </a:solidFill>
                <a:latin typeface="Playfair Display Black"/>
                <a:ea typeface="Playfair Display Black"/>
                <a:cs typeface="Playfair Display Black"/>
                <a:sym typeface="Playfair Display Black"/>
              </a:rPr>
              <a:t>Future</a:t>
            </a:r>
            <a:endParaRPr sz="1439" dirty="0">
              <a:solidFill>
                <a:srgbClr val="FFFFFF"/>
              </a:solidFill>
              <a:latin typeface="Playfair Display Black"/>
              <a:ea typeface="Playfair Display Black"/>
              <a:cs typeface="Playfair Display Black"/>
              <a:sym typeface="Playfair Display Black"/>
            </a:endParaRPr>
          </a:p>
          <a:p>
            <a:pPr algn="ctr">
              <a:lnSpc>
                <a:spcPct val="80000"/>
              </a:lnSpc>
              <a:buSzPts val="1700"/>
            </a:pPr>
            <a:endParaRPr sz="1439" b="1" dirty="0">
              <a:solidFill>
                <a:srgbClr val="FFFFFF"/>
              </a:solidFill>
              <a:latin typeface="Ubuntu"/>
              <a:ea typeface="Ubuntu"/>
              <a:cs typeface="Ubuntu"/>
              <a:sym typeface="Ubuntu"/>
            </a:endParaRPr>
          </a:p>
        </p:txBody>
      </p:sp>
      <p:sp>
        <p:nvSpPr>
          <p:cNvPr id="121" name="Google Shape;121;p4"/>
          <p:cNvSpPr txBox="1"/>
          <p:nvPr/>
        </p:nvSpPr>
        <p:spPr>
          <a:xfrm>
            <a:off x="7097827" y="2689849"/>
            <a:ext cx="2063077" cy="443503"/>
          </a:xfrm>
          <a:prstGeom prst="rect">
            <a:avLst/>
          </a:prstGeom>
          <a:noFill/>
          <a:ln>
            <a:noFill/>
          </a:ln>
        </p:spPr>
        <p:txBody>
          <a:bodyPr spcFirstLastPara="1" wrap="square" lIns="0" tIns="0" rIns="77410" bIns="77410" anchor="t" anchorCtr="0">
            <a:noAutofit/>
          </a:bodyPr>
          <a:lstStyle/>
          <a:p>
            <a:pPr>
              <a:buSzPts val="3600"/>
            </a:pPr>
            <a:r>
              <a:rPr lang="en-GB" sz="3048" b="1" dirty="0">
                <a:solidFill>
                  <a:srgbClr val="F1C232"/>
                </a:solidFill>
                <a:latin typeface="Times New Roman"/>
                <a:ea typeface="Times New Roman"/>
                <a:cs typeface="Times New Roman"/>
                <a:sym typeface="Times New Roman"/>
              </a:rPr>
              <a:t>Our Aspiration</a:t>
            </a:r>
            <a:endParaRPr sz="3048" b="1" dirty="0">
              <a:solidFill>
                <a:srgbClr val="F1C232"/>
              </a:solidFill>
            </a:endParaRPr>
          </a:p>
        </p:txBody>
      </p:sp>
      <p:sp>
        <p:nvSpPr>
          <p:cNvPr id="122" name="Google Shape;122;p4"/>
          <p:cNvSpPr txBox="1"/>
          <p:nvPr/>
        </p:nvSpPr>
        <p:spPr>
          <a:xfrm>
            <a:off x="7097838" y="3836348"/>
            <a:ext cx="4923748" cy="2540109"/>
          </a:xfrm>
          <a:prstGeom prst="rect">
            <a:avLst/>
          </a:prstGeom>
          <a:noFill/>
          <a:ln>
            <a:noFill/>
          </a:ln>
        </p:spPr>
        <p:txBody>
          <a:bodyPr spcFirstLastPara="1" wrap="square" lIns="0" tIns="77410" rIns="77410" bIns="77410" anchor="t" anchorCtr="0">
            <a:noAutofit/>
          </a:bodyPr>
          <a:lstStyle/>
          <a:p>
            <a:pPr>
              <a:lnSpc>
                <a:spcPct val="90000"/>
              </a:lnSpc>
              <a:buSzPts val="2100"/>
            </a:pPr>
            <a:r>
              <a:rPr lang="en-GB" sz="1778" dirty="0">
                <a:solidFill>
                  <a:schemeClr val="lt1"/>
                </a:solidFill>
                <a:latin typeface="Lato"/>
                <a:ea typeface="Lato"/>
                <a:cs typeface="Lato"/>
                <a:sym typeface="Lato"/>
              </a:rPr>
              <a:t>South Dublin Libraries will become a benchmark for what a public library can be in terms of engagement, relevance, innovation and impact. </a:t>
            </a:r>
            <a:endParaRPr sz="1778" dirty="0">
              <a:solidFill>
                <a:schemeClr val="lt1"/>
              </a:solidFill>
              <a:latin typeface="Lato"/>
              <a:ea typeface="Lato"/>
              <a:cs typeface="Lato"/>
              <a:sym typeface="Lato"/>
            </a:endParaRPr>
          </a:p>
          <a:p>
            <a:pPr>
              <a:lnSpc>
                <a:spcPct val="90000"/>
              </a:lnSpc>
              <a:buSzPts val="2100"/>
            </a:pPr>
            <a:endParaRPr sz="1778" dirty="0">
              <a:solidFill>
                <a:schemeClr val="lt1"/>
              </a:solidFill>
              <a:latin typeface="Lato"/>
              <a:ea typeface="Lato"/>
              <a:cs typeface="Lato"/>
              <a:sym typeface="Lato"/>
            </a:endParaRPr>
          </a:p>
          <a:p>
            <a:pPr>
              <a:lnSpc>
                <a:spcPct val="90000"/>
              </a:lnSpc>
              <a:buSzPts val="2100"/>
            </a:pPr>
            <a:r>
              <a:rPr lang="en-GB" sz="1778" dirty="0">
                <a:solidFill>
                  <a:schemeClr val="lt1"/>
                </a:solidFill>
                <a:latin typeface="Lato"/>
                <a:ea typeface="Lato"/>
                <a:cs typeface="Lato"/>
                <a:sym typeface="Lato"/>
              </a:rPr>
              <a:t>We will do this by questioning why we exist, what we do and how we can better serve the public. </a:t>
            </a:r>
            <a:endParaRPr sz="1778" dirty="0">
              <a:solidFill>
                <a:schemeClr val="lt1"/>
              </a:solidFill>
              <a:latin typeface="Lato"/>
              <a:ea typeface="Lato"/>
              <a:cs typeface="Lato"/>
              <a:sym typeface="Lato"/>
            </a:endParaRPr>
          </a:p>
          <a:p>
            <a:pPr>
              <a:lnSpc>
                <a:spcPct val="90000"/>
              </a:lnSpc>
              <a:buSzPts val="2100"/>
            </a:pPr>
            <a:endParaRPr sz="1778" dirty="0">
              <a:solidFill>
                <a:schemeClr val="lt1"/>
              </a:solidFill>
              <a:latin typeface="Lato"/>
              <a:ea typeface="Lato"/>
              <a:cs typeface="Lato"/>
              <a:sym typeface="Lato"/>
            </a:endParaRPr>
          </a:p>
          <a:p>
            <a:pPr>
              <a:lnSpc>
                <a:spcPct val="90000"/>
              </a:lnSpc>
              <a:buSzPts val="2100"/>
            </a:pPr>
            <a:r>
              <a:rPr lang="en-GB" sz="1778" dirty="0">
                <a:solidFill>
                  <a:schemeClr val="lt1"/>
                </a:solidFill>
                <a:latin typeface="Lato"/>
                <a:ea typeface="Lato"/>
                <a:cs typeface="Lato"/>
                <a:sym typeface="Lato"/>
              </a:rPr>
              <a:t>Today, society and communities face many challenges, where accurate information, human connection and inspiration is needed. South Dublin Libraries  will use our position in the heart of communities to better serve those communities. </a:t>
            </a:r>
            <a:endParaRPr sz="2117" dirty="0">
              <a:solidFill>
                <a:schemeClr val="lt1"/>
              </a:solidFill>
            </a:endParaRPr>
          </a:p>
        </p:txBody>
      </p:sp>
      <p:sp>
        <p:nvSpPr>
          <p:cNvPr id="123" name="Google Shape;123;p4"/>
          <p:cNvSpPr txBox="1"/>
          <p:nvPr/>
        </p:nvSpPr>
        <p:spPr>
          <a:xfrm>
            <a:off x="1093665" y="2689849"/>
            <a:ext cx="2063077" cy="443503"/>
          </a:xfrm>
          <a:prstGeom prst="rect">
            <a:avLst/>
          </a:prstGeom>
          <a:noFill/>
          <a:ln>
            <a:noFill/>
          </a:ln>
        </p:spPr>
        <p:txBody>
          <a:bodyPr spcFirstLastPara="1" wrap="square" lIns="0" tIns="0" rIns="77410" bIns="77410" anchor="t" anchorCtr="0">
            <a:noAutofit/>
          </a:bodyPr>
          <a:lstStyle/>
          <a:p>
            <a:pPr>
              <a:buSzPts val="3600"/>
            </a:pPr>
            <a:r>
              <a:rPr lang="en-GB" sz="3048" b="1" dirty="0">
                <a:solidFill>
                  <a:srgbClr val="F1C232"/>
                </a:solidFill>
                <a:latin typeface="Times New Roman"/>
                <a:ea typeface="Times New Roman"/>
                <a:cs typeface="Times New Roman"/>
                <a:sym typeface="Times New Roman"/>
              </a:rPr>
              <a:t>Our Purpose</a:t>
            </a:r>
            <a:endParaRPr sz="3048" b="1" dirty="0">
              <a:solidFill>
                <a:srgbClr val="F1C232"/>
              </a:solidFill>
            </a:endParaRPr>
          </a:p>
        </p:txBody>
      </p:sp>
      <p:sp>
        <p:nvSpPr>
          <p:cNvPr id="124" name="Google Shape;124;p4"/>
          <p:cNvSpPr txBox="1"/>
          <p:nvPr/>
        </p:nvSpPr>
        <p:spPr>
          <a:xfrm>
            <a:off x="1093665" y="3836348"/>
            <a:ext cx="4806141" cy="2540109"/>
          </a:xfrm>
          <a:prstGeom prst="rect">
            <a:avLst/>
          </a:prstGeom>
          <a:noFill/>
          <a:ln>
            <a:noFill/>
          </a:ln>
        </p:spPr>
        <p:txBody>
          <a:bodyPr spcFirstLastPara="1" wrap="square" lIns="0" tIns="77410" rIns="77410" bIns="77410" anchor="t" anchorCtr="0">
            <a:noAutofit/>
          </a:bodyPr>
          <a:lstStyle/>
          <a:p>
            <a:pPr>
              <a:lnSpc>
                <a:spcPct val="90000"/>
              </a:lnSpc>
              <a:buSzPts val="2100"/>
            </a:pPr>
            <a:r>
              <a:rPr lang="en-GB" sz="1778" dirty="0">
                <a:solidFill>
                  <a:schemeClr val="lt1"/>
                </a:solidFill>
                <a:latin typeface="Lato"/>
                <a:ea typeface="Lato"/>
                <a:cs typeface="Lato"/>
                <a:sym typeface="Lato"/>
              </a:rPr>
              <a:t>We exist to inspire, support and enable the people of South Dublin to live, learn and thrive.</a:t>
            </a:r>
            <a:endParaRPr sz="1778" dirty="0">
              <a:solidFill>
                <a:schemeClr val="lt1"/>
              </a:solidFill>
              <a:latin typeface="Lato"/>
              <a:ea typeface="Lato"/>
              <a:cs typeface="Lato"/>
              <a:sym typeface="Lato"/>
            </a:endParaRPr>
          </a:p>
          <a:p>
            <a:pPr>
              <a:lnSpc>
                <a:spcPct val="90000"/>
              </a:lnSpc>
              <a:buSzPts val="2100"/>
            </a:pPr>
            <a:endParaRPr sz="1778" dirty="0">
              <a:solidFill>
                <a:schemeClr val="lt1"/>
              </a:solidFill>
              <a:latin typeface="Lato"/>
              <a:ea typeface="Lato"/>
              <a:cs typeface="Lato"/>
              <a:sym typeface="Lato"/>
            </a:endParaRPr>
          </a:p>
          <a:p>
            <a:pPr>
              <a:lnSpc>
                <a:spcPct val="90000"/>
              </a:lnSpc>
              <a:buSzPts val="2100"/>
            </a:pPr>
            <a:r>
              <a:rPr lang="en-GB" sz="1778" dirty="0">
                <a:solidFill>
                  <a:schemeClr val="lt1"/>
                </a:solidFill>
                <a:latin typeface="Lato"/>
                <a:ea typeface="Lato"/>
                <a:cs typeface="Lato"/>
                <a:sym typeface="Lato"/>
              </a:rPr>
              <a:t>We do this by removing barriers to knowledge and information. By creating space to think, talk and explore and by being there if and when they need us. </a:t>
            </a:r>
            <a:endParaRPr sz="1778" dirty="0">
              <a:solidFill>
                <a:schemeClr val="lt1"/>
              </a:solidFill>
              <a:latin typeface="Lato"/>
              <a:ea typeface="Lato"/>
              <a:cs typeface="Lato"/>
              <a:sym typeface="Lato"/>
            </a:endParaRPr>
          </a:p>
          <a:p>
            <a:pPr>
              <a:lnSpc>
                <a:spcPct val="90000"/>
              </a:lnSpc>
              <a:buSzPts val="2100"/>
            </a:pPr>
            <a:endParaRPr sz="1778" dirty="0">
              <a:solidFill>
                <a:schemeClr val="lt1"/>
              </a:solidFill>
              <a:latin typeface="Lato"/>
              <a:ea typeface="Lato"/>
              <a:cs typeface="Lato"/>
              <a:sym typeface="Lato"/>
            </a:endParaRPr>
          </a:p>
          <a:p>
            <a:pPr>
              <a:lnSpc>
                <a:spcPct val="90000"/>
              </a:lnSpc>
              <a:buSzPts val="2100"/>
            </a:pPr>
            <a:r>
              <a:rPr lang="en-GB" sz="1778" dirty="0">
                <a:solidFill>
                  <a:schemeClr val="lt1"/>
                </a:solidFill>
                <a:latin typeface="Lato"/>
                <a:ea typeface="Lato"/>
                <a:cs typeface="Lato"/>
                <a:sym typeface="Lato"/>
              </a:rPr>
              <a:t>What we as a library do today will have impact on all our futures.</a:t>
            </a:r>
            <a:endParaRPr sz="1778" dirty="0">
              <a:solidFill>
                <a:schemeClr val="lt1"/>
              </a:solidFill>
              <a:latin typeface="Lato"/>
              <a:ea typeface="Lato"/>
              <a:cs typeface="Lato"/>
              <a:sym typeface="Lato"/>
            </a:endParaRPr>
          </a:p>
          <a:p>
            <a:pPr>
              <a:lnSpc>
                <a:spcPct val="90000"/>
              </a:lnSpc>
              <a:buSzPts val="2100"/>
            </a:pPr>
            <a:endParaRPr sz="1778" dirty="0">
              <a:solidFill>
                <a:schemeClr val="lt1"/>
              </a:solidFill>
              <a:latin typeface="Lato"/>
              <a:ea typeface="Lato"/>
              <a:cs typeface="Lato"/>
              <a:sym typeface="Lato"/>
            </a:endParaRPr>
          </a:p>
        </p:txBody>
      </p:sp>
      <p:cxnSp>
        <p:nvCxnSpPr>
          <p:cNvPr id="125" name="Google Shape;125;p4"/>
          <p:cNvCxnSpPr/>
          <p:nvPr/>
        </p:nvCxnSpPr>
        <p:spPr>
          <a:xfrm>
            <a:off x="6370615" y="1851994"/>
            <a:ext cx="0" cy="5897372"/>
          </a:xfrm>
          <a:prstGeom prst="straightConnector1">
            <a:avLst/>
          </a:prstGeom>
          <a:noFill/>
          <a:ln w="19050" cap="flat" cmpd="sng">
            <a:solidFill>
              <a:schemeClr val="lt1"/>
            </a:solidFill>
            <a:prstDash val="solid"/>
            <a:round/>
            <a:headEnd type="none" w="sm" len="sm"/>
            <a:tailEnd type="none" w="sm" len="sm"/>
          </a:ln>
        </p:spPr>
      </p:cxnSp>
      <p:pic>
        <p:nvPicPr>
          <p:cNvPr id="127" name="Google Shape;127;p4"/>
          <p:cNvPicPr preferRelativeResize="0"/>
          <p:nvPr/>
        </p:nvPicPr>
        <p:blipFill rotWithShape="1">
          <a:blip r:embed="rId4">
            <a:alphaModFix/>
          </a:blip>
          <a:srcRect/>
          <a:stretch/>
        </p:blipFill>
        <p:spPr>
          <a:xfrm>
            <a:off x="11340620" y="8596678"/>
            <a:ext cx="934628" cy="354917"/>
          </a:xfrm>
          <a:prstGeom prst="rect">
            <a:avLst/>
          </a:prstGeom>
          <a:noFill/>
          <a:ln>
            <a:noFill/>
          </a:ln>
        </p:spPr>
      </p:pic>
      <p:pic>
        <p:nvPicPr>
          <p:cNvPr id="128" name="Google Shape;128;p4"/>
          <p:cNvPicPr preferRelativeResize="0"/>
          <p:nvPr/>
        </p:nvPicPr>
        <p:blipFill rotWithShape="1">
          <a:blip r:embed="rId5">
            <a:alphaModFix/>
          </a:blip>
          <a:srcRect/>
          <a:stretch/>
        </p:blipFill>
        <p:spPr>
          <a:xfrm>
            <a:off x="10021410" y="8657138"/>
            <a:ext cx="1099907" cy="354918"/>
          </a:xfrm>
          <a:prstGeom prst="rect">
            <a:avLst/>
          </a:prstGeom>
          <a:noFill/>
          <a:ln>
            <a:noFill/>
          </a:ln>
        </p:spPr>
      </p:pic>
      <p:sp>
        <p:nvSpPr>
          <p:cNvPr id="2" name="Google Shape;126;p16">
            <a:extLst>
              <a:ext uri="{FF2B5EF4-FFF2-40B4-BE49-F238E27FC236}">
                <a16:creationId xmlns:a16="http://schemas.microsoft.com/office/drawing/2014/main" id="{ED382010-9A16-6A69-21A5-EE50C86ED549}"/>
              </a:ext>
            </a:extLst>
          </p:cNvPr>
          <p:cNvSpPr txBox="1"/>
          <p:nvPr/>
        </p:nvSpPr>
        <p:spPr>
          <a:xfrm>
            <a:off x="7097827" y="1427908"/>
            <a:ext cx="2970912" cy="376444"/>
          </a:xfrm>
          <a:prstGeom prst="rect">
            <a:avLst/>
          </a:prstGeom>
          <a:noFill/>
          <a:ln>
            <a:noFill/>
          </a:ln>
        </p:spPr>
        <p:txBody>
          <a:bodyPr spcFirstLastPara="1" wrap="square" lIns="0" tIns="77410" rIns="77410" bIns="77410" anchor="t" anchorCtr="0">
            <a:noAutofit/>
          </a:bodyPr>
          <a:lstStyle/>
          <a:p>
            <a:r>
              <a:rPr lang="en-GB" sz="1778" dirty="0">
                <a:solidFill>
                  <a:schemeClr val="lt1"/>
                </a:solidFill>
                <a:latin typeface="Lato"/>
                <a:ea typeface="Lato"/>
                <a:cs typeface="Lato"/>
                <a:sym typeface="Lato"/>
              </a:rPr>
              <a:t>Q1 What is South Dublin Libraries “winning aspiration” and what values will guide us over the next 5 years?</a:t>
            </a:r>
            <a:endParaRPr sz="1778" dirty="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5"/>
          <p:cNvSpPr/>
          <p:nvPr/>
        </p:nvSpPr>
        <p:spPr>
          <a:xfrm>
            <a:off x="152661" y="399179"/>
            <a:ext cx="12496829" cy="8803002"/>
          </a:xfrm>
          <a:prstGeom prst="rect">
            <a:avLst/>
          </a:prstGeom>
          <a:solidFill>
            <a:srgbClr val="000000"/>
          </a:solidFill>
          <a:ln>
            <a:noFill/>
          </a:ln>
        </p:spPr>
        <p:txBody>
          <a:bodyPr spcFirstLastPara="1" wrap="square" lIns="77410" tIns="77410" rIns="77410" bIns="77410" anchor="ctr" anchorCtr="0">
            <a:noAutofit/>
          </a:bodyPr>
          <a:lstStyle/>
          <a:p>
            <a:pPr>
              <a:buSzPts val="1400"/>
            </a:pPr>
            <a:endParaRPr sz="1029" dirty="0"/>
          </a:p>
        </p:txBody>
      </p:sp>
      <p:pic>
        <p:nvPicPr>
          <p:cNvPr id="134" name="Google Shape;134;p5"/>
          <p:cNvPicPr preferRelativeResize="0"/>
          <p:nvPr/>
        </p:nvPicPr>
        <p:blipFill rotWithShape="1">
          <a:blip r:embed="rId3">
            <a:alphaModFix/>
          </a:blip>
          <a:srcRect l="34213" t="36600" r="37265" b="3109"/>
          <a:stretch/>
        </p:blipFill>
        <p:spPr>
          <a:xfrm>
            <a:off x="152661" y="399179"/>
            <a:ext cx="6248416" cy="8803002"/>
          </a:xfrm>
          <a:prstGeom prst="rect">
            <a:avLst/>
          </a:prstGeom>
          <a:noFill/>
          <a:ln>
            <a:noFill/>
          </a:ln>
        </p:spPr>
      </p:pic>
      <p:pic>
        <p:nvPicPr>
          <p:cNvPr id="135" name="Google Shape;135;p5"/>
          <p:cNvPicPr preferRelativeResize="0"/>
          <p:nvPr/>
        </p:nvPicPr>
        <p:blipFill rotWithShape="1">
          <a:blip r:embed="rId4">
            <a:alphaModFix/>
          </a:blip>
          <a:srcRect l="6967" t="6458" r="53083" b="9116"/>
          <a:stretch/>
        </p:blipFill>
        <p:spPr>
          <a:xfrm>
            <a:off x="6401075" y="399179"/>
            <a:ext cx="6248415" cy="8803002"/>
          </a:xfrm>
          <a:prstGeom prst="rect">
            <a:avLst/>
          </a:prstGeom>
          <a:noFill/>
          <a:ln>
            <a:noFill/>
          </a:ln>
        </p:spPr>
      </p:pic>
      <p:pic>
        <p:nvPicPr>
          <p:cNvPr id="136" name="Google Shape;136;p5"/>
          <p:cNvPicPr preferRelativeResize="0"/>
          <p:nvPr/>
        </p:nvPicPr>
        <p:blipFill rotWithShape="1">
          <a:blip r:embed="rId5">
            <a:alphaModFix/>
          </a:blip>
          <a:srcRect/>
          <a:stretch/>
        </p:blipFill>
        <p:spPr>
          <a:xfrm>
            <a:off x="10818155" y="8364474"/>
            <a:ext cx="1457091" cy="553320"/>
          </a:xfrm>
          <a:prstGeom prst="rect">
            <a:avLst/>
          </a:prstGeom>
          <a:noFill/>
          <a:ln>
            <a:noFill/>
          </a:ln>
        </p:spPr>
      </p:pic>
      <p:pic>
        <p:nvPicPr>
          <p:cNvPr id="137" name="Google Shape;137;p5"/>
          <p:cNvPicPr preferRelativeResize="0"/>
          <p:nvPr/>
        </p:nvPicPr>
        <p:blipFill rotWithShape="1">
          <a:blip r:embed="rId6">
            <a:alphaModFix/>
          </a:blip>
          <a:srcRect/>
          <a:stretch/>
        </p:blipFill>
        <p:spPr>
          <a:xfrm>
            <a:off x="8761495" y="8458735"/>
            <a:ext cx="1714761" cy="553321"/>
          </a:xfrm>
          <a:prstGeom prst="rect">
            <a:avLst/>
          </a:prstGeom>
          <a:noFill/>
          <a:ln>
            <a:noFill/>
          </a:ln>
        </p:spPr>
      </p:pic>
      <p:sp>
        <p:nvSpPr>
          <p:cNvPr id="138" name="Google Shape;138;p5"/>
          <p:cNvSpPr txBox="1"/>
          <p:nvPr/>
        </p:nvSpPr>
        <p:spPr>
          <a:xfrm>
            <a:off x="1103508" y="2847441"/>
            <a:ext cx="2063077" cy="443503"/>
          </a:xfrm>
          <a:prstGeom prst="rect">
            <a:avLst/>
          </a:prstGeom>
          <a:noFill/>
          <a:ln>
            <a:noFill/>
          </a:ln>
        </p:spPr>
        <p:txBody>
          <a:bodyPr spcFirstLastPara="1" wrap="square" lIns="0" tIns="0" rIns="77410" bIns="77410" anchor="t" anchorCtr="0">
            <a:noAutofit/>
          </a:bodyPr>
          <a:lstStyle/>
          <a:p>
            <a:pPr>
              <a:buSzPts val="3600"/>
            </a:pPr>
            <a:r>
              <a:rPr lang="en-GB" sz="3048" b="1" dirty="0">
                <a:solidFill>
                  <a:srgbClr val="F1C232"/>
                </a:solidFill>
                <a:latin typeface="Times New Roman"/>
                <a:ea typeface="Times New Roman"/>
                <a:cs typeface="Times New Roman"/>
                <a:sym typeface="Times New Roman"/>
              </a:rPr>
              <a:t>Overview</a:t>
            </a:r>
            <a:endParaRPr sz="3048" b="1" dirty="0">
              <a:solidFill>
                <a:srgbClr val="F1C232"/>
              </a:solidFill>
            </a:endParaRPr>
          </a:p>
        </p:txBody>
      </p:sp>
      <p:sp>
        <p:nvSpPr>
          <p:cNvPr id="139" name="Google Shape;139;p5"/>
          <p:cNvSpPr txBox="1"/>
          <p:nvPr/>
        </p:nvSpPr>
        <p:spPr>
          <a:xfrm>
            <a:off x="1103508" y="3506240"/>
            <a:ext cx="4705044" cy="493289"/>
          </a:xfrm>
          <a:prstGeom prst="rect">
            <a:avLst/>
          </a:prstGeom>
          <a:noFill/>
          <a:ln>
            <a:noFill/>
          </a:ln>
        </p:spPr>
        <p:txBody>
          <a:bodyPr spcFirstLastPara="1" wrap="square" lIns="0" tIns="0" rIns="0" bIns="109479" anchor="t" anchorCtr="0">
            <a:noAutofit/>
          </a:bodyPr>
          <a:lstStyle/>
          <a:p>
            <a:pPr>
              <a:buSzPts val="1200"/>
            </a:pPr>
            <a:r>
              <a:rPr lang="en-GB" sz="1016" dirty="0">
                <a:solidFill>
                  <a:schemeClr val="lt1"/>
                </a:solidFill>
                <a:latin typeface="Lato"/>
                <a:ea typeface="Lato"/>
                <a:cs typeface="Lato"/>
                <a:sym typeface="Lato"/>
              </a:rPr>
              <a:t>Outlined on  the next pages  is a high level overview of the South Dublin Libraries Development Plan 2023 - 2027. This plan is ambitious, brave and innovative both in terms of how it was developed, the direction it seeks travel and the impact it might have. </a:t>
            </a:r>
            <a:endParaRPr sz="1016" dirty="0">
              <a:solidFill>
                <a:schemeClr val="lt1"/>
              </a:solidFill>
              <a:latin typeface="Lato"/>
              <a:ea typeface="Lato"/>
              <a:cs typeface="Lato"/>
              <a:sym typeface="Lato"/>
            </a:endParaRPr>
          </a:p>
          <a:p>
            <a:pPr>
              <a:buSzPts val="1200"/>
            </a:pPr>
            <a:endParaRPr sz="1016" dirty="0">
              <a:solidFill>
                <a:schemeClr val="lt1"/>
              </a:solidFill>
              <a:latin typeface="Lato"/>
              <a:ea typeface="Lato"/>
              <a:cs typeface="Lato"/>
              <a:sym typeface="Lato"/>
            </a:endParaRPr>
          </a:p>
          <a:p>
            <a:pPr>
              <a:buSzPts val="1200"/>
            </a:pPr>
            <a:r>
              <a:rPr lang="en-GB" sz="1016" dirty="0">
                <a:solidFill>
                  <a:schemeClr val="lt1"/>
                </a:solidFill>
                <a:latin typeface="Lato"/>
                <a:ea typeface="Lato"/>
                <a:cs typeface="Lato"/>
                <a:sym typeface="Lato"/>
              </a:rPr>
              <a:t>Leaders across Ireland and around the world have called for organisations to do more when it comes to tackling some of the many challenges facing our communities, societies and our planet. We see this Development Plan as our first step towards standing up and using our power of knowledge, community, inspiration and truth that our sector holds in abundance . </a:t>
            </a:r>
            <a:endParaRPr sz="1016" dirty="0">
              <a:solidFill>
                <a:schemeClr val="lt1"/>
              </a:solidFill>
              <a:latin typeface="Lato"/>
              <a:ea typeface="Lato"/>
              <a:cs typeface="Lato"/>
              <a:sym typeface="Lato"/>
            </a:endParaRPr>
          </a:p>
          <a:p>
            <a:pPr>
              <a:buSzPts val="1200"/>
            </a:pPr>
            <a:endParaRPr sz="1016" dirty="0">
              <a:solidFill>
                <a:schemeClr val="lt1"/>
              </a:solidFill>
              <a:latin typeface="Lato"/>
              <a:ea typeface="Lato"/>
              <a:cs typeface="Lato"/>
              <a:sym typeface="Lato"/>
            </a:endParaRPr>
          </a:p>
          <a:p>
            <a:pPr>
              <a:buClr>
                <a:schemeClr val="dk1"/>
              </a:buClr>
              <a:buSzPts val="1100"/>
            </a:pPr>
            <a:r>
              <a:rPr lang="en-GB" sz="1016" dirty="0">
                <a:solidFill>
                  <a:schemeClr val="lt1"/>
                </a:solidFill>
                <a:latin typeface="Lato"/>
                <a:ea typeface="Lato"/>
                <a:cs typeface="Lato"/>
                <a:sym typeface="Lato"/>
              </a:rPr>
              <a:t>The plan below outlines five key elements of the South Dublin Libraries and presents 14 areas we will focus on over the next 5 years. Each area is interlinked so as to form a comprehensive and impactful plan. And each proposed area is complemented by a cascading pathway.  These pathways describe how we will achieve success, the capabilities needed, and how leadership and management will support this plan.  This is an overview, the full plan will provide detail of how each of these areas were developed.</a:t>
            </a:r>
            <a:endParaRPr sz="1016" dirty="0">
              <a:solidFill>
                <a:schemeClr val="lt1"/>
              </a:solidFill>
              <a:latin typeface="Lato"/>
              <a:ea typeface="Lato"/>
              <a:cs typeface="Lato"/>
              <a:sym typeface="Lato"/>
            </a:endParaRPr>
          </a:p>
          <a:p>
            <a:pPr>
              <a:buSzPts val="1200"/>
            </a:pPr>
            <a:endParaRPr sz="1016" dirty="0">
              <a:solidFill>
                <a:schemeClr val="lt1"/>
              </a:solidFill>
              <a:latin typeface="Lato"/>
              <a:ea typeface="Lato"/>
              <a:cs typeface="Lato"/>
              <a:sym typeface="Lato"/>
            </a:endParaRPr>
          </a:p>
        </p:txBody>
      </p:sp>
      <p:sp>
        <p:nvSpPr>
          <p:cNvPr id="140" name="Google Shape;140;p5"/>
          <p:cNvSpPr txBox="1"/>
          <p:nvPr/>
        </p:nvSpPr>
        <p:spPr>
          <a:xfrm>
            <a:off x="7713666" y="3782562"/>
            <a:ext cx="3810418" cy="2540109"/>
          </a:xfrm>
          <a:prstGeom prst="rect">
            <a:avLst/>
          </a:prstGeom>
          <a:noFill/>
          <a:ln>
            <a:noFill/>
          </a:ln>
        </p:spPr>
        <p:txBody>
          <a:bodyPr spcFirstLastPara="1" wrap="square" lIns="77410" tIns="77410" rIns="77410" bIns="77410" anchor="ctr" anchorCtr="0">
            <a:noAutofit/>
          </a:bodyPr>
          <a:lstStyle/>
          <a:p>
            <a:pPr>
              <a:buSzPts val="1700"/>
            </a:pPr>
            <a:r>
              <a:rPr lang="en-GB" sz="1439" i="1" dirty="0">
                <a:solidFill>
                  <a:srgbClr val="FFFFFF"/>
                </a:solidFill>
                <a:latin typeface="Helvetica Neue"/>
                <a:ea typeface="Helvetica Neue"/>
                <a:cs typeface="Helvetica Neue"/>
                <a:sym typeface="Helvetica Neue"/>
              </a:rPr>
              <a:t>Now here’s my challenge to you all. I know many of you are already taking some action, but we all need to step up tenfold. What are the ways librarians can rise to the challenge and be part of the collective action that the Secretary General was calling for to secure a sustainable future for people and planet?</a:t>
            </a:r>
            <a:endParaRPr sz="1439" i="1" dirty="0">
              <a:solidFill>
                <a:srgbClr val="FFFFFF"/>
              </a:solidFill>
              <a:latin typeface="Helvetica Neue"/>
              <a:ea typeface="Helvetica Neue"/>
              <a:cs typeface="Helvetica Neue"/>
              <a:sym typeface="Helvetica Neue"/>
            </a:endParaRPr>
          </a:p>
          <a:p>
            <a:pPr>
              <a:buSzPts val="1700"/>
            </a:pPr>
            <a:endParaRPr sz="1439" i="1" dirty="0">
              <a:solidFill>
                <a:srgbClr val="FFFFFF"/>
              </a:solidFill>
              <a:latin typeface="Helvetica Neue"/>
              <a:ea typeface="Helvetica Neue"/>
              <a:cs typeface="Helvetica Neue"/>
              <a:sym typeface="Helvetica Neue"/>
            </a:endParaRPr>
          </a:p>
          <a:p>
            <a:pPr>
              <a:buSzPts val="1700"/>
            </a:pPr>
            <a:r>
              <a:rPr lang="en-GB" sz="1439" i="1" dirty="0">
                <a:solidFill>
                  <a:srgbClr val="FFFFFF"/>
                </a:solidFill>
                <a:latin typeface="Helvetica Neue"/>
                <a:ea typeface="Helvetica Neue"/>
                <a:cs typeface="Helvetica Neue"/>
                <a:sym typeface="Helvetica Neue"/>
              </a:rPr>
              <a:t>…How can you create an enabling environment to start this vital conversation? How can you inspire young people to be innovative? How can you use knowledge to motivate people? How can you encourage collective action for change?</a:t>
            </a:r>
            <a:endParaRPr sz="1439" i="1" dirty="0">
              <a:solidFill>
                <a:srgbClr val="FFFFFF"/>
              </a:solidFill>
              <a:latin typeface="Helvetica Neue"/>
              <a:ea typeface="Helvetica Neue"/>
              <a:cs typeface="Helvetica Neue"/>
              <a:sym typeface="Helvetica Neue"/>
            </a:endParaRPr>
          </a:p>
          <a:p>
            <a:pPr>
              <a:buSzPts val="1400"/>
            </a:pPr>
            <a:endParaRPr sz="1029" dirty="0">
              <a:solidFill>
                <a:srgbClr val="FFFFFF"/>
              </a:solidFill>
            </a:endParaRPr>
          </a:p>
          <a:p>
            <a:pPr algn="r">
              <a:buSzPts val="1400"/>
            </a:pPr>
            <a:r>
              <a:rPr lang="en-GB" sz="1029" b="1" dirty="0">
                <a:solidFill>
                  <a:srgbClr val="FFFFFF"/>
                </a:solidFill>
              </a:rPr>
              <a:t>Mary Robinson</a:t>
            </a:r>
            <a:endParaRPr sz="1029" b="1" dirty="0">
              <a:solidFill>
                <a:srgbClr val="FFFFFF"/>
              </a:solidFill>
            </a:endParaRPr>
          </a:p>
          <a:p>
            <a:pPr algn="r">
              <a:buSzPts val="1200"/>
            </a:pPr>
            <a:r>
              <a:rPr lang="en-GB" sz="1016" dirty="0">
                <a:solidFill>
                  <a:srgbClr val="FFFFFF"/>
                </a:solidFill>
              </a:rPr>
              <a:t>Speaking at the World Library </a:t>
            </a:r>
            <a:endParaRPr sz="1016" dirty="0">
              <a:solidFill>
                <a:srgbClr val="FFFFFF"/>
              </a:solidFill>
            </a:endParaRPr>
          </a:p>
          <a:p>
            <a:pPr algn="r">
              <a:buSzPts val="1100"/>
            </a:pPr>
            <a:r>
              <a:rPr lang="en-GB" sz="1016" dirty="0">
                <a:solidFill>
                  <a:srgbClr val="FFFFFF"/>
                </a:solidFill>
              </a:rPr>
              <a:t>and Information Congress 2022</a:t>
            </a:r>
            <a:endParaRPr sz="1016" dirty="0">
              <a:solidFill>
                <a:srgbClr val="FFFFFF"/>
              </a:solidFill>
            </a:endParaRPr>
          </a:p>
          <a:p>
            <a:pPr>
              <a:buSzPts val="1400"/>
            </a:pPr>
            <a:endParaRPr sz="1029" dirty="0">
              <a:solidFill>
                <a:srgbClr val="FFFFFF"/>
              </a:solidFill>
            </a:endParaRPr>
          </a:p>
        </p:txBody>
      </p:sp>
      <p:sp>
        <p:nvSpPr>
          <p:cNvPr id="141" name="Google Shape;141;p5"/>
          <p:cNvSpPr txBox="1"/>
          <p:nvPr/>
        </p:nvSpPr>
        <p:spPr>
          <a:xfrm>
            <a:off x="6686224" y="2150584"/>
            <a:ext cx="1011725" cy="435375"/>
          </a:xfrm>
          <a:prstGeom prst="rect">
            <a:avLst/>
          </a:prstGeom>
          <a:noFill/>
          <a:ln>
            <a:noFill/>
          </a:ln>
        </p:spPr>
        <p:txBody>
          <a:bodyPr spcFirstLastPara="1" wrap="square" lIns="77410" tIns="77410" rIns="77410" bIns="77410" anchor="t" anchorCtr="0">
            <a:noAutofit/>
          </a:bodyPr>
          <a:lstStyle/>
          <a:p>
            <a:pPr>
              <a:buSzPts val="20000"/>
            </a:pPr>
            <a:r>
              <a:rPr lang="en-GB" sz="16934" dirty="0">
                <a:solidFill>
                  <a:srgbClr val="F1C232"/>
                </a:solidFill>
                <a:latin typeface="Playfair Display"/>
                <a:ea typeface="Playfair Display"/>
                <a:cs typeface="Playfair Display"/>
                <a:sym typeface="Playfair Display"/>
              </a:rPr>
              <a:t>“</a:t>
            </a:r>
            <a:endParaRPr sz="16934" dirty="0">
              <a:solidFill>
                <a:srgbClr val="F1C232"/>
              </a:solidFill>
              <a:latin typeface="Playfair Display"/>
              <a:ea typeface="Playfair Display"/>
              <a:cs typeface="Playfair Display"/>
              <a:sym typeface="Playfair Display"/>
            </a:endParaRPr>
          </a:p>
        </p:txBody>
      </p:sp>
      <p:sp>
        <p:nvSpPr>
          <p:cNvPr id="142" name="Google Shape;142;p5"/>
          <p:cNvSpPr txBox="1"/>
          <p:nvPr/>
        </p:nvSpPr>
        <p:spPr>
          <a:xfrm>
            <a:off x="11401619" y="5981238"/>
            <a:ext cx="697514" cy="435375"/>
          </a:xfrm>
          <a:prstGeom prst="rect">
            <a:avLst/>
          </a:prstGeom>
          <a:noFill/>
          <a:ln>
            <a:noFill/>
          </a:ln>
        </p:spPr>
        <p:txBody>
          <a:bodyPr spcFirstLastPara="1" wrap="square" lIns="77410" tIns="77410" rIns="77410" bIns="77410" anchor="t" anchorCtr="0">
            <a:noAutofit/>
          </a:bodyPr>
          <a:lstStyle/>
          <a:p>
            <a:pPr>
              <a:buSzPts val="20000"/>
            </a:pPr>
            <a:r>
              <a:rPr lang="en-GB" sz="16934" dirty="0">
                <a:solidFill>
                  <a:srgbClr val="F1C232"/>
                </a:solidFill>
                <a:latin typeface="Playfair Display"/>
                <a:ea typeface="Playfair Display"/>
                <a:cs typeface="Playfair Display"/>
                <a:sym typeface="Playfair Display"/>
              </a:rPr>
              <a:t>”</a:t>
            </a:r>
            <a:endParaRPr sz="16934" dirty="0">
              <a:solidFill>
                <a:srgbClr val="F1C232"/>
              </a:solidFill>
              <a:latin typeface="Playfair Display"/>
              <a:ea typeface="Playfair Display"/>
              <a:cs typeface="Playfair Display"/>
              <a:sym typeface="Playfair Display"/>
            </a:endParaRPr>
          </a:p>
        </p:txBody>
      </p:sp>
      <p:sp>
        <p:nvSpPr>
          <p:cNvPr id="143" name="Google Shape;143;p5"/>
          <p:cNvSpPr txBox="1"/>
          <p:nvPr/>
        </p:nvSpPr>
        <p:spPr>
          <a:xfrm>
            <a:off x="461580" y="8187471"/>
            <a:ext cx="927140" cy="907327"/>
          </a:xfrm>
          <a:prstGeom prst="rect">
            <a:avLst/>
          </a:prstGeom>
          <a:noFill/>
          <a:ln>
            <a:noFill/>
          </a:ln>
        </p:spPr>
        <p:txBody>
          <a:bodyPr spcFirstLastPara="1" wrap="square" lIns="77410" tIns="77410" rIns="77410" bIns="77410" anchor="t" anchorCtr="0">
            <a:noAutofit/>
          </a:bodyPr>
          <a:lstStyle/>
          <a:p>
            <a:pPr>
              <a:lnSpc>
                <a:spcPct val="80000"/>
              </a:lnSpc>
              <a:buSzPts val="1700"/>
            </a:pPr>
            <a:r>
              <a:rPr lang="en-GB" sz="1439" dirty="0">
                <a:solidFill>
                  <a:srgbClr val="FFFFFF"/>
                </a:solidFill>
                <a:latin typeface="Playfair Display Black"/>
                <a:ea typeface="Playfair Display Black"/>
                <a:cs typeface="Playfair Display Black"/>
                <a:sym typeface="Playfair Display Black"/>
              </a:rPr>
              <a:t>Our</a:t>
            </a:r>
            <a:endParaRPr sz="1439" dirty="0">
              <a:solidFill>
                <a:srgbClr val="FFFFFF"/>
              </a:solidFill>
              <a:latin typeface="Playfair Display Black"/>
              <a:ea typeface="Playfair Display Black"/>
              <a:cs typeface="Playfair Display Black"/>
              <a:sym typeface="Playfair Display Black"/>
            </a:endParaRPr>
          </a:p>
          <a:p>
            <a:pPr>
              <a:lnSpc>
                <a:spcPct val="80000"/>
              </a:lnSpc>
              <a:buSzPts val="1700"/>
            </a:pPr>
            <a:r>
              <a:rPr lang="en-GB" sz="1439" dirty="0">
                <a:solidFill>
                  <a:srgbClr val="FFFFFF"/>
                </a:solidFill>
                <a:latin typeface="Playfair Display Black"/>
                <a:ea typeface="Playfair Display Black"/>
                <a:cs typeface="Playfair Display Black"/>
                <a:sym typeface="Playfair Display Black"/>
              </a:rPr>
              <a:t>Library,</a:t>
            </a:r>
            <a:endParaRPr sz="1439" dirty="0">
              <a:solidFill>
                <a:srgbClr val="FFFFFF"/>
              </a:solidFill>
              <a:latin typeface="Playfair Display Black"/>
              <a:ea typeface="Playfair Display Black"/>
              <a:cs typeface="Playfair Display Black"/>
              <a:sym typeface="Playfair Display Black"/>
            </a:endParaRPr>
          </a:p>
          <a:p>
            <a:pPr>
              <a:lnSpc>
                <a:spcPct val="80000"/>
              </a:lnSpc>
              <a:buSzPts val="1700"/>
            </a:pPr>
            <a:r>
              <a:rPr lang="en-GB" sz="1439" dirty="0">
                <a:solidFill>
                  <a:srgbClr val="FFFFFF"/>
                </a:solidFill>
                <a:latin typeface="Playfair Display Black"/>
                <a:ea typeface="Playfair Display Black"/>
                <a:cs typeface="Playfair Display Black"/>
                <a:sym typeface="Playfair Display Black"/>
              </a:rPr>
              <a:t>Our </a:t>
            </a:r>
            <a:endParaRPr sz="1439" dirty="0">
              <a:solidFill>
                <a:srgbClr val="FFFFFF"/>
              </a:solidFill>
              <a:latin typeface="Playfair Display Black"/>
              <a:ea typeface="Playfair Display Black"/>
              <a:cs typeface="Playfair Display Black"/>
              <a:sym typeface="Playfair Display Black"/>
            </a:endParaRPr>
          </a:p>
          <a:p>
            <a:pPr>
              <a:lnSpc>
                <a:spcPct val="80000"/>
              </a:lnSpc>
              <a:buSzPts val="1700"/>
            </a:pPr>
            <a:r>
              <a:rPr lang="en-GB" sz="1439" dirty="0">
                <a:solidFill>
                  <a:srgbClr val="FFFFFF"/>
                </a:solidFill>
                <a:latin typeface="Playfair Display Black"/>
                <a:ea typeface="Playfair Display Black"/>
                <a:cs typeface="Playfair Display Black"/>
                <a:sym typeface="Playfair Display Black"/>
              </a:rPr>
              <a:t>Future</a:t>
            </a:r>
            <a:endParaRPr sz="1439" dirty="0">
              <a:solidFill>
                <a:srgbClr val="FFFFFF"/>
              </a:solidFill>
              <a:latin typeface="Playfair Display Black"/>
              <a:ea typeface="Playfair Display Black"/>
              <a:cs typeface="Playfair Display Black"/>
              <a:sym typeface="Playfair Display Black"/>
            </a:endParaRPr>
          </a:p>
          <a:p>
            <a:pPr algn="ctr">
              <a:lnSpc>
                <a:spcPct val="80000"/>
              </a:lnSpc>
              <a:buSzPts val="1700"/>
            </a:pPr>
            <a:endParaRPr sz="1439" b="1" dirty="0">
              <a:solidFill>
                <a:srgbClr val="FFFFFF"/>
              </a:solidFill>
              <a:latin typeface="Ubuntu"/>
              <a:ea typeface="Ubuntu"/>
              <a:cs typeface="Ubuntu"/>
              <a:sym typeface="Ubuntu"/>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6"/>
          <p:cNvSpPr/>
          <p:nvPr/>
        </p:nvSpPr>
        <p:spPr>
          <a:xfrm>
            <a:off x="212957" y="439701"/>
            <a:ext cx="12435359" cy="8721973"/>
          </a:xfrm>
          <a:prstGeom prst="rect">
            <a:avLst/>
          </a:prstGeom>
          <a:solidFill>
            <a:schemeClr val="lt1"/>
          </a:solidFill>
          <a:ln>
            <a:noFill/>
          </a:ln>
        </p:spPr>
        <p:txBody>
          <a:bodyPr spcFirstLastPara="1" wrap="square" lIns="109479" tIns="109479" rIns="109479" bIns="109479" anchor="ctr" anchorCtr="0">
            <a:noAutofit/>
          </a:bodyPr>
          <a:lstStyle/>
          <a:p>
            <a:pPr>
              <a:lnSpc>
                <a:spcPct val="90000"/>
              </a:lnSpc>
              <a:buSzPts val="1400"/>
            </a:pPr>
            <a:endParaRPr sz="1029" dirty="0"/>
          </a:p>
        </p:txBody>
      </p:sp>
      <p:sp>
        <p:nvSpPr>
          <p:cNvPr id="149" name="Google Shape;149;p6"/>
          <p:cNvSpPr/>
          <p:nvPr/>
        </p:nvSpPr>
        <p:spPr>
          <a:xfrm>
            <a:off x="0" y="274205"/>
            <a:ext cx="12802150" cy="4529523"/>
          </a:xfrm>
          <a:prstGeom prst="rect">
            <a:avLst/>
          </a:prstGeom>
          <a:solidFill>
            <a:schemeClr val="dk1"/>
          </a:solidFill>
          <a:ln>
            <a:noFill/>
          </a:ln>
        </p:spPr>
        <p:txBody>
          <a:bodyPr spcFirstLastPara="1" wrap="square" lIns="109479" tIns="109479" rIns="109479" bIns="109479" anchor="ctr" anchorCtr="0">
            <a:noAutofit/>
          </a:bodyPr>
          <a:lstStyle/>
          <a:p>
            <a:pPr>
              <a:buSzPts val="1400"/>
            </a:pPr>
            <a:endParaRPr sz="1029" dirty="0"/>
          </a:p>
        </p:txBody>
      </p:sp>
      <p:pic>
        <p:nvPicPr>
          <p:cNvPr id="150" name="Google Shape;150;p6"/>
          <p:cNvPicPr preferRelativeResize="0"/>
          <p:nvPr/>
        </p:nvPicPr>
        <p:blipFill rotWithShape="1">
          <a:blip r:embed="rId3">
            <a:alphaModFix amt="34000"/>
          </a:blip>
          <a:srcRect l="17803" t="42508" r="16184" b="20274"/>
          <a:stretch/>
        </p:blipFill>
        <p:spPr>
          <a:xfrm>
            <a:off x="0" y="274215"/>
            <a:ext cx="12802150" cy="4529543"/>
          </a:xfrm>
          <a:prstGeom prst="rect">
            <a:avLst/>
          </a:prstGeom>
          <a:noFill/>
          <a:ln>
            <a:noFill/>
          </a:ln>
        </p:spPr>
      </p:pic>
      <p:graphicFrame>
        <p:nvGraphicFramePr>
          <p:cNvPr id="151" name="Google Shape;151;p6"/>
          <p:cNvGraphicFramePr/>
          <p:nvPr>
            <p:extLst>
              <p:ext uri="{D42A27DB-BD31-4B8C-83A1-F6EECF244321}">
                <p14:modId xmlns:p14="http://schemas.microsoft.com/office/powerpoint/2010/main" val="2086695372"/>
              </p:ext>
            </p:extLst>
          </p:nvPr>
        </p:nvGraphicFramePr>
        <p:xfrm>
          <a:off x="396957" y="2952454"/>
          <a:ext cx="12055126" cy="4260059"/>
        </p:xfrm>
        <a:graphic>
          <a:graphicData uri="http://schemas.openxmlformats.org/drawingml/2006/table">
            <a:tbl>
              <a:tblPr>
                <a:noFill/>
                <a:tableStyleId>{4904CA4D-74D6-4A1A-A147-2152D0B40BB6}</a:tableStyleId>
              </a:tblPr>
              <a:tblGrid>
                <a:gridCol w="3179095">
                  <a:extLst>
                    <a:ext uri="{9D8B030D-6E8A-4147-A177-3AD203B41FA5}">
                      <a16:colId xmlns:a16="http://schemas.microsoft.com/office/drawing/2014/main" val="20000"/>
                    </a:ext>
                  </a:extLst>
                </a:gridCol>
                <a:gridCol w="2958677">
                  <a:extLst>
                    <a:ext uri="{9D8B030D-6E8A-4147-A177-3AD203B41FA5}">
                      <a16:colId xmlns:a16="http://schemas.microsoft.com/office/drawing/2014/main" val="20001"/>
                    </a:ext>
                  </a:extLst>
                </a:gridCol>
                <a:gridCol w="3004695">
                  <a:extLst>
                    <a:ext uri="{9D8B030D-6E8A-4147-A177-3AD203B41FA5}">
                      <a16:colId xmlns:a16="http://schemas.microsoft.com/office/drawing/2014/main" val="20002"/>
                    </a:ext>
                  </a:extLst>
                </a:gridCol>
                <a:gridCol w="2912659">
                  <a:extLst>
                    <a:ext uri="{9D8B030D-6E8A-4147-A177-3AD203B41FA5}">
                      <a16:colId xmlns:a16="http://schemas.microsoft.com/office/drawing/2014/main" val="20003"/>
                    </a:ext>
                  </a:extLst>
                </a:gridCol>
              </a:tblGrid>
              <a:tr h="1851295">
                <a:tc>
                  <a:txBody>
                    <a:bodyPr/>
                    <a:lstStyle/>
                    <a:p>
                      <a:pPr marL="0" marR="0" lvl="0" indent="0" algn="l" rtl="0">
                        <a:lnSpc>
                          <a:spcPct val="100000"/>
                        </a:lnSpc>
                        <a:spcBef>
                          <a:spcPts val="0"/>
                        </a:spcBef>
                        <a:spcAft>
                          <a:spcPts val="0"/>
                        </a:spcAft>
                        <a:buClr>
                          <a:srgbClr val="000000"/>
                        </a:buClr>
                        <a:buSzPts val="1700"/>
                        <a:buFont typeface="Arial"/>
                        <a:buNone/>
                      </a:pPr>
                      <a:r>
                        <a:rPr lang="en-GB" sz="1400" b="1" u="none" strike="noStrike" cap="none" dirty="0">
                          <a:solidFill>
                            <a:schemeClr val="dk1"/>
                          </a:solidFill>
                          <a:latin typeface="Lato"/>
                          <a:ea typeface="Lato"/>
                          <a:cs typeface="Lato"/>
                          <a:sym typeface="Lato"/>
                        </a:rPr>
                        <a:t>Areas we will </a:t>
                      </a:r>
                      <a:endParaRPr sz="1400" b="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700"/>
                        <a:buFont typeface="Arial"/>
                        <a:buNone/>
                      </a:pPr>
                      <a:r>
                        <a:rPr lang="en-GB" sz="1400" b="1" u="none" strike="noStrike" cap="none" dirty="0">
                          <a:solidFill>
                            <a:schemeClr val="dk1"/>
                          </a:solidFill>
                          <a:latin typeface="Lato"/>
                          <a:ea typeface="Lato"/>
                          <a:cs typeface="Lato"/>
                          <a:sym typeface="Lato"/>
                        </a:rPr>
                        <a:t>focus on</a:t>
                      </a:r>
                      <a:endParaRPr sz="1400" b="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r>
                        <a:rPr lang="en-GB" sz="1000" u="none" strike="noStrike" cap="none" dirty="0">
                          <a:solidFill>
                            <a:schemeClr val="dk1"/>
                          </a:solidFill>
                          <a:latin typeface="Lato"/>
                          <a:ea typeface="Lato"/>
                          <a:cs typeface="Lato"/>
                          <a:sym typeface="Lato"/>
                        </a:rPr>
                        <a:t>Q2 In what key strategic areas should we focus our efforts over the next 5 years</a:t>
                      </a:r>
                      <a:endParaRPr sz="100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1300" u="none" strike="noStrike" cap="none" dirty="0">
                        <a:solidFill>
                          <a:schemeClr val="dk1"/>
                        </a:solidFill>
                        <a:latin typeface="Lato"/>
                        <a:ea typeface="Lato"/>
                        <a:cs typeface="Lato"/>
                        <a:sym typeface="Lato"/>
                      </a:endParaRPr>
                    </a:p>
                  </a:txBody>
                  <a:tcPr marL="137166" marR="1021124" marT="77410" marB="7741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1C232"/>
                    </a:solidFill>
                  </a:tcPr>
                </a:tc>
                <a:tc>
                  <a:txBody>
                    <a:bodyPr/>
                    <a:lstStyle/>
                    <a:p>
                      <a:pPr marL="0" marR="0" lvl="0" indent="0" algn="l" rtl="0">
                        <a:lnSpc>
                          <a:spcPct val="100000"/>
                        </a:lnSpc>
                        <a:spcBef>
                          <a:spcPts val="0"/>
                        </a:spcBef>
                        <a:spcAft>
                          <a:spcPts val="0"/>
                        </a:spcAft>
                        <a:buClr>
                          <a:srgbClr val="000000"/>
                        </a:buClr>
                        <a:buSzPts val="1700"/>
                        <a:buFont typeface="Arial"/>
                        <a:buNone/>
                      </a:pPr>
                      <a:r>
                        <a:rPr lang="en-GB" sz="1400" b="1" u="none" strike="noStrike" cap="none" dirty="0">
                          <a:solidFill>
                            <a:schemeClr val="dk1"/>
                          </a:solidFill>
                          <a:latin typeface="Lato"/>
                          <a:ea typeface="Lato"/>
                          <a:cs typeface="Lato"/>
                          <a:sym typeface="Lato"/>
                        </a:rPr>
                        <a:t>Achieving Success </a:t>
                      </a:r>
                      <a:endParaRPr sz="1400" b="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700"/>
                        <a:buFont typeface="Arial"/>
                        <a:buNone/>
                      </a:pPr>
                      <a:r>
                        <a:rPr lang="en-GB" sz="1400" b="1" u="none" strike="noStrike" cap="none" dirty="0">
                          <a:solidFill>
                            <a:schemeClr val="dk1"/>
                          </a:solidFill>
                          <a:latin typeface="Lato"/>
                          <a:ea typeface="Lato"/>
                          <a:cs typeface="Lato"/>
                          <a:sym typeface="Lato"/>
                        </a:rPr>
                        <a:t>in these areas</a:t>
                      </a:r>
                      <a:endParaRPr sz="1400" b="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r>
                        <a:rPr lang="en-GB" sz="1000" u="none" strike="noStrike" cap="none" dirty="0">
                          <a:solidFill>
                            <a:schemeClr val="dk1"/>
                          </a:solidFill>
                          <a:latin typeface="Lato"/>
                          <a:ea typeface="Lato"/>
                          <a:cs typeface="Lato"/>
                          <a:sym typeface="Lato"/>
                        </a:rPr>
                        <a:t>Q3 In each of these area, how will we ensure we are successful?</a:t>
                      </a:r>
                      <a:endParaRPr sz="100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1300" u="none" strike="noStrike" cap="none" dirty="0">
                        <a:solidFill>
                          <a:schemeClr val="dk1"/>
                        </a:solidFill>
                        <a:latin typeface="Lato"/>
                        <a:ea typeface="Lato"/>
                        <a:cs typeface="Lato"/>
                        <a:sym typeface="Lato"/>
                      </a:endParaRPr>
                    </a:p>
                  </a:txBody>
                  <a:tcPr marL="137166" marR="1021124" marT="77410" marB="7741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1C232"/>
                    </a:solidFill>
                  </a:tcPr>
                </a:tc>
                <a:tc>
                  <a:txBody>
                    <a:bodyPr/>
                    <a:lstStyle/>
                    <a:p>
                      <a:pPr marL="0" marR="0" lvl="0" indent="0" algn="l" rtl="0">
                        <a:lnSpc>
                          <a:spcPct val="100000"/>
                        </a:lnSpc>
                        <a:spcBef>
                          <a:spcPts val="0"/>
                        </a:spcBef>
                        <a:spcAft>
                          <a:spcPts val="0"/>
                        </a:spcAft>
                        <a:buClr>
                          <a:srgbClr val="000000"/>
                        </a:buClr>
                        <a:buSzPts val="1700"/>
                        <a:buFont typeface="Arial"/>
                        <a:buNone/>
                      </a:pPr>
                      <a:r>
                        <a:rPr lang="en-GB" sz="1400" b="1" u="none" strike="noStrike" cap="none" dirty="0">
                          <a:solidFill>
                            <a:schemeClr val="dk1"/>
                          </a:solidFill>
                          <a:latin typeface="Lato"/>
                          <a:ea typeface="Lato"/>
                          <a:cs typeface="Lato"/>
                          <a:sym typeface="Lato"/>
                        </a:rPr>
                        <a:t>The capabilities needed to support</a:t>
                      </a:r>
                      <a:endParaRPr sz="1400" b="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r>
                        <a:rPr lang="en-GB" sz="1000" u="none" strike="noStrike" cap="none" dirty="0">
                          <a:solidFill>
                            <a:schemeClr val="dk1"/>
                          </a:solidFill>
                          <a:latin typeface="Lato"/>
                          <a:ea typeface="Lato"/>
                          <a:cs typeface="Lato"/>
                          <a:sym typeface="Lato"/>
                        </a:rPr>
                        <a:t>Q4 What capabilities do we need to put in place to support our efforts</a:t>
                      </a:r>
                      <a:endParaRPr sz="100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1300" u="none" strike="noStrike" cap="none" dirty="0">
                        <a:solidFill>
                          <a:schemeClr val="dk1"/>
                        </a:solidFill>
                        <a:latin typeface="Lato"/>
                        <a:ea typeface="Lato"/>
                        <a:cs typeface="Lato"/>
                        <a:sym typeface="Lato"/>
                      </a:endParaRPr>
                    </a:p>
                  </a:txBody>
                  <a:tcPr marL="137166" marR="1021124" marT="77410" marB="7741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1C232"/>
                    </a:solidFill>
                  </a:tcPr>
                </a:tc>
                <a:tc>
                  <a:txBody>
                    <a:bodyPr/>
                    <a:lstStyle/>
                    <a:p>
                      <a:pPr marL="0" marR="0" lvl="0" indent="0" algn="l" rtl="0">
                        <a:lnSpc>
                          <a:spcPct val="100000"/>
                        </a:lnSpc>
                        <a:spcBef>
                          <a:spcPts val="0"/>
                        </a:spcBef>
                        <a:spcAft>
                          <a:spcPts val="0"/>
                        </a:spcAft>
                        <a:buClr>
                          <a:srgbClr val="000000"/>
                        </a:buClr>
                        <a:buSzPts val="1700"/>
                        <a:buFont typeface="Arial"/>
                        <a:buNone/>
                      </a:pPr>
                      <a:r>
                        <a:rPr lang="en-GB" sz="1400" b="1" u="none" strike="noStrike" cap="none" dirty="0">
                          <a:solidFill>
                            <a:schemeClr val="dk1"/>
                          </a:solidFill>
                          <a:latin typeface="Lato"/>
                          <a:ea typeface="Lato"/>
                          <a:cs typeface="Lato"/>
                          <a:sym typeface="Lato"/>
                        </a:rPr>
                        <a:t>How management will support </a:t>
                      </a:r>
                      <a:endParaRPr sz="1400" b="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r>
                        <a:rPr lang="en-GB" sz="1000" u="none" strike="noStrike" cap="none" dirty="0">
                          <a:solidFill>
                            <a:schemeClr val="dk1"/>
                          </a:solidFill>
                          <a:latin typeface="Lato"/>
                          <a:ea typeface="Lato"/>
                          <a:cs typeface="Lato"/>
                          <a:sym typeface="Lato"/>
                        </a:rPr>
                        <a:t>Q5 How should we manage in order to achieve our purpose? </a:t>
                      </a:r>
                      <a:endParaRPr sz="100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1300" u="none" strike="noStrike" cap="none" dirty="0">
                        <a:solidFill>
                          <a:schemeClr val="dk1"/>
                        </a:solidFill>
                        <a:latin typeface="Lato"/>
                        <a:ea typeface="Lato"/>
                        <a:cs typeface="Lato"/>
                        <a:sym typeface="Lato"/>
                      </a:endParaRPr>
                    </a:p>
                  </a:txBody>
                  <a:tcPr marL="137166" marR="1021124" marT="77410" marB="7741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1C232"/>
                    </a:solidFill>
                  </a:tcPr>
                </a:tc>
                <a:extLst>
                  <a:ext uri="{0D108BD9-81ED-4DB2-BD59-A6C34878D82A}">
                    <a16:rowId xmlns:a16="http://schemas.microsoft.com/office/drawing/2014/main" val="10000"/>
                  </a:ext>
                </a:extLst>
              </a:tr>
              <a:tr h="2408764">
                <a:tc>
                  <a:txBody>
                    <a:bodyPr/>
                    <a:lstStyle/>
                    <a:p>
                      <a:pPr marL="0" marR="0" lvl="0" indent="0" algn="l" rtl="0">
                        <a:lnSpc>
                          <a:spcPct val="90000"/>
                        </a:lnSpc>
                        <a:spcBef>
                          <a:spcPts val="0"/>
                        </a:spcBef>
                        <a:spcAft>
                          <a:spcPts val="0"/>
                        </a:spcAft>
                        <a:buClr>
                          <a:schemeClr val="dk1"/>
                        </a:buClr>
                        <a:buSzPts val="1100"/>
                        <a:buFont typeface="Arial"/>
                        <a:buNone/>
                      </a:pPr>
                      <a:r>
                        <a:rPr lang="en-GB" sz="1000" u="none" strike="noStrike" cap="none" dirty="0">
                          <a:solidFill>
                            <a:schemeClr val="lt1"/>
                          </a:solidFill>
                          <a:latin typeface="Lato"/>
                          <a:ea typeface="Lato"/>
                          <a:cs typeface="Lato"/>
                          <a:sym typeface="Lato"/>
                        </a:rPr>
                        <a:t>We will prioritise two distinct but interwoven areas; growing our active and new memberships by focusing on teenagers and young adults and responding to the great challenges we face today and into the future. While we will continue to support all members of the community, these new focus areas offer opportunity for growth, sustainability and immense positive impact.  </a:t>
                      </a:r>
                      <a:endParaRPr sz="1000" u="none" strike="noStrike" cap="none" dirty="0">
                        <a:solidFill>
                          <a:schemeClr val="lt1"/>
                        </a:solidFill>
                        <a:latin typeface="Lato"/>
                        <a:ea typeface="Lato"/>
                        <a:cs typeface="Lato"/>
                        <a:sym typeface="Lato"/>
                      </a:endParaRPr>
                    </a:p>
                  </a:txBody>
                  <a:tcPr marL="304813" marR="304813" marT="304813" marB="304813">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dk1"/>
                    </a:solidFill>
                  </a:tcPr>
                </a:tc>
                <a:tc>
                  <a:txBody>
                    <a:bodyPr/>
                    <a:lstStyle/>
                    <a:p>
                      <a:pPr marL="0" marR="0" lvl="0" indent="0" algn="l" rtl="0">
                        <a:lnSpc>
                          <a:spcPct val="90000"/>
                        </a:lnSpc>
                        <a:spcBef>
                          <a:spcPts val="0"/>
                        </a:spcBef>
                        <a:spcAft>
                          <a:spcPts val="0"/>
                        </a:spcAft>
                        <a:buClr>
                          <a:schemeClr val="dk1"/>
                        </a:buClr>
                        <a:buSzPts val="1100"/>
                        <a:buFont typeface="Arial"/>
                        <a:buNone/>
                      </a:pPr>
                      <a:r>
                        <a:rPr lang="en-GB" sz="1000" u="none" strike="noStrike" cap="none" dirty="0">
                          <a:solidFill>
                            <a:schemeClr val="lt1"/>
                          </a:solidFill>
                          <a:latin typeface="Lato"/>
                          <a:ea typeface="Lato"/>
                          <a:cs typeface="Lato"/>
                          <a:sym typeface="Lato"/>
                        </a:rPr>
                        <a:t>We are living in a time of unprecedented change and growing community, societal and global challenges. Leaders have called for action, and in response, </a:t>
                      </a:r>
                      <a:r>
                        <a:rPr lang="en-GB" sz="1000" dirty="0">
                          <a:solidFill>
                            <a:schemeClr val="lt1"/>
                          </a:solidFill>
                          <a:latin typeface="Lato"/>
                          <a:ea typeface="Lato"/>
                          <a:cs typeface="Lato"/>
                          <a:sym typeface="Lato"/>
                        </a:rPr>
                        <a:t>we</a:t>
                      </a:r>
                      <a:r>
                        <a:rPr lang="en-GB" sz="1000" u="none" strike="noStrike" cap="none" dirty="0">
                          <a:solidFill>
                            <a:schemeClr val="lt1"/>
                          </a:solidFill>
                          <a:latin typeface="Lato"/>
                          <a:ea typeface="Lato"/>
                          <a:cs typeface="Lato"/>
                          <a:sym typeface="Lato"/>
                        </a:rPr>
                        <a:t> will authentically position our libraries as places of truth, inspiration and action. This is the right thing to do, but it will also resonate and align with the values, needs and motivations of a highly desirable cohort of non-library users.</a:t>
                      </a:r>
                      <a:endParaRPr sz="1000" u="none" strike="noStrike" cap="none" dirty="0">
                        <a:solidFill>
                          <a:schemeClr val="lt1"/>
                        </a:solidFill>
                        <a:latin typeface="Lato"/>
                        <a:ea typeface="Lato"/>
                        <a:cs typeface="Lato"/>
                        <a:sym typeface="Lato"/>
                      </a:endParaRPr>
                    </a:p>
                  </a:txBody>
                  <a:tcPr marL="304813" marR="304813" marT="304813" marB="304813">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dk1"/>
                    </a:solidFill>
                  </a:tcPr>
                </a:tc>
                <a:tc>
                  <a:txBody>
                    <a:bodyPr/>
                    <a:lstStyle/>
                    <a:p>
                      <a:pPr marL="0" marR="0" lvl="0" indent="0" algn="l" rtl="0">
                        <a:lnSpc>
                          <a:spcPct val="90000"/>
                        </a:lnSpc>
                        <a:spcBef>
                          <a:spcPts val="0"/>
                        </a:spcBef>
                        <a:spcAft>
                          <a:spcPts val="0"/>
                        </a:spcAft>
                        <a:buClr>
                          <a:schemeClr val="dk1"/>
                        </a:buClr>
                        <a:buSzPts val="1100"/>
                        <a:buFont typeface="Arial"/>
                        <a:buNone/>
                      </a:pPr>
                      <a:r>
                        <a:rPr lang="en-GB" sz="1000" u="none" strike="noStrike" cap="none" dirty="0">
                          <a:solidFill>
                            <a:schemeClr val="lt1"/>
                          </a:solidFill>
                          <a:latin typeface="Lato"/>
                          <a:ea typeface="Lato"/>
                          <a:cs typeface="Lato"/>
                          <a:sym typeface="Lato"/>
                        </a:rPr>
                        <a:t>We will build on our current people and research expertise and our enviable position in the heart of  communities, to better understand the unmet and unarticulated needs of this exciting cohort. We will build relationships not transactions, we will train, empower and reward or teams to co-create initiatives, events and collections with members, not for them.</a:t>
                      </a:r>
                      <a:endParaRPr sz="1000" u="none" strike="noStrike" cap="none" dirty="0">
                        <a:highlight>
                          <a:srgbClr val="F3F3F3"/>
                        </a:highlight>
                        <a:latin typeface="Lato"/>
                        <a:ea typeface="Lato"/>
                        <a:cs typeface="Lato"/>
                        <a:sym typeface="Lato"/>
                      </a:endParaRPr>
                    </a:p>
                  </a:txBody>
                  <a:tcPr marL="304813" marR="304813" marT="304813" marB="304813">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dk1"/>
                    </a:solidFill>
                  </a:tcPr>
                </a:tc>
                <a:tc>
                  <a:txBody>
                    <a:bodyPr/>
                    <a:lstStyle/>
                    <a:p>
                      <a:pPr marL="0" marR="0" lvl="0" indent="0" algn="l" rtl="0">
                        <a:lnSpc>
                          <a:spcPct val="90000"/>
                        </a:lnSpc>
                        <a:spcBef>
                          <a:spcPts val="0"/>
                        </a:spcBef>
                        <a:spcAft>
                          <a:spcPts val="0"/>
                        </a:spcAft>
                        <a:buClr>
                          <a:schemeClr val="dk1"/>
                        </a:buClr>
                        <a:buSzPts val="1100"/>
                        <a:buFont typeface="Arial"/>
                        <a:buNone/>
                      </a:pPr>
                      <a:r>
                        <a:rPr lang="en-GB" sz="1000" u="none" strike="noStrike" cap="none" dirty="0">
                          <a:solidFill>
                            <a:schemeClr val="lt1"/>
                          </a:solidFill>
                          <a:latin typeface="Lato"/>
                          <a:ea typeface="Lato"/>
                          <a:cs typeface="Lato"/>
                          <a:sym typeface="Lato"/>
                        </a:rPr>
                        <a:t>Leadership and management will be aligned around our aspiration and values. We will communicate regularly to highlight the urgency and importance of our work, discuss issues and review strategy in the open. We will empower and enable our workforce to make this strategy a success, and we will celebrate those successes. </a:t>
                      </a:r>
                      <a:endParaRPr sz="1000" u="none" strike="noStrike" cap="none" dirty="0">
                        <a:highlight>
                          <a:srgbClr val="F3F3F3"/>
                        </a:highlight>
                        <a:latin typeface="Lato"/>
                        <a:ea typeface="Lato"/>
                        <a:cs typeface="Lato"/>
                        <a:sym typeface="Lato"/>
                      </a:endParaRPr>
                    </a:p>
                  </a:txBody>
                  <a:tcPr marL="304813" marR="304813" marT="304813" marB="304813">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dk1"/>
                    </a:solidFill>
                  </a:tcPr>
                </a:tc>
                <a:extLst>
                  <a:ext uri="{0D108BD9-81ED-4DB2-BD59-A6C34878D82A}">
                    <a16:rowId xmlns:a16="http://schemas.microsoft.com/office/drawing/2014/main" val="10001"/>
                  </a:ext>
                </a:extLst>
              </a:tr>
            </a:tbl>
          </a:graphicData>
        </a:graphic>
      </p:graphicFrame>
      <p:pic>
        <p:nvPicPr>
          <p:cNvPr id="155" name="Google Shape;155;p6"/>
          <p:cNvPicPr preferRelativeResize="0"/>
          <p:nvPr/>
        </p:nvPicPr>
        <p:blipFill rotWithShape="1">
          <a:blip r:embed="rId4">
            <a:alphaModFix/>
          </a:blip>
          <a:srcRect/>
          <a:stretch/>
        </p:blipFill>
        <p:spPr>
          <a:xfrm>
            <a:off x="2697631" y="3417010"/>
            <a:ext cx="665590" cy="665614"/>
          </a:xfrm>
          <a:prstGeom prst="rect">
            <a:avLst/>
          </a:prstGeom>
          <a:noFill/>
          <a:ln>
            <a:noFill/>
          </a:ln>
        </p:spPr>
      </p:pic>
      <p:pic>
        <p:nvPicPr>
          <p:cNvPr id="156" name="Google Shape;156;p6"/>
          <p:cNvPicPr preferRelativeResize="0"/>
          <p:nvPr/>
        </p:nvPicPr>
        <p:blipFill rotWithShape="1">
          <a:blip r:embed="rId5">
            <a:alphaModFix/>
          </a:blip>
          <a:srcRect/>
          <a:stretch/>
        </p:blipFill>
        <p:spPr>
          <a:xfrm>
            <a:off x="5693677" y="3479362"/>
            <a:ext cx="540888" cy="540909"/>
          </a:xfrm>
          <a:prstGeom prst="rect">
            <a:avLst/>
          </a:prstGeom>
          <a:noFill/>
          <a:ln>
            <a:noFill/>
          </a:ln>
        </p:spPr>
      </p:pic>
      <p:pic>
        <p:nvPicPr>
          <p:cNvPr id="157" name="Google Shape;157;p6"/>
          <p:cNvPicPr preferRelativeResize="0"/>
          <p:nvPr/>
        </p:nvPicPr>
        <p:blipFill rotWithShape="1">
          <a:blip r:embed="rId6">
            <a:alphaModFix/>
          </a:blip>
          <a:srcRect/>
          <a:stretch/>
        </p:blipFill>
        <p:spPr>
          <a:xfrm>
            <a:off x="11527127" y="3479351"/>
            <a:ext cx="540889" cy="540909"/>
          </a:xfrm>
          <a:prstGeom prst="rect">
            <a:avLst/>
          </a:prstGeom>
          <a:noFill/>
          <a:ln>
            <a:noFill/>
          </a:ln>
        </p:spPr>
      </p:pic>
      <p:pic>
        <p:nvPicPr>
          <p:cNvPr id="158" name="Google Shape;158;p6"/>
          <p:cNvPicPr preferRelativeResize="0"/>
          <p:nvPr/>
        </p:nvPicPr>
        <p:blipFill rotWithShape="1">
          <a:blip r:embed="rId7">
            <a:alphaModFix/>
          </a:blip>
          <a:srcRect/>
          <a:stretch/>
        </p:blipFill>
        <p:spPr>
          <a:xfrm>
            <a:off x="8654795" y="3416992"/>
            <a:ext cx="665611" cy="665636"/>
          </a:xfrm>
          <a:prstGeom prst="rect">
            <a:avLst/>
          </a:prstGeom>
          <a:noFill/>
          <a:ln>
            <a:noFill/>
          </a:ln>
        </p:spPr>
      </p:pic>
      <p:pic>
        <p:nvPicPr>
          <p:cNvPr id="160" name="Google Shape;160;p6"/>
          <p:cNvPicPr preferRelativeResize="0"/>
          <p:nvPr/>
        </p:nvPicPr>
        <p:blipFill rotWithShape="1">
          <a:blip r:embed="rId8">
            <a:alphaModFix/>
          </a:blip>
          <a:srcRect/>
          <a:stretch/>
        </p:blipFill>
        <p:spPr>
          <a:xfrm>
            <a:off x="-1145240" y="698594"/>
            <a:ext cx="1145234" cy="369542"/>
          </a:xfrm>
          <a:prstGeom prst="rect">
            <a:avLst/>
          </a:prstGeom>
          <a:noFill/>
          <a:ln>
            <a:noFill/>
          </a:ln>
        </p:spPr>
      </p:pic>
      <p:sp>
        <p:nvSpPr>
          <p:cNvPr id="161" name="Google Shape;161;p6"/>
          <p:cNvSpPr/>
          <p:nvPr/>
        </p:nvSpPr>
        <p:spPr>
          <a:xfrm rot="5400000">
            <a:off x="12140261" y="3857452"/>
            <a:ext cx="2835270" cy="249185"/>
          </a:xfrm>
          <a:prstGeom prst="triangle">
            <a:avLst>
              <a:gd name="adj" fmla="val 50000"/>
            </a:avLst>
          </a:prstGeom>
          <a:solidFill>
            <a:srgbClr val="F1C232"/>
          </a:solidFill>
          <a:ln>
            <a:noFill/>
          </a:ln>
        </p:spPr>
        <p:txBody>
          <a:bodyPr spcFirstLastPara="1" wrap="square" lIns="77410" tIns="77410" rIns="77410" bIns="77410" anchor="ctr" anchorCtr="0">
            <a:noAutofit/>
          </a:bodyPr>
          <a:lstStyle/>
          <a:p>
            <a:pPr>
              <a:buSzPts val="1400"/>
            </a:pPr>
            <a:endParaRPr sz="1029" dirty="0"/>
          </a:p>
        </p:txBody>
      </p:sp>
      <p:sp>
        <p:nvSpPr>
          <p:cNvPr id="162" name="Google Shape;162;p6"/>
          <p:cNvSpPr/>
          <p:nvPr/>
        </p:nvSpPr>
        <p:spPr>
          <a:xfrm>
            <a:off x="203655" y="2750687"/>
            <a:ext cx="12505656" cy="448311"/>
          </a:xfrm>
          <a:custGeom>
            <a:avLst/>
            <a:gdLst/>
            <a:ahLst/>
            <a:cxnLst/>
            <a:rect l="l" t="t" r="r" b="b"/>
            <a:pathLst>
              <a:path w="590793" h="23177" extrusionOk="0">
                <a:moveTo>
                  <a:pt x="9620" y="23177"/>
                </a:moveTo>
                <a:lnTo>
                  <a:pt x="0" y="23177"/>
                </a:lnTo>
                <a:lnTo>
                  <a:pt x="0" y="0"/>
                </a:lnTo>
                <a:lnTo>
                  <a:pt x="590793" y="0"/>
                </a:lnTo>
                <a:lnTo>
                  <a:pt x="590793" y="22740"/>
                </a:lnTo>
                <a:lnTo>
                  <a:pt x="585982" y="22740"/>
                </a:lnTo>
              </a:path>
            </a:pathLst>
          </a:custGeom>
          <a:noFill/>
          <a:ln w="19050" cap="flat" cmpd="sng">
            <a:solidFill>
              <a:srgbClr val="F1C232"/>
            </a:solidFill>
            <a:prstDash val="dash"/>
            <a:round/>
            <a:headEnd type="triangle" w="med" len="med"/>
            <a:tailEnd type="none" w="sm" len="sm"/>
          </a:ln>
        </p:spPr>
      </p:sp>
      <p:sp>
        <p:nvSpPr>
          <p:cNvPr id="163" name="Google Shape;163;p6"/>
          <p:cNvSpPr/>
          <p:nvPr/>
        </p:nvSpPr>
        <p:spPr>
          <a:xfrm rot="-5400000">
            <a:off x="3567478" y="2618091"/>
            <a:ext cx="119893" cy="265441"/>
          </a:xfrm>
          <a:prstGeom prst="triangle">
            <a:avLst>
              <a:gd name="adj" fmla="val 50000"/>
            </a:avLst>
          </a:prstGeom>
          <a:solidFill>
            <a:srgbClr val="F1C232"/>
          </a:solidFill>
          <a:ln>
            <a:noFill/>
          </a:ln>
        </p:spPr>
        <p:txBody>
          <a:bodyPr spcFirstLastPara="1" wrap="square" lIns="77410" tIns="77410" rIns="77410" bIns="77410" anchor="ctr" anchorCtr="0">
            <a:noAutofit/>
          </a:bodyPr>
          <a:lstStyle/>
          <a:p>
            <a:pPr>
              <a:buSzPts val="1400"/>
            </a:pPr>
            <a:endParaRPr sz="1029" dirty="0"/>
          </a:p>
        </p:txBody>
      </p:sp>
      <p:sp>
        <p:nvSpPr>
          <p:cNvPr id="164" name="Google Shape;164;p6"/>
          <p:cNvSpPr/>
          <p:nvPr/>
        </p:nvSpPr>
        <p:spPr>
          <a:xfrm rot="-5400000">
            <a:off x="10345389" y="2616906"/>
            <a:ext cx="119893" cy="265441"/>
          </a:xfrm>
          <a:prstGeom prst="triangle">
            <a:avLst>
              <a:gd name="adj" fmla="val 50000"/>
            </a:avLst>
          </a:prstGeom>
          <a:solidFill>
            <a:srgbClr val="F1C232"/>
          </a:solidFill>
          <a:ln>
            <a:noFill/>
          </a:ln>
        </p:spPr>
        <p:txBody>
          <a:bodyPr spcFirstLastPara="1" wrap="square" lIns="77410" tIns="77410" rIns="77410" bIns="77410" anchor="ctr" anchorCtr="0">
            <a:noAutofit/>
          </a:bodyPr>
          <a:lstStyle/>
          <a:p>
            <a:pPr>
              <a:buSzPts val="1400"/>
            </a:pPr>
            <a:endParaRPr sz="1029" dirty="0"/>
          </a:p>
        </p:txBody>
      </p:sp>
      <p:sp>
        <p:nvSpPr>
          <p:cNvPr id="165" name="Google Shape;165;p6"/>
          <p:cNvSpPr txBox="1"/>
          <p:nvPr/>
        </p:nvSpPr>
        <p:spPr>
          <a:xfrm>
            <a:off x="212967" y="1981942"/>
            <a:ext cx="1888825" cy="517928"/>
          </a:xfrm>
          <a:prstGeom prst="rect">
            <a:avLst/>
          </a:prstGeom>
          <a:noFill/>
          <a:ln>
            <a:noFill/>
          </a:ln>
        </p:spPr>
        <p:txBody>
          <a:bodyPr spcFirstLastPara="1" wrap="square" lIns="77410" tIns="77410" rIns="77410" bIns="77410" anchor="t" anchorCtr="0">
            <a:noAutofit/>
          </a:bodyPr>
          <a:lstStyle/>
          <a:p>
            <a:pPr>
              <a:buSzPts val="1100"/>
            </a:pPr>
            <a:r>
              <a:rPr lang="en-GB" sz="931" b="1" dirty="0">
                <a:solidFill>
                  <a:srgbClr val="F1C232"/>
                </a:solidFill>
                <a:latin typeface="Playfair Display"/>
                <a:ea typeface="Playfair Display"/>
                <a:cs typeface="Playfair Display"/>
                <a:sym typeface="Playfair Display"/>
              </a:rPr>
              <a:t>Overview of South Dublin Libraries Development Plan</a:t>
            </a:r>
            <a:endParaRPr sz="931" b="1" dirty="0">
              <a:solidFill>
                <a:srgbClr val="F1C232"/>
              </a:solidFill>
              <a:latin typeface="Playfair Display"/>
              <a:ea typeface="Playfair Display"/>
              <a:cs typeface="Playfair Display"/>
              <a:sym typeface="Playfair Display"/>
            </a:endParaRPr>
          </a:p>
        </p:txBody>
      </p:sp>
      <p:sp>
        <p:nvSpPr>
          <p:cNvPr id="166" name="Google Shape;166;p6"/>
          <p:cNvSpPr txBox="1"/>
          <p:nvPr/>
        </p:nvSpPr>
        <p:spPr>
          <a:xfrm>
            <a:off x="3831374" y="1399939"/>
            <a:ext cx="5139403" cy="631471"/>
          </a:xfrm>
          <a:prstGeom prst="rect">
            <a:avLst/>
          </a:prstGeom>
          <a:noFill/>
          <a:ln>
            <a:noFill/>
          </a:ln>
        </p:spPr>
        <p:txBody>
          <a:bodyPr spcFirstLastPara="1" wrap="square" lIns="77410" tIns="77410" rIns="77410" bIns="77410" anchor="ctr" anchorCtr="0">
            <a:noAutofit/>
          </a:bodyPr>
          <a:lstStyle/>
          <a:p>
            <a:pPr algn="ctr">
              <a:lnSpc>
                <a:spcPct val="80000"/>
              </a:lnSpc>
              <a:buSzPts val="4800"/>
            </a:pPr>
            <a:r>
              <a:rPr lang="en-GB" sz="4064" dirty="0">
                <a:solidFill>
                  <a:schemeClr val="lt1"/>
                </a:solidFill>
                <a:latin typeface="Playfair Display Black"/>
                <a:ea typeface="Playfair Display Black"/>
                <a:cs typeface="Playfair Display Black"/>
                <a:sym typeface="Playfair Display Black"/>
              </a:rPr>
              <a:t>Overarching</a:t>
            </a:r>
            <a:endParaRPr sz="4064" dirty="0"/>
          </a:p>
        </p:txBody>
      </p:sp>
      <p:sp>
        <p:nvSpPr>
          <p:cNvPr id="167" name="Google Shape;167;p6"/>
          <p:cNvSpPr txBox="1"/>
          <p:nvPr/>
        </p:nvSpPr>
        <p:spPr>
          <a:xfrm>
            <a:off x="329092" y="8148035"/>
            <a:ext cx="927140" cy="907327"/>
          </a:xfrm>
          <a:prstGeom prst="rect">
            <a:avLst/>
          </a:prstGeom>
          <a:noFill/>
          <a:ln>
            <a:noFill/>
          </a:ln>
        </p:spPr>
        <p:txBody>
          <a:bodyPr spcFirstLastPara="1" wrap="square" lIns="77410" tIns="77410" rIns="77410" bIns="77410" anchor="t" anchorCtr="0">
            <a:noAutofit/>
          </a:bodyPr>
          <a:lstStyle/>
          <a:p>
            <a:pPr>
              <a:lnSpc>
                <a:spcPct val="80000"/>
              </a:lnSpc>
              <a:buSzPts val="1700"/>
            </a:pPr>
            <a:r>
              <a:rPr lang="en-GB" sz="1439" dirty="0">
                <a:solidFill>
                  <a:schemeClr val="dk1"/>
                </a:solidFill>
                <a:latin typeface="Playfair Display Black"/>
                <a:ea typeface="Playfair Display Black"/>
                <a:cs typeface="Playfair Display Black"/>
                <a:sym typeface="Playfair Display Black"/>
              </a:rPr>
              <a:t>Our</a:t>
            </a:r>
            <a:endParaRPr sz="1439" dirty="0">
              <a:solidFill>
                <a:schemeClr val="dk1"/>
              </a:solidFill>
              <a:latin typeface="Playfair Display Black"/>
              <a:ea typeface="Playfair Display Black"/>
              <a:cs typeface="Playfair Display Black"/>
              <a:sym typeface="Playfair Display Black"/>
            </a:endParaRPr>
          </a:p>
          <a:p>
            <a:pPr>
              <a:lnSpc>
                <a:spcPct val="80000"/>
              </a:lnSpc>
              <a:buSzPts val="1700"/>
            </a:pPr>
            <a:r>
              <a:rPr lang="en-GB" sz="1439" dirty="0">
                <a:solidFill>
                  <a:schemeClr val="dk1"/>
                </a:solidFill>
                <a:latin typeface="Playfair Display Black"/>
                <a:ea typeface="Playfair Display Black"/>
                <a:cs typeface="Playfair Display Black"/>
                <a:sym typeface="Playfair Display Black"/>
              </a:rPr>
              <a:t>Library,</a:t>
            </a:r>
            <a:endParaRPr sz="1439" dirty="0">
              <a:solidFill>
                <a:schemeClr val="dk1"/>
              </a:solidFill>
              <a:latin typeface="Playfair Display Black"/>
              <a:ea typeface="Playfair Display Black"/>
              <a:cs typeface="Playfair Display Black"/>
              <a:sym typeface="Playfair Display Black"/>
            </a:endParaRPr>
          </a:p>
          <a:p>
            <a:pPr>
              <a:lnSpc>
                <a:spcPct val="80000"/>
              </a:lnSpc>
              <a:buSzPts val="1700"/>
            </a:pPr>
            <a:r>
              <a:rPr lang="en-GB" sz="1439" dirty="0">
                <a:solidFill>
                  <a:schemeClr val="dk1"/>
                </a:solidFill>
                <a:latin typeface="Playfair Display Black"/>
                <a:ea typeface="Playfair Display Black"/>
                <a:cs typeface="Playfair Display Black"/>
                <a:sym typeface="Playfair Display Black"/>
              </a:rPr>
              <a:t>Our </a:t>
            </a:r>
            <a:endParaRPr sz="1439" dirty="0">
              <a:solidFill>
                <a:schemeClr val="dk1"/>
              </a:solidFill>
              <a:latin typeface="Playfair Display Black"/>
              <a:ea typeface="Playfair Display Black"/>
              <a:cs typeface="Playfair Display Black"/>
              <a:sym typeface="Playfair Display Black"/>
            </a:endParaRPr>
          </a:p>
          <a:p>
            <a:pPr>
              <a:lnSpc>
                <a:spcPct val="80000"/>
              </a:lnSpc>
              <a:buSzPts val="1700"/>
            </a:pPr>
            <a:r>
              <a:rPr lang="en-GB" sz="1439" dirty="0">
                <a:solidFill>
                  <a:schemeClr val="dk1"/>
                </a:solidFill>
                <a:latin typeface="Playfair Display Black"/>
                <a:ea typeface="Playfair Display Black"/>
                <a:cs typeface="Playfair Display Black"/>
                <a:sym typeface="Playfair Display Black"/>
              </a:rPr>
              <a:t>Future</a:t>
            </a:r>
            <a:endParaRPr sz="1439" dirty="0">
              <a:solidFill>
                <a:schemeClr val="dk1"/>
              </a:solidFill>
              <a:latin typeface="Playfair Display Black"/>
              <a:ea typeface="Playfair Display Black"/>
              <a:cs typeface="Playfair Display Black"/>
              <a:sym typeface="Playfair Display Black"/>
            </a:endParaRPr>
          </a:p>
          <a:p>
            <a:pPr algn="ctr">
              <a:lnSpc>
                <a:spcPct val="80000"/>
              </a:lnSpc>
              <a:buSzPts val="1700"/>
            </a:pPr>
            <a:endParaRPr sz="1439" b="1" dirty="0">
              <a:solidFill>
                <a:schemeClr val="dk1"/>
              </a:solidFill>
              <a:latin typeface="Ubuntu"/>
              <a:ea typeface="Ubuntu"/>
              <a:cs typeface="Ubuntu"/>
              <a:sym typeface="Ubuntu"/>
            </a:endParaRPr>
          </a:p>
        </p:txBody>
      </p:sp>
      <p:sp>
        <p:nvSpPr>
          <p:cNvPr id="168" name="Google Shape;168;p6"/>
          <p:cNvSpPr txBox="1"/>
          <p:nvPr/>
        </p:nvSpPr>
        <p:spPr>
          <a:xfrm>
            <a:off x="271178" y="755937"/>
            <a:ext cx="1403664" cy="631471"/>
          </a:xfrm>
          <a:prstGeom prst="rect">
            <a:avLst/>
          </a:prstGeom>
          <a:noFill/>
          <a:ln>
            <a:noFill/>
          </a:ln>
        </p:spPr>
        <p:txBody>
          <a:bodyPr spcFirstLastPara="1" wrap="square" lIns="0" tIns="109479" rIns="109479" bIns="109479" anchor="t" anchorCtr="0">
            <a:noAutofit/>
          </a:bodyPr>
          <a:lstStyle/>
          <a:p>
            <a:pPr>
              <a:lnSpc>
                <a:spcPct val="80000"/>
              </a:lnSpc>
              <a:buSzPts val="2800"/>
            </a:pPr>
            <a:r>
              <a:rPr lang="en-GB" sz="2371" b="1" dirty="0">
                <a:solidFill>
                  <a:schemeClr val="lt1"/>
                </a:solidFill>
                <a:latin typeface="Playfair Display"/>
                <a:ea typeface="Playfair Display"/>
                <a:cs typeface="Playfair Display"/>
                <a:sym typeface="Playfair Display"/>
              </a:rPr>
              <a:t>Our Library, Our Future</a:t>
            </a:r>
            <a:endParaRPr sz="2371" b="1" dirty="0">
              <a:solidFill>
                <a:schemeClr val="lt1"/>
              </a:solidFill>
              <a:latin typeface="Playfair Display"/>
              <a:ea typeface="Playfair Display"/>
              <a:cs typeface="Playfair Display"/>
              <a:sym typeface="Playfair Display"/>
            </a:endParaRPr>
          </a:p>
          <a:p>
            <a:pPr>
              <a:buSzPts val="500"/>
            </a:pPr>
            <a:endParaRPr sz="423" b="1" dirty="0">
              <a:solidFill>
                <a:srgbClr val="F1C232"/>
              </a:solidFill>
              <a:latin typeface="Playfair Display"/>
              <a:ea typeface="Playfair Display"/>
              <a:cs typeface="Playfair Display"/>
              <a:sym typeface="Playfair Displa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3"/>
          <p:cNvSpPr/>
          <p:nvPr/>
        </p:nvSpPr>
        <p:spPr>
          <a:xfrm>
            <a:off x="152661" y="399179"/>
            <a:ext cx="12496829" cy="8803002"/>
          </a:xfrm>
          <a:prstGeom prst="rect">
            <a:avLst/>
          </a:prstGeom>
          <a:solidFill>
            <a:srgbClr val="000000"/>
          </a:solidFill>
          <a:ln>
            <a:noFill/>
          </a:ln>
        </p:spPr>
        <p:txBody>
          <a:bodyPr spcFirstLastPara="1" wrap="square" lIns="77410" tIns="77410" rIns="77410" bIns="77410" anchor="ctr" anchorCtr="0">
            <a:noAutofit/>
          </a:bodyPr>
          <a:lstStyle/>
          <a:p>
            <a:pPr>
              <a:buSzPts val="1400"/>
            </a:pPr>
            <a:endParaRPr sz="1029" dirty="0"/>
          </a:p>
        </p:txBody>
      </p:sp>
      <p:sp>
        <p:nvSpPr>
          <p:cNvPr id="78" name="Google Shape;78;p3"/>
          <p:cNvSpPr txBox="1"/>
          <p:nvPr/>
        </p:nvSpPr>
        <p:spPr>
          <a:xfrm>
            <a:off x="1644445" y="5088728"/>
            <a:ext cx="3156594" cy="888530"/>
          </a:xfrm>
          <a:prstGeom prst="rect">
            <a:avLst/>
          </a:prstGeom>
          <a:noFill/>
          <a:ln>
            <a:noFill/>
          </a:ln>
        </p:spPr>
        <p:txBody>
          <a:bodyPr spcFirstLastPara="1" wrap="square" lIns="77410" tIns="77410" rIns="77410" bIns="77410" anchor="t" anchorCtr="0">
            <a:noAutofit/>
          </a:bodyPr>
          <a:lstStyle/>
          <a:p>
            <a:pPr>
              <a:buSzPts val="2000"/>
            </a:pPr>
            <a:r>
              <a:rPr lang="en-GB" sz="1693" b="1" dirty="0">
                <a:solidFill>
                  <a:srgbClr val="F1C232"/>
                </a:solidFill>
                <a:latin typeface="Playfair Display"/>
                <a:ea typeface="Playfair Display"/>
                <a:cs typeface="Playfair Display"/>
                <a:sym typeface="Playfair Display"/>
              </a:rPr>
              <a:t>Expanding &amp; Inspiring </a:t>
            </a:r>
            <a:endParaRPr sz="1693" b="1" dirty="0">
              <a:solidFill>
                <a:srgbClr val="F1C232"/>
              </a:solidFill>
              <a:latin typeface="Playfair Display"/>
              <a:ea typeface="Playfair Display"/>
              <a:cs typeface="Playfair Display"/>
              <a:sym typeface="Playfair Display"/>
            </a:endParaRPr>
          </a:p>
          <a:p>
            <a:pPr>
              <a:buSzPts val="2000"/>
            </a:pPr>
            <a:r>
              <a:rPr lang="en-GB" sz="1693" b="1" dirty="0">
                <a:solidFill>
                  <a:srgbClr val="F1C232"/>
                </a:solidFill>
                <a:latin typeface="Playfair Display"/>
                <a:ea typeface="Playfair Display"/>
                <a:cs typeface="Playfair Display"/>
                <a:sym typeface="Playfair Display"/>
              </a:rPr>
              <a:t>Our Community</a:t>
            </a:r>
            <a:endParaRPr sz="1693" b="1" dirty="0">
              <a:solidFill>
                <a:srgbClr val="F1C232"/>
              </a:solidFill>
              <a:latin typeface="Playfair Display"/>
              <a:ea typeface="Playfair Display"/>
              <a:cs typeface="Playfair Display"/>
              <a:sym typeface="Playfair Display"/>
            </a:endParaRPr>
          </a:p>
          <a:p>
            <a:pPr>
              <a:buSzPts val="2200"/>
            </a:pPr>
            <a:endParaRPr sz="1863" b="1" dirty="0">
              <a:solidFill>
                <a:srgbClr val="F1C232"/>
              </a:solidFill>
              <a:latin typeface="Playfair Display"/>
              <a:ea typeface="Playfair Display"/>
              <a:cs typeface="Playfair Display"/>
              <a:sym typeface="Playfair Display"/>
            </a:endParaRPr>
          </a:p>
        </p:txBody>
      </p:sp>
      <p:sp>
        <p:nvSpPr>
          <p:cNvPr id="79" name="Google Shape;79;p3"/>
          <p:cNvSpPr txBox="1"/>
          <p:nvPr/>
        </p:nvSpPr>
        <p:spPr>
          <a:xfrm>
            <a:off x="5515064" y="5100751"/>
            <a:ext cx="2962021" cy="888530"/>
          </a:xfrm>
          <a:prstGeom prst="rect">
            <a:avLst/>
          </a:prstGeom>
          <a:noFill/>
          <a:ln>
            <a:noFill/>
          </a:ln>
        </p:spPr>
        <p:txBody>
          <a:bodyPr spcFirstLastPara="1" wrap="square" lIns="77410" tIns="77410" rIns="77410" bIns="77410" anchor="t" anchorCtr="0">
            <a:noAutofit/>
          </a:bodyPr>
          <a:lstStyle/>
          <a:p>
            <a:pPr>
              <a:buSzPts val="2000"/>
            </a:pPr>
            <a:r>
              <a:rPr lang="en-GB" sz="1693" b="1" dirty="0">
                <a:solidFill>
                  <a:srgbClr val="F1C232"/>
                </a:solidFill>
                <a:latin typeface="Playfair Display"/>
                <a:ea typeface="Playfair Display"/>
                <a:cs typeface="Playfair Display"/>
                <a:sym typeface="Playfair Display"/>
              </a:rPr>
              <a:t>Energising Our Collections</a:t>
            </a:r>
            <a:endParaRPr sz="1693" b="1" dirty="0">
              <a:solidFill>
                <a:srgbClr val="F1C232"/>
              </a:solidFill>
              <a:latin typeface="Playfair Display"/>
              <a:ea typeface="Playfair Display"/>
              <a:cs typeface="Playfair Display"/>
              <a:sym typeface="Playfair Display"/>
            </a:endParaRPr>
          </a:p>
          <a:p>
            <a:pPr>
              <a:buSzPts val="2200"/>
            </a:pPr>
            <a:endParaRPr sz="1863" b="1" dirty="0">
              <a:solidFill>
                <a:srgbClr val="F1C232"/>
              </a:solidFill>
              <a:latin typeface="Playfair Display"/>
              <a:ea typeface="Playfair Display"/>
              <a:cs typeface="Playfair Display"/>
              <a:sym typeface="Playfair Display"/>
            </a:endParaRPr>
          </a:p>
        </p:txBody>
      </p:sp>
      <p:sp>
        <p:nvSpPr>
          <p:cNvPr id="80" name="Google Shape;80;p3"/>
          <p:cNvSpPr txBox="1"/>
          <p:nvPr/>
        </p:nvSpPr>
        <p:spPr>
          <a:xfrm>
            <a:off x="8654131" y="5100751"/>
            <a:ext cx="3030350" cy="888530"/>
          </a:xfrm>
          <a:prstGeom prst="rect">
            <a:avLst/>
          </a:prstGeom>
          <a:noFill/>
          <a:ln>
            <a:noFill/>
          </a:ln>
        </p:spPr>
        <p:txBody>
          <a:bodyPr spcFirstLastPara="1" wrap="square" lIns="77410" tIns="77410" rIns="77410" bIns="77410" anchor="t" anchorCtr="0">
            <a:noAutofit/>
          </a:bodyPr>
          <a:lstStyle/>
          <a:p>
            <a:pPr>
              <a:buSzPts val="2000"/>
            </a:pPr>
            <a:r>
              <a:rPr lang="en-GB" sz="1693" b="1" dirty="0">
                <a:solidFill>
                  <a:srgbClr val="F1C232"/>
                </a:solidFill>
                <a:latin typeface="Playfair Display"/>
                <a:ea typeface="Playfair Display"/>
                <a:cs typeface="Playfair Display"/>
                <a:sym typeface="Playfair Display"/>
              </a:rPr>
              <a:t>Curating and Creating Our Heritage</a:t>
            </a:r>
            <a:endParaRPr sz="1693" b="1" dirty="0">
              <a:solidFill>
                <a:srgbClr val="F1C232"/>
              </a:solidFill>
              <a:latin typeface="Playfair Display"/>
              <a:ea typeface="Playfair Display"/>
              <a:cs typeface="Playfair Display"/>
              <a:sym typeface="Playfair Display"/>
            </a:endParaRPr>
          </a:p>
          <a:p>
            <a:pPr>
              <a:buSzPts val="2200"/>
            </a:pPr>
            <a:endParaRPr sz="1863" b="1" dirty="0">
              <a:solidFill>
                <a:srgbClr val="F1C232"/>
              </a:solidFill>
              <a:latin typeface="Playfair Display"/>
              <a:ea typeface="Playfair Display"/>
              <a:cs typeface="Playfair Display"/>
              <a:sym typeface="Playfair Display"/>
            </a:endParaRPr>
          </a:p>
          <a:p>
            <a:pPr>
              <a:buSzPts val="2200"/>
            </a:pPr>
            <a:endParaRPr sz="1863" b="1" dirty="0">
              <a:solidFill>
                <a:srgbClr val="F1C232"/>
              </a:solidFill>
              <a:latin typeface="Playfair Display"/>
              <a:ea typeface="Playfair Display"/>
              <a:cs typeface="Playfair Display"/>
              <a:sym typeface="Playfair Display"/>
            </a:endParaRPr>
          </a:p>
        </p:txBody>
      </p:sp>
      <p:sp>
        <p:nvSpPr>
          <p:cNvPr id="81" name="Google Shape;81;p3"/>
          <p:cNvSpPr txBox="1"/>
          <p:nvPr/>
        </p:nvSpPr>
        <p:spPr>
          <a:xfrm>
            <a:off x="1681531" y="7471075"/>
            <a:ext cx="3030350" cy="888530"/>
          </a:xfrm>
          <a:prstGeom prst="rect">
            <a:avLst/>
          </a:prstGeom>
          <a:noFill/>
          <a:ln>
            <a:noFill/>
          </a:ln>
        </p:spPr>
        <p:txBody>
          <a:bodyPr spcFirstLastPara="1" wrap="square" lIns="77410" tIns="77410" rIns="77410" bIns="77410" anchor="t" anchorCtr="0">
            <a:noAutofit/>
          </a:bodyPr>
          <a:lstStyle/>
          <a:p>
            <a:pPr>
              <a:buSzPts val="2000"/>
            </a:pPr>
            <a:r>
              <a:rPr lang="en-GB" sz="1693" b="1" dirty="0">
                <a:solidFill>
                  <a:srgbClr val="F1C232"/>
                </a:solidFill>
                <a:latin typeface="Playfair Display"/>
                <a:ea typeface="Playfair Display"/>
                <a:cs typeface="Playfair Display"/>
                <a:sym typeface="Playfair Display"/>
              </a:rPr>
              <a:t>Rejuvenating Our Physical </a:t>
            </a:r>
            <a:endParaRPr sz="1693" b="1" dirty="0">
              <a:solidFill>
                <a:srgbClr val="F1C232"/>
              </a:solidFill>
              <a:latin typeface="Playfair Display"/>
              <a:ea typeface="Playfair Display"/>
              <a:cs typeface="Playfair Display"/>
              <a:sym typeface="Playfair Display"/>
            </a:endParaRPr>
          </a:p>
          <a:p>
            <a:pPr>
              <a:buSzPts val="2000"/>
            </a:pPr>
            <a:r>
              <a:rPr lang="en-GB" sz="1693" b="1" dirty="0">
                <a:solidFill>
                  <a:srgbClr val="F1C232"/>
                </a:solidFill>
                <a:latin typeface="Playfair Display"/>
                <a:ea typeface="Playfair Display"/>
                <a:cs typeface="Playfair Display"/>
                <a:sym typeface="Playfair Display"/>
              </a:rPr>
              <a:t>&amp; Virtual Spaces</a:t>
            </a:r>
            <a:endParaRPr sz="1693" b="1" dirty="0">
              <a:solidFill>
                <a:srgbClr val="F1C232"/>
              </a:solidFill>
              <a:latin typeface="Playfair Display"/>
              <a:ea typeface="Playfair Display"/>
              <a:cs typeface="Playfair Display"/>
              <a:sym typeface="Playfair Display"/>
            </a:endParaRPr>
          </a:p>
          <a:p>
            <a:pPr>
              <a:buSzPts val="2200"/>
            </a:pPr>
            <a:endParaRPr sz="1863" b="1" dirty="0">
              <a:solidFill>
                <a:srgbClr val="F1C232"/>
              </a:solidFill>
              <a:latin typeface="Playfair Display"/>
              <a:ea typeface="Playfair Display"/>
              <a:cs typeface="Playfair Display"/>
              <a:sym typeface="Playfair Display"/>
            </a:endParaRPr>
          </a:p>
          <a:p>
            <a:pPr>
              <a:buSzPts val="2200"/>
            </a:pPr>
            <a:endParaRPr sz="1863" b="1" dirty="0">
              <a:solidFill>
                <a:srgbClr val="F1C232"/>
              </a:solidFill>
              <a:latin typeface="Playfair Display"/>
              <a:ea typeface="Playfair Display"/>
              <a:cs typeface="Playfair Display"/>
              <a:sym typeface="Playfair Display"/>
            </a:endParaRPr>
          </a:p>
        </p:txBody>
      </p:sp>
      <p:sp>
        <p:nvSpPr>
          <p:cNvPr id="82" name="Google Shape;82;p3"/>
          <p:cNvSpPr txBox="1"/>
          <p:nvPr/>
        </p:nvSpPr>
        <p:spPr>
          <a:xfrm>
            <a:off x="5515064" y="7360983"/>
            <a:ext cx="2214213" cy="998517"/>
          </a:xfrm>
          <a:prstGeom prst="rect">
            <a:avLst/>
          </a:prstGeom>
          <a:noFill/>
          <a:ln>
            <a:noFill/>
          </a:ln>
        </p:spPr>
        <p:txBody>
          <a:bodyPr spcFirstLastPara="1" wrap="square" lIns="77410" tIns="77410" rIns="77410" bIns="77410" anchor="t" anchorCtr="0">
            <a:noAutofit/>
          </a:bodyPr>
          <a:lstStyle/>
          <a:p>
            <a:pPr>
              <a:buSzPts val="2000"/>
            </a:pPr>
            <a:r>
              <a:rPr lang="en-GB" sz="1693" b="1" dirty="0">
                <a:solidFill>
                  <a:srgbClr val="F1C232"/>
                </a:solidFill>
                <a:latin typeface="Playfair Display"/>
                <a:ea typeface="Playfair Display"/>
                <a:cs typeface="Playfair Display"/>
                <a:sym typeface="Playfair Display"/>
              </a:rPr>
              <a:t>Empowering </a:t>
            </a:r>
            <a:endParaRPr sz="1693" b="1" dirty="0">
              <a:solidFill>
                <a:srgbClr val="F1C232"/>
              </a:solidFill>
              <a:latin typeface="Playfair Display"/>
              <a:ea typeface="Playfair Display"/>
              <a:cs typeface="Playfair Display"/>
              <a:sym typeface="Playfair Display"/>
            </a:endParaRPr>
          </a:p>
          <a:p>
            <a:pPr>
              <a:buSzPts val="2000"/>
            </a:pPr>
            <a:r>
              <a:rPr lang="en-GB" sz="1693" b="1" dirty="0">
                <a:solidFill>
                  <a:srgbClr val="F1C232"/>
                </a:solidFill>
                <a:latin typeface="Playfair Display"/>
                <a:ea typeface="Playfair Display"/>
                <a:cs typeface="Playfair Display"/>
                <a:sym typeface="Playfair Display"/>
              </a:rPr>
              <a:t>Our Staff</a:t>
            </a:r>
            <a:endParaRPr sz="1693" b="1" dirty="0">
              <a:solidFill>
                <a:srgbClr val="F1C232"/>
              </a:solidFill>
              <a:latin typeface="Playfair Display"/>
              <a:ea typeface="Playfair Display"/>
              <a:cs typeface="Playfair Display"/>
              <a:sym typeface="Playfair Display"/>
            </a:endParaRPr>
          </a:p>
          <a:p>
            <a:pPr>
              <a:buSzPts val="2200"/>
            </a:pPr>
            <a:endParaRPr sz="1863" b="1" dirty="0">
              <a:solidFill>
                <a:srgbClr val="F1C232"/>
              </a:solidFill>
              <a:latin typeface="Playfair Display"/>
              <a:ea typeface="Playfair Display"/>
              <a:cs typeface="Playfair Display"/>
              <a:sym typeface="Playfair Display"/>
            </a:endParaRPr>
          </a:p>
          <a:p>
            <a:pPr>
              <a:buSzPts val="2200"/>
            </a:pPr>
            <a:endParaRPr sz="1863" b="1" dirty="0">
              <a:solidFill>
                <a:srgbClr val="F1C232"/>
              </a:solidFill>
              <a:latin typeface="Playfair Display"/>
              <a:ea typeface="Playfair Display"/>
              <a:cs typeface="Playfair Display"/>
              <a:sym typeface="Playfair Display"/>
            </a:endParaRPr>
          </a:p>
        </p:txBody>
      </p:sp>
      <p:sp>
        <p:nvSpPr>
          <p:cNvPr id="83" name="Google Shape;83;p3"/>
          <p:cNvSpPr txBox="1"/>
          <p:nvPr/>
        </p:nvSpPr>
        <p:spPr>
          <a:xfrm>
            <a:off x="1644445" y="5752988"/>
            <a:ext cx="3758092" cy="536979"/>
          </a:xfrm>
          <a:prstGeom prst="rect">
            <a:avLst/>
          </a:prstGeom>
          <a:noFill/>
          <a:ln>
            <a:noFill/>
          </a:ln>
        </p:spPr>
        <p:txBody>
          <a:bodyPr spcFirstLastPara="1" wrap="square" lIns="77410" tIns="77410" rIns="77410" bIns="77410" anchor="t" anchorCtr="0">
            <a:noAutofit/>
          </a:bodyPr>
          <a:lstStyle/>
          <a:p>
            <a:pPr>
              <a:lnSpc>
                <a:spcPct val="90000"/>
              </a:lnSpc>
              <a:buSzPts val="1400"/>
            </a:pPr>
            <a:r>
              <a:rPr lang="en-GB" sz="1029" dirty="0">
                <a:solidFill>
                  <a:schemeClr val="lt1"/>
                </a:solidFill>
              </a:rPr>
              <a:t>Becoming relevant to teens &amp; young adults</a:t>
            </a:r>
            <a:endParaRPr sz="1029" dirty="0">
              <a:solidFill>
                <a:schemeClr val="lt1"/>
              </a:solidFill>
            </a:endParaRPr>
          </a:p>
          <a:p>
            <a:pPr>
              <a:lnSpc>
                <a:spcPct val="90000"/>
              </a:lnSpc>
              <a:buSzPts val="1400"/>
            </a:pPr>
            <a:r>
              <a:rPr lang="en-GB" sz="1029" dirty="0">
                <a:solidFill>
                  <a:schemeClr val="lt1"/>
                </a:solidFill>
              </a:rPr>
              <a:t>Aligning to a bigger purpose</a:t>
            </a:r>
            <a:endParaRPr sz="1029" dirty="0">
              <a:solidFill>
                <a:schemeClr val="lt1"/>
              </a:solidFill>
            </a:endParaRPr>
          </a:p>
          <a:p>
            <a:pPr>
              <a:lnSpc>
                <a:spcPct val="90000"/>
              </a:lnSpc>
              <a:buSzPts val="1400"/>
            </a:pPr>
            <a:r>
              <a:rPr lang="en-GB" sz="1029" dirty="0">
                <a:solidFill>
                  <a:schemeClr val="lt1"/>
                </a:solidFill>
              </a:rPr>
              <a:t>Entering the experience economy</a:t>
            </a:r>
            <a:endParaRPr sz="1029" dirty="0">
              <a:solidFill>
                <a:schemeClr val="lt1"/>
              </a:solidFill>
            </a:endParaRPr>
          </a:p>
        </p:txBody>
      </p:sp>
      <p:sp>
        <p:nvSpPr>
          <p:cNvPr id="84" name="Google Shape;84;p3"/>
          <p:cNvSpPr txBox="1"/>
          <p:nvPr/>
        </p:nvSpPr>
        <p:spPr>
          <a:xfrm>
            <a:off x="5515064" y="5743251"/>
            <a:ext cx="4193212" cy="536979"/>
          </a:xfrm>
          <a:prstGeom prst="rect">
            <a:avLst/>
          </a:prstGeom>
          <a:noFill/>
          <a:ln>
            <a:noFill/>
          </a:ln>
        </p:spPr>
        <p:txBody>
          <a:bodyPr spcFirstLastPara="1" wrap="square" lIns="77410" tIns="77410" rIns="77410" bIns="77410" anchor="t" anchorCtr="0">
            <a:noAutofit/>
          </a:bodyPr>
          <a:lstStyle/>
          <a:p>
            <a:pPr>
              <a:lnSpc>
                <a:spcPct val="90000"/>
              </a:lnSpc>
              <a:buSzPts val="1400"/>
            </a:pPr>
            <a:r>
              <a:rPr lang="en-GB" sz="1029" dirty="0">
                <a:solidFill>
                  <a:schemeClr val="lt1"/>
                </a:solidFill>
              </a:rPr>
              <a:t>Innovative Curation of collections</a:t>
            </a:r>
            <a:endParaRPr sz="1029" dirty="0">
              <a:solidFill>
                <a:schemeClr val="lt1"/>
              </a:solidFill>
            </a:endParaRPr>
          </a:p>
          <a:p>
            <a:pPr>
              <a:lnSpc>
                <a:spcPct val="90000"/>
              </a:lnSpc>
              <a:buSzPts val="1400"/>
            </a:pPr>
            <a:r>
              <a:rPr lang="en-GB" sz="1029" dirty="0">
                <a:solidFill>
                  <a:schemeClr val="lt1"/>
                </a:solidFill>
              </a:rPr>
              <a:t>Wayfinding life</a:t>
            </a:r>
            <a:endParaRPr sz="1029" dirty="0">
              <a:solidFill>
                <a:schemeClr val="lt1"/>
              </a:solidFill>
            </a:endParaRPr>
          </a:p>
          <a:p>
            <a:pPr>
              <a:lnSpc>
                <a:spcPct val="90000"/>
              </a:lnSpc>
              <a:buSzPts val="1400"/>
            </a:pPr>
            <a:r>
              <a:rPr lang="en-GB" sz="1029" dirty="0">
                <a:solidFill>
                  <a:schemeClr val="lt1"/>
                </a:solidFill>
              </a:rPr>
              <a:t>Meaningful partnerships</a:t>
            </a:r>
            <a:endParaRPr sz="1029" dirty="0">
              <a:solidFill>
                <a:schemeClr val="lt1"/>
              </a:solidFill>
            </a:endParaRPr>
          </a:p>
        </p:txBody>
      </p:sp>
      <p:sp>
        <p:nvSpPr>
          <p:cNvPr id="85" name="Google Shape;85;p3"/>
          <p:cNvSpPr txBox="1"/>
          <p:nvPr/>
        </p:nvSpPr>
        <p:spPr>
          <a:xfrm>
            <a:off x="8654131" y="5731048"/>
            <a:ext cx="3816260" cy="536979"/>
          </a:xfrm>
          <a:prstGeom prst="rect">
            <a:avLst/>
          </a:prstGeom>
          <a:noFill/>
          <a:ln>
            <a:noFill/>
          </a:ln>
        </p:spPr>
        <p:txBody>
          <a:bodyPr spcFirstLastPara="1" wrap="square" lIns="77410" tIns="77410" rIns="77410" bIns="77410" anchor="t" anchorCtr="0">
            <a:noAutofit/>
          </a:bodyPr>
          <a:lstStyle/>
          <a:p>
            <a:pPr>
              <a:lnSpc>
                <a:spcPct val="90000"/>
              </a:lnSpc>
              <a:buSzPts val="1400"/>
            </a:pPr>
            <a:r>
              <a:rPr lang="en-GB" sz="1029" dirty="0">
                <a:solidFill>
                  <a:schemeClr val="lt1"/>
                </a:solidFill>
              </a:rPr>
              <a:t>Pride in the past, present</a:t>
            </a:r>
            <a:endParaRPr sz="1029" dirty="0">
              <a:solidFill>
                <a:schemeClr val="lt1"/>
              </a:solidFill>
            </a:endParaRPr>
          </a:p>
          <a:p>
            <a:pPr>
              <a:lnSpc>
                <a:spcPct val="90000"/>
              </a:lnSpc>
              <a:buSzPts val="1400"/>
            </a:pPr>
            <a:r>
              <a:rPr lang="en-GB" sz="1029" dirty="0">
                <a:solidFill>
                  <a:schemeClr val="lt1"/>
                </a:solidFill>
              </a:rPr>
              <a:t>and future</a:t>
            </a:r>
            <a:endParaRPr sz="1029" dirty="0">
              <a:solidFill>
                <a:schemeClr val="lt1"/>
              </a:solidFill>
            </a:endParaRPr>
          </a:p>
        </p:txBody>
      </p:sp>
      <p:sp>
        <p:nvSpPr>
          <p:cNvPr id="86" name="Google Shape;86;p3"/>
          <p:cNvSpPr txBox="1"/>
          <p:nvPr/>
        </p:nvSpPr>
        <p:spPr>
          <a:xfrm>
            <a:off x="1718617" y="8082331"/>
            <a:ext cx="3489602" cy="536979"/>
          </a:xfrm>
          <a:prstGeom prst="rect">
            <a:avLst/>
          </a:prstGeom>
          <a:noFill/>
          <a:ln>
            <a:noFill/>
          </a:ln>
        </p:spPr>
        <p:txBody>
          <a:bodyPr spcFirstLastPara="1" wrap="square" lIns="77410" tIns="77410" rIns="77410" bIns="77410" anchor="t" anchorCtr="0">
            <a:noAutofit/>
          </a:bodyPr>
          <a:lstStyle/>
          <a:p>
            <a:pPr>
              <a:lnSpc>
                <a:spcPct val="90000"/>
              </a:lnSpc>
              <a:buSzPts val="1400"/>
            </a:pPr>
            <a:r>
              <a:rPr lang="en-GB" sz="1029" dirty="0">
                <a:solidFill>
                  <a:schemeClr val="lt1"/>
                </a:solidFill>
              </a:rPr>
              <a:t>The library as a third+ space</a:t>
            </a:r>
            <a:endParaRPr sz="1029" dirty="0">
              <a:solidFill>
                <a:schemeClr val="lt1"/>
              </a:solidFill>
            </a:endParaRPr>
          </a:p>
        </p:txBody>
      </p:sp>
      <p:sp>
        <p:nvSpPr>
          <p:cNvPr id="87" name="Google Shape;87;p3"/>
          <p:cNvSpPr txBox="1"/>
          <p:nvPr/>
        </p:nvSpPr>
        <p:spPr>
          <a:xfrm>
            <a:off x="5487610" y="7986633"/>
            <a:ext cx="3887637" cy="536979"/>
          </a:xfrm>
          <a:prstGeom prst="rect">
            <a:avLst/>
          </a:prstGeom>
          <a:noFill/>
          <a:ln>
            <a:noFill/>
          </a:ln>
        </p:spPr>
        <p:txBody>
          <a:bodyPr spcFirstLastPara="1" wrap="square" lIns="77410" tIns="77410" rIns="77410" bIns="77410" anchor="t" anchorCtr="0">
            <a:noAutofit/>
          </a:bodyPr>
          <a:lstStyle/>
          <a:p>
            <a:pPr>
              <a:lnSpc>
                <a:spcPct val="90000"/>
              </a:lnSpc>
              <a:buSzPts val="1400"/>
            </a:pPr>
            <a:r>
              <a:rPr lang="en-GB" sz="1029" dirty="0">
                <a:solidFill>
                  <a:schemeClr val="lt1"/>
                </a:solidFill>
              </a:rPr>
              <a:t>Innovation &amp; improvement</a:t>
            </a:r>
            <a:endParaRPr sz="1029" dirty="0">
              <a:solidFill>
                <a:schemeClr val="lt1"/>
              </a:solidFill>
            </a:endParaRPr>
          </a:p>
          <a:p>
            <a:pPr>
              <a:lnSpc>
                <a:spcPct val="90000"/>
              </a:lnSpc>
              <a:buSzPts val="1400"/>
            </a:pPr>
            <a:r>
              <a:rPr lang="en-GB" sz="1029" dirty="0">
                <a:solidFill>
                  <a:schemeClr val="lt1"/>
                </a:solidFill>
              </a:rPr>
              <a:t>Finding play, purpose &amp; potential</a:t>
            </a:r>
            <a:endParaRPr sz="1029" dirty="0">
              <a:solidFill>
                <a:schemeClr val="lt1"/>
              </a:solidFill>
            </a:endParaRPr>
          </a:p>
        </p:txBody>
      </p:sp>
      <p:pic>
        <p:nvPicPr>
          <p:cNvPr id="88" name="Google Shape;88;p3"/>
          <p:cNvPicPr preferRelativeResize="0"/>
          <p:nvPr/>
        </p:nvPicPr>
        <p:blipFill rotWithShape="1">
          <a:blip r:embed="rId3">
            <a:alphaModFix/>
          </a:blip>
          <a:srcRect/>
          <a:stretch/>
        </p:blipFill>
        <p:spPr>
          <a:xfrm>
            <a:off x="11340620" y="8596678"/>
            <a:ext cx="934628" cy="354917"/>
          </a:xfrm>
          <a:prstGeom prst="rect">
            <a:avLst/>
          </a:prstGeom>
          <a:noFill/>
          <a:ln>
            <a:noFill/>
          </a:ln>
        </p:spPr>
      </p:pic>
      <p:pic>
        <p:nvPicPr>
          <p:cNvPr id="89" name="Google Shape;89;p3"/>
          <p:cNvPicPr preferRelativeResize="0"/>
          <p:nvPr/>
        </p:nvPicPr>
        <p:blipFill rotWithShape="1">
          <a:blip r:embed="rId4">
            <a:alphaModFix/>
          </a:blip>
          <a:srcRect/>
          <a:stretch/>
        </p:blipFill>
        <p:spPr>
          <a:xfrm>
            <a:off x="10021410" y="8657138"/>
            <a:ext cx="1099907" cy="354918"/>
          </a:xfrm>
          <a:prstGeom prst="rect">
            <a:avLst/>
          </a:prstGeom>
          <a:noFill/>
          <a:ln>
            <a:noFill/>
          </a:ln>
        </p:spPr>
      </p:pic>
      <p:pic>
        <p:nvPicPr>
          <p:cNvPr id="90" name="Google Shape;90;p3"/>
          <p:cNvPicPr preferRelativeResize="0"/>
          <p:nvPr/>
        </p:nvPicPr>
        <p:blipFill rotWithShape="1">
          <a:blip r:embed="rId5">
            <a:alphaModFix/>
          </a:blip>
          <a:srcRect/>
          <a:stretch/>
        </p:blipFill>
        <p:spPr>
          <a:xfrm>
            <a:off x="5450421" y="4258507"/>
            <a:ext cx="893349" cy="893354"/>
          </a:xfrm>
          <a:prstGeom prst="rect">
            <a:avLst/>
          </a:prstGeom>
          <a:noFill/>
          <a:ln>
            <a:noFill/>
          </a:ln>
        </p:spPr>
      </p:pic>
      <p:pic>
        <p:nvPicPr>
          <p:cNvPr id="91" name="Google Shape;91;p3"/>
          <p:cNvPicPr preferRelativeResize="0"/>
          <p:nvPr/>
        </p:nvPicPr>
        <p:blipFill rotWithShape="1">
          <a:blip r:embed="rId6">
            <a:alphaModFix/>
          </a:blip>
          <a:srcRect/>
          <a:stretch/>
        </p:blipFill>
        <p:spPr>
          <a:xfrm>
            <a:off x="1753619" y="4205238"/>
            <a:ext cx="965879" cy="965864"/>
          </a:xfrm>
          <a:prstGeom prst="rect">
            <a:avLst/>
          </a:prstGeom>
          <a:noFill/>
          <a:ln>
            <a:noFill/>
          </a:ln>
        </p:spPr>
      </p:pic>
      <p:pic>
        <p:nvPicPr>
          <p:cNvPr id="92" name="Google Shape;92;p3"/>
          <p:cNvPicPr preferRelativeResize="0"/>
          <p:nvPr/>
        </p:nvPicPr>
        <p:blipFill rotWithShape="1">
          <a:blip r:embed="rId7">
            <a:alphaModFix/>
          </a:blip>
          <a:srcRect/>
          <a:stretch/>
        </p:blipFill>
        <p:spPr>
          <a:xfrm>
            <a:off x="8610399" y="4241510"/>
            <a:ext cx="893336" cy="893323"/>
          </a:xfrm>
          <a:prstGeom prst="rect">
            <a:avLst/>
          </a:prstGeom>
          <a:noFill/>
          <a:ln>
            <a:noFill/>
          </a:ln>
        </p:spPr>
      </p:pic>
      <p:pic>
        <p:nvPicPr>
          <p:cNvPr id="93" name="Google Shape;93;p3"/>
          <p:cNvPicPr preferRelativeResize="0"/>
          <p:nvPr/>
        </p:nvPicPr>
        <p:blipFill rotWithShape="1">
          <a:blip r:embed="rId8">
            <a:alphaModFix/>
          </a:blip>
          <a:srcRect/>
          <a:stretch/>
        </p:blipFill>
        <p:spPr>
          <a:xfrm>
            <a:off x="5336586" y="6435138"/>
            <a:ext cx="965879" cy="965884"/>
          </a:xfrm>
          <a:prstGeom prst="rect">
            <a:avLst/>
          </a:prstGeom>
          <a:noFill/>
          <a:ln>
            <a:noFill/>
          </a:ln>
        </p:spPr>
      </p:pic>
      <p:pic>
        <p:nvPicPr>
          <p:cNvPr id="94" name="Google Shape;94;p3"/>
          <p:cNvPicPr preferRelativeResize="0"/>
          <p:nvPr/>
        </p:nvPicPr>
        <p:blipFill rotWithShape="1">
          <a:blip r:embed="rId9">
            <a:alphaModFix/>
          </a:blip>
          <a:srcRect/>
          <a:stretch/>
        </p:blipFill>
        <p:spPr>
          <a:xfrm>
            <a:off x="1681533" y="6613798"/>
            <a:ext cx="1043698" cy="1043703"/>
          </a:xfrm>
          <a:prstGeom prst="rect">
            <a:avLst/>
          </a:prstGeom>
          <a:noFill/>
          <a:ln>
            <a:noFill/>
          </a:ln>
        </p:spPr>
      </p:pic>
      <p:sp>
        <p:nvSpPr>
          <p:cNvPr id="95" name="Google Shape;95;p3"/>
          <p:cNvSpPr txBox="1"/>
          <p:nvPr/>
        </p:nvSpPr>
        <p:spPr>
          <a:xfrm>
            <a:off x="490379" y="697789"/>
            <a:ext cx="2253839" cy="2865751"/>
          </a:xfrm>
          <a:prstGeom prst="rect">
            <a:avLst/>
          </a:prstGeom>
          <a:noFill/>
          <a:ln>
            <a:noFill/>
          </a:ln>
        </p:spPr>
        <p:txBody>
          <a:bodyPr spcFirstLastPara="1" wrap="square" lIns="77410" tIns="77410" rIns="77410" bIns="77410" anchor="t" anchorCtr="0">
            <a:noAutofit/>
          </a:bodyPr>
          <a:lstStyle/>
          <a:p>
            <a:pPr>
              <a:lnSpc>
                <a:spcPct val="80000"/>
              </a:lnSpc>
              <a:buSzPts val="3500"/>
            </a:pPr>
            <a:r>
              <a:rPr lang="en-GB" sz="2963" dirty="0">
                <a:solidFill>
                  <a:srgbClr val="FFFFFF"/>
                </a:solidFill>
                <a:latin typeface="Playfair Display Black"/>
                <a:ea typeface="Playfair Display Black"/>
                <a:cs typeface="Playfair Display Black"/>
                <a:sym typeface="Playfair Display Black"/>
              </a:rPr>
              <a:t>Our</a:t>
            </a:r>
            <a:endParaRPr sz="2963" dirty="0">
              <a:solidFill>
                <a:srgbClr val="FFFFFF"/>
              </a:solidFill>
              <a:latin typeface="Playfair Display Black"/>
              <a:ea typeface="Playfair Display Black"/>
              <a:cs typeface="Playfair Display Black"/>
              <a:sym typeface="Playfair Display Black"/>
            </a:endParaRPr>
          </a:p>
          <a:p>
            <a:pPr>
              <a:lnSpc>
                <a:spcPct val="80000"/>
              </a:lnSpc>
              <a:buSzPts val="3500"/>
            </a:pPr>
            <a:r>
              <a:rPr lang="en-GB" sz="2963" dirty="0">
                <a:solidFill>
                  <a:srgbClr val="FFFFFF"/>
                </a:solidFill>
                <a:latin typeface="Playfair Display Black"/>
                <a:ea typeface="Playfair Display Black"/>
                <a:cs typeface="Playfair Display Black"/>
                <a:sym typeface="Playfair Display Black"/>
              </a:rPr>
              <a:t>Library,</a:t>
            </a:r>
            <a:endParaRPr sz="2963" dirty="0">
              <a:solidFill>
                <a:srgbClr val="FFFFFF"/>
              </a:solidFill>
              <a:latin typeface="Playfair Display Black"/>
              <a:ea typeface="Playfair Display Black"/>
              <a:cs typeface="Playfair Display Black"/>
              <a:sym typeface="Playfair Display Black"/>
            </a:endParaRPr>
          </a:p>
          <a:p>
            <a:pPr>
              <a:lnSpc>
                <a:spcPct val="80000"/>
              </a:lnSpc>
              <a:buSzPts val="3500"/>
            </a:pPr>
            <a:r>
              <a:rPr lang="en-GB" sz="2963" dirty="0">
                <a:solidFill>
                  <a:srgbClr val="FFFFFF"/>
                </a:solidFill>
                <a:latin typeface="Playfair Display Black"/>
                <a:ea typeface="Playfair Display Black"/>
                <a:cs typeface="Playfair Display Black"/>
                <a:sym typeface="Playfair Display Black"/>
              </a:rPr>
              <a:t>Our </a:t>
            </a:r>
            <a:endParaRPr sz="2963" dirty="0">
              <a:solidFill>
                <a:srgbClr val="FFFFFF"/>
              </a:solidFill>
              <a:latin typeface="Playfair Display Black"/>
              <a:ea typeface="Playfair Display Black"/>
              <a:cs typeface="Playfair Display Black"/>
              <a:sym typeface="Playfair Display Black"/>
            </a:endParaRPr>
          </a:p>
          <a:p>
            <a:pPr>
              <a:lnSpc>
                <a:spcPct val="80000"/>
              </a:lnSpc>
              <a:buSzPts val="3500"/>
            </a:pPr>
            <a:r>
              <a:rPr lang="en-GB" sz="2963" dirty="0">
                <a:solidFill>
                  <a:srgbClr val="FFFFFF"/>
                </a:solidFill>
                <a:latin typeface="Playfair Display Black"/>
                <a:ea typeface="Playfair Display Black"/>
                <a:cs typeface="Playfair Display Black"/>
                <a:sym typeface="Playfair Display Black"/>
              </a:rPr>
              <a:t>Future</a:t>
            </a:r>
            <a:endParaRPr sz="2963" dirty="0">
              <a:solidFill>
                <a:srgbClr val="FFFFFF"/>
              </a:solidFill>
              <a:latin typeface="Playfair Display Black"/>
              <a:ea typeface="Playfair Display Black"/>
              <a:cs typeface="Playfair Display Black"/>
              <a:sym typeface="Playfair Display Black"/>
            </a:endParaRPr>
          </a:p>
          <a:p>
            <a:pPr algn="ctr">
              <a:lnSpc>
                <a:spcPct val="80000"/>
              </a:lnSpc>
              <a:buSzPts val="6300"/>
            </a:pPr>
            <a:endParaRPr sz="5334" b="1" dirty="0">
              <a:solidFill>
                <a:srgbClr val="FFFFFF"/>
              </a:solidFill>
              <a:latin typeface="Ubuntu"/>
              <a:ea typeface="Ubuntu"/>
              <a:cs typeface="Ubuntu"/>
              <a:sym typeface="Ubuntu"/>
            </a:endParaRPr>
          </a:p>
        </p:txBody>
      </p:sp>
      <p:sp>
        <p:nvSpPr>
          <p:cNvPr id="96" name="Google Shape;96;p3"/>
          <p:cNvSpPr/>
          <p:nvPr/>
        </p:nvSpPr>
        <p:spPr>
          <a:xfrm>
            <a:off x="4325628" y="697790"/>
            <a:ext cx="2174079" cy="2174079"/>
          </a:xfrm>
          <a:prstGeom prst="ellipse">
            <a:avLst/>
          </a:prstGeom>
          <a:solidFill>
            <a:srgbClr val="DD7E6B"/>
          </a:solidFill>
          <a:ln>
            <a:noFill/>
          </a:ln>
        </p:spPr>
        <p:txBody>
          <a:bodyPr spcFirstLastPara="1" wrap="square" lIns="0" tIns="77410" rIns="0" bIns="77410" anchor="t" anchorCtr="0">
            <a:noAutofit/>
          </a:bodyPr>
          <a:lstStyle/>
          <a:p>
            <a:pPr algn="ctr">
              <a:buSzPts val="1400"/>
            </a:pPr>
            <a:r>
              <a:rPr lang="en-GB" sz="1029" b="1" dirty="0"/>
              <a:t>INNOVATION FOR THE LIBRARY WE NEED TODAY</a:t>
            </a:r>
            <a:endParaRPr sz="1029" b="1" dirty="0"/>
          </a:p>
          <a:p>
            <a:pPr algn="ctr">
              <a:buSzPts val="1200"/>
            </a:pPr>
            <a:endParaRPr sz="1016" b="1" dirty="0"/>
          </a:p>
          <a:p>
            <a:pPr algn="ctr">
              <a:buSzPts val="1200"/>
            </a:pPr>
            <a:r>
              <a:rPr lang="en-GB" sz="1016" b="1" dirty="0"/>
              <a:t>Human-Centred Innovation for, with &amp; through the library </a:t>
            </a:r>
            <a:endParaRPr sz="1016" b="1" dirty="0"/>
          </a:p>
        </p:txBody>
      </p:sp>
      <p:sp>
        <p:nvSpPr>
          <p:cNvPr id="97" name="Google Shape;97;p3"/>
          <p:cNvSpPr/>
          <p:nvPr/>
        </p:nvSpPr>
        <p:spPr>
          <a:xfrm>
            <a:off x="6302446" y="697790"/>
            <a:ext cx="2174079" cy="2174079"/>
          </a:xfrm>
          <a:prstGeom prst="ellipse">
            <a:avLst/>
          </a:prstGeom>
          <a:solidFill>
            <a:srgbClr val="93C47D">
              <a:alpha val="74901"/>
            </a:srgbClr>
          </a:solidFill>
          <a:ln>
            <a:noFill/>
          </a:ln>
        </p:spPr>
        <p:txBody>
          <a:bodyPr spcFirstLastPara="1" wrap="square" lIns="0" tIns="77410" rIns="0" bIns="77410" anchor="t" anchorCtr="0">
            <a:noAutofit/>
          </a:bodyPr>
          <a:lstStyle/>
          <a:p>
            <a:pPr algn="ctr">
              <a:buSzPts val="1400"/>
            </a:pPr>
            <a:r>
              <a:rPr lang="en-GB" sz="1029" b="1" dirty="0">
                <a:solidFill>
                  <a:schemeClr val="dk1"/>
                </a:solidFill>
              </a:rPr>
              <a:t>THE LIBRARY WORKING FOR TOMORROW</a:t>
            </a:r>
            <a:endParaRPr sz="1029" b="1" dirty="0">
              <a:solidFill>
                <a:schemeClr val="dk1"/>
              </a:solidFill>
            </a:endParaRPr>
          </a:p>
          <a:p>
            <a:pPr algn="ctr">
              <a:buSzPts val="1200"/>
            </a:pPr>
            <a:endParaRPr sz="1016" b="1" dirty="0">
              <a:solidFill>
                <a:schemeClr val="dk1"/>
              </a:solidFill>
            </a:endParaRPr>
          </a:p>
          <a:p>
            <a:pPr algn="ctr">
              <a:buSzPts val="1200"/>
            </a:pPr>
            <a:r>
              <a:rPr lang="en-GB" sz="1016" b="1" dirty="0">
                <a:solidFill>
                  <a:schemeClr val="dk1"/>
                </a:solidFill>
              </a:rPr>
              <a:t>The library responding to the increasing community, social and global challenges</a:t>
            </a:r>
            <a:endParaRPr sz="1016" dirty="0"/>
          </a:p>
        </p:txBody>
      </p:sp>
      <p:grpSp>
        <p:nvGrpSpPr>
          <p:cNvPr id="98" name="Google Shape;98;p3"/>
          <p:cNvGrpSpPr/>
          <p:nvPr/>
        </p:nvGrpSpPr>
        <p:grpSpPr>
          <a:xfrm>
            <a:off x="662451" y="3049444"/>
            <a:ext cx="9622717" cy="511366"/>
            <a:chOff x="782388" y="3049100"/>
            <a:chExt cx="11364925" cy="603950"/>
          </a:xfrm>
        </p:grpSpPr>
        <p:sp>
          <p:nvSpPr>
            <p:cNvPr id="99" name="Google Shape;99;p3"/>
            <p:cNvSpPr txBox="1"/>
            <p:nvPr/>
          </p:nvSpPr>
          <p:spPr>
            <a:xfrm>
              <a:off x="782388" y="3292025"/>
              <a:ext cx="2410800" cy="349500"/>
            </a:xfrm>
            <a:prstGeom prst="rect">
              <a:avLst/>
            </a:prstGeom>
            <a:noFill/>
            <a:ln>
              <a:noFill/>
            </a:ln>
          </p:spPr>
          <p:txBody>
            <a:bodyPr spcFirstLastPara="1" wrap="square" lIns="77410" tIns="77410" rIns="77410" bIns="77410" anchor="t" anchorCtr="0">
              <a:noAutofit/>
            </a:bodyPr>
            <a:lstStyle/>
            <a:p>
              <a:pPr algn="ctr">
                <a:buSzPts val="1300"/>
              </a:pPr>
              <a:r>
                <a:rPr lang="en-GB" sz="1101" dirty="0">
                  <a:solidFill>
                    <a:srgbClr val="F1C232"/>
                  </a:solidFill>
                </a:rPr>
                <a:t>SDL champion for </a:t>
              </a:r>
              <a:endParaRPr sz="1101" dirty="0">
                <a:solidFill>
                  <a:srgbClr val="F1C232"/>
                </a:solidFill>
              </a:endParaRPr>
            </a:p>
            <a:p>
              <a:pPr algn="ctr">
                <a:buSzPts val="1800"/>
              </a:pPr>
              <a:r>
                <a:rPr lang="en-GB" sz="1524" b="1" dirty="0">
                  <a:solidFill>
                    <a:schemeClr val="lt1"/>
                  </a:solidFill>
                </a:rPr>
                <a:t>Environment &amp; Sustainability</a:t>
              </a:r>
              <a:endParaRPr sz="1524" b="1" dirty="0">
                <a:solidFill>
                  <a:schemeClr val="lt1"/>
                </a:solidFill>
              </a:endParaRPr>
            </a:p>
          </p:txBody>
        </p:sp>
        <p:sp>
          <p:nvSpPr>
            <p:cNvPr id="100" name="Google Shape;100;p3"/>
            <p:cNvSpPr txBox="1"/>
            <p:nvPr/>
          </p:nvSpPr>
          <p:spPr>
            <a:xfrm>
              <a:off x="3015263" y="3292025"/>
              <a:ext cx="2410800" cy="349500"/>
            </a:xfrm>
            <a:prstGeom prst="rect">
              <a:avLst/>
            </a:prstGeom>
            <a:noFill/>
            <a:ln>
              <a:noFill/>
            </a:ln>
          </p:spPr>
          <p:txBody>
            <a:bodyPr spcFirstLastPara="1" wrap="square" lIns="77410" tIns="77410" rIns="77410" bIns="77410" anchor="t" anchorCtr="0">
              <a:noAutofit/>
            </a:bodyPr>
            <a:lstStyle/>
            <a:p>
              <a:pPr algn="ctr">
                <a:buSzPts val="1300"/>
              </a:pPr>
              <a:r>
                <a:rPr lang="en-GB" sz="1101" dirty="0">
                  <a:solidFill>
                    <a:srgbClr val="F1C232"/>
                  </a:solidFill>
                </a:rPr>
                <a:t>SDL champion for </a:t>
              </a:r>
              <a:endParaRPr sz="1101" dirty="0">
                <a:solidFill>
                  <a:srgbClr val="F1C232"/>
                </a:solidFill>
              </a:endParaRPr>
            </a:p>
            <a:p>
              <a:pPr algn="ctr">
                <a:buSzPts val="1800"/>
              </a:pPr>
              <a:r>
                <a:rPr lang="en-GB" sz="1524" b="1" dirty="0">
                  <a:solidFill>
                    <a:schemeClr val="lt1"/>
                  </a:solidFill>
                </a:rPr>
                <a:t>Innovation &amp; Creativity</a:t>
              </a:r>
              <a:endParaRPr sz="1524" b="1" dirty="0">
                <a:solidFill>
                  <a:schemeClr val="lt1"/>
                </a:solidFill>
              </a:endParaRPr>
            </a:p>
          </p:txBody>
        </p:sp>
        <p:sp>
          <p:nvSpPr>
            <p:cNvPr id="101" name="Google Shape;101;p3"/>
            <p:cNvSpPr txBox="1"/>
            <p:nvPr/>
          </p:nvSpPr>
          <p:spPr>
            <a:xfrm>
              <a:off x="5334863" y="3292025"/>
              <a:ext cx="2410800" cy="349500"/>
            </a:xfrm>
            <a:prstGeom prst="rect">
              <a:avLst/>
            </a:prstGeom>
            <a:noFill/>
            <a:ln>
              <a:noFill/>
            </a:ln>
          </p:spPr>
          <p:txBody>
            <a:bodyPr spcFirstLastPara="1" wrap="square" lIns="77410" tIns="77410" rIns="77410" bIns="77410" anchor="t" anchorCtr="0">
              <a:noAutofit/>
            </a:bodyPr>
            <a:lstStyle/>
            <a:p>
              <a:pPr algn="ctr">
                <a:buSzPts val="1300"/>
              </a:pPr>
              <a:r>
                <a:rPr lang="en-GB" sz="1101" dirty="0">
                  <a:solidFill>
                    <a:srgbClr val="F1C232"/>
                  </a:solidFill>
                </a:rPr>
                <a:t>SDL champion for </a:t>
              </a:r>
              <a:endParaRPr sz="1101" dirty="0">
                <a:solidFill>
                  <a:srgbClr val="F1C232"/>
                </a:solidFill>
              </a:endParaRPr>
            </a:p>
            <a:p>
              <a:pPr algn="ctr">
                <a:buSzPts val="1800"/>
              </a:pPr>
              <a:r>
                <a:rPr lang="en-GB" sz="1524" b="1" dirty="0">
                  <a:solidFill>
                    <a:schemeClr val="lt1"/>
                  </a:solidFill>
                </a:rPr>
                <a:t>Literacy &amp; the </a:t>
              </a:r>
              <a:endParaRPr sz="1524" b="1" dirty="0">
                <a:solidFill>
                  <a:schemeClr val="lt1"/>
                </a:solidFill>
              </a:endParaRPr>
            </a:p>
            <a:p>
              <a:pPr algn="ctr">
                <a:buSzPts val="1800"/>
              </a:pPr>
              <a:r>
                <a:rPr lang="en-GB" sz="1524" b="1" dirty="0">
                  <a:solidFill>
                    <a:schemeClr val="lt1"/>
                  </a:solidFill>
                </a:rPr>
                <a:t>Irish Language</a:t>
              </a:r>
              <a:r>
                <a:rPr lang="en-GB" sz="1693" b="1" dirty="0">
                  <a:solidFill>
                    <a:schemeClr val="lt1"/>
                  </a:solidFill>
                </a:rPr>
                <a:t> </a:t>
              </a:r>
              <a:endParaRPr sz="1693" b="1" dirty="0">
                <a:solidFill>
                  <a:schemeClr val="lt1"/>
                </a:solidFill>
              </a:endParaRPr>
            </a:p>
          </p:txBody>
        </p:sp>
        <p:sp>
          <p:nvSpPr>
            <p:cNvPr id="102" name="Google Shape;102;p3"/>
            <p:cNvSpPr txBox="1"/>
            <p:nvPr/>
          </p:nvSpPr>
          <p:spPr>
            <a:xfrm>
              <a:off x="7588163" y="3292025"/>
              <a:ext cx="2410800" cy="349500"/>
            </a:xfrm>
            <a:prstGeom prst="rect">
              <a:avLst/>
            </a:prstGeom>
            <a:noFill/>
            <a:ln>
              <a:noFill/>
            </a:ln>
          </p:spPr>
          <p:txBody>
            <a:bodyPr spcFirstLastPara="1" wrap="square" lIns="77410" tIns="77410" rIns="77410" bIns="77410" anchor="t" anchorCtr="0">
              <a:noAutofit/>
            </a:bodyPr>
            <a:lstStyle/>
            <a:p>
              <a:pPr algn="ctr">
                <a:buSzPts val="1300"/>
              </a:pPr>
              <a:r>
                <a:rPr lang="en-GB" sz="1101" dirty="0">
                  <a:solidFill>
                    <a:srgbClr val="F1C232"/>
                  </a:solidFill>
                </a:rPr>
                <a:t>SDL champion for </a:t>
              </a:r>
              <a:endParaRPr sz="1101" dirty="0">
                <a:solidFill>
                  <a:srgbClr val="F1C232"/>
                </a:solidFill>
              </a:endParaRPr>
            </a:p>
            <a:p>
              <a:pPr algn="ctr">
                <a:buSzPts val="1800"/>
              </a:pPr>
              <a:r>
                <a:rPr lang="en-GB" sz="1524" b="1" dirty="0">
                  <a:solidFill>
                    <a:schemeClr val="lt1"/>
                  </a:solidFill>
                </a:rPr>
                <a:t>Heritage &amp; </a:t>
              </a:r>
              <a:endParaRPr sz="1524" b="1" dirty="0">
                <a:solidFill>
                  <a:schemeClr val="lt1"/>
                </a:solidFill>
              </a:endParaRPr>
            </a:p>
            <a:p>
              <a:pPr algn="ctr">
                <a:buSzPts val="1800"/>
              </a:pPr>
              <a:r>
                <a:rPr lang="en-GB" sz="1524" b="1" dirty="0">
                  <a:solidFill>
                    <a:schemeClr val="lt1"/>
                  </a:solidFill>
                </a:rPr>
                <a:t>History</a:t>
              </a:r>
              <a:r>
                <a:rPr lang="en-GB" sz="1693" b="1" dirty="0">
                  <a:solidFill>
                    <a:schemeClr val="lt1"/>
                  </a:solidFill>
                </a:rPr>
                <a:t> </a:t>
              </a:r>
              <a:endParaRPr sz="1693" b="1" dirty="0">
                <a:solidFill>
                  <a:schemeClr val="lt1"/>
                </a:solidFill>
              </a:endParaRPr>
            </a:p>
          </p:txBody>
        </p:sp>
        <p:sp>
          <p:nvSpPr>
            <p:cNvPr id="103" name="Google Shape;103;p3"/>
            <p:cNvSpPr txBox="1"/>
            <p:nvPr/>
          </p:nvSpPr>
          <p:spPr>
            <a:xfrm>
              <a:off x="9736513" y="3303550"/>
              <a:ext cx="2410800" cy="349500"/>
            </a:xfrm>
            <a:prstGeom prst="rect">
              <a:avLst/>
            </a:prstGeom>
            <a:noFill/>
            <a:ln>
              <a:noFill/>
            </a:ln>
          </p:spPr>
          <p:txBody>
            <a:bodyPr spcFirstLastPara="1" wrap="square" lIns="77410" tIns="77410" rIns="77410" bIns="77410" anchor="t" anchorCtr="0">
              <a:noAutofit/>
            </a:bodyPr>
            <a:lstStyle/>
            <a:p>
              <a:pPr algn="ctr">
                <a:buSzPts val="1300"/>
              </a:pPr>
              <a:r>
                <a:rPr lang="en-GB" sz="1101" dirty="0">
                  <a:solidFill>
                    <a:srgbClr val="F1C232"/>
                  </a:solidFill>
                </a:rPr>
                <a:t>SDL champion for </a:t>
              </a:r>
              <a:endParaRPr sz="1101" dirty="0">
                <a:solidFill>
                  <a:srgbClr val="F1C232"/>
                </a:solidFill>
              </a:endParaRPr>
            </a:p>
            <a:p>
              <a:pPr algn="ctr">
                <a:buSzPts val="1800"/>
              </a:pPr>
              <a:r>
                <a:rPr lang="en-GB" sz="1524" b="1" dirty="0">
                  <a:solidFill>
                    <a:schemeClr val="lt1"/>
                  </a:solidFill>
                </a:rPr>
                <a:t>Equality, Diversity </a:t>
              </a:r>
              <a:endParaRPr sz="1524" b="1" dirty="0">
                <a:solidFill>
                  <a:schemeClr val="lt1"/>
                </a:solidFill>
              </a:endParaRPr>
            </a:p>
            <a:p>
              <a:pPr algn="ctr">
                <a:buSzPts val="1800"/>
              </a:pPr>
              <a:r>
                <a:rPr lang="en-GB" sz="1524" b="1" dirty="0">
                  <a:solidFill>
                    <a:schemeClr val="lt1"/>
                  </a:solidFill>
                </a:rPr>
                <a:t>&amp; Inclusion  </a:t>
              </a:r>
              <a:endParaRPr sz="1524" b="1" dirty="0">
                <a:solidFill>
                  <a:schemeClr val="lt1"/>
                </a:solidFill>
              </a:endParaRPr>
            </a:p>
          </p:txBody>
        </p:sp>
        <p:pic>
          <p:nvPicPr>
            <p:cNvPr id="104" name="Google Shape;104;p3"/>
            <p:cNvPicPr preferRelativeResize="0"/>
            <p:nvPr/>
          </p:nvPicPr>
          <p:blipFill rotWithShape="1">
            <a:blip r:embed="rId10">
              <a:alphaModFix/>
            </a:blip>
            <a:srcRect/>
            <a:stretch/>
          </p:blipFill>
          <p:spPr>
            <a:xfrm>
              <a:off x="1894475" y="3049100"/>
              <a:ext cx="274650" cy="274650"/>
            </a:xfrm>
            <a:prstGeom prst="rect">
              <a:avLst/>
            </a:prstGeom>
            <a:noFill/>
            <a:ln>
              <a:noFill/>
            </a:ln>
          </p:spPr>
        </p:pic>
        <p:pic>
          <p:nvPicPr>
            <p:cNvPr id="105" name="Google Shape;105;p3"/>
            <p:cNvPicPr preferRelativeResize="0"/>
            <p:nvPr/>
          </p:nvPicPr>
          <p:blipFill rotWithShape="1">
            <a:blip r:embed="rId10">
              <a:alphaModFix/>
            </a:blip>
            <a:srcRect/>
            <a:stretch/>
          </p:blipFill>
          <p:spPr>
            <a:xfrm>
              <a:off x="4083350" y="3049100"/>
              <a:ext cx="274650" cy="274650"/>
            </a:xfrm>
            <a:prstGeom prst="rect">
              <a:avLst/>
            </a:prstGeom>
            <a:noFill/>
            <a:ln>
              <a:noFill/>
            </a:ln>
          </p:spPr>
        </p:pic>
        <p:pic>
          <p:nvPicPr>
            <p:cNvPr id="106" name="Google Shape;106;p3"/>
            <p:cNvPicPr preferRelativeResize="0"/>
            <p:nvPr/>
          </p:nvPicPr>
          <p:blipFill rotWithShape="1">
            <a:blip r:embed="rId10">
              <a:alphaModFix/>
            </a:blip>
            <a:srcRect/>
            <a:stretch/>
          </p:blipFill>
          <p:spPr>
            <a:xfrm>
              <a:off x="6402950" y="3049100"/>
              <a:ext cx="274650" cy="274650"/>
            </a:xfrm>
            <a:prstGeom prst="rect">
              <a:avLst/>
            </a:prstGeom>
            <a:noFill/>
            <a:ln>
              <a:noFill/>
            </a:ln>
          </p:spPr>
        </p:pic>
        <p:pic>
          <p:nvPicPr>
            <p:cNvPr id="107" name="Google Shape;107;p3"/>
            <p:cNvPicPr preferRelativeResize="0"/>
            <p:nvPr/>
          </p:nvPicPr>
          <p:blipFill rotWithShape="1">
            <a:blip r:embed="rId10">
              <a:alphaModFix/>
            </a:blip>
            <a:srcRect/>
            <a:stretch/>
          </p:blipFill>
          <p:spPr>
            <a:xfrm>
              <a:off x="8665000" y="3049100"/>
              <a:ext cx="274650" cy="274650"/>
            </a:xfrm>
            <a:prstGeom prst="rect">
              <a:avLst/>
            </a:prstGeom>
            <a:noFill/>
            <a:ln>
              <a:noFill/>
            </a:ln>
          </p:spPr>
        </p:pic>
        <p:pic>
          <p:nvPicPr>
            <p:cNvPr id="108" name="Google Shape;108;p3"/>
            <p:cNvPicPr preferRelativeResize="0"/>
            <p:nvPr/>
          </p:nvPicPr>
          <p:blipFill rotWithShape="1">
            <a:blip r:embed="rId10">
              <a:alphaModFix/>
            </a:blip>
            <a:srcRect/>
            <a:stretch/>
          </p:blipFill>
          <p:spPr>
            <a:xfrm>
              <a:off x="10804600" y="3060250"/>
              <a:ext cx="274650" cy="274650"/>
            </a:xfrm>
            <a:prstGeom prst="rect">
              <a:avLst/>
            </a:prstGeom>
            <a:noFill/>
            <a:ln>
              <a:noFill/>
            </a:ln>
          </p:spPr>
        </p:pic>
      </p:grpSp>
      <p:cxnSp>
        <p:nvCxnSpPr>
          <p:cNvPr id="109" name="Google Shape;109;p3"/>
          <p:cNvCxnSpPr/>
          <p:nvPr/>
        </p:nvCxnSpPr>
        <p:spPr>
          <a:xfrm>
            <a:off x="1714679" y="3229029"/>
            <a:ext cx="9481974" cy="0"/>
          </a:xfrm>
          <a:prstGeom prst="straightConnector1">
            <a:avLst/>
          </a:prstGeom>
          <a:noFill/>
          <a:ln w="9525" cap="flat" cmpd="sng">
            <a:solidFill>
              <a:schemeClr val="lt1"/>
            </a:solidFill>
            <a:prstDash val="dot"/>
            <a:round/>
            <a:headEnd type="none" w="sm" len="sm"/>
            <a:tailEnd type="none" w="sm" len="sm"/>
          </a:ln>
        </p:spPr>
      </p:cxnSp>
      <p:cxnSp>
        <p:nvCxnSpPr>
          <p:cNvPr id="110" name="Google Shape;110;p3"/>
          <p:cNvCxnSpPr/>
          <p:nvPr/>
        </p:nvCxnSpPr>
        <p:spPr>
          <a:xfrm>
            <a:off x="1367352" y="4112077"/>
            <a:ext cx="10019461" cy="0"/>
          </a:xfrm>
          <a:prstGeom prst="straightConnector1">
            <a:avLst/>
          </a:prstGeom>
          <a:noFill/>
          <a:ln w="9525" cap="flat" cmpd="sng">
            <a:solidFill>
              <a:schemeClr val="lt1"/>
            </a:solidFill>
            <a:prstDash val="dot"/>
            <a:round/>
            <a:headEnd type="none" w="sm" len="sm"/>
            <a:tailEnd type="none" w="sm" len="sm"/>
          </a:ln>
        </p:spPr>
      </p:cxnSp>
      <p:grpSp>
        <p:nvGrpSpPr>
          <p:cNvPr id="111" name="Google Shape;111;p3"/>
          <p:cNvGrpSpPr/>
          <p:nvPr/>
        </p:nvGrpSpPr>
        <p:grpSpPr>
          <a:xfrm>
            <a:off x="10179498" y="3058884"/>
            <a:ext cx="2041232" cy="501926"/>
            <a:chOff x="9736513" y="3060250"/>
            <a:chExt cx="2410800" cy="592800"/>
          </a:xfrm>
        </p:grpSpPr>
        <p:sp>
          <p:nvSpPr>
            <p:cNvPr id="112" name="Google Shape;112;p3"/>
            <p:cNvSpPr txBox="1"/>
            <p:nvPr/>
          </p:nvSpPr>
          <p:spPr>
            <a:xfrm>
              <a:off x="9736513" y="3303550"/>
              <a:ext cx="2410800" cy="349500"/>
            </a:xfrm>
            <a:prstGeom prst="rect">
              <a:avLst/>
            </a:prstGeom>
            <a:noFill/>
            <a:ln>
              <a:noFill/>
            </a:ln>
          </p:spPr>
          <p:txBody>
            <a:bodyPr spcFirstLastPara="1" wrap="square" lIns="77410" tIns="77410" rIns="77410" bIns="77410" anchor="t" anchorCtr="0">
              <a:noAutofit/>
            </a:bodyPr>
            <a:lstStyle/>
            <a:p>
              <a:pPr algn="ctr">
                <a:buSzPts val="1300"/>
              </a:pPr>
              <a:r>
                <a:rPr lang="en-GB" sz="1101" dirty="0">
                  <a:solidFill>
                    <a:srgbClr val="F1C232"/>
                  </a:solidFill>
                </a:rPr>
                <a:t>SDL champion for </a:t>
              </a:r>
              <a:endParaRPr sz="1101" dirty="0">
                <a:solidFill>
                  <a:srgbClr val="F1C232"/>
                </a:solidFill>
              </a:endParaRPr>
            </a:p>
            <a:p>
              <a:pPr algn="ctr">
                <a:buSzPts val="1800"/>
              </a:pPr>
              <a:r>
                <a:rPr lang="en-GB" sz="1524" b="1" dirty="0">
                  <a:solidFill>
                    <a:schemeClr val="lt1"/>
                  </a:solidFill>
                </a:rPr>
                <a:t>Community &amp; Outreach  </a:t>
              </a:r>
              <a:endParaRPr sz="1524" b="1" dirty="0">
                <a:solidFill>
                  <a:schemeClr val="lt1"/>
                </a:solidFill>
              </a:endParaRPr>
            </a:p>
          </p:txBody>
        </p:sp>
        <p:pic>
          <p:nvPicPr>
            <p:cNvPr id="113" name="Google Shape;113;p3"/>
            <p:cNvPicPr preferRelativeResize="0"/>
            <p:nvPr/>
          </p:nvPicPr>
          <p:blipFill rotWithShape="1">
            <a:blip r:embed="rId10">
              <a:alphaModFix/>
            </a:blip>
            <a:srcRect/>
            <a:stretch/>
          </p:blipFill>
          <p:spPr>
            <a:xfrm>
              <a:off x="10804600" y="3060250"/>
              <a:ext cx="274650" cy="274650"/>
            </a:xfrm>
            <a:prstGeom prst="rect">
              <a:avLst/>
            </a:prstGeom>
            <a:noFill/>
            <a:ln>
              <a:noFill/>
            </a:ln>
          </p:spPr>
        </p:pic>
      </p:gr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TotalTime>
  <Words>2052</Words>
  <Application>Microsoft Office PowerPoint</Application>
  <PresentationFormat>A3 Paper (297x420 mm)</PresentationFormat>
  <Paragraphs>174</Paragraphs>
  <Slides>6</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Helvetica Neue</vt:lpstr>
      <vt:lpstr>Arial</vt:lpstr>
      <vt:lpstr>Lato</vt:lpstr>
      <vt:lpstr>Playfair Display Black</vt:lpstr>
      <vt:lpstr>Playfair Display</vt:lpstr>
      <vt:lpstr>Lexend Deca</vt:lpstr>
      <vt:lpstr>Ubuntu</vt:lpstr>
      <vt:lpstr>Times New Roman</vt:lpstr>
      <vt:lpstr>Simple Light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Fusco</dc:creator>
  <cp:lastModifiedBy>Geraldine O'Meara</cp:lastModifiedBy>
  <cp:revision>6</cp:revision>
  <dcterms:modified xsi:type="dcterms:W3CDTF">2022-11-04T09:47:59Z</dcterms:modified>
</cp:coreProperties>
</file>