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4"/>
  </p:notesMasterIdLst>
  <p:sldIdLst>
    <p:sldId id="318" r:id="rId3"/>
    <p:sldId id="342" r:id="rId4"/>
    <p:sldId id="361" r:id="rId5"/>
    <p:sldId id="359" r:id="rId6"/>
    <p:sldId id="353" r:id="rId7"/>
    <p:sldId id="347" r:id="rId8"/>
    <p:sldId id="354" r:id="rId9"/>
    <p:sldId id="363" r:id="rId10"/>
    <p:sldId id="360" r:id="rId11"/>
    <p:sldId id="362" r:id="rId12"/>
    <p:sldId id="3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24EAF-74C6-4DA6-89A1-28AC1DD6FD24}" type="doc">
      <dgm:prSet loTypeId="urn:microsoft.com/office/officeart/2005/8/layout/default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3786526-B7A2-42C8-9350-F662BD90C7AA}">
      <dgm:prSet/>
      <dgm:spPr/>
      <dgm:t>
        <a:bodyPr/>
        <a:lstStyle/>
        <a:p>
          <a:r>
            <a:rPr lang="en-GB"/>
            <a:t>Green Tallaght Stadium</a:t>
          </a:r>
          <a:endParaRPr lang="en-US"/>
        </a:p>
      </dgm:t>
    </dgm:pt>
    <dgm:pt modelId="{F681AF8E-DB42-4748-89F8-FB4FB2C40F97}" type="parTrans" cxnId="{F35B1C65-F322-42ED-8A35-2FDEA70797A9}">
      <dgm:prSet/>
      <dgm:spPr/>
      <dgm:t>
        <a:bodyPr/>
        <a:lstStyle/>
        <a:p>
          <a:endParaRPr lang="en-US"/>
        </a:p>
      </dgm:t>
    </dgm:pt>
    <dgm:pt modelId="{5B65E609-3AC9-4E19-8321-A00EB2F7DCCC}" type="sibTrans" cxnId="{F35B1C65-F322-42ED-8A35-2FDEA70797A9}">
      <dgm:prSet/>
      <dgm:spPr/>
      <dgm:t>
        <a:bodyPr/>
        <a:lstStyle/>
        <a:p>
          <a:endParaRPr lang="en-US"/>
        </a:p>
      </dgm:t>
    </dgm:pt>
    <dgm:pt modelId="{2D3C698B-9ACC-4780-BFEF-327F9026E9AA}">
      <dgm:prSet/>
      <dgm:spPr/>
      <dgm:t>
        <a:bodyPr/>
        <a:lstStyle/>
        <a:p>
          <a:r>
            <a:rPr lang="en-GB"/>
            <a:t>Progression of the DeliveREE</a:t>
          </a:r>
          <a:endParaRPr lang="en-US"/>
        </a:p>
      </dgm:t>
    </dgm:pt>
    <dgm:pt modelId="{13B2AD8C-3CEC-4D7D-80A3-28EE3BCCF8AC}" type="parTrans" cxnId="{C7839C2F-B3AA-4980-9587-3CA5214A4000}">
      <dgm:prSet/>
      <dgm:spPr/>
      <dgm:t>
        <a:bodyPr/>
        <a:lstStyle/>
        <a:p>
          <a:endParaRPr lang="en-US"/>
        </a:p>
      </dgm:t>
    </dgm:pt>
    <dgm:pt modelId="{57769039-54BE-4512-97C1-D2FC93207E8B}" type="sibTrans" cxnId="{C7839C2F-B3AA-4980-9587-3CA5214A4000}">
      <dgm:prSet/>
      <dgm:spPr/>
      <dgm:t>
        <a:bodyPr/>
        <a:lstStyle/>
        <a:p>
          <a:endParaRPr lang="en-US"/>
        </a:p>
      </dgm:t>
    </dgm:pt>
    <dgm:pt modelId="{33E06803-FA6A-49CA-ADE9-0D0D79C2DC14}">
      <dgm:prSet/>
      <dgm:spPr/>
      <dgm:t>
        <a:bodyPr/>
        <a:lstStyle/>
        <a:p>
          <a:r>
            <a:rPr lang="en-GB"/>
            <a:t>Procure Energy Audits on County Hall, Clondalkin Office</a:t>
          </a:r>
          <a:endParaRPr lang="en-US"/>
        </a:p>
      </dgm:t>
    </dgm:pt>
    <dgm:pt modelId="{254ED930-BCD5-4105-859F-25421CB57E00}" type="parTrans" cxnId="{E1F0B1E9-20C1-439C-B837-C5A6026BCB15}">
      <dgm:prSet/>
      <dgm:spPr/>
      <dgm:t>
        <a:bodyPr/>
        <a:lstStyle/>
        <a:p>
          <a:endParaRPr lang="en-US"/>
        </a:p>
      </dgm:t>
    </dgm:pt>
    <dgm:pt modelId="{E91BADCA-E6F5-48C7-9115-3BFB6732739D}" type="sibTrans" cxnId="{E1F0B1E9-20C1-439C-B837-C5A6026BCB15}">
      <dgm:prSet/>
      <dgm:spPr/>
      <dgm:t>
        <a:bodyPr/>
        <a:lstStyle/>
        <a:p>
          <a:endParaRPr lang="en-US"/>
        </a:p>
      </dgm:t>
    </dgm:pt>
    <dgm:pt modelId="{802F46C6-A157-4389-A67C-5DDAB37D49F2}">
      <dgm:prSet/>
      <dgm:spPr/>
      <dgm:t>
        <a:bodyPr/>
        <a:lstStyle/>
        <a:p>
          <a:r>
            <a:rPr lang="en-GB"/>
            <a:t>Implementation Plans for Clondalkin and Tallaght Decarbonising Zones</a:t>
          </a:r>
          <a:endParaRPr lang="en-US"/>
        </a:p>
      </dgm:t>
    </dgm:pt>
    <dgm:pt modelId="{1F035B66-EA28-4A11-B857-E5C978110EC2}" type="parTrans" cxnId="{87B4C630-B4B2-425D-ACB7-5A4C34B4048C}">
      <dgm:prSet/>
      <dgm:spPr/>
      <dgm:t>
        <a:bodyPr/>
        <a:lstStyle/>
        <a:p>
          <a:endParaRPr lang="en-US"/>
        </a:p>
      </dgm:t>
    </dgm:pt>
    <dgm:pt modelId="{4C7C1586-DE02-43AA-AD2C-7FE197FC836D}" type="sibTrans" cxnId="{87B4C630-B4B2-425D-ACB7-5A4C34B4048C}">
      <dgm:prSet/>
      <dgm:spPr/>
      <dgm:t>
        <a:bodyPr/>
        <a:lstStyle/>
        <a:p>
          <a:endParaRPr lang="en-US"/>
        </a:p>
      </dgm:t>
    </dgm:pt>
    <dgm:pt modelId="{B2FCE876-3D57-4682-978B-4B709CCC2F4F}">
      <dgm:prSet/>
      <dgm:spPr/>
      <dgm:t>
        <a:bodyPr/>
        <a:lstStyle/>
        <a:p>
          <a:r>
            <a:rPr lang="en-GB"/>
            <a:t>Align Objectives of Clondalkin Decarbonising Zones with LAP</a:t>
          </a:r>
          <a:endParaRPr lang="en-US"/>
        </a:p>
      </dgm:t>
    </dgm:pt>
    <dgm:pt modelId="{962E0AAB-2300-4BDE-BDEF-353DA0D1F640}" type="parTrans" cxnId="{EABA796F-9E62-427A-97DE-2D11BE95C5E8}">
      <dgm:prSet/>
      <dgm:spPr/>
      <dgm:t>
        <a:bodyPr/>
        <a:lstStyle/>
        <a:p>
          <a:endParaRPr lang="en-US"/>
        </a:p>
      </dgm:t>
    </dgm:pt>
    <dgm:pt modelId="{5BCB66B0-7175-46C1-8DEE-7800526B4FF8}" type="sibTrans" cxnId="{EABA796F-9E62-427A-97DE-2D11BE95C5E8}">
      <dgm:prSet/>
      <dgm:spPr/>
      <dgm:t>
        <a:bodyPr/>
        <a:lstStyle/>
        <a:p>
          <a:endParaRPr lang="en-US"/>
        </a:p>
      </dgm:t>
    </dgm:pt>
    <dgm:pt modelId="{BF11BC7A-3886-47F0-A344-5B83EDFBACAA}">
      <dgm:prSet/>
      <dgm:spPr/>
      <dgm:t>
        <a:bodyPr/>
        <a:lstStyle/>
        <a:p>
          <a:r>
            <a:rPr lang="en-GB"/>
            <a:t>Dublin Regional Air Quality Plan</a:t>
          </a:r>
          <a:endParaRPr lang="en-US"/>
        </a:p>
      </dgm:t>
    </dgm:pt>
    <dgm:pt modelId="{1E65D901-E919-4FAF-8117-DA1B931F0FEE}" type="parTrans" cxnId="{BD680C9E-F6FC-4BE6-80B9-758A7DADFAA1}">
      <dgm:prSet/>
      <dgm:spPr/>
      <dgm:t>
        <a:bodyPr/>
        <a:lstStyle/>
        <a:p>
          <a:endParaRPr lang="en-US"/>
        </a:p>
      </dgm:t>
    </dgm:pt>
    <dgm:pt modelId="{D17FA32C-501E-452D-BF6D-13B2BE843D4B}" type="sibTrans" cxnId="{BD680C9E-F6FC-4BE6-80B9-758A7DADFAA1}">
      <dgm:prSet/>
      <dgm:spPr/>
      <dgm:t>
        <a:bodyPr/>
        <a:lstStyle/>
        <a:p>
          <a:endParaRPr lang="en-US"/>
        </a:p>
      </dgm:t>
    </dgm:pt>
    <dgm:pt modelId="{387E9ABC-BB87-40CC-AE5B-9D1DC6AD637B}">
      <dgm:prSet/>
      <dgm:spPr/>
      <dgm:t>
        <a:bodyPr/>
        <a:lstStyle/>
        <a:p>
          <a:r>
            <a:rPr lang="en-GB"/>
            <a:t>Interim Urban Traffic Related Air Pollution (UTRAP) Report</a:t>
          </a:r>
          <a:endParaRPr lang="en-US"/>
        </a:p>
      </dgm:t>
    </dgm:pt>
    <dgm:pt modelId="{87802DA6-0C73-4362-96B4-6582A597C70B}" type="parTrans" cxnId="{097F3F11-4FED-4FFA-AB26-60018859D72A}">
      <dgm:prSet/>
      <dgm:spPr/>
      <dgm:t>
        <a:bodyPr/>
        <a:lstStyle/>
        <a:p>
          <a:endParaRPr lang="en-US"/>
        </a:p>
      </dgm:t>
    </dgm:pt>
    <dgm:pt modelId="{854E38A8-BE29-48F2-AC2B-D6B25B123279}" type="sibTrans" cxnId="{097F3F11-4FED-4FFA-AB26-60018859D72A}">
      <dgm:prSet/>
      <dgm:spPr/>
      <dgm:t>
        <a:bodyPr/>
        <a:lstStyle/>
        <a:p>
          <a:endParaRPr lang="en-US"/>
        </a:p>
      </dgm:t>
    </dgm:pt>
    <dgm:pt modelId="{8A580041-F17E-40B2-895A-C2F61C4DA3C1}">
      <dgm:prSet/>
      <dgm:spPr/>
      <dgm:t>
        <a:bodyPr/>
        <a:lstStyle/>
        <a:p>
          <a:r>
            <a:rPr lang="en-GB"/>
            <a:t>Participate in Clean Air Together pilot project</a:t>
          </a:r>
          <a:endParaRPr lang="en-US"/>
        </a:p>
      </dgm:t>
    </dgm:pt>
    <dgm:pt modelId="{29BB99DC-DE29-4410-B64C-805E83B87051}" type="parTrans" cxnId="{28107390-035D-4DD1-9B4E-C172BCECA3E5}">
      <dgm:prSet/>
      <dgm:spPr/>
      <dgm:t>
        <a:bodyPr/>
        <a:lstStyle/>
        <a:p>
          <a:endParaRPr lang="en-US"/>
        </a:p>
      </dgm:t>
    </dgm:pt>
    <dgm:pt modelId="{26781FD9-1E15-46EF-B841-B8FF4AC15610}" type="sibTrans" cxnId="{28107390-035D-4DD1-9B4E-C172BCECA3E5}">
      <dgm:prSet/>
      <dgm:spPr/>
      <dgm:t>
        <a:bodyPr/>
        <a:lstStyle/>
        <a:p>
          <a:endParaRPr lang="en-US"/>
        </a:p>
      </dgm:t>
    </dgm:pt>
    <dgm:pt modelId="{81867CAA-89D5-475E-8883-01C738F55704}">
      <dgm:prSet/>
      <dgm:spPr/>
      <dgm:t>
        <a:bodyPr/>
        <a:lstStyle/>
        <a:p>
          <a:r>
            <a:rPr lang="en-GB"/>
            <a:t>Support School Streets projects (Safe Routes to Schools)</a:t>
          </a:r>
          <a:endParaRPr lang="en-US"/>
        </a:p>
      </dgm:t>
    </dgm:pt>
    <dgm:pt modelId="{6879D740-8A7B-4721-A550-06CAA6ED464E}" type="parTrans" cxnId="{7C22B253-BEEC-46E5-8C5E-225D89D030BE}">
      <dgm:prSet/>
      <dgm:spPr/>
      <dgm:t>
        <a:bodyPr/>
        <a:lstStyle/>
        <a:p>
          <a:endParaRPr lang="en-US"/>
        </a:p>
      </dgm:t>
    </dgm:pt>
    <dgm:pt modelId="{4E536DFD-E5A2-49E1-B993-E7C2C9007FDD}" type="sibTrans" cxnId="{7C22B253-BEEC-46E5-8C5E-225D89D030BE}">
      <dgm:prSet/>
      <dgm:spPr/>
      <dgm:t>
        <a:bodyPr/>
        <a:lstStyle/>
        <a:p>
          <a:endParaRPr lang="en-US"/>
        </a:p>
      </dgm:t>
    </dgm:pt>
    <dgm:pt modelId="{76B847C5-7638-4277-92E0-3B26349A4C90}">
      <dgm:prSet/>
      <dgm:spPr/>
      <dgm:t>
        <a:bodyPr/>
        <a:lstStyle/>
        <a:p>
          <a:r>
            <a:rPr lang="en-GB"/>
            <a:t>Support WeCount/I-Change Air quality monitoring project</a:t>
          </a:r>
          <a:endParaRPr lang="en-US"/>
        </a:p>
      </dgm:t>
    </dgm:pt>
    <dgm:pt modelId="{3CCEBD15-445D-4F7D-980B-D73E07FF4C42}" type="parTrans" cxnId="{E6B9B340-1757-4E04-9405-57B5BAAADB5D}">
      <dgm:prSet/>
      <dgm:spPr/>
      <dgm:t>
        <a:bodyPr/>
        <a:lstStyle/>
        <a:p>
          <a:endParaRPr lang="en-US"/>
        </a:p>
      </dgm:t>
    </dgm:pt>
    <dgm:pt modelId="{392CB6D9-091A-46DE-B1C3-20BACA523C56}" type="sibTrans" cxnId="{E6B9B340-1757-4E04-9405-57B5BAAADB5D}">
      <dgm:prSet/>
      <dgm:spPr/>
      <dgm:t>
        <a:bodyPr/>
        <a:lstStyle/>
        <a:p>
          <a:endParaRPr lang="en-US"/>
        </a:p>
      </dgm:t>
    </dgm:pt>
    <dgm:pt modelId="{34CB2C2D-EC0A-4A48-BCA9-D91054B481A7}">
      <dgm:prSet/>
      <dgm:spPr/>
      <dgm:t>
        <a:bodyPr/>
        <a:lstStyle/>
        <a:p>
          <a:r>
            <a:rPr lang="en-GB"/>
            <a:t>Support South Dublin Sports Partnership on community active travel projects</a:t>
          </a:r>
          <a:endParaRPr lang="en-US"/>
        </a:p>
      </dgm:t>
    </dgm:pt>
    <dgm:pt modelId="{7571892D-6A81-4467-A805-48BECED2E6DA}" type="parTrans" cxnId="{2767DBD0-131B-48B9-BE34-9CF483A24AD4}">
      <dgm:prSet/>
      <dgm:spPr/>
      <dgm:t>
        <a:bodyPr/>
        <a:lstStyle/>
        <a:p>
          <a:endParaRPr lang="en-US"/>
        </a:p>
      </dgm:t>
    </dgm:pt>
    <dgm:pt modelId="{8E91B942-55A0-438B-B592-3ACA5FA89E04}" type="sibTrans" cxnId="{2767DBD0-131B-48B9-BE34-9CF483A24AD4}">
      <dgm:prSet/>
      <dgm:spPr/>
      <dgm:t>
        <a:bodyPr/>
        <a:lstStyle/>
        <a:p>
          <a:endParaRPr lang="en-US"/>
        </a:p>
      </dgm:t>
    </dgm:pt>
    <dgm:pt modelId="{F95C3B3B-E919-401C-8CAB-A5082E9345DD}">
      <dgm:prSet/>
      <dgm:spPr/>
      <dgm:t>
        <a:bodyPr/>
        <a:lstStyle/>
        <a:p>
          <a:r>
            <a:rPr lang="en-GB"/>
            <a:t>Include/Support active travel options for travelling for Work </a:t>
          </a:r>
          <a:endParaRPr lang="en-US"/>
        </a:p>
      </dgm:t>
    </dgm:pt>
    <dgm:pt modelId="{3EBE76F0-EA4C-4969-BB87-64B4E49B09D1}" type="parTrans" cxnId="{15C14D59-8570-4032-BF7A-8FF3B6F7C386}">
      <dgm:prSet/>
      <dgm:spPr/>
      <dgm:t>
        <a:bodyPr/>
        <a:lstStyle/>
        <a:p>
          <a:endParaRPr lang="en-US"/>
        </a:p>
      </dgm:t>
    </dgm:pt>
    <dgm:pt modelId="{B8066404-C2CB-46E5-921B-0D21AC472F90}" type="sibTrans" cxnId="{15C14D59-8570-4032-BF7A-8FF3B6F7C386}">
      <dgm:prSet/>
      <dgm:spPr/>
      <dgm:t>
        <a:bodyPr/>
        <a:lstStyle/>
        <a:p>
          <a:endParaRPr lang="en-US"/>
        </a:p>
      </dgm:t>
    </dgm:pt>
    <dgm:pt modelId="{76355312-C35D-4B23-8FB4-E7E732ED1D9A}">
      <dgm:prSet/>
      <dgm:spPr/>
      <dgm:t>
        <a:bodyPr/>
        <a:lstStyle/>
        <a:p>
          <a:r>
            <a:rPr lang="en-GB"/>
            <a:t>Implement actions from the Biodiversity Action Plan</a:t>
          </a:r>
          <a:endParaRPr lang="en-US"/>
        </a:p>
      </dgm:t>
    </dgm:pt>
    <dgm:pt modelId="{F71E755C-BEBD-43B4-BB7A-941394A2DB82}" type="parTrans" cxnId="{3D2C0E61-E753-4BE9-95D8-A52C988A200E}">
      <dgm:prSet/>
      <dgm:spPr/>
      <dgm:t>
        <a:bodyPr/>
        <a:lstStyle/>
        <a:p>
          <a:endParaRPr lang="en-US"/>
        </a:p>
      </dgm:t>
    </dgm:pt>
    <dgm:pt modelId="{E705B1C4-5B0B-4FDA-987F-A1994A75CC9A}" type="sibTrans" cxnId="{3D2C0E61-E753-4BE9-95D8-A52C988A200E}">
      <dgm:prSet/>
      <dgm:spPr/>
      <dgm:t>
        <a:bodyPr/>
        <a:lstStyle/>
        <a:p>
          <a:endParaRPr lang="en-US"/>
        </a:p>
      </dgm:t>
    </dgm:pt>
    <dgm:pt modelId="{9228297E-5869-47C3-B727-F0A5146C3985}">
      <dgm:prSet/>
      <dgm:spPr/>
      <dgm:t>
        <a:bodyPr/>
        <a:lstStyle/>
        <a:p>
          <a:r>
            <a:rPr lang="en-GB" b="0" i="0" dirty="0"/>
            <a:t>Carry out wetland surveys of lakes and ponds in South Dublin</a:t>
          </a:r>
          <a:endParaRPr lang="en-US" dirty="0"/>
        </a:p>
      </dgm:t>
    </dgm:pt>
    <dgm:pt modelId="{2980928F-A67A-4F0C-B57D-3ECE02E20264}" type="parTrans" cxnId="{E36C6E23-9C63-4F53-8F24-24B6BED67C76}">
      <dgm:prSet/>
      <dgm:spPr/>
      <dgm:t>
        <a:bodyPr/>
        <a:lstStyle/>
        <a:p>
          <a:endParaRPr lang="en-US"/>
        </a:p>
      </dgm:t>
    </dgm:pt>
    <dgm:pt modelId="{84639F20-E379-4FED-8CEB-044E71717E42}" type="sibTrans" cxnId="{E36C6E23-9C63-4F53-8F24-24B6BED67C76}">
      <dgm:prSet/>
      <dgm:spPr/>
      <dgm:t>
        <a:bodyPr/>
        <a:lstStyle/>
        <a:p>
          <a:endParaRPr lang="en-US"/>
        </a:p>
      </dgm:t>
    </dgm:pt>
    <dgm:pt modelId="{9F0DD770-0284-46FB-A50E-BDB2FD46B2A3}">
      <dgm:prSet/>
      <dgm:spPr/>
      <dgm:t>
        <a:bodyPr/>
        <a:lstStyle/>
        <a:p>
          <a:r>
            <a:rPr lang="en-GB"/>
            <a:t>Investigate sustainable solutions to the management of grass cuttings</a:t>
          </a:r>
          <a:endParaRPr lang="en-US"/>
        </a:p>
      </dgm:t>
    </dgm:pt>
    <dgm:pt modelId="{BDC729D6-4F9B-497B-A19F-DAAD8FCE5CAD}" type="parTrans" cxnId="{2DC865ED-A1AF-4DDB-8AF3-672DD0B5DCC2}">
      <dgm:prSet/>
      <dgm:spPr/>
      <dgm:t>
        <a:bodyPr/>
        <a:lstStyle/>
        <a:p>
          <a:endParaRPr lang="en-US"/>
        </a:p>
      </dgm:t>
    </dgm:pt>
    <dgm:pt modelId="{FB14BE80-8FC5-4507-B6E4-EBED40D78C62}" type="sibTrans" cxnId="{2DC865ED-A1AF-4DDB-8AF3-672DD0B5DCC2}">
      <dgm:prSet/>
      <dgm:spPr/>
      <dgm:t>
        <a:bodyPr/>
        <a:lstStyle/>
        <a:p>
          <a:endParaRPr lang="en-US"/>
        </a:p>
      </dgm:t>
    </dgm:pt>
    <dgm:pt modelId="{0C7B0125-2B4B-4088-86EE-C39934DDC9F1}">
      <dgm:prSet/>
      <dgm:spPr/>
      <dgm:t>
        <a:bodyPr/>
        <a:lstStyle/>
        <a:p>
          <a:r>
            <a:rPr lang="en-GB"/>
            <a:t>Investigate option to replace fossil fuelled hand tools with battery powered alternatives</a:t>
          </a:r>
          <a:endParaRPr lang="en-US"/>
        </a:p>
      </dgm:t>
    </dgm:pt>
    <dgm:pt modelId="{163CB53B-1926-4A05-A8DD-515874B3860F}" type="parTrans" cxnId="{E9B8E9D5-377B-495A-B20E-048970365074}">
      <dgm:prSet/>
      <dgm:spPr/>
      <dgm:t>
        <a:bodyPr/>
        <a:lstStyle/>
        <a:p>
          <a:endParaRPr lang="en-US"/>
        </a:p>
      </dgm:t>
    </dgm:pt>
    <dgm:pt modelId="{6AA0C81F-D135-43C0-AC49-D19BE315CBAF}" type="sibTrans" cxnId="{E9B8E9D5-377B-495A-B20E-048970365074}">
      <dgm:prSet/>
      <dgm:spPr/>
      <dgm:t>
        <a:bodyPr/>
        <a:lstStyle/>
        <a:p>
          <a:endParaRPr lang="en-US"/>
        </a:p>
      </dgm:t>
    </dgm:pt>
    <dgm:pt modelId="{A7F386D7-1FF8-4668-87F4-3F78B3E872C8}">
      <dgm:prSet/>
      <dgm:spPr/>
      <dgm:t>
        <a:bodyPr/>
        <a:lstStyle/>
        <a:p>
          <a:r>
            <a:rPr lang="en-GB" b="0" i="0"/>
            <a:t>Provide Climate Awareness training for all staff</a:t>
          </a:r>
          <a:endParaRPr lang="en-US"/>
        </a:p>
      </dgm:t>
    </dgm:pt>
    <dgm:pt modelId="{D4EC637E-7F37-4AEE-B79F-91590D4F633F}" type="parTrans" cxnId="{B1E0E0B6-CF55-4D0D-8228-9947FD6801D6}">
      <dgm:prSet/>
      <dgm:spPr/>
      <dgm:t>
        <a:bodyPr/>
        <a:lstStyle/>
        <a:p>
          <a:endParaRPr lang="en-US"/>
        </a:p>
      </dgm:t>
    </dgm:pt>
    <dgm:pt modelId="{6C0A3B47-A756-4A85-BF92-C1D4A5B6302A}" type="sibTrans" cxnId="{B1E0E0B6-CF55-4D0D-8228-9947FD6801D6}">
      <dgm:prSet/>
      <dgm:spPr/>
      <dgm:t>
        <a:bodyPr/>
        <a:lstStyle/>
        <a:p>
          <a:endParaRPr lang="en-US"/>
        </a:p>
      </dgm:t>
    </dgm:pt>
    <dgm:pt modelId="{35ADD08B-55A2-433D-A1C3-FB1432A0F2CE}">
      <dgm:prSet/>
      <dgm:spPr/>
      <dgm:t>
        <a:bodyPr/>
        <a:lstStyle/>
        <a:p>
          <a:r>
            <a:rPr lang="en-GB" b="0" i="0" dirty="0"/>
            <a:t>Establish Green Procurement working group</a:t>
          </a:r>
          <a:endParaRPr lang="en-US" dirty="0"/>
        </a:p>
      </dgm:t>
    </dgm:pt>
    <dgm:pt modelId="{C8E4623D-2514-4CA8-AD91-5803CC695B09}" type="parTrans" cxnId="{F1D3585B-CE45-4A04-B906-0DD40D84CAC1}">
      <dgm:prSet/>
      <dgm:spPr/>
      <dgm:t>
        <a:bodyPr/>
        <a:lstStyle/>
        <a:p>
          <a:endParaRPr lang="en-US"/>
        </a:p>
      </dgm:t>
    </dgm:pt>
    <dgm:pt modelId="{92A2B96A-0083-4515-BC92-58A9BC721C29}" type="sibTrans" cxnId="{F1D3585B-CE45-4A04-B906-0DD40D84CAC1}">
      <dgm:prSet/>
      <dgm:spPr/>
      <dgm:t>
        <a:bodyPr/>
        <a:lstStyle/>
        <a:p>
          <a:endParaRPr lang="en-US"/>
        </a:p>
      </dgm:t>
    </dgm:pt>
    <dgm:pt modelId="{C0D997FE-D8F7-4623-B373-80EBCBE566EB}">
      <dgm:prSet/>
      <dgm:spPr/>
      <dgm:t>
        <a:bodyPr/>
        <a:lstStyle/>
        <a:p>
          <a:r>
            <a:rPr lang="en-GB" dirty="0"/>
            <a:t>Develop SDCC Climate Change website</a:t>
          </a:r>
          <a:endParaRPr lang="en-US" dirty="0"/>
        </a:p>
      </dgm:t>
    </dgm:pt>
    <dgm:pt modelId="{68B2BF81-B910-4208-B45E-8AE14D036DBF}" type="parTrans" cxnId="{4F46FCC3-1312-43F1-AA82-4513C41BFA65}">
      <dgm:prSet/>
      <dgm:spPr/>
      <dgm:t>
        <a:bodyPr/>
        <a:lstStyle/>
        <a:p>
          <a:endParaRPr lang="en-US"/>
        </a:p>
      </dgm:t>
    </dgm:pt>
    <dgm:pt modelId="{F0ECC1C1-3379-48F8-A123-DD7790ED27B2}" type="sibTrans" cxnId="{4F46FCC3-1312-43F1-AA82-4513C41BFA65}">
      <dgm:prSet/>
      <dgm:spPr/>
      <dgm:t>
        <a:bodyPr/>
        <a:lstStyle/>
        <a:p>
          <a:endParaRPr lang="en-US"/>
        </a:p>
      </dgm:t>
    </dgm:pt>
    <dgm:pt modelId="{B3039260-8A85-4EAF-9006-2E6188647F24}">
      <dgm:prSet/>
      <dgm:spPr/>
      <dgm:t>
        <a:bodyPr/>
        <a:lstStyle/>
        <a:p>
          <a:r>
            <a:rPr lang="en-GB" b="0" i="0"/>
            <a:t>Produce Climate Action newsletters</a:t>
          </a:r>
          <a:endParaRPr lang="en-US"/>
        </a:p>
      </dgm:t>
    </dgm:pt>
    <dgm:pt modelId="{7A36BFAA-0CDC-4E66-9024-25CAB724CAA0}" type="parTrans" cxnId="{2A77FAA0-32E1-48B6-9E80-DAFEE5A52924}">
      <dgm:prSet/>
      <dgm:spPr/>
      <dgm:t>
        <a:bodyPr/>
        <a:lstStyle/>
        <a:p>
          <a:endParaRPr lang="en-US"/>
        </a:p>
      </dgm:t>
    </dgm:pt>
    <dgm:pt modelId="{82132655-D7A0-44C3-9872-3A1D061E2077}" type="sibTrans" cxnId="{2A77FAA0-32E1-48B6-9E80-DAFEE5A52924}">
      <dgm:prSet/>
      <dgm:spPr/>
      <dgm:t>
        <a:bodyPr/>
        <a:lstStyle/>
        <a:p>
          <a:endParaRPr lang="en-US"/>
        </a:p>
      </dgm:t>
    </dgm:pt>
    <dgm:pt modelId="{3C184D1B-BE28-4414-95D8-6A59BC43C1DB}">
      <dgm:prSet/>
      <dgm:spPr/>
      <dgm:t>
        <a:bodyPr/>
        <a:lstStyle/>
        <a:p>
          <a:r>
            <a:rPr lang="en-GB" b="0" i="0" dirty="0"/>
            <a:t>Support the SEAI Sustainable Energy Communities project</a:t>
          </a:r>
          <a:endParaRPr lang="en-US" dirty="0"/>
        </a:p>
      </dgm:t>
    </dgm:pt>
    <dgm:pt modelId="{69E7ECFD-E1E5-4B08-B8A0-2FA7FCF36520}" type="parTrans" cxnId="{5D5BB90C-6EA1-4AD3-B7A8-51FCE1EF3F74}">
      <dgm:prSet/>
      <dgm:spPr/>
      <dgm:t>
        <a:bodyPr/>
        <a:lstStyle/>
        <a:p>
          <a:endParaRPr lang="en-US"/>
        </a:p>
      </dgm:t>
    </dgm:pt>
    <dgm:pt modelId="{85D800DF-566F-458C-999D-D3CB7E6FBF84}" type="sibTrans" cxnId="{5D5BB90C-6EA1-4AD3-B7A8-51FCE1EF3F74}">
      <dgm:prSet/>
      <dgm:spPr/>
      <dgm:t>
        <a:bodyPr/>
        <a:lstStyle/>
        <a:p>
          <a:endParaRPr lang="en-US"/>
        </a:p>
      </dgm:t>
    </dgm:pt>
    <dgm:pt modelId="{1E9C8341-314F-4004-9A32-B22E86B2C7F4}">
      <dgm:prSet/>
      <dgm:spPr/>
      <dgm:t>
        <a:bodyPr/>
        <a:lstStyle/>
        <a:p>
          <a:r>
            <a:rPr lang="en-GB" b="0" i="0"/>
            <a:t>Support GAA Green Clubs project</a:t>
          </a:r>
          <a:endParaRPr lang="en-US"/>
        </a:p>
      </dgm:t>
    </dgm:pt>
    <dgm:pt modelId="{744DA0C1-752C-4E5A-9F85-A5A8E02697E6}" type="parTrans" cxnId="{C136DEF1-BB4A-4B14-A458-2E650A22146F}">
      <dgm:prSet/>
      <dgm:spPr/>
      <dgm:t>
        <a:bodyPr/>
        <a:lstStyle/>
        <a:p>
          <a:endParaRPr lang="en-US"/>
        </a:p>
      </dgm:t>
    </dgm:pt>
    <dgm:pt modelId="{DBDBD01A-F2C5-4F08-9E79-948A823E7CED}" type="sibTrans" cxnId="{C136DEF1-BB4A-4B14-A458-2E650A22146F}">
      <dgm:prSet/>
      <dgm:spPr/>
      <dgm:t>
        <a:bodyPr/>
        <a:lstStyle/>
        <a:p>
          <a:endParaRPr lang="en-US"/>
        </a:p>
      </dgm:t>
    </dgm:pt>
    <dgm:pt modelId="{1E8D9BEE-98CA-4206-BF5E-CB864F6C872E}">
      <dgm:prSet/>
      <dgm:spPr/>
      <dgm:t>
        <a:bodyPr/>
        <a:lstStyle/>
        <a:p>
          <a:r>
            <a:rPr lang="en-GB" b="0" i="0" dirty="0"/>
            <a:t>Support/Participate with DLAs Climate Action Awareness Campaign Climate Action Week</a:t>
          </a:r>
          <a:endParaRPr lang="en-US" dirty="0"/>
        </a:p>
      </dgm:t>
    </dgm:pt>
    <dgm:pt modelId="{B95F965F-7FB3-4D76-A5E7-8394D6105425}" type="parTrans" cxnId="{017A2511-13AB-46BB-847B-9F6F0CE1D651}">
      <dgm:prSet/>
      <dgm:spPr/>
      <dgm:t>
        <a:bodyPr/>
        <a:lstStyle/>
        <a:p>
          <a:endParaRPr lang="en-US"/>
        </a:p>
      </dgm:t>
    </dgm:pt>
    <dgm:pt modelId="{79E17581-B3BB-4215-95FC-2BEE929084EE}" type="sibTrans" cxnId="{017A2511-13AB-46BB-847B-9F6F0CE1D651}">
      <dgm:prSet/>
      <dgm:spPr/>
      <dgm:t>
        <a:bodyPr/>
        <a:lstStyle/>
        <a:p>
          <a:endParaRPr lang="en-US"/>
        </a:p>
      </dgm:t>
    </dgm:pt>
    <dgm:pt modelId="{305E69A5-B3B7-4C3A-882B-80D2AC0CE269}">
      <dgm:prSet/>
      <dgm:spPr/>
      <dgm:t>
        <a:bodyPr/>
        <a:lstStyle/>
        <a:p>
          <a:r>
            <a:rPr lang="en-GB" b="0" i="0" dirty="0"/>
            <a:t>Support local schools and universities on Climate Change awareness projects and studies</a:t>
          </a:r>
          <a:endParaRPr lang="en-US" dirty="0"/>
        </a:p>
      </dgm:t>
    </dgm:pt>
    <dgm:pt modelId="{9BE265A0-D340-4FB7-85B6-8313994E2899}" type="parTrans" cxnId="{E56B32C5-8CD8-481C-BB2C-6EADB7B3E73F}">
      <dgm:prSet/>
      <dgm:spPr/>
      <dgm:t>
        <a:bodyPr/>
        <a:lstStyle/>
        <a:p>
          <a:endParaRPr lang="en-US"/>
        </a:p>
      </dgm:t>
    </dgm:pt>
    <dgm:pt modelId="{2F9A688F-E67D-4526-A5A3-7CC85AE7BAEF}" type="sibTrans" cxnId="{E56B32C5-8CD8-481C-BB2C-6EADB7B3E73F}">
      <dgm:prSet/>
      <dgm:spPr/>
      <dgm:t>
        <a:bodyPr/>
        <a:lstStyle/>
        <a:p>
          <a:endParaRPr lang="en-US"/>
        </a:p>
      </dgm:t>
    </dgm:pt>
    <dgm:pt modelId="{01CECED8-A3E3-4F6D-9E52-4726272C3B48}" type="pres">
      <dgm:prSet presAssocID="{41D24EAF-74C6-4DA6-89A1-28AC1DD6FD24}" presName="diagram" presStyleCnt="0">
        <dgm:presLayoutVars>
          <dgm:dir/>
          <dgm:resizeHandles val="exact"/>
        </dgm:presLayoutVars>
      </dgm:prSet>
      <dgm:spPr/>
    </dgm:pt>
    <dgm:pt modelId="{AF448CB7-3FC9-469B-B9B8-81F421D81A1C}" type="pres">
      <dgm:prSet presAssocID="{F3786526-B7A2-42C8-9350-F662BD90C7AA}" presName="node" presStyleLbl="node1" presStyleIdx="0" presStyleCnt="24">
        <dgm:presLayoutVars>
          <dgm:bulletEnabled val="1"/>
        </dgm:presLayoutVars>
      </dgm:prSet>
      <dgm:spPr/>
    </dgm:pt>
    <dgm:pt modelId="{F0AD748C-56D2-41AB-8A6C-F4524CBC7CCC}" type="pres">
      <dgm:prSet presAssocID="{5B65E609-3AC9-4E19-8321-A00EB2F7DCCC}" presName="sibTrans" presStyleCnt="0"/>
      <dgm:spPr/>
    </dgm:pt>
    <dgm:pt modelId="{3C44B0C6-DF46-4E63-98F2-9E7ED5FEF4A1}" type="pres">
      <dgm:prSet presAssocID="{2D3C698B-9ACC-4780-BFEF-327F9026E9AA}" presName="node" presStyleLbl="node1" presStyleIdx="1" presStyleCnt="24">
        <dgm:presLayoutVars>
          <dgm:bulletEnabled val="1"/>
        </dgm:presLayoutVars>
      </dgm:prSet>
      <dgm:spPr/>
    </dgm:pt>
    <dgm:pt modelId="{DC0B7FB5-5B4B-46C2-BEFE-2CA8319289C9}" type="pres">
      <dgm:prSet presAssocID="{57769039-54BE-4512-97C1-D2FC93207E8B}" presName="sibTrans" presStyleCnt="0"/>
      <dgm:spPr/>
    </dgm:pt>
    <dgm:pt modelId="{2AC9992C-22E8-446E-BF3E-764B8A1F89E4}" type="pres">
      <dgm:prSet presAssocID="{33E06803-FA6A-49CA-ADE9-0D0D79C2DC14}" presName="node" presStyleLbl="node1" presStyleIdx="2" presStyleCnt="24">
        <dgm:presLayoutVars>
          <dgm:bulletEnabled val="1"/>
        </dgm:presLayoutVars>
      </dgm:prSet>
      <dgm:spPr/>
    </dgm:pt>
    <dgm:pt modelId="{8F0D321E-F60F-4C50-AA58-65C47A9CD12D}" type="pres">
      <dgm:prSet presAssocID="{E91BADCA-E6F5-48C7-9115-3BFB6732739D}" presName="sibTrans" presStyleCnt="0"/>
      <dgm:spPr/>
    </dgm:pt>
    <dgm:pt modelId="{10A82DCA-DB5B-430E-BBF7-5854F4326574}" type="pres">
      <dgm:prSet presAssocID="{802F46C6-A157-4389-A67C-5DDAB37D49F2}" presName="node" presStyleLbl="node1" presStyleIdx="3" presStyleCnt="24" custLinFactNeighborX="-1817" custLinFactNeighborY="-1001">
        <dgm:presLayoutVars>
          <dgm:bulletEnabled val="1"/>
        </dgm:presLayoutVars>
      </dgm:prSet>
      <dgm:spPr/>
    </dgm:pt>
    <dgm:pt modelId="{4E082524-0D22-4AED-9464-BBCDDA2DBC69}" type="pres">
      <dgm:prSet presAssocID="{4C7C1586-DE02-43AA-AD2C-7FE197FC836D}" presName="sibTrans" presStyleCnt="0"/>
      <dgm:spPr/>
    </dgm:pt>
    <dgm:pt modelId="{7040C647-F431-46C2-82A6-EBA697E093BE}" type="pres">
      <dgm:prSet presAssocID="{B2FCE876-3D57-4682-978B-4B709CCC2F4F}" presName="node" presStyleLbl="node1" presStyleIdx="4" presStyleCnt="24">
        <dgm:presLayoutVars>
          <dgm:bulletEnabled val="1"/>
        </dgm:presLayoutVars>
      </dgm:prSet>
      <dgm:spPr/>
    </dgm:pt>
    <dgm:pt modelId="{BEDD7550-34D9-4CDB-AFD3-86C36227AE6C}" type="pres">
      <dgm:prSet presAssocID="{5BCB66B0-7175-46C1-8DEE-7800526B4FF8}" presName="sibTrans" presStyleCnt="0"/>
      <dgm:spPr/>
    </dgm:pt>
    <dgm:pt modelId="{FBA3431F-4434-4571-A122-E4BEBCE34BC9}" type="pres">
      <dgm:prSet presAssocID="{BF11BC7A-3886-47F0-A344-5B83EDFBACAA}" presName="node" presStyleLbl="node1" presStyleIdx="5" presStyleCnt="24">
        <dgm:presLayoutVars>
          <dgm:bulletEnabled val="1"/>
        </dgm:presLayoutVars>
      </dgm:prSet>
      <dgm:spPr/>
    </dgm:pt>
    <dgm:pt modelId="{6B9B3701-DC0D-4A23-8A81-D267809B10F6}" type="pres">
      <dgm:prSet presAssocID="{D17FA32C-501E-452D-BF6D-13B2BE843D4B}" presName="sibTrans" presStyleCnt="0"/>
      <dgm:spPr/>
    </dgm:pt>
    <dgm:pt modelId="{9C8B1F26-2F1E-4BE2-BAE5-47B370F7116B}" type="pres">
      <dgm:prSet presAssocID="{387E9ABC-BB87-40CC-AE5B-9D1DC6AD637B}" presName="node" presStyleLbl="node1" presStyleIdx="6" presStyleCnt="24">
        <dgm:presLayoutVars>
          <dgm:bulletEnabled val="1"/>
        </dgm:presLayoutVars>
      </dgm:prSet>
      <dgm:spPr/>
    </dgm:pt>
    <dgm:pt modelId="{3273B9E3-75BD-4CB2-BBDF-B0E6C1779FA4}" type="pres">
      <dgm:prSet presAssocID="{854E38A8-BE29-48F2-AC2B-D6B25B123279}" presName="sibTrans" presStyleCnt="0"/>
      <dgm:spPr/>
    </dgm:pt>
    <dgm:pt modelId="{B38B3B7E-0FA9-4005-A29E-2462ED086E5B}" type="pres">
      <dgm:prSet presAssocID="{8A580041-F17E-40B2-895A-C2F61C4DA3C1}" presName="node" presStyleLbl="node1" presStyleIdx="7" presStyleCnt="24">
        <dgm:presLayoutVars>
          <dgm:bulletEnabled val="1"/>
        </dgm:presLayoutVars>
      </dgm:prSet>
      <dgm:spPr/>
    </dgm:pt>
    <dgm:pt modelId="{F6B742DC-F647-4649-89B4-77B007699105}" type="pres">
      <dgm:prSet presAssocID="{26781FD9-1E15-46EF-B841-B8FF4AC15610}" presName="sibTrans" presStyleCnt="0"/>
      <dgm:spPr/>
    </dgm:pt>
    <dgm:pt modelId="{1A6B9A29-7BCD-4935-A1EF-046E883B3671}" type="pres">
      <dgm:prSet presAssocID="{81867CAA-89D5-475E-8883-01C738F55704}" presName="node" presStyleLbl="node1" presStyleIdx="8" presStyleCnt="24">
        <dgm:presLayoutVars>
          <dgm:bulletEnabled val="1"/>
        </dgm:presLayoutVars>
      </dgm:prSet>
      <dgm:spPr/>
    </dgm:pt>
    <dgm:pt modelId="{558E27B4-A519-4403-BA9E-9A6FF5E16F8F}" type="pres">
      <dgm:prSet presAssocID="{4E536DFD-E5A2-49E1-B993-E7C2C9007FDD}" presName="sibTrans" presStyleCnt="0"/>
      <dgm:spPr/>
    </dgm:pt>
    <dgm:pt modelId="{C5FA3051-16A6-46D6-9856-F21E4F2855F7}" type="pres">
      <dgm:prSet presAssocID="{76B847C5-7638-4277-92E0-3B26349A4C90}" presName="node" presStyleLbl="node1" presStyleIdx="9" presStyleCnt="24">
        <dgm:presLayoutVars>
          <dgm:bulletEnabled val="1"/>
        </dgm:presLayoutVars>
      </dgm:prSet>
      <dgm:spPr/>
    </dgm:pt>
    <dgm:pt modelId="{3183D674-ABC3-4776-B1E8-3C69DC68BD3A}" type="pres">
      <dgm:prSet presAssocID="{392CB6D9-091A-46DE-B1C3-20BACA523C56}" presName="sibTrans" presStyleCnt="0"/>
      <dgm:spPr/>
    </dgm:pt>
    <dgm:pt modelId="{12D9F4A2-1904-4BF0-95DC-023FCE080FE7}" type="pres">
      <dgm:prSet presAssocID="{34CB2C2D-EC0A-4A48-BCA9-D91054B481A7}" presName="node" presStyleLbl="node1" presStyleIdx="10" presStyleCnt="24">
        <dgm:presLayoutVars>
          <dgm:bulletEnabled val="1"/>
        </dgm:presLayoutVars>
      </dgm:prSet>
      <dgm:spPr/>
    </dgm:pt>
    <dgm:pt modelId="{083AF743-B52D-4EF9-9945-698F6673CAC1}" type="pres">
      <dgm:prSet presAssocID="{8E91B942-55A0-438B-B592-3ACA5FA89E04}" presName="sibTrans" presStyleCnt="0"/>
      <dgm:spPr/>
    </dgm:pt>
    <dgm:pt modelId="{F21E7BCE-5B9F-43C9-887D-B7180BC4482D}" type="pres">
      <dgm:prSet presAssocID="{F95C3B3B-E919-401C-8CAB-A5082E9345DD}" presName="node" presStyleLbl="node1" presStyleIdx="11" presStyleCnt="24">
        <dgm:presLayoutVars>
          <dgm:bulletEnabled val="1"/>
        </dgm:presLayoutVars>
      </dgm:prSet>
      <dgm:spPr/>
    </dgm:pt>
    <dgm:pt modelId="{0A3DB7CC-32CE-4635-8BA3-99495413FC51}" type="pres">
      <dgm:prSet presAssocID="{B8066404-C2CB-46E5-921B-0D21AC472F90}" presName="sibTrans" presStyleCnt="0"/>
      <dgm:spPr/>
    </dgm:pt>
    <dgm:pt modelId="{2196021E-4766-45DA-9768-376B0E34CE76}" type="pres">
      <dgm:prSet presAssocID="{76355312-C35D-4B23-8FB4-E7E732ED1D9A}" presName="node" presStyleLbl="node1" presStyleIdx="12" presStyleCnt="24">
        <dgm:presLayoutVars>
          <dgm:bulletEnabled val="1"/>
        </dgm:presLayoutVars>
      </dgm:prSet>
      <dgm:spPr/>
    </dgm:pt>
    <dgm:pt modelId="{93EFEAA4-0710-46D3-8D66-9FE88EA1A78A}" type="pres">
      <dgm:prSet presAssocID="{E705B1C4-5B0B-4FDA-987F-A1994A75CC9A}" presName="sibTrans" presStyleCnt="0"/>
      <dgm:spPr/>
    </dgm:pt>
    <dgm:pt modelId="{5159FDDB-BAC2-495F-AD48-840650E0A0AE}" type="pres">
      <dgm:prSet presAssocID="{9228297E-5869-47C3-B727-F0A5146C3985}" presName="node" presStyleLbl="node1" presStyleIdx="13" presStyleCnt="24">
        <dgm:presLayoutVars>
          <dgm:bulletEnabled val="1"/>
        </dgm:presLayoutVars>
      </dgm:prSet>
      <dgm:spPr/>
    </dgm:pt>
    <dgm:pt modelId="{EC05D48F-6C4B-4D52-B58B-1A8A04A89163}" type="pres">
      <dgm:prSet presAssocID="{84639F20-E379-4FED-8CEB-044E71717E42}" presName="sibTrans" presStyleCnt="0"/>
      <dgm:spPr/>
    </dgm:pt>
    <dgm:pt modelId="{224365B4-DB8C-4AA9-9995-6A1F9E29A77E}" type="pres">
      <dgm:prSet presAssocID="{9F0DD770-0284-46FB-A50E-BDB2FD46B2A3}" presName="node" presStyleLbl="node1" presStyleIdx="14" presStyleCnt="24">
        <dgm:presLayoutVars>
          <dgm:bulletEnabled val="1"/>
        </dgm:presLayoutVars>
      </dgm:prSet>
      <dgm:spPr/>
    </dgm:pt>
    <dgm:pt modelId="{4D3A3782-E6F8-4144-8B45-90AB6FB24D7F}" type="pres">
      <dgm:prSet presAssocID="{FB14BE80-8FC5-4507-B6E4-EBED40D78C62}" presName="sibTrans" presStyleCnt="0"/>
      <dgm:spPr/>
    </dgm:pt>
    <dgm:pt modelId="{AB8255B5-DBB8-42E6-A86F-E90C388FD58A}" type="pres">
      <dgm:prSet presAssocID="{0C7B0125-2B4B-4088-86EE-C39934DDC9F1}" presName="node" presStyleLbl="node1" presStyleIdx="15" presStyleCnt="24">
        <dgm:presLayoutVars>
          <dgm:bulletEnabled val="1"/>
        </dgm:presLayoutVars>
      </dgm:prSet>
      <dgm:spPr/>
    </dgm:pt>
    <dgm:pt modelId="{C1EEC791-69ED-48CD-A102-B7CC87AB57A3}" type="pres">
      <dgm:prSet presAssocID="{6AA0C81F-D135-43C0-AC49-D19BE315CBAF}" presName="sibTrans" presStyleCnt="0"/>
      <dgm:spPr/>
    </dgm:pt>
    <dgm:pt modelId="{FA4820D1-3D6C-4094-A119-0B589B6AE5A6}" type="pres">
      <dgm:prSet presAssocID="{A7F386D7-1FF8-4668-87F4-3F78B3E872C8}" presName="node" presStyleLbl="node1" presStyleIdx="16" presStyleCnt="24">
        <dgm:presLayoutVars>
          <dgm:bulletEnabled val="1"/>
        </dgm:presLayoutVars>
      </dgm:prSet>
      <dgm:spPr/>
    </dgm:pt>
    <dgm:pt modelId="{8B16BCA1-2A91-49EA-B7A5-249A09C6E162}" type="pres">
      <dgm:prSet presAssocID="{6C0A3B47-A756-4A85-BF92-C1D4A5B6302A}" presName="sibTrans" presStyleCnt="0"/>
      <dgm:spPr/>
    </dgm:pt>
    <dgm:pt modelId="{970ED468-6AEB-44A1-9ABF-F06A8D6320FA}" type="pres">
      <dgm:prSet presAssocID="{35ADD08B-55A2-433D-A1C3-FB1432A0F2CE}" presName="node" presStyleLbl="node1" presStyleIdx="17" presStyleCnt="24">
        <dgm:presLayoutVars>
          <dgm:bulletEnabled val="1"/>
        </dgm:presLayoutVars>
      </dgm:prSet>
      <dgm:spPr/>
    </dgm:pt>
    <dgm:pt modelId="{434C5613-7EB4-48E4-BFBD-7BB07BBADF6F}" type="pres">
      <dgm:prSet presAssocID="{92A2B96A-0083-4515-BC92-58A9BC721C29}" presName="sibTrans" presStyleCnt="0"/>
      <dgm:spPr/>
    </dgm:pt>
    <dgm:pt modelId="{D7E1B2CD-F632-4A4B-8B76-58383398B3ED}" type="pres">
      <dgm:prSet presAssocID="{C0D997FE-D8F7-4623-B373-80EBCBE566EB}" presName="node" presStyleLbl="node1" presStyleIdx="18" presStyleCnt="24">
        <dgm:presLayoutVars>
          <dgm:bulletEnabled val="1"/>
        </dgm:presLayoutVars>
      </dgm:prSet>
      <dgm:spPr/>
    </dgm:pt>
    <dgm:pt modelId="{F755259C-B723-4F31-807A-A91A5F7F0015}" type="pres">
      <dgm:prSet presAssocID="{F0ECC1C1-3379-48F8-A123-DD7790ED27B2}" presName="sibTrans" presStyleCnt="0"/>
      <dgm:spPr/>
    </dgm:pt>
    <dgm:pt modelId="{AC2AD459-28FC-4498-94A3-F61CB3AC0966}" type="pres">
      <dgm:prSet presAssocID="{B3039260-8A85-4EAF-9006-2E6188647F24}" presName="node" presStyleLbl="node1" presStyleIdx="19" presStyleCnt="24">
        <dgm:presLayoutVars>
          <dgm:bulletEnabled val="1"/>
        </dgm:presLayoutVars>
      </dgm:prSet>
      <dgm:spPr/>
    </dgm:pt>
    <dgm:pt modelId="{4BD36CEA-6946-400E-A23A-79E24E2882C3}" type="pres">
      <dgm:prSet presAssocID="{82132655-D7A0-44C3-9872-3A1D061E2077}" presName="sibTrans" presStyleCnt="0"/>
      <dgm:spPr/>
    </dgm:pt>
    <dgm:pt modelId="{BD6818F5-F3DA-4780-AD64-A168FFB78BDC}" type="pres">
      <dgm:prSet presAssocID="{3C184D1B-BE28-4414-95D8-6A59BC43C1DB}" presName="node" presStyleLbl="node1" presStyleIdx="20" presStyleCnt="24">
        <dgm:presLayoutVars>
          <dgm:bulletEnabled val="1"/>
        </dgm:presLayoutVars>
      </dgm:prSet>
      <dgm:spPr/>
    </dgm:pt>
    <dgm:pt modelId="{00AD6A9F-5802-4BC2-9131-583D6F7D0622}" type="pres">
      <dgm:prSet presAssocID="{85D800DF-566F-458C-999D-D3CB7E6FBF84}" presName="sibTrans" presStyleCnt="0"/>
      <dgm:spPr/>
    </dgm:pt>
    <dgm:pt modelId="{94B71811-A883-4B6E-B963-861A66229D2A}" type="pres">
      <dgm:prSet presAssocID="{1E9C8341-314F-4004-9A32-B22E86B2C7F4}" presName="node" presStyleLbl="node1" presStyleIdx="21" presStyleCnt="24">
        <dgm:presLayoutVars>
          <dgm:bulletEnabled val="1"/>
        </dgm:presLayoutVars>
      </dgm:prSet>
      <dgm:spPr/>
    </dgm:pt>
    <dgm:pt modelId="{5CFFEA0B-258D-4ACE-96AA-C238313C458D}" type="pres">
      <dgm:prSet presAssocID="{DBDBD01A-F2C5-4F08-9E79-948A823E7CED}" presName="sibTrans" presStyleCnt="0"/>
      <dgm:spPr/>
    </dgm:pt>
    <dgm:pt modelId="{892BCB3E-B119-447C-9A43-34C0C2BB7A48}" type="pres">
      <dgm:prSet presAssocID="{1E8D9BEE-98CA-4206-BF5E-CB864F6C872E}" presName="node" presStyleLbl="node1" presStyleIdx="22" presStyleCnt="24">
        <dgm:presLayoutVars>
          <dgm:bulletEnabled val="1"/>
        </dgm:presLayoutVars>
      </dgm:prSet>
      <dgm:spPr/>
    </dgm:pt>
    <dgm:pt modelId="{35001F61-4051-4A59-A808-17B4047512CD}" type="pres">
      <dgm:prSet presAssocID="{79E17581-B3BB-4215-95FC-2BEE929084EE}" presName="sibTrans" presStyleCnt="0"/>
      <dgm:spPr/>
    </dgm:pt>
    <dgm:pt modelId="{01F057B5-A0FF-4B58-AB5F-6378B7638067}" type="pres">
      <dgm:prSet presAssocID="{305E69A5-B3B7-4C3A-882B-80D2AC0CE269}" presName="node" presStyleLbl="node1" presStyleIdx="23" presStyleCnt="24">
        <dgm:presLayoutVars>
          <dgm:bulletEnabled val="1"/>
        </dgm:presLayoutVars>
      </dgm:prSet>
      <dgm:spPr/>
    </dgm:pt>
  </dgm:ptLst>
  <dgm:cxnLst>
    <dgm:cxn modelId="{A4861A0A-E8D0-4F35-A25A-58803C26BAD8}" type="presOf" srcId="{76B847C5-7638-4277-92E0-3B26349A4C90}" destId="{C5FA3051-16A6-46D6-9856-F21E4F2855F7}" srcOrd="0" destOrd="0" presId="urn:microsoft.com/office/officeart/2005/8/layout/default"/>
    <dgm:cxn modelId="{5D5BB90C-6EA1-4AD3-B7A8-51FCE1EF3F74}" srcId="{41D24EAF-74C6-4DA6-89A1-28AC1DD6FD24}" destId="{3C184D1B-BE28-4414-95D8-6A59BC43C1DB}" srcOrd="20" destOrd="0" parTransId="{69E7ECFD-E1E5-4B08-B8A0-2FA7FCF36520}" sibTransId="{85D800DF-566F-458C-999D-D3CB7E6FBF84}"/>
    <dgm:cxn modelId="{017A2511-13AB-46BB-847B-9F6F0CE1D651}" srcId="{41D24EAF-74C6-4DA6-89A1-28AC1DD6FD24}" destId="{1E8D9BEE-98CA-4206-BF5E-CB864F6C872E}" srcOrd="22" destOrd="0" parTransId="{B95F965F-7FB3-4D76-A5E7-8394D6105425}" sibTransId="{79E17581-B3BB-4215-95FC-2BEE929084EE}"/>
    <dgm:cxn modelId="{097F3F11-4FED-4FFA-AB26-60018859D72A}" srcId="{41D24EAF-74C6-4DA6-89A1-28AC1DD6FD24}" destId="{387E9ABC-BB87-40CC-AE5B-9D1DC6AD637B}" srcOrd="6" destOrd="0" parTransId="{87802DA6-0C73-4362-96B4-6582A597C70B}" sibTransId="{854E38A8-BE29-48F2-AC2B-D6B25B123279}"/>
    <dgm:cxn modelId="{5B4F511E-83D8-468B-907C-189AADEAE0F9}" type="presOf" srcId="{B3039260-8A85-4EAF-9006-2E6188647F24}" destId="{AC2AD459-28FC-4498-94A3-F61CB3AC0966}" srcOrd="0" destOrd="0" presId="urn:microsoft.com/office/officeart/2005/8/layout/default"/>
    <dgm:cxn modelId="{E36C6E23-9C63-4F53-8F24-24B6BED67C76}" srcId="{41D24EAF-74C6-4DA6-89A1-28AC1DD6FD24}" destId="{9228297E-5869-47C3-B727-F0A5146C3985}" srcOrd="13" destOrd="0" parTransId="{2980928F-A67A-4F0C-B57D-3ECE02E20264}" sibTransId="{84639F20-E379-4FED-8CEB-044E71717E42}"/>
    <dgm:cxn modelId="{91C2AF29-007B-43C5-B3DB-F3AD17F7C03B}" type="presOf" srcId="{BF11BC7A-3886-47F0-A344-5B83EDFBACAA}" destId="{FBA3431F-4434-4571-A122-E4BEBCE34BC9}" srcOrd="0" destOrd="0" presId="urn:microsoft.com/office/officeart/2005/8/layout/default"/>
    <dgm:cxn modelId="{BDA87D2A-4D36-4C45-B36E-0C7379FE9758}" type="presOf" srcId="{33E06803-FA6A-49CA-ADE9-0D0D79C2DC14}" destId="{2AC9992C-22E8-446E-BF3E-764B8A1F89E4}" srcOrd="0" destOrd="0" presId="urn:microsoft.com/office/officeart/2005/8/layout/default"/>
    <dgm:cxn modelId="{6749DD2E-CE4A-4E23-A09F-77AFBF734FF3}" type="presOf" srcId="{C0D997FE-D8F7-4623-B373-80EBCBE566EB}" destId="{D7E1B2CD-F632-4A4B-8B76-58383398B3ED}" srcOrd="0" destOrd="0" presId="urn:microsoft.com/office/officeart/2005/8/layout/default"/>
    <dgm:cxn modelId="{C7839C2F-B3AA-4980-9587-3CA5214A4000}" srcId="{41D24EAF-74C6-4DA6-89A1-28AC1DD6FD24}" destId="{2D3C698B-9ACC-4780-BFEF-327F9026E9AA}" srcOrd="1" destOrd="0" parTransId="{13B2AD8C-3CEC-4D7D-80A3-28EE3BCCF8AC}" sibTransId="{57769039-54BE-4512-97C1-D2FC93207E8B}"/>
    <dgm:cxn modelId="{87B4C630-B4B2-425D-ACB7-5A4C34B4048C}" srcId="{41D24EAF-74C6-4DA6-89A1-28AC1DD6FD24}" destId="{802F46C6-A157-4389-A67C-5DDAB37D49F2}" srcOrd="3" destOrd="0" parTransId="{1F035B66-EA28-4A11-B857-E5C978110EC2}" sibTransId="{4C7C1586-DE02-43AA-AD2C-7FE197FC836D}"/>
    <dgm:cxn modelId="{B99CD330-DFE2-4AA6-BD96-19CD7FFDC57A}" type="presOf" srcId="{35ADD08B-55A2-433D-A1C3-FB1432A0F2CE}" destId="{970ED468-6AEB-44A1-9ABF-F06A8D6320FA}" srcOrd="0" destOrd="0" presId="urn:microsoft.com/office/officeart/2005/8/layout/default"/>
    <dgm:cxn modelId="{E6B9B340-1757-4E04-9405-57B5BAAADB5D}" srcId="{41D24EAF-74C6-4DA6-89A1-28AC1DD6FD24}" destId="{76B847C5-7638-4277-92E0-3B26349A4C90}" srcOrd="9" destOrd="0" parTransId="{3CCEBD15-445D-4F7D-980B-D73E07FF4C42}" sibTransId="{392CB6D9-091A-46DE-B1C3-20BACA523C56}"/>
    <dgm:cxn modelId="{F1D3585B-CE45-4A04-B906-0DD40D84CAC1}" srcId="{41D24EAF-74C6-4DA6-89A1-28AC1DD6FD24}" destId="{35ADD08B-55A2-433D-A1C3-FB1432A0F2CE}" srcOrd="17" destOrd="0" parTransId="{C8E4623D-2514-4CA8-AD91-5803CC695B09}" sibTransId="{92A2B96A-0083-4515-BC92-58A9BC721C29}"/>
    <dgm:cxn modelId="{3D2C0E61-E753-4BE9-95D8-A52C988A200E}" srcId="{41D24EAF-74C6-4DA6-89A1-28AC1DD6FD24}" destId="{76355312-C35D-4B23-8FB4-E7E732ED1D9A}" srcOrd="12" destOrd="0" parTransId="{F71E755C-BEBD-43B4-BB7A-941394A2DB82}" sibTransId="{E705B1C4-5B0B-4FDA-987F-A1994A75CC9A}"/>
    <dgm:cxn modelId="{E973FC42-7656-4E53-979B-11248DD6DEC7}" type="presOf" srcId="{A7F386D7-1FF8-4668-87F4-3F78B3E872C8}" destId="{FA4820D1-3D6C-4094-A119-0B589B6AE5A6}" srcOrd="0" destOrd="0" presId="urn:microsoft.com/office/officeart/2005/8/layout/default"/>
    <dgm:cxn modelId="{07261465-14C0-45D2-98B9-5442817EFA05}" type="presOf" srcId="{3C184D1B-BE28-4414-95D8-6A59BC43C1DB}" destId="{BD6818F5-F3DA-4780-AD64-A168FFB78BDC}" srcOrd="0" destOrd="0" presId="urn:microsoft.com/office/officeart/2005/8/layout/default"/>
    <dgm:cxn modelId="{F35B1C65-F322-42ED-8A35-2FDEA70797A9}" srcId="{41D24EAF-74C6-4DA6-89A1-28AC1DD6FD24}" destId="{F3786526-B7A2-42C8-9350-F662BD90C7AA}" srcOrd="0" destOrd="0" parTransId="{F681AF8E-DB42-4748-89F8-FB4FB2C40F97}" sibTransId="{5B65E609-3AC9-4E19-8321-A00EB2F7DCCC}"/>
    <dgm:cxn modelId="{DE9BF66E-7CB4-452C-86D6-DAC6FE18B212}" type="presOf" srcId="{B2FCE876-3D57-4682-978B-4B709CCC2F4F}" destId="{7040C647-F431-46C2-82A6-EBA697E093BE}" srcOrd="0" destOrd="0" presId="urn:microsoft.com/office/officeart/2005/8/layout/default"/>
    <dgm:cxn modelId="{EABA796F-9E62-427A-97DE-2D11BE95C5E8}" srcId="{41D24EAF-74C6-4DA6-89A1-28AC1DD6FD24}" destId="{B2FCE876-3D57-4682-978B-4B709CCC2F4F}" srcOrd="4" destOrd="0" parTransId="{962E0AAB-2300-4BDE-BDEF-353DA0D1F640}" sibTransId="{5BCB66B0-7175-46C1-8DEE-7800526B4FF8}"/>
    <dgm:cxn modelId="{DCFEA94F-BBE5-4824-8A58-86870A7AB904}" type="presOf" srcId="{F3786526-B7A2-42C8-9350-F662BD90C7AA}" destId="{AF448CB7-3FC9-469B-B9B8-81F421D81A1C}" srcOrd="0" destOrd="0" presId="urn:microsoft.com/office/officeart/2005/8/layout/default"/>
    <dgm:cxn modelId="{B0787570-DD6B-4EFA-8513-18B095FB6A97}" type="presOf" srcId="{1E9C8341-314F-4004-9A32-B22E86B2C7F4}" destId="{94B71811-A883-4B6E-B963-861A66229D2A}" srcOrd="0" destOrd="0" presId="urn:microsoft.com/office/officeart/2005/8/layout/default"/>
    <dgm:cxn modelId="{5018A671-2E9B-48E8-93AF-C47060F0CB2A}" type="presOf" srcId="{9228297E-5869-47C3-B727-F0A5146C3985}" destId="{5159FDDB-BAC2-495F-AD48-840650E0A0AE}" srcOrd="0" destOrd="0" presId="urn:microsoft.com/office/officeart/2005/8/layout/default"/>
    <dgm:cxn modelId="{7C22B253-BEEC-46E5-8C5E-225D89D030BE}" srcId="{41D24EAF-74C6-4DA6-89A1-28AC1DD6FD24}" destId="{81867CAA-89D5-475E-8883-01C738F55704}" srcOrd="8" destOrd="0" parTransId="{6879D740-8A7B-4721-A550-06CAA6ED464E}" sibTransId="{4E536DFD-E5A2-49E1-B993-E7C2C9007FDD}"/>
    <dgm:cxn modelId="{91BCE555-E220-444D-AD25-B1444A877F88}" type="presOf" srcId="{76355312-C35D-4B23-8FB4-E7E732ED1D9A}" destId="{2196021E-4766-45DA-9768-376B0E34CE76}" srcOrd="0" destOrd="0" presId="urn:microsoft.com/office/officeart/2005/8/layout/default"/>
    <dgm:cxn modelId="{15C14D59-8570-4032-BF7A-8FF3B6F7C386}" srcId="{41D24EAF-74C6-4DA6-89A1-28AC1DD6FD24}" destId="{F95C3B3B-E919-401C-8CAB-A5082E9345DD}" srcOrd="11" destOrd="0" parTransId="{3EBE76F0-EA4C-4969-BB87-64B4E49B09D1}" sibTransId="{B8066404-C2CB-46E5-921B-0D21AC472F90}"/>
    <dgm:cxn modelId="{57F53882-FDF6-4230-8E90-D5A3102BD1AD}" type="presOf" srcId="{1E8D9BEE-98CA-4206-BF5E-CB864F6C872E}" destId="{892BCB3E-B119-447C-9A43-34C0C2BB7A48}" srcOrd="0" destOrd="0" presId="urn:microsoft.com/office/officeart/2005/8/layout/default"/>
    <dgm:cxn modelId="{D98A7785-C972-4619-BAE4-E6306F5A0707}" type="presOf" srcId="{387E9ABC-BB87-40CC-AE5B-9D1DC6AD637B}" destId="{9C8B1F26-2F1E-4BE2-BAE5-47B370F7116B}" srcOrd="0" destOrd="0" presId="urn:microsoft.com/office/officeart/2005/8/layout/default"/>
    <dgm:cxn modelId="{1D40D688-0737-4D91-92B9-304173DF88C0}" type="presOf" srcId="{305E69A5-B3B7-4C3A-882B-80D2AC0CE269}" destId="{01F057B5-A0FF-4B58-AB5F-6378B7638067}" srcOrd="0" destOrd="0" presId="urn:microsoft.com/office/officeart/2005/8/layout/default"/>
    <dgm:cxn modelId="{52930C8D-AED5-489D-8292-FC2FACFCA816}" type="presOf" srcId="{81867CAA-89D5-475E-8883-01C738F55704}" destId="{1A6B9A29-7BCD-4935-A1EF-046E883B3671}" srcOrd="0" destOrd="0" presId="urn:microsoft.com/office/officeart/2005/8/layout/default"/>
    <dgm:cxn modelId="{28107390-035D-4DD1-9B4E-C172BCECA3E5}" srcId="{41D24EAF-74C6-4DA6-89A1-28AC1DD6FD24}" destId="{8A580041-F17E-40B2-895A-C2F61C4DA3C1}" srcOrd="7" destOrd="0" parTransId="{29BB99DC-DE29-4410-B64C-805E83B87051}" sibTransId="{26781FD9-1E15-46EF-B841-B8FF4AC15610}"/>
    <dgm:cxn modelId="{381BCD93-D674-48A9-B8AC-9855306573EA}" type="presOf" srcId="{41D24EAF-74C6-4DA6-89A1-28AC1DD6FD24}" destId="{01CECED8-A3E3-4F6D-9E52-4726272C3B48}" srcOrd="0" destOrd="0" presId="urn:microsoft.com/office/officeart/2005/8/layout/default"/>
    <dgm:cxn modelId="{8439AA9A-70E1-487F-B8D2-15AD5ED448EC}" type="presOf" srcId="{802F46C6-A157-4389-A67C-5DDAB37D49F2}" destId="{10A82DCA-DB5B-430E-BBF7-5854F4326574}" srcOrd="0" destOrd="0" presId="urn:microsoft.com/office/officeart/2005/8/layout/default"/>
    <dgm:cxn modelId="{BD680C9E-F6FC-4BE6-80B9-758A7DADFAA1}" srcId="{41D24EAF-74C6-4DA6-89A1-28AC1DD6FD24}" destId="{BF11BC7A-3886-47F0-A344-5B83EDFBACAA}" srcOrd="5" destOrd="0" parTransId="{1E65D901-E919-4FAF-8117-DA1B931F0FEE}" sibTransId="{D17FA32C-501E-452D-BF6D-13B2BE843D4B}"/>
    <dgm:cxn modelId="{2A77FAA0-32E1-48B6-9E80-DAFEE5A52924}" srcId="{41D24EAF-74C6-4DA6-89A1-28AC1DD6FD24}" destId="{B3039260-8A85-4EAF-9006-2E6188647F24}" srcOrd="19" destOrd="0" parTransId="{7A36BFAA-0CDC-4E66-9024-25CAB724CAA0}" sibTransId="{82132655-D7A0-44C3-9872-3A1D061E2077}"/>
    <dgm:cxn modelId="{7F41AEAD-4FBD-4172-84AE-B87CE30F2EFF}" type="presOf" srcId="{F95C3B3B-E919-401C-8CAB-A5082E9345DD}" destId="{F21E7BCE-5B9F-43C9-887D-B7180BC4482D}" srcOrd="0" destOrd="0" presId="urn:microsoft.com/office/officeart/2005/8/layout/default"/>
    <dgm:cxn modelId="{B1E0E0B6-CF55-4D0D-8228-9947FD6801D6}" srcId="{41D24EAF-74C6-4DA6-89A1-28AC1DD6FD24}" destId="{A7F386D7-1FF8-4668-87F4-3F78B3E872C8}" srcOrd="16" destOrd="0" parTransId="{D4EC637E-7F37-4AEE-B79F-91590D4F633F}" sibTransId="{6C0A3B47-A756-4A85-BF92-C1D4A5B6302A}"/>
    <dgm:cxn modelId="{4F46FCC3-1312-43F1-AA82-4513C41BFA65}" srcId="{41D24EAF-74C6-4DA6-89A1-28AC1DD6FD24}" destId="{C0D997FE-D8F7-4623-B373-80EBCBE566EB}" srcOrd="18" destOrd="0" parTransId="{68B2BF81-B910-4208-B45E-8AE14D036DBF}" sibTransId="{F0ECC1C1-3379-48F8-A123-DD7790ED27B2}"/>
    <dgm:cxn modelId="{E56B32C5-8CD8-481C-BB2C-6EADB7B3E73F}" srcId="{41D24EAF-74C6-4DA6-89A1-28AC1DD6FD24}" destId="{305E69A5-B3B7-4C3A-882B-80D2AC0CE269}" srcOrd="23" destOrd="0" parTransId="{9BE265A0-D340-4FB7-85B6-8313994E2899}" sibTransId="{2F9A688F-E67D-4526-A5A3-7CC85AE7BAEF}"/>
    <dgm:cxn modelId="{CB8F79CA-5A01-4D30-8A36-1C51DDF435EF}" type="presOf" srcId="{34CB2C2D-EC0A-4A48-BCA9-D91054B481A7}" destId="{12D9F4A2-1904-4BF0-95DC-023FCE080FE7}" srcOrd="0" destOrd="0" presId="urn:microsoft.com/office/officeart/2005/8/layout/default"/>
    <dgm:cxn modelId="{2767DBD0-131B-48B9-BE34-9CF483A24AD4}" srcId="{41D24EAF-74C6-4DA6-89A1-28AC1DD6FD24}" destId="{34CB2C2D-EC0A-4A48-BCA9-D91054B481A7}" srcOrd="10" destOrd="0" parTransId="{7571892D-6A81-4467-A805-48BECED2E6DA}" sibTransId="{8E91B942-55A0-438B-B592-3ACA5FA89E04}"/>
    <dgm:cxn modelId="{E02093D1-31A5-42AB-909C-9BC76BDB99FB}" type="presOf" srcId="{9F0DD770-0284-46FB-A50E-BDB2FD46B2A3}" destId="{224365B4-DB8C-4AA9-9995-6A1F9E29A77E}" srcOrd="0" destOrd="0" presId="urn:microsoft.com/office/officeart/2005/8/layout/default"/>
    <dgm:cxn modelId="{41FA29D3-E241-416D-B3F8-F3BF086DEA66}" type="presOf" srcId="{8A580041-F17E-40B2-895A-C2F61C4DA3C1}" destId="{B38B3B7E-0FA9-4005-A29E-2462ED086E5B}" srcOrd="0" destOrd="0" presId="urn:microsoft.com/office/officeart/2005/8/layout/default"/>
    <dgm:cxn modelId="{B8E7D7D5-3A35-4EA3-A5B2-839B09D78D99}" type="presOf" srcId="{0C7B0125-2B4B-4088-86EE-C39934DDC9F1}" destId="{AB8255B5-DBB8-42E6-A86F-E90C388FD58A}" srcOrd="0" destOrd="0" presId="urn:microsoft.com/office/officeart/2005/8/layout/default"/>
    <dgm:cxn modelId="{E9B8E9D5-377B-495A-B20E-048970365074}" srcId="{41D24EAF-74C6-4DA6-89A1-28AC1DD6FD24}" destId="{0C7B0125-2B4B-4088-86EE-C39934DDC9F1}" srcOrd="15" destOrd="0" parTransId="{163CB53B-1926-4A05-A8DD-515874B3860F}" sibTransId="{6AA0C81F-D135-43C0-AC49-D19BE315CBAF}"/>
    <dgm:cxn modelId="{B95F29E0-85B6-404F-AAD6-41A070799A24}" type="presOf" srcId="{2D3C698B-9ACC-4780-BFEF-327F9026E9AA}" destId="{3C44B0C6-DF46-4E63-98F2-9E7ED5FEF4A1}" srcOrd="0" destOrd="0" presId="urn:microsoft.com/office/officeart/2005/8/layout/default"/>
    <dgm:cxn modelId="{E1F0B1E9-20C1-439C-B837-C5A6026BCB15}" srcId="{41D24EAF-74C6-4DA6-89A1-28AC1DD6FD24}" destId="{33E06803-FA6A-49CA-ADE9-0D0D79C2DC14}" srcOrd="2" destOrd="0" parTransId="{254ED930-BCD5-4105-859F-25421CB57E00}" sibTransId="{E91BADCA-E6F5-48C7-9115-3BFB6732739D}"/>
    <dgm:cxn modelId="{2DC865ED-A1AF-4DDB-8AF3-672DD0B5DCC2}" srcId="{41D24EAF-74C6-4DA6-89A1-28AC1DD6FD24}" destId="{9F0DD770-0284-46FB-A50E-BDB2FD46B2A3}" srcOrd="14" destOrd="0" parTransId="{BDC729D6-4F9B-497B-A19F-DAAD8FCE5CAD}" sibTransId="{FB14BE80-8FC5-4507-B6E4-EBED40D78C62}"/>
    <dgm:cxn modelId="{C136DEF1-BB4A-4B14-A458-2E650A22146F}" srcId="{41D24EAF-74C6-4DA6-89A1-28AC1DD6FD24}" destId="{1E9C8341-314F-4004-9A32-B22E86B2C7F4}" srcOrd="21" destOrd="0" parTransId="{744DA0C1-752C-4E5A-9F85-A5A8E02697E6}" sibTransId="{DBDBD01A-F2C5-4F08-9E79-948A823E7CED}"/>
    <dgm:cxn modelId="{CB26E7DA-2311-464B-B5CD-190A3C5DCF53}" type="presParOf" srcId="{01CECED8-A3E3-4F6D-9E52-4726272C3B48}" destId="{AF448CB7-3FC9-469B-B9B8-81F421D81A1C}" srcOrd="0" destOrd="0" presId="urn:microsoft.com/office/officeart/2005/8/layout/default"/>
    <dgm:cxn modelId="{57E5CED2-FA04-4419-A3E9-49284F453F84}" type="presParOf" srcId="{01CECED8-A3E3-4F6D-9E52-4726272C3B48}" destId="{F0AD748C-56D2-41AB-8A6C-F4524CBC7CCC}" srcOrd="1" destOrd="0" presId="urn:microsoft.com/office/officeart/2005/8/layout/default"/>
    <dgm:cxn modelId="{88F7C8A4-C2E4-4AEB-8E51-6620DD6AC87A}" type="presParOf" srcId="{01CECED8-A3E3-4F6D-9E52-4726272C3B48}" destId="{3C44B0C6-DF46-4E63-98F2-9E7ED5FEF4A1}" srcOrd="2" destOrd="0" presId="urn:microsoft.com/office/officeart/2005/8/layout/default"/>
    <dgm:cxn modelId="{CE46693B-1509-4A12-95CC-729B3F595482}" type="presParOf" srcId="{01CECED8-A3E3-4F6D-9E52-4726272C3B48}" destId="{DC0B7FB5-5B4B-46C2-BEFE-2CA8319289C9}" srcOrd="3" destOrd="0" presId="urn:microsoft.com/office/officeart/2005/8/layout/default"/>
    <dgm:cxn modelId="{A935677A-8547-4020-A308-C355054BAE97}" type="presParOf" srcId="{01CECED8-A3E3-4F6D-9E52-4726272C3B48}" destId="{2AC9992C-22E8-446E-BF3E-764B8A1F89E4}" srcOrd="4" destOrd="0" presId="urn:microsoft.com/office/officeart/2005/8/layout/default"/>
    <dgm:cxn modelId="{9ADF9CEB-2C5E-44A9-BA1F-DAE4E4EA49E5}" type="presParOf" srcId="{01CECED8-A3E3-4F6D-9E52-4726272C3B48}" destId="{8F0D321E-F60F-4C50-AA58-65C47A9CD12D}" srcOrd="5" destOrd="0" presId="urn:microsoft.com/office/officeart/2005/8/layout/default"/>
    <dgm:cxn modelId="{0FFF66CD-CF96-44A1-BD51-4872B7700C86}" type="presParOf" srcId="{01CECED8-A3E3-4F6D-9E52-4726272C3B48}" destId="{10A82DCA-DB5B-430E-BBF7-5854F4326574}" srcOrd="6" destOrd="0" presId="urn:microsoft.com/office/officeart/2005/8/layout/default"/>
    <dgm:cxn modelId="{A9BC8BBB-81D9-46F5-8954-558B73D83723}" type="presParOf" srcId="{01CECED8-A3E3-4F6D-9E52-4726272C3B48}" destId="{4E082524-0D22-4AED-9464-BBCDDA2DBC69}" srcOrd="7" destOrd="0" presId="urn:microsoft.com/office/officeart/2005/8/layout/default"/>
    <dgm:cxn modelId="{EDB3671E-EFBF-493E-BD1F-8684CFE70403}" type="presParOf" srcId="{01CECED8-A3E3-4F6D-9E52-4726272C3B48}" destId="{7040C647-F431-46C2-82A6-EBA697E093BE}" srcOrd="8" destOrd="0" presId="urn:microsoft.com/office/officeart/2005/8/layout/default"/>
    <dgm:cxn modelId="{6D603642-FAC9-4FD4-A57B-D2CA1EEE0849}" type="presParOf" srcId="{01CECED8-A3E3-4F6D-9E52-4726272C3B48}" destId="{BEDD7550-34D9-4CDB-AFD3-86C36227AE6C}" srcOrd="9" destOrd="0" presId="urn:microsoft.com/office/officeart/2005/8/layout/default"/>
    <dgm:cxn modelId="{BBE02583-30D5-49D8-BF8A-31C1E65E181D}" type="presParOf" srcId="{01CECED8-A3E3-4F6D-9E52-4726272C3B48}" destId="{FBA3431F-4434-4571-A122-E4BEBCE34BC9}" srcOrd="10" destOrd="0" presId="urn:microsoft.com/office/officeart/2005/8/layout/default"/>
    <dgm:cxn modelId="{228086B2-4A97-49F4-84CC-BADEAC1354B7}" type="presParOf" srcId="{01CECED8-A3E3-4F6D-9E52-4726272C3B48}" destId="{6B9B3701-DC0D-4A23-8A81-D267809B10F6}" srcOrd="11" destOrd="0" presId="urn:microsoft.com/office/officeart/2005/8/layout/default"/>
    <dgm:cxn modelId="{8441B751-0CEC-49A7-8F47-17CF421B6073}" type="presParOf" srcId="{01CECED8-A3E3-4F6D-9E52-4726272C3B48}" destId="{9C8B1F26-2F1E-4BE2-BAE5-47B370F7116B}" srcOrd="12" destOrd="0" presId="urn:microsoft.com/office/officeart/2005/8/layout/default"/>
    <dgm:cxn modelId="{D4973C84-2B66-465F-AB00-DE5C00CC379B}" type="presParOf" srcId="{01CECED8-A3E3-4F6D-9E52-4726272C3B48}" destId="{3273B9E3-75BD-4CB2-BBDF-B0E6C1779FA4}" srcOrd="13" destOrd="0" presId="urn:microsoft.com/office/officeart/2005/8/layout/default"/>
    <dgm:cxn modelId="{70C373D2-396D-4C43-9F46-55E4D1E92917}" type="presParOf" srcId="{01CECED8-A3E3-4F6D-9E52-4726272C3B48}" destId="{B38B3B7E-0FA9-4005-A29E-2462ED086E5B}" srcOrd="14" destOrd="0" presId="urn:microsoft.com/office/officeart/2005/8/layout/default"/>
    <dgm:cxn modelId="{35AF76CC-D267-4324-A8B1-F137973D25E9}" type="presParOf" srcId="{01CECED8-A3E3-4F6D-9E52-4726272C3B48}" destId="{F6B742DC-F647-4649-89B4-77B007699105}" srcOrd="15" destOrd="0" presId="urn:microsoft.com/office/officeart/2005/8/layout/default"/>
    <dgm:cxn modelId="{231D9B2A-6411-44F2-A67A-B9978505AB80}" type="presParOf" srcId="{01CECED8-A3E3-4F6D-9E52-4726272C3B48}" destId="{1A6B9A29-7BCD-4935-A1EF-046E883B3671}" srcOrd="16" destOrd="0" presId="urn:microsoft.com/office/officeart/2005/8/layout/default"/>
    <dgm:cxn modelId="{A761482A-8C90-4C1C-8D2A-5564D2AA5E8E}" type="presParOf" srcId="{01CECED8-A3E3-4F6D-9E52-4726272C3B48}" destId="{558E27B4-A519-4403-BA9E-9A6FF5E16F8F}" srcOrd="17" destOrd="0" presId="urn:microsoft.com/office/officeart/2005/8/layout/default"/>
    <dgm:cxn modelId="{38CD8D6F-A1EA-4F8E-B5AE-B17ECD68022E}" type="presParOf" srcId="{01CECED8-A3E3-4F6D-9E52-4726272C3B48}" destId="{C5FA3051-16A6-46D6-9856-F21E4F2855F7}" srcOrd="18" destOrd="0" presId="urn:microsoft.com/office/officeart/2005/8/layout/default"/>
    <dgm:cxn modelId="{D13E9B85-CEB6-4579-B520-778E3A772AD0}" type="presParOf" srcId="{01CECED8-A3E3-4F6D-9E52-4726272C3B48}" destId="{3183D674-ABC3-4776-B1E8-3C69DC68BD3A}" srcOrd="19" destOrd="0" presId="urn:microsoft.com/office/officeart/2005/8/layout/default"/>
    <dgm:cxn modelId="{ABA86688-12FD-4BF6-A601-B69E76245893}" type="presParOf" srcId="{01CECED8-A3E3-4F6D-9E52-4726272C3B48}" destId="{12D9F4A2-1904-4BF0-95DC-023FCE080FE7}" srcOrd="20" destOrd="0" presId="urn:microsoft.com/office/officeart/2005/8/layout/default"/>
    <dgm:cxn modelId="{859A2872-90BE-4AD5-AB5F-ECDB9AFCC5BF}" type="presParOf" srcId="{01CECED8-A3E3-4F6D-9E52-4726272C3B48}" destId="{083AF743-B52D-4EF9-9945-698F6673CAC1}" srcOrd="21" destOrd="0" presId="urn:microsoft.com/office/officeart/2005/8/layout/default"/>
    <dgm:cxn modelId="{A3D232DA-EC93-40BC-8339-82C18544549E}" type="presParOf" srcId="{01CECED8-A3E3-4F6D-9E52-4726272C3B48}" destId="{F21E7BCE-5B9F-43C9-887D-B7180BC4482D}" srcOrd="22" destOrd="0" presId="urn:microsoft.com/office/officeart/2005/8/layout/default"/>
    <dgm:cxn modelId="{F6D8C6EE-3B43-4EA4-9D52-645CB930D14F}" type="presParOf" srcId="{01CECED8-A3E3-4F6D-9E52-4726272C3B48}" destId="{0A3DB7CC-32CE-4635-8BA3-99495413FC51}" srcOrd="23" destOrd="0" presId="urn:microsoft.com/office/officeart/2005/8/layout/default"/>
    <dgm:cxn modelId="{54D1BEEF-5480-4EA7-BAF0-57CE7D1F08BE}" type="presParOf" srcId="{01CECED8-A3E3-4F6D-9E52-4726272C3B48}" destId="{2196021E-4766-45DA-9768-376B0E34CE76}" srcOrd="24" destOrd="0" presId="urn:microsoft.com/office/officeart/2005/8/layout/default"/>
    <dgm:cxn modelId="{E8ABD85C-0872-46E5-8123-C89CD16B03AE}" type="presParOf" srcId="{01CECED8-A3E3-4F6D-9E52-4726272C3B48}" destId="{93EFEAA4-0710-46D3-8D66-9FE88EA1A78A}" srcOrd="25" destOrd="0" presId="urn:microsoft.com/office/officeart/2005/8/layout/default"/>
    <dgm:cxn modelId="{42AF9C2F-C3BA-4F8D-B872-2C6B32760F04}" type="presParOf" srcId="{01CECED8-A3E3-4F6D-9E52-4726272C3B48}" destId="{5159FDDB-BAC2-495F-AD48-840650E0A0AE}" srcOrd="26" destOrd="0" presId="urn:microsoft.com/office/officeart/2005/8/layout/default"/>
    <dgm:cxn modelId="{193D216A-1B8A-4432-BA77-72644352BC3A}" type="presParOf" srcId="{01CECED8-A3E3-4F6D-9E52-4726272C3B48}" destId="{EC05D48F-6C4B-4D52-B58B-1A8A04A89163}" srcOrd="27" destOrd="0" presId="urn:microsoft.com/office/officeart/2005/8/layout/default"/>
    <dgm:cxn modelId="{AA33EA66-CF95-45C9-ACC1-17D5D11572D4}" type="presParOf" srcId="{01CECED8-A3E3-4F6D-9E52-4726272C3B48}" destId="{224365B4-DB8C-4AA9-9995-6A1F9E29A77E}" srcOrd="28" destOrd="0" presId="urn:microsoft.com/office/officeart/2005/8/layout/default"/>
    <dgm:cxn modelId="{A23205EB-4467-4D90-8A4A-C701BD9C1F43}" type="presParOf" srcId="{01CECED8-A3E3-4F6D-9E52-4726272C3B48}" destId="{4D3A3782-E6F8-4144-8B45-90AB6FB24D7F}" srcOrd="29" destOrd="0" presId="urn:microsoft.com/office/officeart/2005/8/layout/default"/>
    <dgm:cxn modelId="{65B47672-1B3B-4DAA-8F90-9993DDE38246}" type="presParOf" srcId="{01CECED8-A3E3-4F6D-9E52-4726272C3B48}" destId="{AB8255B5-DBB8-42E6-A86F-E90C388FD58A}" srcOrd="30" destOrd="0" presId="urn:microsoft.com/office/officeart/2005/8/layout/default"/>
    <dgm:cxn modelId="{D3A4F0B7-AB35-4B04-B421-F014F045EC75}" type="presParOf" srcId="{01CECED8-A3E3-4F6D-9E52-4726272C3B48}" destId="{C1EEC791-69ED-48CD-A102-B7CC87AB57A3}" srcOrd="31" destOrd="0" presId="urn:microsoft.com/office/officeart/2005/8/layout/default"/>
    <dgm:cxn modelId="{BCF7F31C-3B7E-4013-9015-BB934CD1FBD3}" type="presParOf" srcId="{01CECED8-A3E3-4F6D-9E52-4726272C3B48}" destId="{FA4820D1-3D6C-4094-A119-0B589B6AE5A6}" srcOrd="32" destOrd="0" presId="urn:microsoft.com/office/officeart/2005/8/layout/default"/>
    <dgm:cxn modelId="{10B7F522-EF74-47DC-A030-CA7D671CA869}" type="presParOf" srcId="{01CECED8-A3E3-4F6D-9E52-4726272C3B48}" destId="{8B16BCA1-2A91-49EA-B7A5-249A09C6E162}" srcOrd="33" destOrd="0" presId="urn:microsoft.com/office/officeart/2005/8/layout/default"/>
    <dgm:cxn modelId="{BD02B754-1CFA-4449-ACCF-C2443AEB68D1}" type="presParOf" srcId="{01CECED8-A3E3-4F6D-9E52-4726272C3B48}" destId="{970ED468-6AEB-44A1-9ABF-F06A8D6320FA}" srcOrd="34" destOrd="0" presId="urn:microsoft.com/office/officeart/2005/8/layout/default"/>
    <dgm:cxn modelId="{E89048AA-7EA2-4525-96B5-97212A513753}" type="presParOf" srcId="{01CECED8-A3E3-4F6D-9E52-4726272C3B48}" destId="{434C5613-7EB4-48E4-BFBD-7BB07BBADF6F}" srcOrd="35" destOrd="0" presId="urn:microsoft.com/office/officeart/2005/8/layout/default"/>
    <dgm:cxn modelId="{4F9F7F00-92DC-41AA-8A2B-94A609E4D692}" type="presParOf" srcId="{01CECED8-A3E3-4F6D-9E52-4726272C3B48}" destId="{D7E1B2CD-F632-4A4B-8B76-58383398B3ED}" srcOrd="36" destOrd="0" presId="urn:microsoft.com/office/officeart/2005/8/layout/default"/>
    <dgm:cxn modelId="{793980DC-E4AA-488B-99CF-35396279ACA6}" type="presParOf" srcId="{01CECED8-A3E3-4F6D-9E52-4726272C3B48}" destId="{F755259C-B723-4F31-807A-A91A5F7F0015}" srcOrd="37" destOrd="0" presId="urn:microsoft.com/office/officeart/2005/8/layout/default"/>
    <dgm:cxn modelId="{F8A4AE88-3983-4026-99D5-0858E1243A0C}" type="presParOf" srcId="{01CECED8-A3E3-4F6D-9E52-4726272C3B48}" destId="{AC2AD459-28FC-4498-94A3-F61CB3AC0966}" srcOrd="38" destOrd="0" presId="urn:microsoft.com/office/officeart/2005/8/layout/default"/>
    <dgm:cxn modelId="{ACE4BD21-45D0-4546-9DED-60D3A1285718}" type="presParOf" srcId="{01CECED8-A3E3-4F6D-9E52-4726272C3B48}" destId="{4BD36CEA-6946-400E-A23A-79E24E2882C3}" srcOrd="39" destOrd="0" presId="urn:microsoft.com/office/officeart/2005/8/layout/default"/>
    <dgm:cxn modelId="{C262D49A-BCB5-4192-80AE-EB12513404DB}" type="presParOf" srcId="{01CECED8-A3E3-4F6D-9E52-4726272C3B48}" destId="{BD6818F5-F3DA-4780-AD64-A168FFB78BDC}" srcOrd="40" destOrd="0" presId="urn:microsoft.com/office/officeart/2005/8/layout/default"/>
    <dgm:cxn modelId="{872E51CA-9144-4416-B5A6-2207EA31DFC3}" type="presParOf" srcId="{01CECED8-A3E3-4F6D-9E52-4726272C3B48}" destId="{00AD6A9F-5802-4BC2-9131-583D6F7D0622}" srcOrd="41" destOrd="0" presId="urn:microsoft.com/office/officeart/2005/8/layout/default"/>
    <dgm:cxn modelId="{32FFF6E5-D296-4C02-B18A-B22D8D441393}" type="presParOf" srcId="{01CECED8-A3E3-4F6D-9E52-4726272C3B48}" destId="{94B71811-A883-4B6E-B963-861A66229D2A}" srcOrd="42" destOrd="0" presId="urn:microsoft.com/office/officeart/2005/8/layout/default"/>
    <dgm:cxn modelId="{C9917A0C-71CF-4DC5-925F-DC637EC7509C}" type="presParOf" srcId="{01CECED8-A3E3-4F6D-9E52-4726272C3B48}" destId="{5CFFEA0B-258D-4ACE-96AA-C238313C458D}" srcOrd="43" destOrd="0" presId="urn:microsoft.com/office/officeart/2005/8/layout/default"/>
    <dgm:cxn modelId="{FB52FD6F-B420-4F36-A6BB-E72E8B727166}" type="presParOf" srcId="{01CECED8-A3E3-4F6D-9E52-4726272C3B48}" destId="{892BCB3E-B119-447C-9A43-34C0C2BB7A48}" srcOrd="44" destOrd="0" presId="urn:microsoft.com/office/officeart/2005/8/layout/default"/>
    <dgm:cxn modelId="{9A121BAC-0E5C-4BAB-AB64-00B8194078CC}" type="presParOf" srcId="{01CECED8-A3E3-4F6D-9E52-4726272C3B48}" destId="{35001F61-4051-4A59-A808-17B4047512CD}" srcOrd="45" destOrd="0" presId="urn:microsoft.com/office/officeart/2005/8/layout/default"/>
    <dgm:cxn modelId="{78F8CA96-72B7-40F5-B84A-F205E7BD3065}" type="presParOf" srcId="{01CECED8-A3E3-4F6D-9E52-4726272C3B48}" destId="{01F057B5-A0FF-4B58-AB5F-6378B7638067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34A05-6DE6-4735-958B-25584DF32321}" type="doc">
      <dgm:prSet loTypeId="urn:microsoft.com/office/officeart/2005/8/layout/default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6DA8890-34DD-48D6-A743-049779BA7998}">
      <dgm:prSet custT="1"/>
      <dgm:spPr/>
      <dgm:t>
        <a:bodyPr/>
        <a:lstStyle/>
        <a:p>
          <a:pPr algn="ctr"/>
          <a:r>
            <a:rPr lang="en-IE" sz="1800"/>
            <a:t>Option Assessment – April 2021</a:t>
          </a:r>
        </a:p>
        <a:p>
          <a:pPr algn="ctr"/>
          <a:r>
            <a:rPr lang="en-IE" sz="1400"/>
            <a:t>SDCC submitted proposal identifying Clondalkin and Tallaght</a:t>
          </a:r>
          <a:endParaRPr lang="en-US" sz="1400"/>
        </a:p>
      </dgm:t>
    </dgm:pt>
    <dgm:pt modelId="{4E18379C-075C-4472-9CDB-FD73123ACFEE}" type="parTrans" cxnId="{5FBFE5DB-84B8-4532-A8FC-496F454B8CA8}">
      <dgm:prSet/>
      <dgm:spPr/>
      <dgm:t>
        <a:bodyPr/>
        <a:lstStyle/>
        <a:p>
          <a:endParaRPr lang="en-US"/>
        </a:p>
      </dgm:t>
    </dgm:pt>
    <dgm:pt modelId="{E1BA97A1-D7E9-4DF6-9E38-F72641DCFF50}" type="sibTrans" cxnId="{5FBFE5DB-84B8-4532-A8FC-496F454B8CA8}">
      <dgm:prSet/>
      <dgm:spPr/>
      <dgm:t>
        <a:bodyPr/>
        <a:lstStyle/>
        <a:p>
          <a:endParaRPr lang="en-US"/>
        </a:p>
      </dgm:t>
    </dgm:pt>
    <dgm:pt modelId="{193B38AE-168A-4DA2-8EC0-8A444C1448A6}">
      <dgm:prSet custT="1"/>
      <dgm:spPr/>
      <dgm:t>
        <a:bodyPr/>
        <a:lstStyle/>
        <a:p>
          <a:r>
            <a:rPr lang="en-IE" sz="1800"/>
            <a:t>Delivery Approach</a:t>
          </a:r>
        </a:p>
        <a:p>
          <a:r>
            <a:rPr lang="en-IE" sz="1400"/>
            <a:t>4 Dublin LAs approached </a:t>
          </a:r>
          <a:r>
            <a:rPr lang="en-IE" sz="1400" err="1"/>
            <a:t>CoDEMA</a:t>
          </a:r>
          <a:r>
            <a:rPr lang="en-IE" sz="1400"/>
            <a:t> to develop Decarbonising Zone Implementation Plans</a:t>
          </a:r>
          <a:endParaRPr lang="en-US" sz="1400"/>
        </a:p>
      </dgm:t>
    </dgm:pt>
    <dgm:pt modelId="{5A4393E2-B46F-461F-B81D-02573B57B310}" type="parTrans" cxnId="{5DD3BE5C-6DFB-444E-8B43-1721D5556060}">
      <dgm:prSet/>
      <dgm:spPr/>
      <dgm:t>
        <a:bodyPr/>
        <a:lstStyle/>
        <a:p>
          <a:endParaRPr lang="en-US"/>
        </a:p>
      </dgm:t>
    </dgm:pt>
    <dgm:pt modelId="{267568A5-A2AA-4DF3-A61D-DEC1638DD054}" type="sibTrans" cxnId="{5DD3BE5C-6DFB-444E-8B43-1721D5556060}">
      <dgm:prSet/>
      <dgm:spPr/>
      <dgm:t>
        <a:bodyPr/>
        <a:lstStyle/>
        <a:p>
          <a:endParaRPr lang="en-US"/>
        </a:p>
      </dgm:t>
    </dgm:pt>
    <dgm:pt modelId="{DB949AEF-2A2C-4DBB-8ECD-8A336B990575}">
      <dgm:prSet/>
      <dgm:spPr/>
      <dgm:t>
        <a:bodyPr/>
        <a:lstStyle/>
        <a:p>
          <a:pPr algn="ctr"/>
          <a:r>
            <a:rPr lang="en-IE" sz="1800"/>
            <a:t>SDCC Project Commencement – Sept 2022</a:t>
          </a:r>
          <a:endParaRPr lang="en-US" sz="1800"/>
        </a:p>
      </dgm:t>
    </dgm:pt>
    <dgm:pt modelId="{7EC1EA69-F21A-483B-B94E-0FBE5623CCB9}" type="parTrans" cxnId="{0388C2A0-CCE0-4ED6-B90B-7C3556C03E9A}">
      <dgm:prSet/>
      <dgm:spPr/>
      <dgm:t>
        <a:bodyPr/>
        <a:lstStyle/>
        <a:p>
          <a:endParaRPr lang="en-US"/>
        </a:p>
      </dgm:t>
    </dgm:pt>
    <dgm:pt modelId="{7372BF76-EE2C-4102-A0A2-13AB712D8772}" type="sibTrans" cxnId="{0388C2A0-CCE0-4ED6-B90B-7C3556C03E9A}">
      <dgm:prSet/>
      <dgm:spPr/>
      <dgm:t>
        <a:bodyPr/>
        <a:lstStyle/>
        <a:p>
          <a:endParaRPr lang="en-US"/>
        </a:p>
      </dgm:t>
    </dgm:pt>
    <dgm:pt modelId="{7B93EDFE-3866-488D-B221-FC1688AA75E1}">
      <dgm:prSet custT="1"/>
      <dgm:spPr/>
      <dgm:t>
        <a:bodyPr/>
        <a:lstStyle/>
        <a:p>
          <a:pPr algn="l"/>
          <a:r>
            <a:rPr lang="en-US" sz="1400" dirty="0"/>
            <a:t>Cost proposal accepted </a:t>
          </a:r>
          <a:endParaRPr lang="en-US" sz="1400" dirty="0">
            <a:highlight>
              <a:srgbClr val="FFFF00"/>
            </a:highlight>
          </a:endParaRPr>
        </a:p>
      </dgm:t>
    </dgm:pt>
    <dgm:pt modelId="{0C4F4587-D6AA-4EC3-B45E-B54392C6E32A}" type="parTrans" cxnId="{DEE08825-5856-4422-A982-E4A30B282D5C}">
      <dgm:prSet/>
      <dgm:spPr/>
      <dgm:t>
        <a:bodyPr/>
        <a:lstStyle/>
        <a:p>
          <a:endParaRPr lang="en-US"/>
        </a:p>
      </dgm:t>
    </dgm:pt>
    <dgm:pt modelId="{9B37330E-D91C-492B-8EBA-477B31F0781F}" type="sibTrans" cxnId="{DEE08825-5856-4422-A982-E4A30B282D5C}">
      <dgm:prSet/>
      <dgm:spPr/>
      <dgm:t>
        <a:bodyPr/>
        <a:lstStyle/>
        <a:p>
          <a:endParaRPr lang="en-US"/>
        </a:p>
      </dgm:t>
    </dgm:pt>
    <dgm:pt modelId="{B6182C8A-C94A-4A34-BCD6-33A4A21A6435}">
      <dgm:prSet custT="1"/>
      <dgm:spPr/>
      <dgm:t>
        <a:bodyPr/>
        <a:lstStyle/>
        <a:p>
          <a:pPr algn="ctr"/>
          <a:r>
            <a:rPr lang="en-IE" sz="1800"/>
            <a:t>Planned Work</a:t>
          </a:r>
          <a:endParaRPr lang="en-US" sz="1800"/>
        </a:p>
      </dgm:t>
    </dgm:pt>
    <dgm:pt modelId="{7CE1B9C4-4334-4095-AA74-44DA9FF3C466}" type="parTrans" cxnId="{3AD320D7-4756-401E-A487-8D99B191AC33}">
      <dgm:prSet/>
      <dgm:spPr/>
      <dgm:t>
        <a:bodyPr/>
        <a:lstStyle/>
        <a:p>
          <a:endParaRPr lang="en-IE"/>
        </a:p>
      </dgm:t>
    </dgm:pt>
    <dgm:pt modelId="{789B21E3-B237-49DE-80DA-2F42D71074DE}" type="sibTrans" cxnId="{3AD320D7-4756-401E-A487-8D99B191AC33}">
      <dgm:prSet/>
      <dgm:spPr/>
      <dgm:t>
        <a:bodyPr/>
        <a:lstStyle/>
        <a:p>
          <a:endParaRPr lang="en-IE"/>
        </a:p>
      </dgm:t>
    </dgm:pt>
    <dgm:pt modelId="{C1FCBFE1-A505-4F66-90D6-340C54655D6D}">
      <dgm:prSet custT="1"/>
      <dgm:spPr/>
      <dgm:t>
        <a:bodyPr/>
        <a:lstStyle/>
        <a:p>
          <a:pPr algn="l"/>
          <a:r>
            <a:rPr lang="en-IE" sz="1400"/>
            <a:t>Project potential increases/decreases</a:t>
          </a:r>
          <a:endParaRPr lang="en-US" sz="1400"/>
        </a:p>
      </dgm:t>
    </dgm:pt>
    <dgm:pt modelId="{4841FA2C-C8B4-49CB-8DA6-823D9F61EDC2}" type="parTrans" cxnId="{BC1C232F-D1B5-4D50-8B60-0A1EDC48319D}">
      <dgm:prSet/>
      <dgm:spPr/>
      <dgm:t>
        <a:bodyPr/>
        <a:lstStyle/>
        <a:p>
          <a:endParaRPr lang="en-IE"/>
        </a:p>
      </dgm:t>
    </dgm:pt>
    <dgm:pt modelId="{A4DC3551-5CD4-42FE-9902-40F7A976FD66}" type="sibTrans" cxnId="{BC1C232F-D1B5-4D50-8B60-0A1EDC48319D}">
      <dgm:prSet/>
      <dgm:spPr/>
      <dgm:t>
        <a:bodyPr/>
        <a:lstStyle/>
        <a:p>
          <a:endParaRPr lang="en-IE"/>
        </a:p>
      </dgm:t>
    </dgm:pt>
    <dgm:pt modelId="{EEA84C3F-0D63-4512-8C61-1E5D6A6E1FA1}">
      <dgm:prSet custT="1"/>
      <dgm:spPr/>
      <dgm:t>
        <a:bodyPr/>
        <a:lstStyle/>
        <a:p>
          <a:pPr algn="l"/>
          <a:r>
            <a:rPr lang="en-IE" sz="1400"/>
            <a:t>Develop Gap to Target Analysis	   Register of Opportunities</a:t>
          </a:r>
          <a:endParaRPr lang="en-US" sz="1400"/>
        </a:p>
      </dgm:t>
    </dgm:pt>
    <dgm:pt modelId="{57B6D48E-1E07-4BB6-871E-DAB76DE09B8E}" type="parTrans" cxnId="{B605378E-971F-4BC7-B48F-1DA2CF0E28F9}">
      <dgm:prSet/>
      <dgm:spPr/>
      <dgm:t>
        <a:bodyPr/>
        <a:lstStyle/>
        <a:p>
          <a:endParaRPr lang="en-IE"/>
        </a:p>
      </dgm:t>
    </dgm:pt>
    <dgm:pt modelId="{3A6D9E3C-AEFA-42B9-B112-5F78FAEF2BF7}" type="sibTrans" cxnId="{B605378E-971F-4BC7-B48F-1DA2CF0E28F9}">
      <dgm:prSet/>
      <dgm:spPr/>
      <dgm:t>
        <a:bodyPr/>
        <a:lstStyle/>
        <a:p>
          <a:endParaRPr lang="en-IE"/>
        </a:p>
      </dgm:t>
    </dgm:pt>
    <dgm:pt modelId="{039BFA8E-18D4-4539-BD27-31720E5784C8}">
      <dgm:prSet custT="1"/>
      <dgm:spPr/>
      <dgm:t>
        <a:bodyPr/>
        <a:lstStyle/>
        <a:p>
          <a:pPr algn="l"/>
          <a:r>
            <a:rPr lang="en-IE" sz="1400"/>
            <a:t>Prepare Cost Estimates</a:t>
          </a:r>
          <a:endParaRPr lang="en-US" sz="1400"/>
        </a:p>
      </dgm:t>
    </dgm:pt>
    <dgm:pt modelId="{373B0753-85C4-47D8-AD9E-BD2CF3A032FA}" type="parTrans" cxnId="{2C18B415-3144-4C56-A6EE-4ED11DEDF6B8}">
      <dgm:prSet/>
      <dgm:spPr/>
      <dgm:t>
        <a:bodyPr/>
        <a:lstStyle/>
        <a:p>
          <a:endParaRPr lang="en-IE"/>
        </a:p>
      </dgm:t>
    </dgm:pt>
    <dgm:pt modelId="{20738699-BA30-4A05-A938-0C3AD1781FD9}" type="sibTrans" cxnId="{2C18B415-3144-4C56-A6EE-4ED11DEDF6B8}">
      <dgm:prSet/>
      <dgm:spPr/>
      <dgm:t>
        <a:bodyPr/>
        <a:lstStyle/>
        <a:p>
          <a:endParaRPr lang="en-IE"/>
        </a:p>
      </dgm:t>
    </dgm:pt>
    <dgm:pt modelId="{DFA111C6-68B6-4883-8C76-4DD8D0276A19}">
      <dgm:prSet custT="1"/>
      <dgm:spPr/>
      <dgm:t>
        <a:bodyPr/>
        <a:lstStyle/>
        <a:p>
          <a:pPr algn="l"/>
          <a:r>
            <a:rPr lang="en-US" sz="1400"/>
            <a:t>Project Planning meeting held with </a:t>
          </a:r>
          <a:r>
            <a:rPr lang="en-US" sz="1400" err="1"/>
            <a:t>CoDEMA</a:t>
          </a:r>
          <a:r>
            <a:rPr lang="en-US" sz="1400"/>
            <a:t> </a:t>
          </a:r>
        </a:p>
      </dgm:t>
    </dgm:pt>
    <dgm:pt modelId="{40642B8D-EA28-46C6-BB6C-4A06CD76A042}" type="parTrans" cxnId="{97E8B03B-91CB-4CD3-B130-A6185ED17791}">
      <dgm:prSet/>
      <dgm:spPr/>
      <dgm:t>
        <a:bodyPr/>
        <a:lstStyle/>
        <a:p>
          <a:endParaRPr lang="en-IE"/>
        </a:p>
      </dgm:t>
    </dgm:pt>
    <dgm:pt modelId="{EDA82F16-3BDD-42C1-B5BD-71B03AA31BFB}" type="sibTrans" cxnId="{97E8B03B-91CB-4CD3-B130-A6185ED17791}">
      <dgm:prSet/>
      <dgm:spPr/>
      <dgm:t>
        <a:bodyPr/>
        <a:lstStyle/>
        <a:p>
          <a:endParaRPr lang="en-IE"/>
        </a:p>
      </dgm:t>
    </dgm:pt>
    <dgm:pt modelId="{9FDFB8D3-E217-436F-81D3-A4DD529EA7B3}">
      <dgm:prSet custT="1"/>
      <dgm:spPr/>
      <dgm:t>
        <a:bodyPr/>
        <a:lstStyle/>
        <a:p>
          <a:pPr algn="l"/>
          <a:r>
            <a:rPr lang="en-IE" sz="1400"/>
            <a:t>Establish Baseline Data</a:t>
          </a:r>
          <a:endParaRPr lang="en-US" sz="1400"/>
        </a:p>
      </dgm:t>
    </dgm:pt>
    <dgm:pt modelId="{22190A6C-FB1F-4127-AFBD-FBDEBE0D105C}" type="parTrans" cxnId="{ED30EE61-9F6E-44F3-80F5-AD65BE09C6FB}">
      <dgm:prSet/>
      <dgm:spPr/>
      <dgm:t>
        <a:bodyPr/>
        <a:lstStyle/>
        <a:p>
          <a:endParaRPr lang="en-IE"/>
        </a:p>
      </dgm:t>
    </dgm:pt>
    <dgm:pt modelId="{FF2161D0-5D86-4F75-BCFB-AA7A9F2BB81E}" type="sibTrans" cxnId="{ED30EE61-9F6E-44F3-80F5-AD65BE09C6FB}">
      <dgm:prSet/>
      <dgm:spPr/>
      <dgm:t>
        <a:bodyPr/>
        <a:lstStyle/>
        <a:p>
          <a:endParaRPr lang="en-IE"/>
        </a:p>
      </dgm:t>
    </dgm:pt>
    <dgm:pt modelId="{0DB2CF6A-0180-4186-9AD5-BA59A5B7288D}">
      <dgm:prSet custT="1"/>
      <dgm:spPr/>
      <dgm:t>
        <a:bodyPr/>
        <a:lstStyle/>
        <a:p>
          <a:pPr algn="l"/>
          <a:endParaRPr lang="en-US" sz="1600">
            <a:highlight>
              <a:srgbClr val="FFFFFF"/>
            </a:highlight>
          </a:endParaRPr>
        </a:p>
      </dgm:t>
    </dgm:pt>
    <dgm:pt modelId="{8DDCCBD0-6789-4A08-A2F5-22740743EDAB}" type="parTrans" cxnId="{C2441870-BB68-419D-AC3C-64B91E3C1630}">
      <dgm:prSet/>
      <dgm:spPr/>
      <dgm:t>
        <a:bodyPr/>
        <a:lstStyle/>
        <a:p>
          <a:endParaRPr lang="en-IE"/>
        </a:p>
      </dgm:t>
    </dgm:pt>
    <dgm:pt modelId="{1D6277A5-32CB-4758-BAFC-434A3CD41915}" type="sibTrans" cxnId="{C2441870-BB68-419D-AC3C-64B91E3C1630}">
      <dgm:prSet/>
      <dgm:spPr/>
      <dgm:t>
        <a:bodyPr/>
        <a:lstStyle/>
        <a:p>
          <a:endParaRPr lang="en-IE"/>
        </a:p>
      </dgm:t>
    </dgm:pt>
    <dgm:pt modelId="{0C65401A-DF29-43D7-9E73-E205121D6743}">
      <dgm:prSet custT="1"/>
      <dgm:spPr/>
      <dgm:t>
        <a:bodyPr/>
        <a:lstStyle/>
        <a:p>
          <a:pPr algn="l"/>
          <a:r>
            <a:rPr lang="en-US" sz="1400"/>
            <a:t>Outline funding opportunities and project partners/stakeholders</a:t>
          </a:r>
        </a:p>
      </dgm:t>
    </dgm:pt>
    <dgm:pt modelId="{D9A4FC66-603A-4B45-A9B7-EC29B406A5A0}" type="parTrans" cxnId="{92151C8A-EE79-4EF3-B2D6-CC32A214BB98}">
      <dgm:prSet/>
      <dgm:spPr/>
      <dgm:t>
        <a:bodyPr/>
        <a:lstStyle/>
        <a:p>
          <a:endParaRPr lang="en-IE"/>
        </a:p>
      </dgm:t>
    </dgm:pt>
    <dgm:pt modelId="{9926714F-6565-4624-9F4F-C50828D35B17}" type="sibTrans" cxnId="{92151C8A-EE79-4EF3-B2D6-CC32A214BB98}">
      <dgm:prSet/>
      <dgm:spPr/>
      <dgm:t>
        <a:bodyPr/>
        <a:lstStyle/>
        <a:p>
          <a:endParaRPr lang="en-IE"/>
        </a:p>
      </dgm:t>
    </dgm:pt>
    <dgm:pt modelId="{5AB50434-9262-4F89-91C7-72A72EEE1866}">
      <dgm:prSet custT="1"/>
      <dgm:spPr/>
      <dgm:t>
        <a:bodyPr/>
        <a:lstStyle/>
        <a:p>
          <a:pPr algn="l"/>
          <a:r>
            <a:rPr lang="en-US" sz="1400"/>
            <a:t>Ongoing work: develop full evidence base of emissions sources</a:t>
          </a:r>
        </a:p>
      </dgm:t>
    </dgm:pt>
    <dgm:pt modelId="{C34E5D5A-8C86-40B8-BD6D-08F09FA5F094}" type="parTrans" cxnId="{412EDA81-AA5F-48BD-8213-D70361175BE8}">
      <dgm:prSet/>
      <dgm:spPr/>
      <dgm:t>
        <a:bodyPr/>
        <a:lstStyle/>
        <a:p>
          <a:endParaRPr lang="en-IE"/>
        </a:p>
      </dgm:t>
    </dgm:pt>
    <dgm:pt modelId="{305725A3-34F5-4516-8008-EEDE8E64F23E}" type="sibTrans" cxnId="{412EDA81-AA5F-48BD-8213-D70361175BE8}">
      <dgm:prSet/>
      <dgm:spPr/>
      <dgm:t>
        <a:bodyPr/>
        <a:lstStyle/>
        <a:p>
          <a:endParaRPr lang="en-IE"/>
        </a:p>
      </dgm:t>
    </dgm:pt>
    <dgm:pt modelId="{EF256876-B097-43EC-9356-94351608D3FD}" type="pres">
      <dgm:prSet presAssocID="{D6A34A05-6DE6-4735-958B-25584DF32321}" presName="diagram" presStyleCnt="0">
        <dgm:presLayoutVars>
          <dgm:dir/>
          <dgm:resizeHandles val="exact"/>
        </dgm:presLayoutVars>
      </dgm:prSet>
      <dgm:spPr/>
    </dgm:pt>
    <dgm:pt modelId="{6ED4A3A0-6849-4429-B384-182EC4E71193}" type="pres">
      <dgm:prSet presAssocID="{36DA8890-34DD-48D6-A743-049779BA7998}" presName="node" presStyleLbl="node1" presStyleIdx="0" presStyleCnt="4" custScaleX="141512" custScaleY="49966">
        <dgm:presLayoutVars>
          <dgm:bulletEnabled val="1"/>
        </dgm:presLayoutVars>
      </dgm:prSet>
      <dgm:spPr/>
    </dgm:pt>
    <dgm:pt modelId="{B094F2AB-8041-46F3-B3CA-1AF15D639A69}" type="pres">
      <dgm:prSet presAssocID="{E1BA97A1-D7E9-4DF6-9E38-F72641DCFF50}" presName="sibTrans" presStyleCnt="0"/>
      <dgm:spPr/>
    </dgm:pt>
    <dgm:pt modelId="{0EC6E82E-B4D7-4EAD-AA59-028988199786}" type="pres">
      <dgm:prSet presAssocID="{193B38AE-168A-4DA2-8EC0-8A444C1448A6}" presName="node" presStyleLbl="node1" presStyleIdx="1" presStyleCnt="4" custScaleX="142934" custScaleY="60938" custLinFactNeighborX="315" custLinFactNeighborY="-4779">
        <dgm:presLayoutVars>
          <dgm:bulletEnabled val="1"/>
        </dgm:presLayoutVars>
      </dgm:prSet>
      <dgm:spPr/>
    </dgm:pt>
    <dgm:pt modelId="{A97FE53A-E877-41CA-A3D1-AE0F9D0EE664}" type="pres">
      <dgm:prSet presAssocID="{267568A5-A2AA-4DF3-A61D-DEC1638DD054}" presName="sibTrans" presStyleCnt="0"/>
      <dgm:spPr/>
    </dgm:pt>
    <dgm:pt modelId="{AD06731B-1E97-4197-9988-CFB861EFD6B1}" type="pres">
      <dgm:prSet presAssocID="{DB949AEF-2A2C-4DBB-8ECD-8A336B990575}" presName="node" presStyleLbl="node1" presStyleIdx="2" presStyleCnt="4" custScaleX="143340" custScaleY="108769" custLinFactNeighborX="112" custLinFactNeighborY="-12031">
        <dgm:presLayoutVars>
          <dgm:bulletEnabled val="1"/>
        </dgm:presLayoutVars>
      </dgm:prSet>
      <dgm:spPr/>
    </dgm:pt>
    <dgm:pt modelId="{0F543921-280F-458D-AAE2-62B836EAC5CF}" type="pres">
      <dgm:prSet presAssocID="{7372BF76-EE2C-4102-A0A2-13AB712D8772}" presName="sibTrans" presStyleCnt="0"/>
      <dgm:spPr/>
    </dgm:pt>
    <dgm:pt modelId="{8ED42EAE-257D-4AD1-A1A7-8D8F7D90DE68}" type="pres">
      <dgm:prSet presAssocID="{B6182C8A-C94A-4A34-BCD6-33A4A21A6435}" presName="node" presStyleLbl="node1" presStyleIdx="3" presStyleCnt="4" custScaleX="143763" custScaleY="129790" custLinFactNeighborX="432" custLinFactNeighborY="-16982">
        <dgm:presLayoutVars>
          <dgm:bulletEnabled val="1"/>
        </dgm:presLayoutVars>
      </dgm:prSet>
      <dgm:spPr/>
    </dgm:pt>
  </dgm:ptLst>
  <dgm:cxnLst>
    <dgm:cxn modelId="{C9CDF405-8EAC-4C2A-8F29-9B6355939DD7}" type="presOf" srcId="{5AB50434-9262-4F89-91C7-72A72EEE1866}" destId="{AD06731B-1E97-4197-9988-CFB861EFD6B1}" srcOrd="0" destOrd="3" presId="urn:microsoft.com/office/officeart/2005/8/layout/default"/>
    <dgm:cxn modelId="{2C18B415-3144-4C56-A6EE-4ED11DEDF6B8}" srcId="{B6182C8A-C94A-4A34-BCD6-33A4A21A6435}" destId="{039BFA8E-18D4-4539-BD27-31720E5784C8}" srcOrd="3" destOrd="0" parTransId="{373B0753-85C4-47D8-AD9E-BD2CF3A032FA}" sibTransId="{20738699-BA30-4A05-A938-0C3AD1781FD9}"/>
    <dgm:cxn modelId="{DEE08825-5856-4422-A982-E4A30B282D5C}" srcId="{DB949AEF-2A2C-4DBB-8ECD-8A336B990575}" destId="{7B93EDFE-3866-488D-B221-FC1688AA75E1}" srcOrd="0" destOrd="0" parTransId="{0C4F4587-D6AA-4EC3-B45E-B54392C6E32A}" sibTransId="{9B37330E-D91C-492B-8EBA-477B31F0781F}"/>
    <dgm:cxn modelId="{BC1C232F-D1B5-4D50-8B60-0A1EDC48319D}" srcId="{B6182C8A-C94A-4A34-BCD6-33A4A21A6435}" destId="{C1FCBFE1-A505-4F66-90D6-340C54655D6D}" srcOrd="1" destOrd="0" parTransId="{4841FA2C-C8B4-49CB-8DA6-823D9F61EDC2}" sibTransId="{A4DC3551-5CD4-42FE-9902-40F7A976FD66}"/>
    <dgm:cxn modelId="{97E8B03B-91CB-4CD3-B130-A6185ED17791}" srcId="{DB949AEF-2A2C-4DBB-8ECD-8A336B990575}" destId="{DFA111C6-68B6-4883-8C76-4DD8D0276A19}" srcOrd="1" destOrd="0" parTransId="{40642B8D-EA28-46C6-BB6C-4A06CD76A042}" sibTransId="{EDA82F16-3BDD-42C1-B5BD-71B03AA31BFB}"/>
    <dgm:cxn modelId="{5DD3BE5C-6DFB-444E-8B43-1721D5556060}" srcId="{D6A34A05-6DE6-4735-958B-25584DF32321}" destId="{193B38AE-168A-4DA2-8EC0-8A444C1448A6}" srcOrd="1" destOrd="0" parTransId="{5A4393E2-B46F-461F-B81D-02573B57B310}" sibTransId="{267568A5-A2AA-4DF3-A61D-DEC1638DD054}"/>
    <dgm:cxn modelId="{ED30EE61-9F6E-44F3-80F5-AD65BE09C6FB}" srcId="{B6182C8A-C94A-4A34-BCD6-33A4A21A6435}" destId="{9FDFB8D3-E217-436F-81D3-A4DD529EA7B3}" srcOrd="0" destOrd="0" parTransId="{22190A6C-FB1F-4127-AFBD-FBDEBE0D105C}" sibTransId="{FF2161D0-5D86-4F75-BCFB-AA7A9F2BB81E}"/>
    <dgm:cxn modelId="{5658E767-4540-4D87-A095-BD1E9F380D62}" type="presOf" srcId="{C1FCBFE1-A505-4F66-90D6-340C54655D6D}" destId="{8ED42EAE-257D-4AD1-A1A7-8D8F7D90DE68}" srcOrd="0" destOrd="2" presId="urn:microsoft.com/office/officeart/2005/8/layout/default"/>
    <dgm:cxn modelId="{2B24224A-1C50-4CAF-9298-919611970B9E}" type="presOf" srcId="{D6A34A05-6DE6-4735-958B-25584DF32321}" destId="{EF256876-B097-43EC-9356-94351608D3FD}" srcOrd="0" destOrd="0" presId="urn:microsoft.com/office/officeart/2005/8/layout/default"/>
    <dgm:cxn modelId="{8811C14C-1D50-46A9-A2C2-7D89587C8983}" type="presOf" srcId="{7B93EDFE-3866-488D-B221-FC1688AA75E1}" destId="{AD06731B-1E97-4197-9988-CFB861EFD6B1}" srcOrd="0" destOrd="1" presId="urn:microsoft.com/office/officeart/2005/8/layout/default"/>
    <dgm:cxn modelId="{C2441870-BB68-419D-AC3C-64B91E3C1630}" srcId="{DB949AEF-2A2C-4DBB-8ECD-8A336B990575}" destId="{0DB2CF6A-0180-4186-9AD5-BA59A5B7288D}" srcOrd="3" destOrd="0" parTransId="{8DDCCBD0-6789-4A08-A2F5-22740743EDAB}" sibTransId="{1D6277A5-32CB-4758-BAFC-434A3CD41915}"/>
    <dgm:cxn modelId="{C0AD1971-F82D-46A3-A0E4-72A55539A917}" type="presOf" srcId="{039BFA8E-18D4-4539-BD27-31720E5784C8}" destId="{8ED42EAE-257D-4AD1-A1A7-8D8F7D90DE68}" srcOrd="0" destOrd="4" presId="urn:microsoft.com/office/officeart/2005/8/layout/default"/>
    <dgm:cxn modelId="{F83F2B76-5C30-4367-A59C-DB60815BEB6A}" type="presOf" srcId="{193B38AE-168A-4DA2-8EC0-8A444C1448A6}" destId="{0EC6E82E-B4D7-4EAD-AA59-028988199786}" srcOrd="0" destOrd="0" presId="urn:microsoft.com/office/officeart/2005/8/layout/default"/>
    <dgm:cxn modelId="{412EDA81-AA5F-48BD-8213-D70361175BE8}" srcId="{DB949AEF-2A2C-4DBB-8ECD-8A336B990575}" destId="{5AB50434-9262-4F89-91C7-72A72EEE1866}" srcOrd="2" destOrd="0" parTransId="{C34E5D5A-8C86-40B8-BD6D-08F09FA5F094}" sibTransId="{305725A3-34F5-4516-8008-EEDE8E64F23E}"/>
    <dgm:cxn modelId="{506FC383-7D28-4927-A4E9-8C466E30285A}" type="presOf" srcId="{0C65401A-DF29-43D7-9E73-E205121D6743}" destId="{8ED42EAE-257D-4AD1-A1A7-8D8F7D90DE68}" srcOrd="0" destOrd="5" presId="urn:microsoft.com/office/officeart/2005/8/layout/default"/>
    <dgm:cxn modelId="{92151C8A-EE79-4EF3-B2D6-CC32A214BB98}" srcId="{B6182C8A-C94A-4A34-BCD6-33A4A21A6435}" destId="{0C65401A-DF29-43D7-9E73-E205121D6743}" srcOrd="4" destOrd="0" parTransId="{D9A4FC66-603A-4B45-A9B7-EC29B406A5A0}" sibTransId="{9926714F-6565-4624-9F4F-C50828D35B17}"/>
    <dgm:cxn modelId="{B605378E-971F-4BC7-B48F-1DA2CF0E28F9}" srcId="{B6182C8A-C94A-4A34-BCD6-33A4A21A6435}" destId="{EEA84C3F-0D63-4512-8C61-1E5D6A6E1FA1}" srcOrd="2" destOrd="0" parTransId="{57B6D48E-1E07-4BB6-871E-DAB76DE09B8E}" sibTransId="{3A6D9E3C-AEFA-42B9-B112-5F78FAEF2BF7}"/>
    <dgm:cxn modelId="{8BF765A0-D6E0-4EA8-ABEB-C61AA3AA4757}" type="presOf" srcId="{36DA8890-34DD-48D6-A743-049779BA7998}" destId="{6ED4A3A0-6849-4429-B384-182EC4E71193}" srcOrd="0" destOrd="0" presId="urn:microsoft.com/office/officeart/2005/8/layout/default"/>
    <dgm:cxn modelId="{0388C2A0-CCE0-4ED6-B90B-7C3556C03E9A}" srcId="{D6A34A05-6DE6-4735-958B-25584DF32321}" destId="{DB949AEF-2A2C-4DBB-8ECD-8A336B990575}" srcOrd="2" destOrd="0" parTransId="{7EC1EA69-F21A-483B-B94E-0FBE5623CCB9}" sibTransId="{7372BF76-EE2C-4102-A0A2-13AB712D8772}"/>
    <dgm:cxn modelId="{9BE374A4-8B65-4F64-A54A-3B6C8D007028}" type="presOf" srcId="{EEA84C3F-0D63-4512-8C61-1E5D6A6E1FA1}" destId="{8ED42EAE-257D-4AD1-A1A7-8D8F7D90DE68}" srcOrd="0" destOrd="3" presId="urn:microsoft.com/office/officeart/2005/8/layout/default"/>
    <dgm:cxn modelId="{BDB107A5-5413-4BFA-AA83-9C8CBC1A9878}" type="presOf" srcId="{0DB2CF6A-0180-4186-9AD5-BA59A5B7288D}" destId="{AD06731B-1E97-4197-9988-CFB861EFD6B1}" srcOrd="0" destOrd="4" presId="urn:microsoft.com/office/officeart/2005/8/layout/default"/>
    <dgm:cxn modelId="{998A11B7-0704-46CB-9A22-B5F07408F7D3}" type="presOf" srcId="{DFA111C6-68B6-4883-8C76-4DD8D0276A19}" destId="{AD06731B-1E97-4197-9988-CFB861EFD6B1}" srcOrd="0" destOrd="2" presId="urn:microsoft.com/office/officeart/2005/8/layout/default"/>
    <dgm:cxn modelId="{ADF57CC3-3B8B-4A1F-B616-BFBCF373EB9B}" type="presOf" srcId="{9FDFB8D3-E217-436F-81D3-A4DD529EA7B3}" destId="{8ED42EAE-257D-4AD1-A1A7-8D8F7D90DE68}" srcOrd="0" destOrd="1" presId="urn:microsoft.com/office/officeart/2005/8/layout/default"/>
    <dgm:cxn modelId="{1EFF87C8-AB95-4535-9BCA-FD93D2956A4B}" type="presOf" srcId="{DB949AEF-2A2C-4DBB-8ECD-8A336B990575}" destId="{AD06731B-1E97-4197-9988-CFB861EFD6B1}" srcOrd="0" destOrd="0" presId="urn:microsoft.com/office/officeart/2005/8/layout/default"/>
    <dgm:cxn modelId="{3AD320D7-4756-401E-A487-8D99B191AC33}" srcId="{D6A34A05-6DE6-4735-958B-25584DF32321}" destId="{B6182C8A-C94A-4A34-BCD6-33A4A21A6435}" srcOrd="3" destOrd="0" parTransId="{7CE1B9C4-4334-4095-AA74-44DA9FF3C466}" sibTransId="{789B21E3-B237-49DE-80DA-2F42D71074DE}"/>
    <dgm:cxn modelId="{5FBFE5DB-84B8-4532-A8FC-496F454B8CA8}" srcId="{D6A34A05-6DE6-4735-958B-25584DF32321}" destId="{36DA8890-34DD-48D6-A743-049779BA7998}" srcOrd="0" destOrd="0" parTransId="{4E18379C-075C-4472-9CDB-FD73123ACFEE}" sibTransId="{E1BA97A1-D7E9-4DF6-9E38-F72641DCFF50}"/>
    <dgm:cxn modelId="{3FBBFCEB-4C72-4FB9-A352-669FF1C91E93}" type="presOf" srcId="{B6182C8A-C94A-4A34-BCD6-33A4A21A6435}" destId="{8ED42EAE-257D-4AD1-A1A7-8D8F7D90DE68}" srcOrd="0" destOrd="0" presId="urn:microsoft.com/office/officeart/2005/8/layout/default"/>
    <dgm:cxn modelId="{600D92A8-A983-4DBC-9D41-977D5C92A75D}" type="presParOf" srcId="{EF256876-B097-43EC-9356-94351608D3FD}" destId="{6ED4A3A0-6849-4429-B384-182EC4E71193}" srcOrd="0" destOrd="0" presId="urn:microsoft.com/office/officeart/2005/8/layout/default"/>
    <dgm:cxn modelId="{8D1E1B6A-1B9A-4DDF-B951-CF3C9CDF7724}" type="presParOf" srcId="{EF256876-B097-43EC-9356-94351608D3FD}" destId="{B094F2AB-8041-46F3-B3CA-1AF15D639A69}" srcOrd="1" destOrd="0" presId="urn:microsoft.com/office/officeart/2005/8/layout/default"/>
    <dgm:cxn modelId="{F02DACF8-712C-4D11-AF10-DED349909AC8}" type="presParOf" srcId="{EF256876-B097-43EC-9356-94351608D3FD}" destId="{0EC6E82E-B4D7-4EAD-AA59-028988199786}" srcOrd="2" destOrd="0" presId="urn:microsoft.com/office/officeart/2005/8/layout/default"/>
    <dgm:cxn modelId="{BA50719B-589F-477A-9E24-65EA46BCCEAE}" type="presParOf" srcId="{EF256876-B097-43EC-9356-94351608D3FD}" destId="{A97FE53A-E877-41CA-A3D1-AE0F9D0EE664}" srcOrd="3" destOrd="0" presId="urn:microsoft.com/office/officeart/2005/8/layout/default"/>
    <dgm:cxn modelId="{CC711550-3649-4074-8297-E7EFD80C579F}" type="presParOf" srcId="{EF256876-B097-43EC-9356-94351608D3FD}" destId="{AD06731B-1E97-4197-9988-CFB861EFD6B1}" srcOrd="4" destOrd="0" presId="urn:microsoft.com/office/officeart/2005/8/layout/default"/>
    <dgm:cxn modelId="{79951FC7-2764-4D65-ADD9-4D9DD2FC726C}" type="presParOf" srcId="{EF256876-B097-43EC-9356-94351608D3FD}" destId="{0F543921-280F-458D-AAE2-62B836EAC5CF}" srcOrd="5" destOrd="0" presId="urn:microsoft.com/office/officeart/2005/8/layout/default"/>
    <dgm:cxn modelId="{7D1C12B0-AE60-496D-BF88-A92CC9E8EA4E}" type="presParOf" srcId="{EF256876-B097-43EC-9356-94351608D3FD}" destId="{8ED42EAE-257D-4AD1-A1A7-8D8F7D90DE6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48CB7-3FC9-469B-B9B8-81F421D81A1C}">
      <dsp:nvSpPr>
        <dsp:cNvPr id="0" name=""/>
        <dsp:cNvSpPr/>
      </dsp:nvSpPr>
      <dsp:spPr>
        <a:xfrm>
          <a:off x="3236" y="475781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Green Tallaght Stadium</a:t>
          </a:r>
          <a:endParaRPr lang="en-US" sz="1300" kern="1200"/>
        </a:p>
      </dsp:txBody>
      <dsp:txXfrm>
        <a:off x="3236" y="475781"/>
        <a:ext cx="1752359" cy="1051415"/>
      </dsp:txXfrm>
    </dsp:sp>
    <dsp:sp modelId="{3C44B0C6-DF46-4E63-98F2-9E7ED5FEF4A1}">
      <dsp:nvSpPr>
        <dsp:cNvPr id="0" name=""/>
        <dsp:cNvSpPr/>
      </dsp:nvSpPr>
      <dsp:spPr>
        <a:xfrm>
          <a:off x="1930831" y="475781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Progression of the DeliveREE</a:t>
          </a:r>
          <a:endParaRPr lang="en-US" sz="1300" kern="1200"/>
        </a:p>
      </dsp:txBody>
      <dsp:txXfrm>
        <a:off x="1930831" y="475781"/>
        <a:ext cx="1752359" cy="1051415"/>
      </dsp:txXfrm>
    </dsp:sp>
    <dsp:sp modelId="{2AC9992C-22E8-446E-BF3E-764B8A1F89E4}">
      <dsp:nvSpPr>
        <dsp:cNvPr id="0" name=""/>
        <dsp:cNvSpPr/>
      </dsp:nvSpPr>
      <dsp:spPr>
        <a:xfrm>
          <a:off x="3858426" y="475781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Procure Energy Audits on County Hall, Clondalkin Office</a:t>
          </a:r>
          <a:endParaRPr lang="en-US" sz="1300" kern="1200"/>
        </a:p>
      </dsp:txBody>
      <dsp:txXfrm>
        <a:off x="3858426" y="475781"/>
        <a:ext cx="1752359" cy="1051415"/>
      </dsp:txXfrm>
    </dsp:sp>
    <dsp:sp modelId="{10A82DCA-DB5B-430E-BBF7-5854F4326574}">
      <dsp:nvSpPr>
        <dsp:cNvPr id="0" name=""/>
        <dsp:cNvSpPr/>
      </dsp:nvSpPr>
      <dsp:spPr>
        <a:xfrm>
          <a:off x="5754181" y="465256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Implementation Plans for Clondalkin and Tallaght Decarbonising Zones</a:t>
          </a:r>
          <a:endParaRPr lang="en-US" sz="1300" kern="1200"/>
        </a:p>
      </dsp:txBody>
      <dsp:txXfrm>
        <a:off x="5754181" y="465256"/>
        <a:ext cx="1752359" cy="1051415"/>
      </dsp:txXfrm>
    </dsp:sp>
    <dsp:sp modelId="{7040C647-F431-46C2-82A6-EBA697E093BE}">
      <dsp:nvSpPr>
        <dsp:cNvPr id="0" name=""/>
        <dsp:cNvSpPr/>
      </dsp:nvSpPr>
      <dsp:spPr>
        <a:xfrm>
          <a:off x="7713616" y="475781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Align Objectives of Clondalkin Decarbonising Zones with LAP</a:t>
          </a:r>
          <a:endParaRPr lang="en-US" sz="1300" kern="1200"/>
        </a:p>
      </dsp:txBody>
      <dsp:txXfrm>
        <a:off x="7713616" y="475781"/>
        <a:ext cx="1752359" cy="1051415"/>
      </dsp:txXfrm>
    </dsp:sp>
    <dsp:sp modelId="{FBA3431F-4434-4571-A122-E4BEBCE34BC9}">
      <dsp:nvSpPr>
        <dsp:cNvPr id="0" name=""/>
        <dsp:cNvSpPr/>
      </dsp:nvSpPr>
      <dsp:spPr>
        <a:xfrm>
          <a:off x="3236" y="1702432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Dublin Regional Air Quality Plan</a:t>
          </a:r>
          <a:endParaRPr lang="en-US" sz="1300" kern="1200"/>
        </a:p>
      </dsp:txBody>
      <dsp:txXfrm>
        <a:off x="3236" y="1702432"/>
        <a:ext cx="1752359" cy="1051415"/>
      </dsp:txXfrm>
    </dsp:sp>
    <dsp:sp modelId="{9C8B1F26-2F1E-4BE2-BAE5-47B370F7116B}">
      <dsp:nvSpPr>
        <dsp:cNvPr id="0" name=""/>
        <dsp:cNvSpPr/>
      </dsp:nvSpPr>
      <dsp:spPr>
        <a:xfrm>
          <a:off x="1930831" y="1702432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Interim Urban Traffic Related Air Pollution (UTRAP) Report</a:t>
          </a:r>
          <a:endParaRPr lang="en-US" sz="1300" kern="1200"/>
        </a:p>
      </dsp:txBody>
      <dsp:txXfrm>
        <a:off x="1930831" y="1702432"/>
        <a:ext cx="1752359" cy="1051415"/>
      </dsp:txXfrm>
    </dsp:sp>
    <dsp:sp modelId="{B38B3B7E-0FA9-4005-A29E-2462ED086E5B}">
      <dsp:nvSpPr>
        <dsp:cNvPr id="0" name=""/>
        <dsp:cNvSpPr/>
      </dsp:nvSpPr>
      <dsp:spPr>
        <a:xfrm>
          <a:off x="3858426" y="1702432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Participate in Clean Air Together pilot project</a:t>
          </a:r>
          <a:endParaRPr lang="en-US" sz="1300" kern="1200"/>
        </a:p>
      </dsp:txBody>
      <dsp:txXfrm>
        <a:off x="3858426" y="1702432"/>
        <a:ext cx="1752359" cy="1051415"/>
      </dsp:txXfrm>
    </dsp:sp>
    <dsp:sp modelId="{1A6B9A29-7BCD-4935-A1EF-046E883B3671}">
      <dsp:nvSpPr>
        <dsp:cNvPr id="0" name=""/>
        <dsp:cNvSpPr/>
      </dsp:nvSpPr>
      <dsp:spPr>
        <a:xfrm>
          <a:off x="5786021" y="1702432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Support School Streets projects (Safe Routes to Schools)</a:t>
          </a:r>
          <a:endParaRPr lang="en-US" sz="1300" kern="1200"/>
        </a:p>
      </dsp:txBody>
      <dsp:txXfrm>
        <a:off x="5786021" y="1702432"/>
        <a:ext cx="1752359" cy="1051415"/>
      </dsp:txXfrm>
    </dsp:sp>
    <dsp:sp modelId="{C5FA3051-16A6-46D6-9856-F21E4F2855F7}">
      <dsp:nvSpPr>
        <dsp:cNvPr id="0" name=""/>
        <dsp:cNvSpPr/>
      </dsp:nvSpPr>
      <dsp:spPr>
        <a:xfrm>
          <a:off x="7713616" y="1702432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Support WeCount/I-Change Air quality monitoring project</a:t>
          </a:r>
          <a:endParaRPr lang="en-US" sz="1300" kern="1200"/>
        </a:p>
      </dsp:txBody>
      <dsp:txXfrm>
        <a:off x="7713616" y="1702432"/>
        <a:ext cx="1752359" cy="1051415"/>
      </dsp:txXfrm>
    </dsp:sp>
    <dsp:sp modelId="{12D9F4A2-1904-4BF0-95DC-023FCE080FE7}">
      <dsp:nvSpPr>
        <dsp:cNvPr id="0" name=""/>
        <dsp:cNvSpPr/>
      </dsp:nvSpPr>
      <dsp:spPr>
        <a:xfrm>
          <a:off x="3236" y="2929084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Support South Dublin Sports Partnership on community active travel projects</a:t>
          </a:r>
          <a:endParaRPr lang="en-US" sz="1300" kern="1200"/>
        </a:p>
      </dsp:txBody>
      <dsp:txXfrm>
        <a:off x="3236" y="2929084"/>
        <a:ext cx="1752359" cy="1051415"/>
      </dsp:txXfrm>
    </dsp:sp>
    <dsp:sp modelId="{F21E7BCE-5B9F-43C9-887D-B7180BC4482D}">
      <dsp:nvSpPr>
        <dsp:cNvPr id="0" name=""/>
        <dsp:cNvSpPr/>
      </dsp:nvSpPr>
      <dsp:spPr>
        <a:xfrm>
          <a:off x="1930831" y="2929084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Include/Support active travel options for travelling for Work </a:t>
          </a:r>
          <a:endParaRPr lang="en-US" sz="1300" kern="1200"/>
        </a:p>
      </dsp:txBody>
      <dsp:txXfrm>
        <a:off x="1930831" y="2929084"/>
        <a:ext cx="1752359" cy="1051415"/>
      </dsp:txXfrm>
    </dsp:sp>
    <dsp:sp modelId="{2196021E-4766-45DA-9768-376B0E34CE76}">
      <dsp:nvSpPr>
        <dsp:cNvPr id="0" name=""/>
        <dsp:cNvSpPr/>
      </dsp:nvSpPr>
      <dsp:spPr>
        <a:xfrm>
          <a:off x="3858426" y="2929084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Implement actions from the Biodiversity Action Plan</a:t>
          </a:r>
          <a:endParaRPr lang="en-US" sz="1300" kern="1200"/>
        </a:p>
      </dsp:txBody>
      <dsp:txXfrm>
        <a:off x="3858426" y="2929084"/>
        <a:ext cx="1752359" cy="1051415"/>
      </dsp:txXfrm>
    </dsp:sp>
    <dsp:sp modelId="{5159FDDB-BAC2-495F-AD48-840650E0A0AE}">
      <dsp:nvSpPr>
        <dsp:cNvPr id="0" name=""/>
        <dsp:cNvSpPr/>
      </dsp:nvSpPr>
      <dsp:spPr>
        <a:xfrm>
          <a:off x="5786021" y="2929084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/>
            <a:t>Carry out wetland surveys of lakes and ponds in South Dublin</a:t>
          </a:r>
          <a:endParaRPr lang="en-US" sz="1300" kern="1200" dirty="0"/>
        </a:p>
      </dsp:txBody>
      <dsp:txXfrm>
        <a:off x="5786021" y="2929084"/>
        <a:ext cx="1752359" cy="1051415"/>
      </dsp:txXfrm>
    </dsp:sp>
    <dsp:sp modelId="{224365B4-DB8C-4AA9-9995-6A1F9E29A77E}">
      <dsp:nvSpPr>
        <dsp:cNvPr id="0" name=""/>
        <dsp:cNvSpPr/>
      </dsp:nvSpPr>
      <dsp:spPr>
        <a:xfrm>
          <a:off x="7713616" y="2929084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Investigate sustainable solutions to the management of grass cuttings</a:t>
          </a:r>
          <a:endParaRPr lang="en-US" sz="1300" kern="1200"/>
        </a:p>
      </dsp:txBody>
      <dsp:txXfrm>
        <a:off x="7713616" y="2929084"/>
        <a:ext cx="1752359" cy="1051415"/>
      </dsp:txXfrm>
    </dsp:sp>
    <dsp:sp modelId="{AB8255B5-DBB8-42E6-A86F-E90C388FD58A}">
      <dsp:nvSpPr>
        <dsp:cNvPr id="0" name=""/>
        <dsp:cNvSpPr/>
      </dsp:nvSpPr>
      <dsp:spPr>
        <a:xfrm>
          <a:off x="3236" y="4155735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Investigate option to replace fossil fuelled hand tools with battery powered alternatives</a:t>
          </a:r>
          <a:endParaRPr lang="en-US" sz="1300" kern="1200"/>
        </a:p>
      </dsp:txBody>
      <dsp:txXfrm>
        <a:off x="3236" y="4155735"/>
        <a:ext cx="1752359" cy="1051415"/>
      </dsp:txXfrm>
    </dsp:sp>
    <dsp:sp modelId="{FA4820D1-3D6C-4094-A119-0B589B6AE5A6}">
      <dsp:nvSpPr>
        <dsp:cNvPr id="0" name=""/>
        <dsp:cNvSpPr/>
      </dsp:nvSpPr>
      <dsp:spPr>
        <a:xfrm>
          <a:off x="1930831" y="4155735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Provide Climate Awareness training for all staff</a:t>
          </a:r>
          <a:endParaRPr lang="en-US" sz="1300" kern="1200"/>
        </a:p>
      </dsp:txBody>
      <dsp:txXfrm>
        <a:off x="1930831" y="4155735"/>
        <a:ext cx="1752359" cy="1051415"/>
      </dsp:txXfrm>
    </dsp:sp>
    <dsp:sp modelId="{970ED468-6AEB-44A1-9ABF-F06A8D6320FA}">
      <dsp:nvSpPr>
        <dsp:cNvPr id="0" name=""/>
        <dsp:cNvSpPr/>
      </dsp:nvSpPr>
      <dsp:spPr>
        <a:xfrm>
          <a:off x="3858426" y="4155735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/>
            <a:t>Establish Green Procurement working group</a:t>
          </a:r>
          <a:endParaRPr lang="en-US" sz="1300" kern="1200" dirty="0"/>
        </a:p>
      </dsp:txBody>
      <dsp:txXfrm>
        <a:off x="3858426" y="4155735"/>
        <a:ext cx="1752359" cy="1051415"/>
      </dsp:txXfrm>
    </dsp:sp>
    <dsp:sp modelId="{D7E1B2CD-F632-4A4B-8B76-58383398B3ED}">
      <dsp:nvSpPr>
        <dsp:cNvPr id="0" name=""/>
        <dsp:cNvSpPr/>
      </dsp:nvSpPr>
      <dsp:spPr>
        <a:xfrm>
          <a:off x="5786021" y="4155735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Develop SDCC Climate Change website</a:t>
          </a:r>
          <a:endParaRPr lang="en-US" sz="1300" kern="1200" dirty="0"/>
        </a:p>
      </dsp:txBody>
      <dsp:txXfrm>
        <a:off x="5786021" y="4155735"/>
        <a:ext cx="1752359" cy="1051415"/>
      </dsp:txXfrm>
    </dsp:sp>
    <dsp:sp modelId="{AC2AD459-28FC-4498-94A3-F61CB3AC0966}">
      <dsp:nvSpPr>
        <dsp:cNvPr id="0" name=""/>
        <dsp:cNvSpPr/>
      </dsp:nvSpPr>
      <dsp:spPr>
        <a:xfrm>
          <a:off x="7713616" y="4155735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Produce Climate Action newsletters</a:t>
          </a:r>
          <a:endParaRPr lang="en-US" sz="1300" kern="1200"/>
        </a:p>
      </dsp:txBody>
      <dsp:txXfrm>
        <a:off x="7713616" y="4155735"/>
        <a:ext cx="1752359" cy="1051415"/>
      </dsp:txXfrm>
    </dsp:sp>
    <dsp:sp modelId="{BD6818F5-F3DA-4780-AD64-A168FFB78BDC}">
      <dsp:nvSpPr>
        <dsp:cNvPr id="0" name=""/>
        <dsp:cNvSpPr/>
      </dsp:nvSpPr>
      <dsp:spPr>
        <a:xfrm>
          <a:off x="967034" y="5382386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/>
            <a:t>Support the SEAI Sustainable Energy Communities project</a:t>
          </a:r>
          <a:endParaRPr lang="en-US" sz="1300" kern="1200" dirty="0"/>
        </a:p>
      </dsp:txBody>
      <dsp:txXfrm>
        <a:off x="967034" y="5382386"/>
        <a:ext cx="1752359" cy="1051415"/>
      </dsp:txXfrm>
    </dsp:sp>
    <dsp:sp modelId="{94B71811-A883-4B6E-B963-861A66229D2A}">
      <dsp:nvSpPr>
        <dsp:cNvPr id="0" name=""/>
        <dsp:cNvSpPr/>
      </dsp:nvSpPr>
      <dsp:spPr>
        <a:xfrm>
          <a:off x="2894628" y="5382386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/>
            <a:t>Support GAA Green Clubs project</a:t>
          </a:r>
          <a:endParaRPr lang="en-US" sz="1300" kern="1200"/>
        </a:p>
      </dsp:txBody>
      <dsp:txXfrm>
        <a:off x="2894628" y="5382386"/>
        <a:ext cx="1752359" cy="1051415"/>
      </dsp:txXfrm>
    </dsp:sp>
    <dsp:sp modelId="{892BCB3E-B119-447C-9A43-34C0C2BB7A48}">
      <dsp:nvSpPr>
        <dsp:cNvPr id="0" name=""/>
        <dsp:cNvSpPr/>
      </dsp:nvSpPr>
      <dsp:spPr>
        <a:xfrm>
          <a:off x="4822223" y="5382386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/>
            <a:t>Support/Participate with DLAs Climate Action Awareness Campaign Climate Action Week</a:t>
          </a:r>
          <a:endParaRPr lang="en-US" sz="1300" kern="1200" dirty="0"/>
        </a:p>
      </dsp:txBody>
      <dsp:txXfrm>
        <a:off x="4822223" y="5382386"/>
        <a:ext cx="1752359" cy="1051415"/>
      </dsp:txXfrm>
    </dsp:sp>
    <dsp:sp modelId="{01F057B5-A0FF-4B58-AB5F-6378B7638067}">
      <dsp:nvSpPr>
        <dsp:cNvPr id="0" name=""/>
        <dsp:cNvSpPr/>
      </dsp:nvSpPr>
      <dsp:spPr>
        <a:xfrm>
          <a:off x="6749818" y="5382386"/>
          <a:ext cx="1752359" cy="105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/>
            <a:t>Support local schools and universities on Climate Change awareness projects and studies</a:t>
          </a:r>
          <a:endParaRPr lang="en-US" sz="1300" kern="1200" dirty="0"/>
        </a:p>
      </dsp:txBody>
      <dsp:txXfrm>
        <a:off x="6749818" y="5382386"/>
        <a:ext cx="1752359" cy="1051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4A3A0-6849-4429-B384-182EC4E71193}">
      <dsp:nvSpPr>
        <dsp:cNvPr id="0" name=""/>
        <dsp:cNvSpPr/>
      </dsp:nvSpPr>
      <dsp:spPr>
        <a:xfrm>
          <a:off x="509576" y="1816"/>
          <a:ext cx="3812169" cy="807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Option Assessment – April 2021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SDCC submitted proposal identifying Clondalkin and Tallaght</a:t>
          </a:r>
          <a:endParaRPr lang="en-US" sz="1400" kern="1200"/>
        </a:p>
      </dsp:txBody>
      <dsp:txXfrm>
        <a:off x="509576" y="1816"/>
        <a:ext cx="3812169" cy="807615"/>
      </dsp:txXfrm>
    </dsp:sp>
    <dsp:sp modelId="{0EC6E82E-B4D7-4EAD-AA59-028988199786}">
      <dsp:nvSpPr>
        <dsp:cNvPr id="0" name=""/>
        <dsp:cNvSpPr/>
      </dsp:nvSpPr>
      <dsp:spPr>
        <a:xfrm>
          <a:off x="498908" y="1001576"/>
          <a:ext cx="3850476" cy="984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Delivery Approach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4 Dublin LAs approached </a:t>
          </a:r>
          <a:r>
            <a:rPr lang="en-IE" sz="1400" kern="1200" err="1"/>
            <a:t>CoDEMA</a:t>
          </a:r>
          <a:r>
            <a:rPr lang="en-IE" sz="1400" kern="1200"/>
            <a:t> to develop Decarbonising Zone Implementation Plans</a:t>
          </a:r>
          <a:endParaRPr lang="en-US" sz="1400" kern="1200"/>
        </a:p>
      </dsp:txBody>
      <dsp:txXfrm>
        <a:off x="498908" y="1001576"/>
        <a:ext cx="3850476" cy="984959"/>
      </dsp:txXfrm>
    </dsp:sp>
    <dsp:sp modelId="{AD06731B-1E97-4197-9988-CFB861EFD6B1}">
      <dsp:nvSpPr>
        <dsp:cNvPr id="0" name=""/>
        <dsp:cNvSpPr/>
      </dsp:nvSpPr>
      <dsp:spPr>
        <a:xfrm>
          <a:off x="487971" y="2138707"/>
          <a:ext cx="3861413" cy="17580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SDCC Project Commencement – Sept 2022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Cost proposal accepted </a:t>
          </a:r>
          <a:endParaRPr lang="en-US" sz="1400" kern="1200" dirty="0">
            <a:highlight>
              <a:srgbClr val="FF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Project Planning meeting held with </a:t>
          </a:r>
          <a:r>
            <a:rPr lang="en-US" sz="1400" kern="1200" err="1"/>
            <a:t>CoDEMA</a:t>
          </a:r>
          <a:r>
            <a:rPr lang="en-US" sz="1400" kern="120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Ongoing work: develop full evidence base of emissions sources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highlight>
              <a:srgbClr val="FFFFFF"/>
            </a:highlight>
          </a:endParaRPr>
        </a:p>
      </dsp:txBody>
      <dsp:txXfrm>
        <a:off x="487971" y="2138707"/>
        <a:ext cx="3861413" cy="1758066"/>
      </dsp:txXfrm>
    </dsp:sp>
    <dsp:sp modelId="{8ED42EAE-257D-4AD1-A1A7-8D8F7D90DE68}">
      <dsp:nvSpPr>
        <dsp:cNvPr id="0" name=""/>
        <dsp:cNvSpPr/>
      </dsp:nvSpPr>
      <dsp:spPr>
        <a:xfrm>
          <a:off x="495002" y="4086138"/>
          <a:ext cx="3872808" cy="2097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Planned Work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kern="1200"/>
            <a:t>Establish Baseline Data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kern="1200"/>
            <a:t>Project potential increases/decreases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kern="1200"/>
            <a:t>Develop Gap to Target Analysis	   Register of Opportunities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kern="1200"/>
            <a:t>Prepare Cost Estimates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Outline funding opportunities and project partners/stakeholders</a:t>
          </a:r>
        </a:p>
      </dsp:txBody>
      <dsp:txXfrm>
        <a:off x="495002" y="4086138"/>
        <a:ext cx="3872808" cy="2097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2290-4A86-4196-9D01-0B4D907273E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0A3F-EB71-4CA5-8349-E5C8F80AE6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405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E0A3F-EB71-4CA5-8349-E5C8F80AE6F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953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E0A3F-EB71-4CA5-8349-E5C8F80AE6F4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127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E0A3F-EB71-4CA5-8349-E5C8F80AE6F4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775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4A84-206F-D428-7EF0-9EF509BFB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F6E85-51D7-3719-66B7-CE978E775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80874-5A09-9035-EFAF-D316E91A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A98AA-0B6F-48CF-2A01-0C1A9E00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A2D33-6069-28D5-127D-8B0A4A6D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99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2B39-A49F-7D5C-92E1-82A5A2CB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78256-2372-564D-4108-9EB514D5B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4A9C7-203C-D33A-A36A-DE622D10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03669-83D5-195C-6F7E-C0245F4E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4FDF1-1E63-E0C0-2280-97A8BEE1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576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10D56-EC21-9B5C-3F8C-50F2976E1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333C6-EA1C-0182-EEED-CBC526E57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8A42-D229-83EA-66A6-1FF08937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87DB0-D9FA-08FE-63A3-0441F13B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547C-D661-223C-A24F-823ADA52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58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726E-E4C0-4B50-B737-58D39440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48041-A1D4-469B-8025-FCF83B7C0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8663A-610A-4321-AD7F-539620E1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2DA2-8615-4E88-8F1E-144CC8E8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A681-2316-414C-B6DD-173155B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150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40E4-F2DF-FC5A-4470-B1143260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0AC95-D7F7-D19C-15B6-CBCD83E74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0B8F-B8E8-905B-7147-32680D4C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8310-2C97-6CF2-CF02-786ADF68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3DE34-73D3-EEAA-68BF-09342BD2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885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DAB5-FD9B-EFDA-54C8-189EBB4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26F19-4F75-6133-A558-7AE05855E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A4BC-8A23-14C2-453B-146E4CFB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F6678-541A-0912-5007-FA0D6A7B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AB-619B-A9E0-134F-710073FC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891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7B1A-7CC6-23EC-88DA-D5B9D651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5B07-29F3-A05E-DE9C-E2E240D38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7E67F-1600-7921-78DD-88370FF6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E2E9E-4E4A-41DB-9430-79CED1F1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7F34E-A86B-907A-25B6-A6CF3ACC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F263B-AB98-3B8B-CB60-33F83FE3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270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1CF4-B235-43AB-280D-2AA24DEF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1F5C6-576D-7D25-E324-56B2CA86F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9DBE7-E03D-66F3-05D9-2D3C5F0A0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5435F-0482-DCA2-0678-B292F31EB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DEFDE-3E79-8F88-E439-4C3B63C38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81377-3A3C-A415-ADB2-B4844D5D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44224-72D8-71AF-9396-8AC6C514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FD695-516E-52E1-3897-22827B85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711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AEB4-072D-30F4-718C-2E9CC85C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6E55-A170-D060-919B-348976A6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6E3BD-08FC-FB4F-0DEB-23A4C677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F83CE-C971-23E3-F9C9-2469E514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981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81436-E7D9-6FEF-83E3-407E92C8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E0A80-14B9-2DC0-A6F4-22370FF8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F2C3D-E030-1B94-CE32-67CF16FC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27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1628-B842-29D3-F0F5-5D0AA27A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2B10-6A84-F794-D51E-6B6907D7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2CC32-9FB2-8472-89E4-7F542AEB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AED3C-2107-268B-AB0A-45756A99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E024B-0FFD-0FF5-08D3-82655FE0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CEA96-C95B-F486-5E2F-1DF07552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6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D7FF-AE13-23A5-95A0-6C89F084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BA53F-6615-7AB4-C3EC-BD211A0D3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83821-0713-7DA3-FEB3-29EEC26EE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EF950-9CB2-3113-7467-7FBDFD59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1278-0CD8-337B-29F3-D9028BBB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7881-9193-8F09-C8BF-6C12B1B9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764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4C653-D7E4-A36E-1920-255DB0F8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7710-BA0C-9653-EBF0-485C061F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A674B-0F91-95DA-44B2-0FE5FD865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D108-5B95-4D46-9B52-1439883E529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3D6B-184D-9FE4-B62E-C13EE5E22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D2A3-31DA-F042-4910-0F929E13C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110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B5075-4B47-45DA-A7FB-C015F620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D98E6-1BCB-4FFB-8398-83D891A99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0FEF8-2A44-43DC-B67D-742A488BC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769B-DFDE-4CEA-91F6-DC1FBBE72634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3A02-F78F-4862-BDC7-196893E73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499E-808D-4975-8357-2CB0B8D9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90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9DC54033-0407-25EC-610F-A11D979C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65"/>
            <a:ext cx="12192000" cy="70846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C0AAA-DA9F-FBE1-2E8B-30DFF0B1E910}"/>
              </a:ext>
            </a:extLst>
          </p:cNvPr>
          <p:cNvSpPr txBox="1"/>
          <p:nvPr/>
        </p:nvSpPr>
        <p:spPr>
          <a:xfrm>
            <a:off x="370092" y="4726889"/>
            <a:ext cx="7548009" cy="2800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SDCC Environment, Public Realm and Climate Change SPC</a:t>
            </a:r>
            <a:b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November 2022</a:t>
            </a:r>
            <a:endParaRPr lang="en-IE" sz="4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4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2B9DE9B7-FEF5-1E57-0666-95D03B1183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6">
                <a:alpha val="29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4D385-BDE6-6587-7913-395CBA48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404492"/>
            <a:ext cx="10515600" cy="102033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Community Action Fund (CAF)</a:t>
            </a:r>
            <a:br>
              <a:rPr lang="en-GB" dirty="0"/>
            </a:b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1E9CA-3440-ACE5-B5C6-46DA63341BE7}"/>
              </a:ext>
            </a:extLst>
          </p:cNvPr>
          <p:cNvSpPr txBox="1"/>
          <p:nvPr/>
        </p:nvSpPr>
        <p:spPr>
          <a:xfrm>
            <a:off x="625764" y="1286276"/>
            <a:ext cx="10358582" cy="481465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IE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Strand 1- Action: Building Low Carbon Communities </a:t>
            </a:r>
          </a:p>
          <a:p>
            <a:pPr algn="just">
              <a:lnSpc>
                <a:spcPct val="115000"/>
              </a:lnSpc>
            </a:pPr>
            <a:r>
              <a:rPr lang="en-I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€24 million </a:t>
            </a: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being provided to local authorities to partner communities, within their areas of operation to build low carbon communities in a considered and structured way.</a:t>
            </a:r>
            <a:endParaRPr lang="en-I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I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IE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 2 Education: Climate Education, Capacity Building and Learning by Doing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I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€6 million </a:t>
            </a: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being provided to </a:t>
            </a:r>
            <a:r>
              <a:rPr lang="en-I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Pobal</a:t>
            </a: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Creative Ireland Programme to build community capacity to undertake and step-up climate action. The focus of this strand is on education directly leading to action as opposed to awareness education.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E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Department has agreed with the CCMA that 12% of the €24 million allocated for Phase 1 of the Programme may be assigned for administrative purposes towards the cost of resourcing a Community Climate Action Officer (Grade 6) in each local authority to oversee the Programme. 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 fontAlgn="b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4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9DC54033-0407-25EC-610F-A11D979C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65"/>
            <a:ext cx="12192000" cy="70846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C0AAA-DA9F-FBE1-2E8B-30DFF0B1E910}"/>
              </a:ext>
            </a:extLst>
          </p:cNvPr>
          <p:cNvSpPr txBox="1"/>
          <p:nvPr/>
        </p:nvSpPr>
        <p:spPr>
          <a:xfrm>
            <a:off x="1669451" y="614081"/>
            <a:ext cx="6150334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>
                <a:solidFill>
                  <a:schemeClr val="accent6">
                    <a:lumMod val="75000"/>
                  </a:schemeClr>
                </a:solidFill>
                <a:effectLst>
                  <a:reflection blurRad="6350" stA="96000" dist="1092200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</a:t>
            </a:r>
            <a:endParaRPr lang="en-IE" sz="400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2B9DE9B7-FEF5-1E57-0666-95D03B11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6">
                <a:alpha val="29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4D385-BDE6-6587-7913-395CBA48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5" y="295071"/>
            <a:ext cx="10650991" cy="669855"/>
          </a:xfrm>
        </p:spPr>
        <p:txBody>
          <a:bodyPr>
            <a:normAutofit/>
          </a:bodyPr>
          <a:lstStyle/>
          <a:p>
            <a:r>
              <a:rPr lang="en-GB" sz="4000" b="1" dirty="0"/>
              <a:t>SPC Agenda - Overview of Climate Action and CCAP</a:t>
            </a:r>
            <a:endParaRPr lang="en-IE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A520F-B872-F94F-EE33-1E49BCEDE31D}"/>
              </a:ext>
            </a:extLst>
          </p:cNvPr>
          <p:cNvSpPr txBox="1"/>
          <p:nvPr/>
        </p:nvSpPr>
        <p:spPr>
          <a:xfrm>
            <a:off x="1041799" y="1259997"/>
            <a:ext cx="80579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Climate Change Action Plan Update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Dublin Climate Action Week 2022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Ongoing Projects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	Decarbonisation Zones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	EV Charging Strategy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	Solar PV Projects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	Anaerobic Digestor Feasibility Study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	Fleet Review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Climate Innovation Fund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Community Climate Action Fund (CAF)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089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2B9DE9B7-FEF5-1E57-0666-95D03B11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6">
                <a:alpha val="29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4D385-BDE6-6587-7913-395CBA48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168"/>
            <a:ext cx="10515600" cy="669855"/>
          </a:xfrm>
        </p:spPr>
        <p:txBody>
          <a:bodyPr>
            <a:normAutofit/>
          </a:bodyPr>
          <a:lstStyle/>
          <a:p>
            <a:r>
              <a:rPr lang="en-GB" sz="4000" b="1" dirty="0"/>
              <a:t>SDCC Climate Change Action Plan 2019-2024</a:t>
            </a:r>
            <a:endParaRPr lang="en-IE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A520F-B872-F94F-EE33-1E49BCEDE31D}"/>
              </a:ext>
            </a:extLst>
          </p:cNvPr>
          <p:cNvSpPr txBox="1"/>
          <p:nvPr/>
        </p:nvSpPr>
        <p:spPr>
          <a:xfrm>
            <a:off x="111322" y="1345621"/>
            <a:ext cx="805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SDCC progress Report to DECC End of September 2022</a:t>
            </a:r>
            <a:endParaRPr lang="en-IE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96D0A-DFB2-EF84-FD5B-1663877A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8626"/>
            <a:ext cx="12192000" cy="47293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0F8DB6-AC24-E2FA-7105-FD046E725AD2}"/>
              </a:ext>
            </a:extLst>
          </p:cNvPr>
          <p:cNvSpPr/>
          <p:nvPr/>
        </p:nvSpPr>
        <p:spPr>
          <a:xfrm>
            <a:off x="8983034" y="949023"/>
            <a:ext cx="2610719" cy="192471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GB" sz="1800" u="sng" strike="noStrike" dirty="0">
                <a:solidFill>
                  <a:schemeClr val="bg1"/>
                </a:solidFill>
                <a:effectLst/>
              </a:rPr>
              <a:t>154 Actions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u="none" strike="noStrike" dirty="0">
                <a:solidFill>
                  <a:srgbClr val="FFFF00"/>
                </a:solidFill>
                <a:effectLst/>
              </a:rPr>
              <a:t>23 Complete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u="none" strike="noStrike" dirty="0">
                <a:solidFill>
                  <a:srgbClr val="FFC000"/>
                </a:solidFill>
                <a:effectLst/>
              </a:rPr>
              <a:t>107 Ongoing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0 Not Started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24 New Actions</a:t>
            </a:r>
          </a:p>
        </p:txBody>
      </p:sp>
    </p:spTree>
    <p:extLst>
      <p:ext uri="{BB962C8B-B14F-4D97-AF65-F5344CB8AC3E}">
        <p14:creationId xmlns:p14="http://schemas.microsoft.com/office/powerpoint/2010/main" val="227853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2B9DE9B7-FEF5-1E57-0666-95D03B11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" y="110483"/>
            <a:ext cx="12192000" cy="6858000"/>
          </a:xfrm>
          <a:prstGeom prst="rect">
            <a:avLst/>
          </a:prstGeom>
          <a:effectLst>
            <a:glow rad="127000">
              <a:schemeClr val="accent6">
                <a:alpha val="29000"/>
              </a:schemeClr>
            </a:glow>
          </a:effectLst>
        </p:spPr>
      </p:pic>
      <p:graphicFrame>
        <p:nvGraphicFramePr>
          <p:cNvPr id="19" name="TextBox 9">
            <a:extLst>
              <a:ext uri="{FF2B5EF4-FFF2-40B4-BE49-F238E27FC236}">
                <a16:creationId xmlns:a16="http://schemas.microsoft.com/office/drawing/2014/main" id="{EEEF30C7-3D68-5699-79C3-6C58238C4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898610"/>
              </p:ext>
            </p:extLst>
          </p:nvPr>
        </p:nvGraphicFramePr>
        <p:xfrm>
          <a:off x="2809875" y="84691"/>
          <a:ext cx="9469212" cy="690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Pentagon 2">
            <a:extLst>
              <a:ext uri="{FF2B5EF4-FFF2-40B4-BE49-F238E27FC236}">
                <a16:creationId xmlns:a16="http://schemas.microsoft.com/office/drawing/2014/main" id="{974DA7F9-FA5A-6C63-3306-135B21D71212}"/>
              </a:ext>
            </a:extLst>
          </p:cNvPr>
          <p:cNvSpPr/>
          <p:nvPr/>
        </p:nvSpPr>
        <p:spPr>
          <a:xfrm>
            <a:off x="496662" y="266700"/>
            <a:ext cx="2424474" cy="3162300"/>
          </a:xfrm>
          <a:prstGeom prst="homePlate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GB" sz="3600" b="1" u="none" strike="noStrike">
                <a:solidFill>
                  <a:schemeClr val="tx1"/>
                </a:solidFill>
                <a:effectLst/>
              </a:rPr>
              <a:t>24 New Actions in the CCAP</a:t>
            </a:r>
          </a:p>
        </p:txBody>
      </p:sp>
    </p:spTree>
    <p:extLst>
      <p:ext uri="{BB962C8B-B14F-4D97-AF65-F5344CB8AC3E}">
        <p14:creationId xmlns:p14="http://schemas.microsoft.com/office/powerpoint/2010/main" val="411636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C9BEC369-A0F9-E0AC-C192-B757874EDB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" y="110483"/>
            <a:ext cx="12192000" cy="6858000"/>
          </a:xfrm>
          <a:prstGeom prst="rect">
            <a:avLst/>
          </a:prstGeom>
          <a:effectLst>
            <a:glow rad="127000">
              <a:schemeClr val="accent6">
                <a:alpha val="29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4D385-BDE6-6587-7913-395CBA48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14" y="337246"/>
            <a:ext cx="6101576" cy="1171131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Dublin Climate Action Week</a:t>
            </a:r>
            <a:endParaRPr lang="en-IE" sz="4000" b="1" dirty="0"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1E9CA-3440-ACE5-B5C6-46DA63341BE7}"/>
              </a:ext>
            </a:extLst>
          </p:cNvPr>
          <p:cNvSpPr txBox="1"/>
          <p:nvPr/>
        </p:nvSpPr>
        <p:spPr>
          <a:xfrm>
            <a:off x="991162" y="1998023"/>
            <a:ext cx="7058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endParaRPr lang="en-GB" sz="1800" u="sng" strike="noStrike">
              <a:effectLst/>
            </a:endParaRPr>
          </a:p>
          <a:p>
            <a:pPr marL="285750" indent="-285750" algn="l" fontAlgn="b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E31DD-5505-4478-891A-9B572C763AE2}"/>
              </a:ext>
            </a:extLst>
          </p:cNvPr>
          <p:cNvSpPr txBox="1"/>
          <p:nvPr/>
        </p:nvSpPr>
        <p:spPr>
          <a:xfrm>
            <a:off x="455491" y="1508378"/>
            <a:ext cx="6103208" cy="5016758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L</a:t>
            </a:r>
            <a:r>
              <a:rPr lang="en-GB" sz="2000" b="1"/>
              <a:t>aunched on 12</a:t>
            </a:r>
            <a:r>
              <a:rPr lang="en-GB" sz="2000" b="1" baseline="30000"/>
              <a:t>th</a:t>
            </a:r>
            <a:r>
              <a:rPr lang="en-GB" sz="2000" b="1"/>
              <a:t> September at Round Tower Visitors Centre</a:t>
            </a:r>
            <a:endParaRPr lang="en-GB" sz="2000" b="1">
              <a:cs typeface="Calibri" panose="020F0502020204030204"/>
            </a:endParaRPr>
          </a:p>
          <a:p>
            <a:endParaRPr lang="en-GB" sz="2000" b="1">
              <a:cs typeface="Calibri" panose="020F0502020204030204"/>
            </a:endParaRPr>
          </a:p>
          <a:p>
            <a:r>
              <a:rPr lang="en-GB" sz="2000" b="1">
                <a:cs typeface="Calibri" panose="020F0502020204030204"/>
              </a:rPr>
              <a:t>Series of successful events held by each of the Dublin Local Authorities</a:t>
            </a:r>
          </a:p>
          <a:p>
            <a:endParaRPr lang="en-GB" sz="2000" b="1">
              <a:cs typeface="Calibri" panose="020F0502020204030204"/>
            </a:endParaRPr>
          </a:p>
          <a:p>
            <a:r>
              <a:rPr lang="en-GB" sz="2000" b="1">
                <a:cs typeface="Calibri" panose="020F0502020204030204"/>
              </a:rPr>
              <a:t>South Dublin County Council events: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err="1"/>
              <a:t>SuDS</a:t>
            </a:r>
            <a:r>
              <a:rPr lang="en-GB"/>
              <a:t> Householders Guide Webinar</a:t>
            </a:r>
            <a:endParaRPr lang="en-GB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Biodiversity Walk at Tymon Park and </a:t>
            </a:r>
            <a:r>
              <a:rPr lang="en-GB" err="1"/>
              <a:t>Waterstown</a:t>
            </a:r>
            <a:r>
              <a:rPr lang="en-GB"/>
              <a:t> Park</a:t>
            </a:r>
            <a:endParaRPr lang="en-GB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Open Data Challenge Showcase – Winner announced ‘My Remote Working Hub’</a:t>
            </a:r>
            <a:endParaRPr lang="en-GB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Youth Climate Conference – Clondalkin and </a:t>
            </a:r>
            <a:r>
              <a:rPr lang="en-GB" err="1"/>
              <a:t>Ballyroan</a:t>
            </a:r>
            <a:r>
              <a:rPr lang="en-GB"/>
              <a:t> Libraries</a:t>
            </a:r>
            <a:endParaRPr lang="en-GB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Repair or Replace – ‘What Drives our Energy Use’ – TCD Webinar</a:t>
            </a:r>
            <a:endParaRPr lang="en-GB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Climate Festival – Tymon Park</a:t>
            </a:r>
            <a:endParaRPr lang="en-GB">
              <a:cs typeface="Calibri"/>
            </a:endParaRPr>
          </a:p>
          <a:p>
            <a:endParaRPr lang="en-IE" b="1"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870AE8-DBB3-8A9B-F4FD-055903746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057" y="333389"/>
            <a:ext cx="2333884" cy="291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2A5FB16-0108-35A1-AF81-A06B0DEAB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38" y="5177163"/>
            <a:ext cx="2410960" cy="13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80497DF-8211-9176-1E7F-574B1D2E1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46" y="2371253"/>
            <a:ext cx="3952590" cy="263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Repair or Replace: What drives our energy use?">
            <a:extLst>
              <a:ext uri="{FF2B5EF4-FFF2-40B4-BE49-F238E27FC236}">
                <a16:creationId xmlns:a16="http://schemas.microsoft.com/office/drawing/2014/main" id="{A5C32F5C-2734-2571-2C76-FBA43D35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21" y="5179654"/>
            <a:ext cx="2589806" cy="136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Text&#10;&#10;Description automatically generated">
            <a:extLst>
              <a:ext uri="{FF2B5EF4-FFF2-40B4-BE49-F238E27FC236}">
                <a16:creationId xmlns:a16="http://schemas.microsoft.com/office/drawing/2014/main" id="{877A0151-22B6-37F9-F695-BC7AD1AF7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012" y="335118"/>
            <a:ext cx="2667000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451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2B9DE9B7-FEF5-1E57-0666-95D03B11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82" y="0"/>
            <a:ext cx="12192000" cy="6858000"/>
          </a:xfrm>
          <a:prstGeom prst="rect">
            <a:avLst/>
          </a:prstGeom>
          <a:effectLst>
            <a:glow rad="127000">
              <a:schemeClr val="accent6">
                <a:alpha val="29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4D385-BDE6-6587-7913-395CBA48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54" y="254561"/>
            <a:ext cx="10515600" cy="826366"/>
          </a:xfrm>
        </p:spPr>
        <p:txBody>
          <a:bodyPr/>
          <a:lstStyle/>
          <a:p>
            <a:r>
              <a:rPr lang="en-GB" b="1"/>
              <a:t>Decarbonising Zones (DZ)</a:t>
            </a:r>
            <a:endParaRPr lang="en-IE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C5340-27A3-8CF5-7EF9-989A994AC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13" y="3310992"/>
            <a:ext cx="3302283" cy="29382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D0D888-FA04-3956-F48D-621D0BFD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66" y="3310992"/>
            <a:ext cx="3369490" cy="293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192D9F-6398-FC08-10C4-F41019621C46}"/>
              </a:ext>
            </a:extLst>
          </p:cNvPr>
          <p:cNvSpPr txBox="1"/>
          <p:nvPr/>
        </p:nvSpPr>
        <p:spPr>
          <a:xfrm>
            <a:off x="351613" y="5876848"/>
            <a:ext cx="1264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GB" sz="1800" u="sng" strike="noStrike">
                <a:effectLst/>
              </a:rPr>
              <a:t>Clondalkin</a:t>
            </a:r>
          </a:p>
          <a:p>
            <a:pPr marL="285750" indent="-285750" algn="l" fontAlgn="b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55DA8-DB72-3157-C347-C1D979DFBDF0}"/>
              </a:ext>
            </a:extLst>
          </p:cNvPr>
          <p:cNvSpPr txBox="1"/>
          <p:nvPr/>
        </p:nvSpPr>
        <p:spPr>
          <a:xfrm>
            <a:off x="3794130" y="5853513"/>
            <a:ext cx="1483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GB" sz="1800" u="sng" strike="noStrike">
                <a:effectLst/>
              </a:rPr>
              <a:t>Tallaght</a:t>
            </a:r>
          </a:p>
          <a:p>
            <a:pPr marL="285750" indent="-285750" algn="l" fontAlgn="b">
              <a:buFont typeface="Arial" panose="020B0604020202020204" pitchFamily="34" charset="0"/>
              <a:buChar char="•"/>
            </a:pPr>
            <a:endParaRPr lang="en-GB"/>
          </a:p>
        </p:txBody>
      </p:sp>
      <p:graphicFrame>
        <p:nvGraphicFramePr>
          <p:cNvPr id="1032" name="TextBox 4">
            <a:extLst>
              <a:ext uri="{FF2B5EF4-FFF2-40B4-BE49-F238E27FC236}">
                <a16:creationId xmlns:a16="http://schemas.microsoft.com/office/drawing/2014/main" id="{CB41D244-FA43-6BCF-12C0-BC3EF536F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209457"/>
              </p:ext>
            </p:extLst>
          </p:nvPr>
        </p:nvGraphicFramePr>
        <p:xfrm>
          <a:off x="7000847" y="254561"/>
          <a:ext cx="4839539" cy="646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387C63-BDB6-DC51-5223-37AFD1474173}"/>
              </a:ext>
            </a:extLst>
          </p:cNvPr>
          <p:cNvSpPr txBox="1"/>
          <p:nvPr/>
        </p:nvSpPr>
        <p:spPr>
          <a:xfrm>
            <a:off x="432454" y="981152"/>
            <a:ext cx="6225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E"/>
              <a:t>Action 165 of the National Climate Action Plan (2019), to enable Ireland meet its carbon emissions reduction targets by 2030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1CE81-EBD8-04C3-F27E-488C121B2AD2}"/>
              </a:ext>
            </a:extLst>
          </p:cNvPr>
          <p:cNvSpPr txBox="1"/>
          <p:nvPr/>
        </p:nvSpPr>
        <p:spPr>
          <a:xfrm>
            <a:off x="432454" y="1744746"/>
            <a:ext cx="62345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DZ Implementation: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+mj-lt"/>
              </a:rPr>
              <a:t>Map and analyse energy demand across the Decarbonising Zone, mapping stakeholders, identifying early stage projects</a:t>
            </a:r>
            <a:r>
              <a:rPr lang="en-GB" sz="1400">
                <a:solidFill>
                  <a:srgbClr val="000000"/>
                </a:solidFill>
                <a:latin typeface="+mj-lt"/>
              </a:rPr>
              <a:t> to create a Register of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+mj-lt"/>
              </a:rPr>
              <a:t>Define the portfolio and pipeline of decarbonisation projects and develop an appropriate plan for delivery</a:t>
            </a:r>
            <a:endParaRPr lang="en-IE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84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2B9DE9B7-FEF5-1E57-0666-95D03B11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6">
                <a:alpha val="29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4D385-BDE6-6587-7913-395CBA48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90" y="94912"/>
            <a:ext cx="3145088" cy="962743"/>
          </a:xfrm>
        </p:spPr>
        <p:txBody>
          <a:bodyPr>
            <a:normAutofit/>
          </a:bodyPr>
          <a:lstStyle/>
          <a:p>
            <a:r>
              <a:rPr lang="en-GB" sz="4000" b="1" dirty="0"/>
              <a:t>EV Strategy</a:t>
            </a:r>
            <a:endParaRPr lang="en-IE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1E9CA-3440-ACE5-B5C6-46DA63341BE7}"/>
              </a:ext>
            </a:extLst>
          </p:cNvPr>
          <p:cNvSpPr txBox="1"/>
          <p:nvPr/>
        </p:nvSpPr>
        <p:spPr>
          <a:xfrm>
            <a:off x="564991" y="873212"/>
            <a:ext cx="7404733" cy="336387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marL="285750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SDCC Working Group Established (EWCC, LUPT, Planning)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Review of Fleet and Depot Requirements underway – Sustainability Consultant being procured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Pilot scheme for Public charging at SDCC facilities</a:t>
            </a:r>
          </a:p>
          <a:p>
            <a:pPr marL="742950" lvl="1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Identified 14 trial locations for public charging at SDCC public facilities, predominately in SDCC carparks near amenities.</a:t>
            </a:r>
          </a:p>
          <a:p>
            <a:pPr marL="742950" lvl="1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Coordinated tender with Dublin Region LAs planned for delivery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Identifying solutions around Taking in Charge – (parking spaces, equipment)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Steering Group continue to meet, engage with stakeholders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844E756-5E73-6287-C754-7FD6A5FFF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21" y="154638"/>
            <a:ext cx="3145088" cy="310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4BC21-8221-A36D-282F-C4DEA0CFB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92" t="8632" r="-188" b="19152"/>
          <a:stretch/>
        </p:blipFill>
        <p:spPr>
          <a:xfrm>
            <a:off x="8476355" y="3340217"/>
            <a:ext cx="3209014" cy="323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7B6757-89A4-0C23-EC1D-B0E7C9DE48A1}"/>
              </a:ext>
            </a:extLst>
          </p:cNvPr>
          <p:cNvSpPr txBox="1"/>
          <p:nvPr/>
        </p:nvSpPr>
        <p:spPr>
          <a:xfrm>
            <a:off x="8615648" y="5530344"/>
            <a:ext cx="16056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IE" sz="800" b="0" i="0" u="none" strike="noStrike" baseline="0">
              <a:solidFill>
                <a:srgbClr val="000000"/>
              </a:solidFill>
              <a:latin typeface="Praktika Rounded"/>
            </a:endParaRPr>
          </a:p>
          <a:p>
            <a:r>
              <a:rPr lang="en-IE" sz="1400" b="0" i="0" u="none" strike="noStrike" baseline="0" err="1">
                <a:solidFill>
                  <a:srgbClr val="FFFF00"/>
                </a:solidFill>
                <a:latin typeface="Praktika Rounded"/>
              </a:rPr>
              <a:t>Arthurstown</a:t>
            </a:r>
            <a:r>
              <a:rPr lang="en-IE" sz="1400" b="0" i="0" u="none" strike="noStrike" baseline="0">
                <a:solidFill>
                  <a:srgbClr val="FFFF00"/>
                </a:solidFill>
                <a:latin typeface="Praktika Rounded"/>
              </a:rPr>
              <a:t> Landfill PV </a:t>
            </a:r>
          </a:p>
          <a:p>
            <a:r>
              <a:rPr lang="en-IE" sz="1400">
                <a:solidFill>
                  <a:srgbClr val="FFFF00"/>
                </a:solidFill>
                <a:latin typeface="Praktika Rounded"/>
              </a:rPr>
              <a:t>Project Appraisal</a:t>
            </a:r>
            <a:endParaRPr lang="en-IE" sz="1400">
              <a:solidFill>
                <a:srgbClr val="FFFF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0DC548-23D3-5B96-F750-2F1C0CEC745C}"/>
              </a:ext>
            </a:extLst>
          </p:cNvPr>
          <p:cNvSpPr txBox="1">
            <a:spLocks/>
          </p:cNvSpPr>
          <p:nvPr/>
        </p:nvSpPr>
        <p:spPr>
          <a:xfrm>
            <a:off x="290490" y="4237082"/>
            <a:ext cx="3209014" cy="787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PV Projects</a:t>
            </a:r>
            <a:endParaRPr lang="en-IE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FA91E-F0C8-8CDF-F000-17235A1A63B8}"/>
              </a:ext>
            </a:extLst>
          </p:cNvPr>
          <p:cNvSpPr txBox="1"/>
          <p:nvPr/>
        </p:nvSpPr>
        <p:spPr>
          <a:xfrm>
            <a:off x="564992" y="4959320"/>
            <a:ext cx="7404732" cy="170187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marL="285750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err="1"/>
              <a:t>Arthurstown</a:t>
            </a:r>
            <a:r>
              <a:rPr lang="en-GB"/>
              <a:t> Landfill – Project Appraisal stage</a:t>
            </a:r>
          </a:p>
          <a:p>
            <a:pPr marL="285750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/>
              <a:t>Review of SDCC buildings/facilities with potential for Solar PV installations to meet operational energy costs.</a:t>
            </a:r>
          </a:p>
          <a:p>
            <a:pPr marL="285750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/>
              <a:t>Planned procurement of consultant to assess site for potential commercial solar PV opportunities</a:t>
            </a:r>
          </a:p>
        </p:txBody>
      </p:sp>
    </p:spTree>
    <p:extLst>
      <p:ext uri="{BB962C8B-B14F-4D97-AF65-F5344CB8AC3E}">
        <p14:creationId xmlns:p14="http://schemas.microsoft.com/office/powerpoint/2010/main" val="65092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2B9DE9B7-FEF5-1E57-0666-95D03B11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12"/>
            <a:ext cx="12192000" cy="6858000"/>
          </a:xfrm>
          <a:prstGeom prst="rect">
            <a:avLst/>
          </a:prstGeom>
          <a:effectLst>
            <a:glow rad="127000">
              <a:schemeClr val="accent6">
                <a:alpha val="29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4D385-BDE6-6587-7913-395CBA48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89" y="94912"/>
            <a:ext cx="7878821" cy="990310"/>
          </a:xfrm>
        </p:spPr>
        <p:txBody>
          <a:bodyPr>
            <a:normAutofit/>
          </a:bodyPr>
          <a:lstStyle/>
          <a:p>
            <a:r>
              <a:rPr lang="en-GB" sz="4000" b="1" dirty="0"/>
              <a:t>Anaerobic Digestor Feasibility Study</a:t>
            </a:r>
            <a:endParaRPr lang="en-IE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1E9CA-3440-ACE5-B5C6-46DA63341BE7}"/>
              </a:ext>
            </a:extLst>
          </p:cNvPr>
          <p:cNvSpPr txBox="1"/>
          <p:nvPr/>
        </p:nvSpPr>
        <p:spPr>
          <a:xfrm>
            <a:off x="764578" y="1085222"/>
            <a:ext cx="8116785" cy="269907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marL="285750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To review/examine sustainable solutions/options to managing grass cuttings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SDCC</a:t>
            </a:r>
            <a:r>
              <a:rPr lang="en-U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allow</a:t>
            </a:r>
            <a:r>
              <a:rPr lang="en-U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grassland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meadows</a:t>
            </a:r>
            <a:r>
              <a:rPr lang="en-US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grow</a:t>
            </a:r>
            <a:r>
              <a:rPr lang="en-U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n-U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pollinators</a:t>
            </a:r>
            <a:r>
              <a:rPr lang="en-U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biodiversity</a:t>
            </a:r>
            <a:r>
              <a:rPr lang="en-US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purposes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Currently 4,000 tonnes of grass cutting used as fodder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Calculate</a:t>
            </a:r>
            <a:r>
              <a:rPr lang="en-U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outline</a:t>
            </a:r>
            <a:r>
              <a:rPr lang="en-U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reenhouse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gas</a:t>
            </a:r>
            <a:r>
              <a:rPr lang="en-U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emissions</a:t>
            </a:r>
            <a:r>
              <a:rPr lang="en-U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25" dirty="0">
                <a:latin typeface="Calibri" panose="020F0502020204030204" pitchFamily="34" charset="0"/>
                <a:ea typeface="Calibri" panose="020F0502020204030204" pitchFamily="34" charset="0"/>
              </a:rPr>
              <a:t>for different options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Quantify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monetary</a:t>
            </a:r>
            <a:r>
              <a:rPr lang="en-U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</a:t>
            </a:r>
            <a:r>
              <a:rPr lang="en-U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25" dirty="0">
                <a:latin typeface="Calibri" panose="020F0502020204030204" pitchFamily="34" charset="0"/>
                <a:ea typeface="Calibri" panose="020F0502020204030204" pitchFamily="34" charset="0"/>
              </a:rPr>
              <a:t>for different options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pc="-25" dirty="0">
                <a:latin typeface="Calibri" panose="020F0502020204030204" pitchFamily="34" charset="0"/>
                <a:ea typeface="Calibri" panose="020F0502020204030204" pitchFamily="34" charset="0"/>
              </a:rPr>
              <a:t>Quantify potential to generate biofuels from grass cuttings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pc="-25" dirty="0">
                <a:latin typeface="Calibri" panose="020F0502020204030204" pitchFamily="34" charset="0"/>
                <a:ea typeface="Calibri" panose="020F0502020204030204" pitchFamily="34" charset="0"/>
              </a:rPr>
              <a:t>Review options for biofuels produced (fleet, district heating….)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0DC548-23D3-5B96-F750-2F1C0CEC745C}"/>
              </a:ext>
            </a:extLst>
          </p:cNvPr>
          <p:cNvSpPr txBox="1">
            <a:spLocks/>
          </p:cNvSpPr>
          <p:nvPr/>
        </p:nvSpPr>
        <p:spPr>
          <a:xfrm>
            <a:off x="335706" y="3817649"/>
            <a:ext cx="7788386" cy="826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Fleet Review Feasibility Study</a:t>
            </a:r>
            <a:endParaRPr lang="en-IE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FA91E-F0C8-8CDF-F000-17235A1A63B8}"/>
              </a:ext>
            </a:extLst>
          </p:cNvPr>
          <p:cNvSpPr txBox="1"/>
          <p:nvPr/>
        </p:nvSpPr>
        <p:spPr>
          <a:xfrm>
            <a:off x="764577" y="4615413"/>
            <a:ext cx="8116785" cy="170187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marL="285750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Prepare a robust plan to achieve a sustainable, decarbonised fleet to 2030.</a:t>
            </a:r>
          </a:p>
          <a:p>
            <a:pPr marL="285750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Two Packages of work:</a:t>
            </a:r>
          </a:p>
          <a:p>
            <a:pPr marL="1200150" lvl="2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Vehicle, Plant and Machinery Review</a:t>
            </a:r>
          </a:p>
          <a:p>
            <a:pPr marL="1200150" lvl="2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Fleet Management System Review</a:t>
            </a:r>
          </a:p>
          <a:p>
            <a:pPr marL="285750" indent="-285750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Procurement Process at Award Stage</a:t>
            </a:r>
          </a:p>
        </p:txBody>
      </p:sp>
    </p:spTree>
    <p:extLst>
      <p:ext uri="{BB962C8B-B14F-4D97-AF65-F5344CB8AC3E}">
        <p14:creationId xmlns:p14="http://schemas.microsoft.com/office/powerpoint/2010/main" val="100040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2B9DE9B7-FEF5-1E57-0666-95D03B1183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6">
                <a:alpha val="29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4D385-BDE6-6587-7913-395CBA48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9" y="260245"/>
            <a:ext cx="10515600" cy="102033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SDCC Climate Innovation Fund 2022</a:t>
            </a:r>
            <a:br>
              <a:rPr lang="en-GB" dirty="0"/>
            </a:b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1E9CA-3440-ACE5-B5C6-46DA63341BE7}"/>
              </a:ext>
            </a:extLst>
          </p:cNvPr>
          <p:cNvSpPr txBox="1"/>
          <p:nvPr/>
        </p:nvSpPr>
        <p:spPr>
          <a:xfrm>
            <a:off x="430300" y="834941"/>
            <a:ext cx="6662263" cy="602305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UCD - </a:t>
            </a:r>
            <a:r>
              <a:rPr lang="en-GB" dirty="0" err="1"/>
              <a:t>WeCount</a:t>
            </a:r>
            <a:r>
              <a:rPr lang="en-GB" dirty="0"/>
              <a:t> Community Air Quality Monitoring - €1,660.50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SDCC Climate Action Website - €14,637.00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SuDS Guidance - €22,447.50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EV Strategy – €5,462.13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Energy Elephant – €14,760.00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South Dublin Sports Partnership - North Clondalkin Bicycle </a:t>
            </a:r>
            <a:br>
              <a:rPr lang="en-GB" dirty="0"/>
            </a:br>
            <a:r>
              <a:rPr lang="en-GB" dirty="0"/>
              <a:t>Hub - €30,000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E-Bicycles for Park Rangers - €6,900.30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GPS Equipment to support SuDS, ICWs and Drainage projects - €24,354.00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Mini Woodlands Media and Information - € 7,500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Biodiversity Video - €4,875.00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Dublin Climate Action Week 2022 - €22,871.85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Fast Fashion Video – €25,000 (Contributions from DLAs)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Climate Action Family Event at SDCC Libraries - €3,630.00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Anaerobic Digestor Feasibility Study - €25,000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Greening Tallaght Stadium Feasibility Study - €20,000</a:t>
            </a:r>
          </a:p>
          <a:p>
            <a:pPr marL="285750" indent="-285750" algn="l" fontAlgn="b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DLAs, Smart Dublin - Open Data Challenge - €2,000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347E2-B27D-1A12-D16A-3F11FC030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155" y="1280575"/>
            <a:ext cx="5054146" cy="4466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C8F988-489B-8F4F-49B0-CE62A8320751}"/>
              </a:ext>
            </a:extLst>
          </p:cNvPr>
          <p:cNvSpPr txBox="1"/>
          <p:nvPr/>
        </p:nvSpPr>
        <p:spPr>
          <a:xfrm>
            <a:off x="6182224" y="6023059"/>
            <a:ext cx="3395207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Total Approved Funding   €211,000 (Approx.)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2635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1057</Words>
  <Application>Microsoft Office PowerPoint</Application>
  <PresentationFormat>Widescreen</PresentationFormat>
  <Paragraphs>136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Praktika Rounded</vt:lpstr>
      <vt:lpstr>Office Theme</vt:lpstr>
      <vt:lpstr>Office Theme</vt:lpstr>
      <vt:lpstr>PowerPoint Presentation</vt:lpstr>
      <vt:lpstr>SPC Agenda - Overview of Climate Action and CCAP</vt:lpstr>
      <vt:lpstr>SDCC Climate Change Action Plan 2019-2024</vt:lpstr>
      <vt:lpstr>PowerPoint Presentation</vt:lpstr>
      <vt:lpstr>Dublin Climate Action Week</vt:lpstr>
      <vt:lpstr>Decarbonising Zones (DZ)</vt:lpstr>
      <vt:lpstr>EV Strategy</vt:lpstr>
      <vt:lpstr>Anaerobic Digestor Feasibility Study</vt:lpstr>
      <vt:lpstr>SDCC Climate Innovation Fund 2022 </vt:lpstr>
      <vt:lpstr>Community Action Fund (CAF)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Darby Mullen</dc:creator>
  <cp:lastModifiedBy>Juliene Helbert</cp:lastModifiedBy>
  <cp:revision>19</cp:revision>
  <dcterms:created xsi:type="dcterms:W3CDTF">2022-08-26T12:49:14Z</dcterms:created>
  <dcterms:modified xsi:type="dcterms:W3CDTF">2022-10-26T15:06:42Z</dcterms:modified>
</cp:coreProperties>
</file>