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8" r:id="rId2"/>
    <p:sldId id="285" r:id="rId3"/>
    <p:sldId id="287" r:id="rId4"/>
    <p:sldId id="286" r:id="rId5"/>
  </p:sldIdLst>
  <p:sldSz cx="12192000" cy="6858000"/>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AB0478-51D4-42A5-B1EA-98064DC66341}" v="4" dt="2022-10-04T21:05:07.42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43" autoAdjust="0"/>
    <p:restoredTop sz="94660"/>
  </p:normalViewPr>
  <p:slideViewPr>
    <p:cSldViewPr snapToGrid="0">
      <p:cViewPr varScale="1">
        <p:scale>
          <a:sx n="104" d="100"/>
          <a:sy n="104" d="100"/>
        </p:scale>
        <p:origin x="79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lm Ward" userId="c2cae2ce-92c9-4523-aced-2ef8272c1608" providerId="ADAL" clId="{A6AB0478-51D4-42A5-B1EA-98064DC66341}"/>
    <pc:docChg chg="undo custSel addSld modSld">
      <pc:chgData name="Colm Ward" userId="c2cae2ce-92c9-4523-aced-2ef8272c1608" providerId="ADAL" clId="{A6AB0478-51D4-42A5-B1EA-98064DC66341}" dt="2022-10-05T07:55:11.482" v="1738" actId="20577"/>
      <pc:docMkLst>
        <pc:docMk/>
      </pc:docMkLst>
      <pc:sldChg chg="modSp mod">
        <pc:chgData name="Colm Ward" userId="c2cae2ce-92c9-4523-aced-2ef8272c1608" providerId="ADAL" clId="{A6AB0478-51D4-42A5-B1EA-98064DC66341}" dt="2022-10-05T07:55:11.482" v="1738" actId="20577"/>
        <pc:sldMkLst>
          <pc:docMk/>
          <pc:sldMk cId="2396492830" sldId="285"/>
        </pc:sldMkLst>
        <pc:spChg chg="mod">
          <ac:chgData name="Colm Ward" userId="c2cae2ce-92c9-4523-aced-2ef8272c1608" providerId="ADAL" clId="{A6AB0478-51D4-42A5-B1EA-98064DC66341}" dt="2022-10-05T07:55:11.482" v="1738" actId="20577"/>
          <ac:spMkLst>
            <pc:docMk/>
            <pc:sldMk cId="2396492830" sldId="285"/>
            <ac:spMk id="16" creationId="{CEBDEED7-074B-FA34-5F87-5D47AD2258F0}"/>
          </ac:spMkLst>
        </pc:spChg>
      </pc:sldChg>
      <pc:sldChg chg="modSp mod">
        <pc:chgData name="Colm Ward" userId="c2cae2ce-92c9-4523-aced-2ef8272c1608" providerId="ADAL" clId="{A6AB0478-51D4-42A5-B1EA-98064DC66341}" dt="2022-10-05T07:55:01.878" v="1737" actId="20577"/>
        <pc:sldMkLst>
          <pc:docMk/>
          <pc:sldMk cId="3609819782" sldId="286"/>
        </pc:sldMkLst>
        <pc:spChg chg="mod">
          <ac:chgData name="Colm Ward" userId="c2cae2ce-92c9-4523-aced-2ef8272c1608" providerId="ADAL" clId="{A6AB0478-51D4-42A5-B1EA-98064DC66341}" dt="2022-10-04T21:10:08.805" v="1446" actId="6549"/>
          <ac:spMkLst>
            <pc:docMk/>
            <pc:sldMk cId="3609819782" sldId="286"/>
            <ac:spMk id="2" creationId="{7A3E7845-318E-4C43-AE2C-79D456B75D43}"/>
          </ac:spMkLst>
        </pc:spChg>
        <pc:spChg chg="mod">
          <ac:chgData name="Colm Ward" userId="c2cae2ce-92c9-4523-aced-2ef8272c1608" providerId="ADAL" clId="{A6AB0478-51D4-42A5-B1EA-98064DC66341}" dt="2022-10-05T07:55:01.878" v="1737" actId="20577"/>
          <ac:spMkLst>
            <pc:docMk/>
            <pc:sldMk cId="3609819782" sldId="286"/>
            <ac:spMk id="16" creationId="{CEBDEED7-074B-FA34-5F87-5D47AD2258F0}"/>
          </ac:spMkLst>
        </pc:spChg>
      </pc:sldChg>
      <pc:sldChg chg="addSp modSp add mod">
        <pc:chgData name="Colm Ward" userId="c2cae2ce-92c9-4523-aced-2ef8272c1608" providerId="ADAL" clId="{A6AB0478-51D4-42A5-B1EA-98064DC66341}" dt="2022-10-04T21:07:11.890" v="1418" actId="108"/>
        <pc:sldMkLst>
          <pc:docMk/>
          <pc:sldMk cId="254483418" sldId="287"/>
        </pc:sldMkLst>
        <pc:spChg chg="mod">
          <ac:chgData name="Colm Ward" userId="c2cae2ce-92c9-4523-aced-2ef8272c1608" providerId="ADAL" clId="{A6AB0478-51D4-42A5-B1EA-98064DC66341}" dt="2022-10-03T14:31:57.090" v="546" actId="20577"/>
          <ac:spMkLst>
            <pc:docMk/>
            <pc:sldMk cId="254483418" sldId="287"/>
            <ac:spMk id="2" creationId="{7A3E7845-318E-4C43-AE2C-79D456B75D43}"/>
          </ac:spMkLst>
        </pc:spChg>
        <pc:spChg chg="mod">
          <ac:chgData name="Colm Ward" userId="c2cae2ce-92c9-4523-aced-2ef8272c1608" providerId="ADAL" clId="{A6AB0478-51D4-42A5-B1EA-98064DC66341}" dt="2022-10-04T21:07:11.890" v="1418" actId="108"/>
          <ac:spMkLst>
            <pc:docMk/>
            <pc:sldMk cId="254483418" sldId="287"/>
            <ac:spMk id="16" creationId="{CEBDEED7-074B-FA34-5F87-5D47AD2258F0}"/>
          </ac:spMkLst>
        </pc:spChg>
        <pc:graphicFrameChg chg="add mod modGraphic">
          <ac:chgData name="Colm Ward" userId="c2cae2ce-92c9-4523-aced-2ef8272c1608" providerId="ADAL" clId="{A6AB0478-51D4-42A5-B1EA-98064DC66341}" dt="2022-10-04T21:06:56.819" v="1416" actId="1076"/>
          <ac:graphicFrameMkLst>
            <pc:docMk/>
            <pc:sldMk cId="254483418" sldId="287"/>
            <ac:graphicFrameMk id="3" creationId="{41F83F5F-3F0F-DCC7-46B7-15D0A9752CC9}"/>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25B3E39-E5D0-4B3F-ACCF-D9C72C0DFF9C}"/>
              </a:ext>
            </a:extLst>
          </p:cNvPr>
          <p:cNvSpPr txBox="1">
            <a:spLocks noGrp="1"/>
          </p:cNvSpPr>
          <p:nvPr>
            <p:ph type="hdr" sz="quarter"/>
          </p:nvPr>
        </p:nvSpPr>
        <p:spPr>
          <a:xfrm>
            <a:off x="0" y="1"/>
            <a:ext cx="2949099" cy="498935"/>
          </a:xfrm>
          <a:prstGeom prst="rect">
            <a:avLst/>
          </a:prstGeom>
          <a:noFill/>
          <a:ln>
            <a:noFill/>
          </a:ln>
        </p:spPr>
        <p:txBody>
          <a:bodyPr vert="horz" wrap="square" lIns="91440" tIns="45720" rIns="91440" bIns="45720" anchor="t" anchorCtr="0" compatLnSpc="1">
            <a:noAutofit/>
          </a:bodyPr>
          <a:lstStyle>
            <a:lvl1pPr marL="0" marR="0" lvl="0" indent="0" algn="l"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endParaRPr lang="en-US"/>
          </a:p>
        </p:txBody>
      </p:sp>
      <p:sp>
        <p:nvSpPr>
          <p:cNvPr id="3" name="Date Placeholder 2">
            <a:extLst>
              <a:ext uri="{FF2B5EF4-FFF2-40B4-BE49-F238E27FC236}">
                <a16:creationId xmlns:a16="http://schemas.microsoft.com/office/drawing/2014/main" id="{C520F44D-5FAE-46E7-844D-040D3950E642}"/>
              </a:ext>
            </a:extLst>
          </p:cNvPr>
          <p:cNvSpPr txBox="1">
            <a:spLocks noGrp="1"/>
          </p:cNvSpPr>
          <p:nvPr>
            <p:ph type="dt" idx="1"/>
          </p:nvPr>
        </p:nvSpPr>
        <p:spPr>
          <a:xfrm>
            <a:off x="3854934" y="1"/>
            <a:ext cx="2949099" cy="498935"/>
          </a:xfrm>
          <a:prstGeom prst="rect">
            <a:avLst/>
          </a:prstGeom>
          <a:noFill/>
          <a:ln>
            <a:noFill/>
          </a:ln>
        </p:spPr>
        <p:txBody>
          <a:bodyPr vert="horz" wrap="square" lIns="91440" tIns="45720" rIns="91440" bIns="45720" anchor="t" anchorCtr="0" compatLnSpc="1">
            <a:noAutofit/>
          </a:bodyPr>
          <a:lstStyle>
            <a:lvl1pPr marL="0" marR="0" lvl="0" indent="0" algn="r"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fld id="{0F0F710D-D338-43D4-BE1F-33F6E0360BF9}" type="datetime1">
              <a:rPr lang="en-US"/>
              <a:pPr lvl="0"/>
              <a:t>10/5/2022</a:t>
            </a:fld>
            <a:endParaRPr lang="en-US"/>
          </a:p>
        </p:txBody>
      </p:sp>
      <p:sp>
        <p:nvSpPr>
          <p:cNvPr id="4" name="Slide Image Placeholder 3">
            <a:extLst>
              <a:ext uri="{FF2B5EF4-FFF2-40B4-BE49-F238E27FC236}">
                <a16:creationId xmlns:a16="http://schemas.microsoft.com/office/drawing/2014/main" id="{CD8221E7-C9B8-49BB-A817-C61A440F7F2B}"/>
              </a:ext>
            </a:extLst>
          </p:cNvPr>
          <p:cNvSpPr>
            <a:spLocks noGrp="1" noRot="1" noChangeAspect="1"/>
          </p:cNvSpPr>
          <p:nvPr>
            <p:ph type="sldImg" idx="2"/>
          </p:nvPr>
        </p:nvSpPr>
        <p:spPr>
          <a:xfrm>
            <a:off x="420688" y="1243013"/>
            <a:ext cx="5964237" cy="3355975"/>
          </a:xfrm>
          <a:prstGeom prst="rect">
            <a:avLst/>
          </a:prstGeom>
          <a:noFill/>
          <a:ln w="12701">
            <a:solidFill>
              <a:srgbClr val="000000"/>
            </a:solidFill>
            <a:prstDash val="solid"/>
          </a:ln>
        </p:spPr>
      </p:sp>
      <p:sp>
        <p:nvSpPr>
          <p:cNvPr id="5" name="Notes Placeholder 4">
            <a:extLst>
              <a:ext uri="{FF2B5EF4-FFF2-40B4-BE49-F238E27FC236}">
                <a16:creationId xmlns:a16="http://schemas.microsoft.com/office/drawing/2014/main" id="{BB37A546-D214-42E6-B5D6-14B0F9F1B303}"/>
              </a:ext>
            </a:extLst>
          </p:cNvPr>
          <p:cNvSpPr txBox="1">
            <a:spLocks noGrp="1"/>
          </p:cNvSpPr>
          <p:nvPr>
            <p:ph type="body" sz="quarter" idx="3"/>
          </p:nvPr>
        </p:nvSpPr>
        <p:spPr>
          <a:xfrm>
            <a:off x="680562" y="4785597"/>
            <a:ext cx="5444490" cy="3915489"/>
          </a:xfrm>
          <a:prstGeom prst="rect">
            <a:avLst/>
          </a:prstGeom>
          <a:noFill/>
          <a:ln>
            <a:noFill/>
          </a:ln>
        </p:spPr>
        <p:txBody>
          <a:bodyPr vert="horz" wrap="square" lIns="91440" tIns="45720" rIns="91440" bIns="45720" anchor="t" anchorCtr="0" compatLnSpc="1">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546F8E1A-95C1-4075-8554-8E778D7FF095}"/>
              </a:ext>
            </a:extLst>
          </p:cNvPr>
          <p:cNvSpPr txBox="1">
            <a:spLocks noGrp="1"/>
          </p:cNvSpPr>
          <p:nvPr>
            <p:ph type="ftr" sz="quarter" idx="4"/>
          </p:nvPr>
        </p:nvSpPr>
        <p:spPr>
          <a:xfrm>
            <a:off x="0" y="9445164"/>
            <a:ext cx="2949099" cy="498935"/>
          </a:xfrm>
          <a:prstGeom prst="rect">
            <a:avLst/>
          </a:prstGeom>
          <a:noFill/>
          <a:ln>
            <a:noFill/>
          </a:ln>
        </p:spPr>
        <p:txBody>
          <a:bodyPr vert="horz" wrap="square" lIns="91440" tIns="45720" rIns="91440" bIns="45720" anchor="b" anchorCtr="0" compatLnSpc="1">
            <a:noAutofit/>
          </a:bodyPr>
          <a:lstStyle>
            <a:lvl1pPr marL="0" marR="0" lvl="0" indent="0" algn="l"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endParaRPr lang="en-US"/>
          </a:p>
        </p:txBody>
      </p:sp>
      <p:sp>
        <p:nvSpPr>
          <p:cNvPr id="7" name="Slide Number Placeholder 6">
            <a:extLst>
              <a:ext uri="{FF2B5EF4-FFF2-40B4-BE49-F238E27FC236}">
                <a16:creationId xmlns:a16="http://schemas.microsoft.com/office/drawing/2014/main" id="{1592BC03-0637-4B62-9B8E-325698C64241}"/>
              </a:ext>
            </a:extLst>
          </p:cNvPr>
          <p:cNvSpPr txBox="1">
            <a:spLocks noGrp="1"/>
          </p:cNvSpPr>
          <p:nvPr>
            <p:ph type="sldNum" sz="quarter" idx="5"/>
          </p:nvPr>
        </p:nvSpPr>
        <p:spPr>
          <a:xfrm>
            <a:off x="3854934" y="9445164"/>
            <a:ext cx="2949099" cy="498935"/>
          </a:xfrm>
          <a:prstGeom prst="rect">
            <a:avLst/>
          </a:prstGeom>
          <a:noFill/>
          <a:ln>
            <a:noFill/>
          </a:ln>
        </p:spPr>
        <p:txBody>
          <a:bodyPr vert="horz" wrap="square" lIns="91440" tIns="45720" rIns="91440" bIns="45720" anchor="b" anchorCtr="0" compatLnSpc="1">
            <a:noAutofit/>
          </a:bodyPr>
          <a:lstStyle>
            <a:lvl1pPr marL="0" marR="0" lvl="0" indent="0" algn="r"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fld id="{F17EC76F-C4E9-4236-9614-32F5D31857B9}" type="slidenum">
              <a:t>‹#›</a:t>
            </a:fld>
            <a:endParaRPr lang="en-US"/>
          </a:p>
        </p:txBody>
      </p:sp>
    </p:spTree>
    <p:extLst>
      <p:ext uri="{BB962C8B-B14F-4D97-AF65-F5344CB8AC3E}">
        <p14:creationId xmlns:p14="http://schemas.microsoft.com/office/powerpoint/2010/main" val="3642427981"/>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3DC58C5C-278A-41A4-A54C-EE0578D74107}"/>
              </a:ext>
            </a:extLst>
          </p:cNvPr>
          <p:cNvSpPr/>
          <p:nvPr/>
        </p:nvSpPr>
        <p:spPr>
          <a:xfrm>
            <a:off x="446538" y="3085761"/>
            <a:ext cx="11262865" cy="3304797"/>
          </a:xfrm>
          <a:prstGeom prst="rect">
            <a:avLst/>
          </a:prstGeom>
          <a:solidFill>
            <a:srgbClr val="4653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46C07BCB-2653-444B-BC31-C6508A7EB1E2}"/>
              </a:ext>
            </a:extLst>
          </p:cNvPr>
          <p:cNvSpPr txBox="1">
            <a:spLocks noGrp="1"/>
          </p:cNvSpPr>
          <p:nvPr>
            <p:ph type="ctrTitle"/>
          </p:nvPr>
        </p:nvSpPr>
        <p:spPr>
          <a:xfrm>
            <a:off x="581192" y="1020433"/>
            <a:ext cx="10993547" cy="1475009"/>
          </a:xfrm>
        </p:spPr>
        <p:txBody>
          <a:bodyPr/>
          <a:lstStyle>
            <a:lvl1pPr>
              <a:defRPr sz="3600">
                <a:solidFill>
                  <a:srgbClr val="465359"/>
                </a:solidFill>
              </a:defRPr>
            </a:lvl1pPr>
          </a:lstStyle>
          <a:p>
            <a:pPr lvl="0"/>
            <a:r>
              <a:rPr lang="en-US"/>
              <a:t>Click to edit Master title style</a:t>
            </a:r>
          </a:p>
        </p:txBody>
      </p:sp>
      <p:sp>
        <p:nvSpPr>
          <p:cNvPr id="4" name="Subtitle 2">
            <a:extLst>
              <a:ext uri="{FF2B5EF4-FFF2-40B4-BE49-F238E27FC236}">
                <a16:creationId xmlns:a16="http://schemas.microsoft.com/office/drawing/2014/main" id="{F5DC978F-4B11-4B44-9A11-FD463773FD59}"/>
              </a:ext>
            </a:extLst>
          </p:cNvPr>
          <p:cNvSpPr txBox="1">
            <a:spLocks noGrp="1"/>
          </p:cNvSpPr>
          <p:nvPr>
            <p:ph type="subTitle" idx="1"/>
          </p:nvPr>
        </p:nvSpPr>
        <p:spPr>
          <a:xfrm>
            <a:off x="581192" y="2495443"/>
            <a:ext cx="10993547" cy="590318"/>
          </a:xfrm>
        </p:spPr>
        <p:txBody>
          <a:bodyPr anchor="t"/>
          <a:lstStyle>
            <a:lvl1pPr marL="0" indent="0">
              <a:buNone/>
              <a:defRPr sz="1600" cap="all">
                <a:solidFill>
                  <a:srgbClr val="ED8428"/>
                </a:solidFill>
              </a:defRPr>
            </a:lvl1pPr>
          </a:lstStyle>
          <a:p>
            <a:pPr lvl="0"/>
            <a:r>
              <a:rPr lang="en-US"/>
              <a:t>Click to edit Master subtitle style</a:t>
            </a:r>
          </a:p>
        </p:txBody>
      </p:sp>
      <p:sp>
        <p:nvSpPr>
          <p:cNvPr id="5" name="Date Placeholder 3">
            <a:extLst>
              <a:ext uri="{FF2B5EF4-FFF2-40B4-BE49-F238E27FC236}">
                <a16:creationId xmlns:a16="http://schemas.microsoft.com/office/drawing/2014/main" id="{D36FBFDA-82D6-407D-8149-A9A73B8FA3FE}"/>
              </a:ext>
            </a:extLst>
          </p:cNvPr>
          <p:cNvSpPr txBox="1">
            <a:spLocks noGrp="1"/>
          </p:cNvSpPr>
          <p:nvPr>
            <p:ph type="dt" sz="half" idx="7"/>
          </p:nvPr>
        </p:nvSpPr>
        <p:spPr/>
        <p:txBody>
          <a:bodyPr/>
          <a:lstStyle>
            <a:lvl1pPr>
              <a:defRPr>
                <a:solidFill>
                  <a:srgbClr val="6D818A"/>
                </a:solidFill>
              </a:defRPr>
            </a:lvl1pPr>
          </a:lstStyle>
          <a:p>
            <a:pPr lvl="0"/>
            <a:fld id="{7C691B6B-3AD1-45E0-89F0-37CC031AC5AA}" type="datetime1">
              <a:rPr lang="en-US"/>
              <a:pPr lvl="0"/>
              <a:t>10/5/2022</a:t>
            </a:fld>
            <a:endParaRPr lang="en-US"/>
          </a:p>
        </p:txBody>
      </p:sp>
      <p:sp>
        <p:nvSpPr>
          <p:cNvPr id="6" name="Footer Placeholder 4">
            <a:extLst>
              <a:ext uri="{FF2B5EF4-FFF2-40B4-BE49-F238E27FC236}">
                <a16:creationId xmlns:a16="http://schemas.microsoft.com/office/drawing/2014/main" id="{755C14ED-3E5E-431D-B5F1-C3BA4BF5692A}"/>
              </a:ext>
            </a:extLst>
          </p:cNvPr>
          <p:cNvSpPr txBox="1">
            <a:spLocks noGrp="1"/>
          </p:cNvSpPr>
          <p:nvPr>
            <p:ph type="ftr" sz="quarter" idx="9"/>
          </p:nvPr>
        </p:nvSpPr>
        <p:spPr/>
        <p:txBody>
          <a:bodyPr/>
          <a:lstStyle>
            <a:lvl1pPr>
              <a:defRPr>
                <a:solidFill>
                  <a:srgbClr val="6D818A"/>
                </a:solidFill>
              </a:defRPr>
            </a:lvl1pPr>
          </a:lstStyle>
          <a:p>
            <a:pPr lvl="0"/>
            <a:endParaRPr lang="en-US"/>
          </a:p>
        </p:txBody>
      </p:sp>
      <p:sp>
        <p:nvSpPr>
          <p:cNvPr id="7" name="Slide Number Placeholder 5">
            <a:extLst>
              <a:ext uri="{FF2B5EF4-FFF2-40B4-BE49-F238E27FC236}">
                <a16:creationId xmlns:a16="http://schemas.microsoft.com/office/drawing/2014/main" id="{43788F18-F8CE-4DBE-89FC-15E61C1E4489}"/>
              </a:ext>
            </a:extLst>
          </p:cNvPr>
          <p:cNvSpPr txBox="1">
            <a:spLocks noGrp="1"/>
          </p:cNvSpPr>
          <p:nvPr>
            <p:ph type="sldNum" sz="quarter" idx="8"/>
          </p:nvPr>
        </p:nvSpPr>
        <p:spPr>
          <a:xfrm>
            <a:off x="10558302" y="5956136"/>
            <a:ext cx="1016437" cy="365129"/>
          </a:xfrm>
        </p:spPr>
        <p:txBody>
          <a:bodyPr/>
          <a:lstStyle>
            <a:lvl1pPr>
              <a:defRPr>
                <a:solidFill>
                  <a:srgbClr val="6D818A"/>
                </a:solidFill>
              </a:defRPr>
            </a:lvl1pPr>
          </a:lstStyle>
          <a:p>
            <a:pPr lvl="0"/>
            <a:fld id="{FA9C5EBF-78CE-48A2-A2B1-9F9EB8012277}" type="slidenum">
              <a:t>‹#›</a:t>
            </a:fld>
            <a:endParaRPr lang="en-US"/>
          </a:p>
        </p:txBody>
      </p:sp>
    </p:spTree>
    <p:extLst>
      <p:ext uri="{BB962C8B-B14F-4D97-AF65-F5344CB8AC3E}">
        <p14:creationId xmlns:p14="http://schemas.microsoft.com/office/powerpoint/2010/main" val="1039388330"/>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5251B381-7C3B-4C04-AF80-81D38C67B8F8}"/>
              </a:ext>
            </a:extLst>
          </p:cNvPr>
          <p:cNvSpPr/>
          <p:nvPr/>
        </p:nvSpPr>
        <p:spPr>
          <a:xfrm>
            <a:off x="440283" y="614403"/>
            <a:ext cx="11309335" cy="1189296"/>
          </a:xfrm>
          <a:prstGeom prst="rect">
            <a:avLst/>
          </a:prstGeom>
          <a:solidFill>
            <a:srgbClr val="4653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66B18AE6-F817-437C-8E05-6123943B8D96}"/>
              </a:ext>
            </a:extLst>
          </p:cNvPr>
          <p:cNvSpPr txBox="1">
            <a:spLocks noGrp="1"/>
          </p:cNvSpPr>
          <p:nvPr>
            <p:ph type="title"/>
          </p:nvPr>
        </p:nvSpPr>
        <p:spPr>
          <a:xfrm>
            <a:off x="581192" y="702158"/>
            <a:ext cx="11029611" cy="1013804"/>
          </a:xfrm>
        </p:spPr>
        <p:txBody>
          <a:bodyPr/>
          <a:lstStyle>
            <a:lvl1pPr>
              <a:defRPr/>
            </a:lvl1pPr>
          </a:lstStyle>
          <a:p>
            <a:pPr lvl="0"/>
            <a:r>
              <a:rPr lang="en-US"/>
              <a:t>Click to edit Master title style</a:t>
            </a:r>
          </a:p>
        </p:txBody>
      </p:sp>
      <p:sp>
        <p:nvSpPr>
          <p:cNvPr id="4" name="Vertical Text Placeholder 2">
            <a:extLst>
              <a:ext uri="{FF2B5EF4-FFF2-40B4-BE49-F238E27FC236}">
                <a16:creationId xmlns:a16="http://schemas.microsoft.com/office/drawing/2014/main" id="{D8945D33-3440-4DE0-B0AD-03297C2E9949}"/>
              </a:ext>
            </a:extLst>
          </p:cNvPr>
          <p:cNvSpPr txBox="1">
            <a:spLocks noGrp="1"/>
          </p:cNvSpPr>
          <p:nvPr>
            <p:ph type="body" orient="vert" idx="1"/>
          </p:nvPr>
        </p:nvSpPr>
        <p:spPr/>
        <p:txBody>
          <a:bodyPr vert="eaVert" ancho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2F379426-46E5-4713-826E-E9E290EEE8D3}"/>
              </a:ext>
            </a:extLst>
          </p:cNvPr>
          <p:cNvSpPr txBox="1">
            <a:spLocks noGrp="1"/>
          </p:cNvSpPr>
          <p:nvPr>
            <p:ph type="dt" sz="half" idx="7"/>
          </p:nvPr>
        </p:nvSpPr>
        <p:spPr/>
        <p:txBody>
          <a:bodyPr/>
          <a:lstStyle>
            <a:lvl1pPr>
              <a:defRPr/>
            </a:lvl1pPr>
          </a:lstStyle>
          <a:p>
            <a:pPr lvl="0"/>
            <a:fld id="{10F65CA5-2C3D-4CDF-B705-BEF371616687}" type="datetime1">
              <a:rPr lang="en-US"/>
              <a:pPr lvl="0"/>
              <a:t>10/5/2022</a:t>
            </a:fld>
            <a:endParaRPr lang="en-US"/>
          </a:p>
        </p:txBody>
      </p:sp>
      <p:sp>
        <p:nvSpPr>
          <p:cNvPr id="6" name="Footer Placeholder 4">
            <a:extLst>
              <a:ext uri="{FF2B5EF4-FFF2-40B4-BE49-F238E27FC236}">
                <a16:creationId xmlns:a16="http://schemas.microsoft.com/office/drawing/2014/main" id="{D54CFE1A-45B0-48E7-97E6-D05A15F56F6C}"/>
              </a:ext>
            </a:extLst>
          </p:cNvPr>
          <p:cNvSpPr txBox="1">
            <a:spLocks noGrp="1"/>
          </p:cNvSpPr>
          <p:nvPr>
            <p:ph type="ftr" sz="quarter" idx="9"/>
          </p:nvPr>
        </p:nvSpPr>
        <p:spPr/>
        <p:txBody>
          <a:bodyPr/>
          <a:lstStyle>
            <a:lvl1pPr>
              <a:defRPr/>
            </a:lvl1pPr>
          </a:lstStyle>
          <a:p>
            <a:pPr lvl="0"/>
            <a:endParaRPr lang="en-US"/>
          </a:p>
        </p:txBody>
      </p:sp>
      <p:sp>
        <p:nvSpPr>
          <p:cNvPr id="7" name="Slide Number Placeholder 5">
            <a:extLst>
              <a:ext uri="{FF2B5EF4-FFF2-40B4-BE49-F238E27FC236}">
                <a16:creationId xmlns:a16="http://schemas.microsoft.com/office/drawing/2014/main" id="{C389582F-B3B9-4D15-884C-14749640861C}"/>
              </a:ext>
            </a:extLst>
          </p:cNvPr>
          <p:cNvSpPr txBox="1">
            <a:spLocks noGrp="1"/>
          </p:cNvSpPr>
          <p:nvPr>
            <p:ph type="sldNum" sz="quarter" idx="8"/>
          </p:nvPr>
        </p:nvSpPr>
        <p:spPr/>
        <p:txBody>
          <a:bodyPr/>
          <a:lstStyle>
            <a:lvl1pPr>
              <a:defRPr/>
            </a:lvl1pPr>
          </a:lstStyle>
          <a:p>
            <a:pPr lvl="0"/>
            <a:fld id="{D8E4390D-219D-402A-888C-800B254454EE}" type="slidenum">
              <a:t>‹#›</a:t>
            </a:fld>
            <a:endParaRPr lang="en-US"/>
          </a:p>
        </p:txBody>
      </p:sp>
    </p:spTree>
    <p:extLst>
      <p:ext uri="{BB962C8B-B14F-4D97-AF65-F5344CB8AC3E}">
        <p14:creationId xmlns:p14="http://schemas.microsoft.com/office/powerpoint/2010/main" val="2044469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CE50F75A-43C8-4F4E-9019-9A6DDBC70C8C}"/>
              </a:ext>
            </a:extLst>
          </p:cNvPr>
          <p:cNvSpPr/>
          <p:nvPr/>
        </p:nvSpPr>
        <p:spPr>
          <a:xfrm>
            <a:off x="8839203" y="599727"/>
            <a:ext cx="2906813" cy="5816946"/>
          </a:xfrm>
          <a:prstGeom prst="rect">
            <a:avLst/>
          </a:prstGeom>
          <a:solidFill>
            <a:srgbClr val="4653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3" name="Vertical Title 1">
            <a:extLst>
              <a:ext uri="{FF2B5EF4-FFF2-40B4-BE49-F238E27FC236}">
                <a16:creationId xmlns:a16="http://schemas.microsoft.com/office/drawing/2014/main" id="{02C3CA6A-91B3-404B-ACBB-FF2861D62CE8}"/>
              </a:ext>
            </a:extLst>
          </p:cNvPr>
          <p:cNvSpPr txBox="1">
            <a:spLocks noGrp="1"/>
          </p:cNvSpPr>
          <p:nvPr>
            <p:ph type="title" orient="vert"/>
          </p:nvPr>
        </p:nvSpPr>
        <p:spPr>
          <a:xfrm>
            <a:off x="8839203" y="675723"/>
            <a:ext cx="2004163" cy="5183075"/>
          </a:xfrm>
        </p:spPr>
        <p:txBody>
          <a:bodyPr vert="eaVert"/>
          <a:lstStyle>
            <a:lvl1pPr>
              <a:defRPr/>
            </a:lvl1pPr>
          </a:lstStyle>
          <a:p>
            <a:pPr lvl="0"/>
            <a:r>
              <a:rPr lang="en-US"/>
              <a:t>Click to edit Master title style</a:t>
            </a:r>
          </a:p>
        </p:txBody>
      </p:sp>
      <p:sp>
        <p:nvSpPr>
          <p:cNvPr id="4" name="Vertical Text Placeholder 2">
            <a:extLst>
              <a:ext uri="{FF2B5EF4-FFF2-40B4-BE49-F238E27FC236}">
                <a16:creationId xmlns:a16="http://schemas.microsoft.com/office/drawing/2014/main" id="{F94CECBF-811E-4ADF-B45E-93B9187F935A}"/>
              </a:ext>
            </a:extLst>
          </p:cNvPr>
          <p:cNvSpPr txBox="1">
            <a:spLocks noGrp="1"/>
          </p:cNvSpPr>
          <p:nvPr>
            <p:ph type="body" orient="vert" idx="1"/>
          </p:nvPr>
        </p:nvSpPr>
        <p:spPr>
          <a:xfrm>
            <a:off x="774926" y="675723"/>
            <a:ext cx="7896282" cy="5183075"/>
          </a:xfrm>
        </p:spPr>
        <p:txBody>
          <a:bodyPr vert="eaVert" ancho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084A5DD5-3FFD-4454-BE88-016BB118EC63}"/>
              </a:ext>
            </a:extLst>
          </p:cNvPr>
          <p:cNvSpPr txBox="1">
            <a:spLocks noGrp="1"/>
          </p:cNvSpPr>
          <p:nvPr>
            <p:ph type="dt" sz="half" idx="7"/>
          </p:nvPr>
        </p:nvSpPr>
        <p:spPr>
          <a:xfrm>
            <a:off x="8993672" y="5956136"/>
            <a:ext cx="1328138" cy="365129"/>
          </a:xfrm>
        </p:spPr>
        <p:txBody>
          <a:bodyPr/>
          <a:lstStyle>
            <a:lvl1pPr>
              <a:defRPr>
                <a:solidFill>
                  <a:srgbClr val="6D818A"/>
                </a:solidFill>
              </a:defRPr>
            </a:lvl1pPr>
          </a:lstStyle>
          <a:p>
            <a:pPr lvl="0"/>
            <a:fld id="{D0327491-2989-489F-AC8F-B45421626088}" type="datetime1">
              <a:rPr lang="en-US"/>
              <a:pPr lvl="0"/>
              <a:t>10/5/2022</a:t>
            </a:fld>
            <a:endParaRPr lang="en-US"/>
          </a:p>
        </p:txBody>
      </p:sp>
      <p:sp>
        <p:nvSpPr>
          <p:cNvPr id="6" name="Footer Placeholder 4">
            <a:extLst>
              <a:ext uri="{FF2B5EF4-FFF2-40B4-BE49-F238E27FC236}">
                <a16:creationId xmlns:a16="http://schemas.microsoft.com/office/drawing/2014/main" id="{7ED8C7F2-0AC2-4AE6-9596-9CCC0DE9F6A3}"/>
              </a:ext>
            </a:extLst>
          </p:cNvPr>
          <p:cNvSpPr txBox="1">
            <a:spLocks noGrp="1"/>
          </p:cNvSpPr>
          <p:nvPr>
            <p:ph type="ftr" sz="quarter" idx="9"/>
          </p:nvPr>
        </p:nvSpPr>
        <p:spPr>
          <a:xfrm>
            <a:off x="774926" y="5951811"/>
            <a:ext cx="7896282" cy="365129"/>
          </a:xfrm>
        </p:spPr>
        <p:txBody>
          <a:bodyPr/>
          <a:lstStyle>
            <a:lvl1pPr>
              <a:defRPr/>
            </a:lvl1pPr>
          </a:lstStyle>
          <a:p>
            <a:pPr lvl="0"/>
            <a:endParaRPr lang="en-US"/>
          </a:p>
        </p:txBody>
      </p:sp>
      <p:sp>
        <p:nvSpPr>
          <p:cNvPr id="7" name="Slide Number Placeholder 5">
            <a:extLst>
              <a:ext uri="{FF2B5EF4-FFF2-40B4-BE49-F238E27FC236}">
                <a16:creationId xmlns:a16="http://schemas.microsoft.com/office/drawing/2014/main" id="{4A407D72-67FF-4F47-8024-18AF26C966CD}"/>
              </a:ext>
            </a:extLst>
          </p:cNvPr>
          <p:cNvSpPr txBox="1">
            <a:spLocks noGrp="1"/>
          </p:cNvSpPr>
          <p:nvPr>
            <p:ph type="sldNum" sz="quarter" idx="8"/>
          </p:nvPr>
        </p:nvSpPr>
        <p:spPr>
          <a:xfrm>
            <a:off x="10446617" y="5956136"/>
            <a:ext cx="1164195" cy="365129"/>
          </a:xfrm>
        </p:spPr>
        <p:txBody>
          <a:bodyPr/>
          <a:lstStyle>
            <a:lvl1pPr>
              <a:defRPr>
                <a:solidFill>
                  <a:srgbClr val="6D818A"/>
                </a:solidFill>
              </a:defRPr>
            </a:lvl1pPr>
          </a:lstStyle>
          <a:p>
            <a:pPr lvl="0"/>
            <a:fld id="{B421AF56-6070-4345-947C-AB4AEB2F76D0}" type="slidenum">
              <a:t>‹#›</a:t>
            </a:fld>
            <a:endParaRPr lang="en-US"/>
          </a:p>
        </p:txBody>
      </p:sp>
    </p:spTree>
    <p:extLst>
      <p:ext uri="{BB962C8B-B14F-4D97-AF65-F5344CB8AC3E}">
        <p14:creationId xmlns:p14="http://schemas.microsoft.com/office/powerpoint/2010/main" val="783813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EEC75B06-9634-43E7-8FB2-4168DA4BD0FD}"/>
              </a:ext>
            </a:extLst>
          </p:cNvPr>
          <p:cNvSpPr/>
          <p:nvPr/>
        </p:nvSpPr>
        <p:spPr>
          <a:xfrm>
            <a:off x="440283" y="614403"/>
            <a:ext cx="11309335" cy="1189296"/>
          </a:xfrm>
          <a:prstGeom prst="rect">
            <a:avLst/>
          </a:prstGeom>
          <a:solidFill>
            <a:srgbClr val="4653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D8E52FC3-FCE7-48DD-9C9A-7FB5322A5441}"/>
              </a:ext>
            </a:extLst>
          </p:cNvPr>
          <p:cNvSpPr txBox="1">
            <a:spLocks noGrp="1"/>
          </p:cNvSpPr>
          <p:nvPr>
            <p:ph type="title"/>
          </p:nvPr>
        </p:nvSpPr>
        <p:spPr>
          <a:xfrm>
            <a:off x="581192" y="702158"/>
            <a:ext cx="11029611" cy="1013804"/>
          </a:xfrm>
        </p:spPr>
        <p:txBody>
          <a:bodyPr/>
          <a:lstStyle>
            <a:lvl1pPr>
              <a:defRPr/>
            </a:lvl1pPr>
          </a:lstStyle>
          <a:p>
            <a:pPr lvl="0"/>
            <a:r>
              <a:rPr lang="en-US"/>
              <a:t>Click to edit Master title style</a:t>
            </a:r>
          </a:p>
        </p:txBody>
      </p:sp>
      <p:sp>
        <p:nvSpPr>
          <p:cNvPr id="4" name="Content Placeholder 2">
            <a:extLst>
              <a:ext uri="{FF2B5EF4-FFF2-40B4-BE49-F238E27FC236}">
                <a16:creationId xmlns:a16="http://schemas.microsoft.com/office/drawing/2014/main" id="{FDE82D39-4043-4548-9374-8E068AD8207E}"/>
              </a:ext>
            </a:extLst>
          </p:cNvPr>
          <p:cNvSpPr txBox="1">
            <a:spLocks noGrp="1"/>
          </p:cNvSpPr>
          <p:nvPr>
            <p:ph idx="1"/>
          </p:nvPr>
        </p:nvSpPr>
        <p:spPr>
          <a:xfrm>
            <a:off x="581192" y="2180496"/>
            <a:ext cx="11029611" cy="3678302"/>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A9F8453-79FA-43D2-B1E4-1753182D1EC8}"/>
              </a:ext>
            </a:extLst>
          </p:cNvPr>
          <p:cNvSpPr txBox="1">
            <a:spLocks noGrp="1"/>
          </p:cNvSpPr>
          <p:nvPr>
            <p:ph type="dt" sz="half" idx="7"/>
          </p:nvPr>
        </p:nvSpPr>
        <p:spPr/>
        <p:txBody>
          <a:bodyPr/>
          <a:lstStyle>
            <a:lvl1pPr>
              <a:defRPr/>
            </a:lvl1pPr>
          </a:lstStyle>
          <a:p>
            <a:pPr lvl="0"/>
            <a:fld id="{436726E4-5AF9-4B48-9315-EA32D6CB9544}" type="datetime1">
              <a:rPr lang="en-US"/>
              <a:pPr lvl="0"/>
              <a:t>10/5/2022</a:t>
            </a:fld>
            <a:endParaRPr lang="en-US"/>
          </a:p>
        </p:txBody>
      </p:sp>
      <p:sp>
        <p:nvSpPr>
          <p:cNvPr id="6" name="Footer Placeholder 4">
            <a:extLst>
              <a:ext uri="{FF2B5EF4-FFF2-40B4-BE49-F238E27FC236}">
                <a16:creationId xmlns:a16="http://schemas.microsoft.com/office/drawing/2014/main" id="{164EA88A-E4B9-48AC-9D1C-B5B0F21C6412}"/>
              </a:ext>
            </a:extLst>
          </p:cNvPr>
          <p:cNvSpPr txBox="1">
            <a:spLocks noGrp="1"/>
          </p:cNvSpPr>
          <p:nvPr>
            <p:ph type="ftr" sz="quarter" idx="9"/>
          </p:nvPr>
        </p:nvSpPr>
        <p:spPr/>
        <p:txBody>
          <a:bodyPr/>
          <a:lstStyle>
            <a:lvl1pPr>
              <a:defRPr/>
            </a:lvl1pPr>
          </a:lstStyle>
          <a:p>
            <a:pPr lvl="0"/>
            <a:endParaRPr lang="en-US"/>
          </a:p>
        </p:txBody>
      </p:sp>
      <p:sp>
        <p:nvSpPr>
          <p:cNvPr id="7" name="Slide Number Placeholder 5">
            <a:extLst>
              <a:ext uri="{FF2B5EF4-FFF2-40B4-BE49-F238E27FC236}">
                <a16:creationId xmlns:a16="http://schemas.microsoft.com/office/drawing/2014/main" id="{520FC582-376C-4B98-BACD-C38B52EB9AD3}"/>
              </a:ext>
            </a:extLst>
          </p:cNvPr>
          <p:cNvSpPr txBox="1">
            <a:spLocks noGrp="1"/>
          </p:cNvSpPr>
          <p:nvPr>
            <p:ph type="sldNum" sz="quarter" idx="8"/>
          </p:nvPr>
        </p:nvSpPr>
        <p:spPr/>
        <p:txBody>
          <a:bodyPr/>
          <a:lstStyle>
            <a:lvl1pPr>
              <a:defRPr/>
            </a:lvl1pPr>
          </a:lstStyle>
          <a:p>
            <a:pPr lvl="0"/>
            <a:fld id="{04F02470-0CD6-4814-9B33-C70E784C3CB8}" type="slidenum">
              <a:t>‹#›</a:t>
            </a:fld>
            <a:endParaRPr lang="en-US"/>
          </a:p>
        </p:txBody>
      </p:sp>
    </p:spTree>
    <p:extLst>
      <p:ext uri="{BB962C8B-B14F-4D97-AF65-F5344CB8AC3E}">
        <p14:creationId xmlns:p14="http://schemas.microsoft.com/office/powerpoint/2010/main" val="877164385"/>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C158CCD7-F49B-4B92-90E4-6B06785F1A67}"/>
              </a:ext>
            </a:extLst>
          </p:cNvPr>
          <p:cNvSpPr/>
          <p:nvPr/>
        </p:nvSpPr>
        <p:spPr>
          <a:xfrm>
            <a:off x="447818" y="5141972"/>
            <a:ext cx="11290855" cy="1258827"/>
          </a:xfrm>
          <a:prstGeom prst="rect">
            <a:avLst/>
          </a:prstGeom>
          <a:solidFill>
            <a:srgbClr val="4653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3744D038-CBEC-4967-A074-24238BBF5210}"/>
              </a:ext>
            </a:extLst>
          </p:cNvPr>
          <p:cNvSpPr txBox="1">
            <a:spLocks noGrp="1"/>
          </p:cNvSpPr>
          <p:nvPr>
            <p:ph type="title"/>
          </p:nvPr>
        </p:nvSpPr>
        <p:spPr>
          <a:xfrm>
            <a:off x="581192" y="3043909"/>
            <a:ext cx="11029611" cy="1497503"/>
          </a:xfrm>
        </p:spPr>
        <p:txBody>
          <a:bodyPr/>
          <a:lstStyle>
            <a:lvl1pPr>
              <a:defRPr sz="3600">
                <a:solidFill>
                  <a:srgbClr val="465359"/>
                </a:solidFill>
              </a:defRPr>
            </a:lvl1pPr>
          </a:lstStyle>
          <a:p>
            <a:pPr lvl="0"/>
            <a:r>
              <a:rPr lang="en-US"/>
              <a:t>Click to edit Master title style</a:t>
            </a:r>
          </a:p>
        </p:txBody>
      </p:sp>
      <p:sp>
        <p:nvSpPr>
          <p:cNvPr id="4" name="Text Placeholder 2">
            <a:extLst>
              <a:ext uri="{FF2B5EF4-FFF2-40B4-BE49-F238E27FC236}">
                <a16:creationId xmlns:a16="http://schemas.microsoft.com/office/drawing/2014/main" id="{35C19792-B3B5-4AC6-B41D-F4ADFE41A334}"/>
              </a:ext>
            </a:extLst>
          </p:cNvPr>
          <p:cNvSpPr txBox="1">
            <a:spLocks noGrp="1"/>
          </p:cNvSpPr>
          <p:nvPr>
            <p:ph type="body" idx="1"/>
          </p:nvPr>
        </p:nvSpPr>
        <p:spPr>
          <a:xfrm>
            <a:off x="581192" y="4541413"/>
            <a:ext cx="11029611" cy="600559"/>
          </a:xfrm>
        </p:spPr>
        <p:txBody>
          <a:bodyPr anchor="t"/>
          <a:lstStyle>
            <a:lvl1pPr marL="0" indent="0">
              <a:buNone/>
              <a:defRPr cap="all">
                <a:solidFill>
                  <a:srgbClr val="ED8428"/>
                </a:solidFill>
              </a:defRPr>
            </a:lvl1pPr>
          </a:lstStyle>
          <a:p>
            <a:pPr lvl="0"/>
            <a:r>
              <a:rPr lang="en-US"/>
              <a:t>Click to edit Master text styles</a:t>
            </a:r>
          </a:p>
        </p:txBody>
      </p:sp>
      <p:sp>
        <p:nvSpPr>
          <p:cNvPr id="5" name="Date Placeholder 3">
            <a:extLst>
              <a:ext uri="{FF2B5EF4-FFF2-40B4-BE49-F238E27FC236}">
                <a16:creationId xmlns:a16="http://schemas.microsoft.com/office/drawing/2014/main" id="{AAA10B18-6623-4D4A-AB49-B7B9FE9B7BFE}"/>
              </a:ext>
            </a:extLst>
          </p:cNvPr>
          <p:cNvSpPr txBox="1">
            <a:spLocks noGrp="1"/>
          </p:cNvSpPr>
          <p:nvPr>
            <p:ph type="dt" sz="half" idx="7"/>
          </p:nvPr>
        </p:nvSpPr>
        <p:spPr/>
        <p:txBody>
          <a:bodyPr/>
          <a:lstStyle>
            <a:lvl1pPr>
              <a:defRPr>
                <a:solidFill>
                  <a:srgbClr val="6D818A"/>
                </a:solidFill>
              </a:defRPr>
            </a:lvl1pPr>
          </a:lstStyle>
          <a:p>
            <a:pPr lvl="0"/>
            <a:fld id="{2E68ED44-4423-41AE-BCB9-445CF9464ADF}" type="datetime1">
              <a:rPr lang="en-US"/>
              <a:pPr lvl="0"/>
              <a:t>10/5/2022</a:t>
            </a:fld>
            <a:endParaRPr lang="en-US"/>
          </a:p>
        </p:txBody>
      </p:sp>
      <p:sp>
        <p:nvSpPr>
          <p:cNvPr id="6" name="Footer Placeholder 4">
            <a:extLst>
              <a:ext uri="{FF2B5EF4-FFF2-40B4-BE49-F238E27FC236}">
                <a16:creationId xmlns:a16="http://schemas.microsoft.com/office/drawing/2014/main" id="{56A88C63-56E1-43DF-8DC2-58A081897914}"/>
              </a:ext>
            </a:extLst>
          </p:cNvPr>
          <p:cNvSpPr txBox="1">
            <a:spLocks noGrp="1"/>
          </p:cNvSpPr>
          <p:nvPr>
            <p:ph type="ftr" sz="quarter" idx="9"/>
          </p:nvPr>
        </p:nvSpPr>
        <p:spPr/>
        <p:txBody>
          <a:bodyPr/>
          <a:lstStyle>
            <a:lvl1pPr>
              <a:defRPr>
                <a:solidFill>
                  <a:srgbClr val="6D818A"/>
                </a:solidFill>
              </a:defRPr>
            </a:lvl1pPr>
          </a:lstStyle>
          <a:p>
            <a:pPr lvl="0"/>
            <a:endParaRPr lang="en-US"/>
          </a:p>
        </p:txBody>
      </p:sp>
      <p:sp>
        <p:nvSpPr>
          <p:cNvPr id="7" name="Slide Number Placeholder 5">
            <a:extLst>
              <a:ext uri="{FF2B5EF4-FFF2-40B4-BE49-F238E27FC236}">
                <a16:creationId xmlns:a16="http://schemas.microsoft.com/office/drawing/2014/main" id="{CB38CB77-F8E6-482D-A636-F53AFC0ED0F3}"/>
              </a:ext>
            </a:extLst>
          </p:cNvPr>
          <p:cNvSpPr txBox="1">
            <a:spLocks noGrp="1"/>
          </p:cNvSpPr>
          <p:nvPr>
            <p:ph type="sldNum" sz="quarter" idx="8"/>
          </p:nvPr>
        </p:nvSpPr>
        <p:spPr/>
        <p:txBody>
          <a:bodyPr/>
          <a:lstStyle>
            <a:lvl1pPr>
              <a:defRPr>
                <a:solidFill>
                  <a:srgbClr val="6D818A"/>
                </a:solidFill>
              </a:defRPr>
            </a:lvl1pPr>
          </a:lstStyle>
          <a:p>
            <a:pPr lvl="0"/>
            <a:fld id="{A17E4ED6-5F88-4182-A16C-B8E542888EB2}" type="slidenum">
              <a:t>‹#›</a:t>
            </a:fld>
            <a:endParaRPr lang="en-US"/>
          </a:p>
        </p:txBody>
      </p:sp>
    </p:spTree>
    <p:extLst>
      <p:ext uri="{BB962C8B-B14F-4D97-AF65-F5344CB8AC3E}">
        <p14:creationId xmlns:p14="http://schemas.microsoft.com/office/powerpoint/2010/main" val="2793375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061ACFF0-5C57-471C-BF4E-A196583D2575}"/>
              </a:ext>
            </a:extLst>
          </p:cNvPr>
          <p:cNvSpPr/>
          <p:nvPr/>
        </p:nvSpPr>
        <p:spPr>
          <a:xfrm>
            <a:off x="445980" y="606558"/>
            <a:ext cx="11300036" cy="1258827"/>
          </a:xfrm>
          <a:prstGeom prst="rect">
            <a:avLst/>
          </a:prstGeom>
          <a:solidFill>
            <a:srgbClr val="4653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458F3CAB-D075-4D67-A9CB-235AF03A8AA7}"/>
              </a:ext>
            </a:extLst>
          </p:cNvPr>
          <p:cNvSpPr txBox="1">
            <a:spLocks noGrp="1"/>
          </p:cNvSpPr>
          <p:nvPr>
            <p:ph type="title"/>
          </p:nvPr>
        </p:nvSpPr>
        <p:spPr>
          <a:xfrm>
            <a:off x="581192" y="729654"/>
            <a:ext cx="11029611" cy="988329"/>
          </a:xfrm>
        </p:spPr>
        <p:txBody>
          <a:bodyPr/>
          <a:lstStyle>
            <a:lvl1pPr>
              <a:defRPr/>
            </a:lvl1pPr>
          </a:lstStyle>
          <a:p>
            <a:pPr lvl="0"/>
            <a:r>
              <a:rPr lang="en-US"/>
              <a:t>Click to edit Master title style</a:t>
            </a:r>
          </a:p>
        </p:txBody>
      </p:sp>
      <p:sp>
        <p:nvSpPr>
          <p:cNvPr id="4" name="Content Placeholder 2">
            <a:extLst>
              <a:ext uri="{FF2B5EF4-FFF2-40B4-BE49-F238E27FC236}">
                <a16:creationId xmlns:a16="http://schemas.microsoft.com/office/drawing/2014/main" id="{C8D6E83E-0F7E-4CB7-82B4-005F357932C6}"/>
              </a:ext>
            </a:extLst>
          </p:cNvPr>
          <p:cNvSpPr txBox="1">
            <a:spLocks noGrp="1"/>
          </p:cNvSpPr>
          <p:nvPr>
            <p:ph idx="1"/>
          </p:nvPr>
        </p:nvSpPr>
        <p:spPr>
          <a:xfrm>
            <a:off x="581192" y="2227999"/>
            <a:ext cx="5422392" cy="3633048"/>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3">
            <a:extLst>
              <a:ext uri="{FF2B5EF4-FFF2-40B4-BE49-F238E27FC236}">
                <a16:creationId xmlns:a16="http://schemas.microsoft.com/office/drawing/2014/main" id="{C6A1C3F8-BC73-4A9D-8AEB-05019EB9E974}"/>
              </a:ext>
            </a:extLst>
          </p:cNvPr>
          <p:cNvSpPr txBox="1">
            <a:spLocks noGrp="1"/>
          </p:cNvSpPr>
          <p:nvPr>
            <p:ph idx="2"/>
          </p:nvPr>
        </p:nvSpPr>
        <p:spPr>
          <a:xfrm>
            <a:off x="6188421" y="2227999"/>
            <a:ext cx="5422392" cy="3633048"/>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a:extLst>
              <a:ext uri="{FF2B5EF4-FFF2-40B4-BE49-F238E27FC236}">
                <a16:creationId xmlns:a16="http://schemas.microsoft.com/office/drawing/2014/main" id="{43DB403F-3F8E-4B1B-B188-54B10B34F46F}"/>
              </a:ext>
            </a:extLst>
          </p:cNvPr>
          <p:cNvSpPr txBox="1">
            <a:spLocks noGrp="1"/>
          </p:cNvSpPr>
          <p:nvPr>
            <p:ph type="dt" sz="half" idx="7"/>
          </p:nvPr>
        </p:nvSpPr>
        <p:spPr/>
        <p:txBody>
          <a:bodyPr/>
          <a:lstStyle>
            <a:lvl1pPr>
              <a:defRPr/>
            </a:lvl1pPr>
          </a:lstStyle>
          <a:p>
            <a:pPr lvl="0"/>
            <a:fld id="{004F806C-099E-442D-807D-E5E8043DBB17}" type="datetime1">
              <a:rPr lang="en-US"/>
              <a:pPr lvl="0"/>
              <a:t>10/5/2022</a:t>
            </a:fld>
            <a:endParaRPr lang="en-US"/>
          </a:p>
        </p:txBody>
      </p:sp>
      <p:sp>
        <p:nvSpPr>
          <p:cNvPr id="7" name="Footer Placeholder 5">
            <a:extLst>
              <a:ext uri="{FF2B5EF4-FFF2-40B4-BE49-F238E27FC236}">
                <a16:creationId xmlns:a16="http://schemas.microsoft.com/office/drawing/2014/main" id="{684FF7E8-5CA2-402B-AC28-904CF3135D35}"/>
              </a:ext>
            </a:extLst>
          </p:cNvPr>
          <p:cNvSpPr txBox="1">
            <a:spLocks noGrp="1"/>
          </p:cNvSpPr>
          <p:nvPr>
            <p:ph type="ftr" sz="quarter" idx="9"/>
          </p:nvPr>
        </p:nvSpPr>
        <p:spPr/>
        <p:txBody>
          <a:bodyPr/>
          <a:lstStyle>
            <a:lvl1pPr>
              <a:defRPr/>
            </a:lvl1pPr>
          </a:lstStyle>
          <a:p>
            <a:pPr lvl="0"/>
            <a:endParaRPr lang="en-US"/>
          </a:p>
        </p:txBody>
      </p:sp>
      <p:sp>
        <p:nvSpPr>
          <p:cNvPr id="8" name="Slide Number Placeholder 6">
            <a:extLst>
              <a:ext uri="{FF2B5EF4-FFF2-40B4-BE49-F238E27FC236}">
                <a16:creationId xmlns:a16="http://schemas.microsoft.com/office/drawing/2014/main" id="{E3D9498A-63C5-436B-B9BE-F241602C6EB0}"/>
              </a:ext>
            </a:extLst>
          </p:cNvPr>
          <p:cNvSpPr txBox="1">
            <a:spLocks noGrp="1"/>
          </p:cNvSpPr>
          <p:nvPr>
            <p:ph type="sldNum" sz="quarter" idx="8"/>
          </p:nvPr>
        </p:nvSpPr>
        <p:spPr/>
        <p:txBody>
          <a:bodyPr/>
          <a:lstStyle>
            <a:lvl1pPr>
              <a:defRPr/>
            </a:lvl1pPr>
          </a:lstStyle>
          <a:p>
            <a:pPr lvl="0"/>
            <a:fld id="{8E98F49D-FEDF-4CE1-BD6D-655C9571B51C}" type="slidenum">
              <a:t>‹#›</a:t>
            </a:fld>
            <a:endParaRPr lang="en-US"/>
          </a:p>
        </p:txBody>
      </p:sp>
    </p:spTree>
    <p:extLst>
      <p:ext uri="{BB962C8B-B14F-4D97-AF65-F5344CB8AC3E}">
        <p14:creationId xmlns:p14="http://schemas.microsoft.com/office/powerpoint/2010/main" val="4000169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Rectangle 10">
            <a:extLst>
              <a:ext uri="{FF2B5EF4-FFF2-40B4-BE49-F238E27FC236}">
                <a16:creationId xmlns:a16="http://schemas.microsoft.com/office/drawing/2014/main" id="{A733E4A5-DC34-430C-8014-0447482A41B6}"/>
              </a:ext>
            </a:extLst>
          </p:cNvPr>
          <p:cNvSpPr/>
          <p:nvPr/>
        </p:nvSpPr>
        <p:spPr>
          <a:xfrm>
            <a:off x="445980" y="606558"/>
            <a:ext cx="11300036" cy="1258827"/>
          </a:xfrm>
          <a:prstGeom prst="rect">
            <a:avLst/>
          </a:prstGeom>
          <a:solidFill>
            <a:srgbClr val="4653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5BE95A73-B872-4CF5-93E4-B8A5B3CD65D8}"/>
              </a:ext>
            </a:extLst>
          </p:cNvPr>
          <p:cNvSpPr txBox="1">
            <a:spLocks noGrp="1"/>
          </p:cNvSpPr>
          <p:nvPr>
            <p:ph type="title"/>
          </p:nvPr>
        </p:nvSpPr>
        <p:spPr>
          <a:xfrm>
            <a:off x="581192" y="729654"/>
            <a:ext cx="11029611" cy="988329"/>
          </a:xfrm>
        </p:spPr>
        <p:txBody>
          <a:bodyPr/>
          <a:lstStyle>
            <a:lvl1pPr>
              <a:defRPr/>
            </a:lvl1pPr>
          </a:lstStyle>
          <a:p>
            <a:pPr lvl="0"/>
            <a:r>
              <a:rPr lang="en-US"/>
              <a:t>Click to edit Master title style</a:t>
            </a:r>
          </a:p>
        </p:txBody>
      </p:sp>
      <p:sp>
        <p:nvSpPr>
          <p:cNvPr id="4" name="Text Placeholder 2">
            <a:extLst>
              <a:ext uri="{FF2B5EF4-FFF2-40B4-BE49-F238E27FC236}">
                <a16:creationId xmlns:a16="http://schemas.microsoft.com/office/drawing/2014/main" id="{92BB9F5F-46DB-438D-BFF7-45572E9E5291}"/>
              </a:ext>
            </a:extLst>
          </p:cNvPr>
          <p:cNvSpPr txBox="1">
            <a:spLocks noGrp="1"/>
          </p:cNvSpPr>
          <p:nvPr>
            <p:ph type="body" idx="1"/>
          </p:nvPr>
        </p:nvSpPr>
        <p:spPr>
          <a:xfrm>
            <a:off x="887214" y="2250896"/>
            <a:ext cx="5087072" cy="536002"/>
          </a:xfrm>
        </p:spPr>
        <p:txBody>
          <a:bodyPr anchor="b">
            <a:noAutofit/>
          </a:bodyPr>
          <a:lstStyle>
            <a:lvl1pPr marL="0" indent="0">
              <a:spcBef>
                <a:spcPts val="500"/>
              </a:spcBef>
              <a:buNone/>
              <a:defRPr sz="2200">
                <a:solidFill>
                  <a:srgbClr val="ED8428"/>
                </a:solidFill>
              </a:defRPr>
            </a:lvl1pPr>
          </a:lstStyle>
          <a:p>
            <a:pPr lvl="0"/>
            <a:r>
              <a:rPr lang="en-US"/>
              <a:t>Click to edit Master text styles</a:t>
            </a:r>
          </a:p>
        </p:txBody>
      </p:sp>
      <p:sp>
        <p:nvSpPr>
          <p:cNvPr id="5" name="Content Placeholder 3">
            <a:extLst>
              <a:ext uri="{FF2B5EF4-FFF2-40B4-BE49-F238E27FC236}">
                <a16:creationId xmlns:a16="http://schemas.microsoft.com/office/drawing/2014/main" id="{AAB274DE-634C-4C1F-BCF7-41CCB60B7098}"/>
              </a:ext>
            </a:extLst>
          </p:cNvPr>
          <p:cNvSpPr txBox="1">
            <a:spLocks noGrp="1"/>
          </p:cNvSpPr>
          <p:nvPr>
            <p:ph idx="2"/>
          </p:nvPr>
        </p:nvSpPr>
        <p:spPr>
          <a:xfrm>
            <a:off x="581192" y="2926052"/>
            <a:ext cx="5393103" cy="2934995"/>
          </a:xfrm>
        </p:spPr>
        <p:txBody>
          <a:bodyPr ancho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ext Placeholder 4">
            <a:extLst>
              <a:ext uri="{FF2B5EF4-FFF2-40B4-BE49-F238E27FC236}">
                <a16:creationId xmlns:a16="http://schemas.microsoft.com/office/drawing/2014/main" id="{32307E4A-62A3-4A0D-8942-F3B4C0410589}"/>
              </a:ext>
            </a:extLst>
          </p:cNvPr>
          <p:cNvSpPr txBox="1">
            <a:spLocks noGrp="1"/>
          </p:cNvSpPr>
          <p:nvPr>
            <p:ph type="body" idx="3"/>
          </p:nvPr>
        </p:nvSpPr>
        <p:spPr>
          <a:xfrm>
            <a:off x="6523731" y="2250896"/>
            <a:ext cx="5087072" cy="553376"/>
          </a:xfrm>
        </p:spPr>
        <p:txBody>
          <a:bodyPr anchor="b">
            <a:noAutofit/>
          </a:bodyPr>
          <a:lstStyle>
            <a:lvl1pPr marL="0" indent="0">
              <a:spcBef>
                <a:spcPts val="500"/>
              </a:spcBef>
              <a:buNone/>
              <a:defRPr sz="2200">
                <a:solidFill>
                  <a:srgbClr val="ED8428"/>
                </a:solidFill>
              </a:defRPr>
            </a:lvl1pPr>
          </a:lstStyle>
          <a:p>
            <a:pPr lvl="0"/>
            <a:r>
              <a:rPr lang="en-US"/>
              <a:t>Click to edit Master text styles</a:t>
            </a:r>
          </a:p>
        </p:txBody>
      </p:sp>
      <p:sp>
        <p:nvSpPr>
          <p:cNvPr id="7" name="Content Placeholder 5">
            <a:extLst>
              <a:ext uri="{FF2B5EF4-FFF2-40B4-BE49-F238E27FC236}">
                <a16:creationId xmlns:a16="http://schemas.microsoft.com/office/drawing/2014/main" id="{A37BD477-5A0B-41F5-BFBB-F8D4EF380153}"/>
              </a:ext>
            </a:extLst>
          </p:cNvPr>
          <p:cNvSpPr txBox="1">
            <a:spLocks noGrp="1"/>
          </p:cNvSpPr>
          <p:nvPr>
            <p:ph idx="4"/>
          </p:nvPr>
        </p:nvSpPr>
        <p:spPr>
          <a:xfrm>
            <a:off x="6217709" y="2926052"/>
            <a:ext cx="5393103" cy="2934995"/>
          </a:xfrm>
        </p:spPr>
        <p:txBody>
          <a:bodyPr ancho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6">
            <a:extLst>
              <a:ext uri="{FF2B5EF4-FFF2-40B4-BE49-F238E27FC236}">
                <a16:creationId xmlns:a16="http://schemas.microsoft.com/office/drawing/2014/main" id="{9FCA5115-390D-4FFC-B0E4-238435BEEC2D}"/>
              </a:ext>
            </a:extLst>
          </p:cNvPr>
          <p:cNvSpPr txBox="1">
            <a:spLocks noGrp="1"/>
          </p:cNvSpPr>
          <p:nvPr>
            <p:ph type="dt" sz="half" idx="7"/>
          </p:nvPr>
        </p:nvSpPr>
        <p:spPr/>
        <p:txBody>
          <a:bodyPr/>
          <a:lstStyle>
            <a:lvl1pPr>
              <a:defRPr/>
            </a:lvl1pPr>
          </a:lstStyle>
          <a:p>
            <a:pPr lvl="0"/>
            <a:fld id="{47BE4F91-4BB9-4C18-92EB-A017EFAF4395}" type="datetime1">
              <a:rPr lang="en-US"/>
              <a:pPr lvl="0"/>
              <a:t>10/5/2022</a:t>
            </a:fld>
            <a:endParaRPr lang="en-US"/>
          </a:p>
        </p:txBody>
      </p:sp>
      <p:sp>
        <p:nvSpPr>
          <p:cNvPr id="9" name="Footer Placeholder 7">
            <a:extLst>
              <a:ext uri="{FF2B5EF4-FFF2-40B4-BE49-F238E27FC236}">
                <a16:creationId xmlns:a16="http://schemas.microsoft.com/office/drawing/2014/main" id="{89193817-B5F2-428C-A262-594656553A95}"/>
              </a:ext>
            </a:extLst>
          </p:cNvPr>
          <p:cNvSpPr txBox="1">
            <a:spLocks noGrp="1"/>
          </p:cNvSpPr>
          <p:nvPr>
            <p:ph type="ftr" sz="quarter" idx="9"/>
          </p:nvPr>
        </p:nvSpPr>
        <p:spPr/>
        <p:txBody>
          <a:bodyPr/>
          <a:lstStyle>
            <a:lvl1pPr>
              <a:defRPr/>
            </a:lvl1pPr>
          </a:lstStyle>
          <a:p>
            <a:pPr lvl="0"/>
            <a:endParaRPr lang="en-US"/>
          </a:p>
        </p:txBody>
      </p:sp>
      <p:sp>
        <p:nvSpPr>
          <p:cNvPr id="10" name="Slide Number Placeholder 8">
            <a:extLst>
              <a:ext uri="{FF2B5EF4-FFF2-40B4-BE49-F238E27FC236}">
                <a16:creationId xmlns:a16="http://schemas.microsoft.com/office/drawing/2014/main" id="{B61E4ACA-0EDC-449B-A945-7E82553E7027}"/>
              </a:ext>
            </a:extLst>
          </p:cNvPr>
          <p:cNvSpPr txBox="1">
            <a:spLocks noGrp="1"/>
          </p:cNvSpPr>
          <p:nvPr>
            <p:ph type="sldNum" sz="quarter" idx="8"/>
          </p:nvPr>
        </p:nvSpPr>
        <p:spPr/>
        <p:txBody>
          <a:bodyPr/>
          <a:lstStyle>
            <a:lvl1pPr>
              <a:defRPr/>
            </a:lvl1pPr>
          </a:lstStyle>
          <a:p>
            <a:pPr lvl="0"/>
            <a:fld id="{283F85B9-A6B9-439D-B546-D40AB2031DF9}" type="slidenum">
              <a:t>‹#›</a:t>
            </a:fld>
            <a:endParaRPr lang="en-US"/>
          </a:p>
        </p:txBody>
      </p:sp>
    </p:spTree>
    <p:extLst>
      <p:ext uri="{BB962C8B-B14F-4D97-AF65-F5344CB8AC3E}">
        <p14:creationId xmlns:p14="http://schemas.microsoft.com/office/powerpoint/2010/main" val="3808567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274B906C-85ED-4411-82AC-65904DEAC84F}"/>
              </a:ext>
            </a:extLst>
          </p:cNvPr>
          <p:cNvSpPr/>
          <p:nvPr/>
        </p:nvSpPr>
        <p:spPr>
          <a:xfrm>
            <a:off x="440685" y="606558"/>
            <a:ext cx="11300036" cy="1258827"/>
          </a:xfrm>
          <a:prstGeom prst="rect">
            <a:avLst/>
          </a:prstGeom>
          <a:solidFill>
            <a:srgbClr val="4653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DF50BDE4-84C8-4F25-9665-F335A8255788}"/>
              </a:ext>
            </a:extLst>
          </p:cNvPr>
          <p:cNvSpPr txBox="1">
            <a:spLocks noGrp="1"/>
          </p:cNvSpPr>
          <p:nvPr>
            <p:ph type="title"/>
          </p:nvPr>
        </p:nvSpPr>
        <p:spPr>
          <a:xfrm>
            <a:off x="575898" y="729654"/>
            <a:ext cx="11029611" cy="988329"/>
          </a:xfrm>
        </p:spPr>
        <p:txBody>
          <a:bodyPr/>
          <a:lstStyle>
            <a:lvl1pPr>
              <a:defRPr/>
            </a:lvl1pPr>
          </a:lstStyle>
          <a:p>
            <a:pPr lvl="0"/>
            <a:r>
              <a:rPr lang="en-US"/>
              <a:t>Click to edit Master title style</a:t>
            </a:r>
          </a:p>
        </p:txBody>
      </p:sp>
      <p:sp>
        <p:nvSpPr>
          <p:cNvPr id="4" name="Date Placeholder 2">
            <a:extLst>
              <a:ext uri="{FF2B5EF4-FFF2-40B4-BE49-F238E27FC236}">
                <a16:creationId xmlns:a16="http://schemas.microsoft.com/office/drawing/2014/main" id="{C422F891-8676-44A5-B1E4-E244D10A2178}"/>
              </a:ext>
            </a:extLst>
          </p:cNvPr>
          <p:cNvSpPr txBox="1">
            <a:spLocks noGrp="1"/>
          </p:cNvSpPr>
          <p:nvPr>
            <p:ph type="dt" sz="half" idx="7"/>
          </p:nvPr>
        </p:nvSpPr>
        <p:spPr/>
        <p:txBody>
          <a:bodyPr/>
          <a:lstStyle>
            <a:lvl1pPr>
              <a:defRPr/>
            </a:lvl1pPr>
          </a:lstStyle>
          <a:p>
            <a:pPr lvl="0"/>
            <a:fld id="{BB37603D-7A89-42B0-8BBB-973001BA071A}" type="datetime1">
              <a:rPr lang="en-US"/>
              <a:pPr lvl="0"/>
              <a:t>10/5/2022</a:t>
            </a:fld>
            <a:endParaRPr lang="en-US"/>
          </a:p>
        </p:txBody>
      </p:sp>
      <p:sp>
        <p:nvSpPr>
          <p:cNvPr id="5" name="Footer Placeholder 3">
            <a:extLst>
              <a:ext uri="{FF2B5EF4-FFF2-40B4-BE49-F238E27FC236}">
                <a16:creationId xmlns:a16="http://schemas.microsoft.com/office/drawing/2014/main" id="{F95A59E4-EC31-4A6F-918F-A3FAE59208DE}"/>
              </a:ext>
            </a:extLst>
          </p:cNvPr>
          <p:cNvSpPr txBox="1">
            <a:spLocks noGrp="1"/>
          </p:cNvSpPr>
          <p:nvPr>
            <p:ph type="ftr" sz="quarter" idx="9"/>
          </p:nvPr>
        </p:nvSpPr>
        <p:spPr/>
        <p:txBody>
          <a:bodyPr/>
          <a:lstStyle>
            <a:lvl1pPr>
              <a:defRPr/>
            </a:lvl1pPr>
          </a:lstStyle>
          <a:p>
            <a:pPr lvl="0"/>
            <a:endParaRPr lang="en-US"/>
          </a:p>
        </p:txBody>
      </p:sp>
      <p:sp>
        <p:nvSpPr>
          <p:cNvPr id="6" name="Slide Number Placeholder 4">
            <a:extLst>
              <a:ext uri="{FF2B5EF4-FFF2-40B4-BE49-F238E27FC236}">
                <a16:creationId xmlns:a16="http://schemas.microsoft.com/office/drawing/2014/main" id="{98DEE447-A6C0-4724-B798-7784A33652E6}"/>
              </a:ext>
            </a:extLst>
          </p:cNvPr>
          <p:cNvSpPr txBox="1">
            <a:spLocks noGrp="1"/>
          </p:cNvSpPr>
          <p:nvPr>
            <p:ph type="sldNum" sz="quarter" idx="8"/>
          </p:nvPr>
        </p:nvSpPr>
        <p:spPr/>
        <p:txBody>
          <a:bodyPr/>
          <a:lstStyle>
            <a:lvl1pPr>
              <a:defRPr/>
            </a:lvl1pPr>
          </a:lstStyle>
          <a:p>
            <a:pPr lvl="0"/>
            <a:fld id="{92B733C0-B983-42BF-BF85-F680824C9A1A}" type="slidenum">
              <a:t>‹#›</a:t>
            </a:fld>
            <a:endParaRPr lang="en-US"/>
          </a:p>
        </p:txBody>
      </p:sp>
    </p:spTree>
    <p:extLst>
      <p:ext uri="{BB962C8B-B14F-4D97-AF65-F5344CB8AC3E}">
        <p14:creationId xmlns:p14="http://schemas.microsoft.com/office/powerpoint/2010/main" val="1743167358"/>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B8BFCE-789B-4FAA-A1B6-49172DA7C6EA}"/>
              </a:ext>
            </a:extLst>
          </p:cNvPr>
          <p:cNvSpPr txBox="1">
            <a:spLocks noGrp="1"/>
          </p:cNvSpPr>
          <p:nvPr>
            <p:ph type="dt" sz="half" idx="7"/>
          </p:nvPr>
        </p:nvSpPr>
        <p:spPr/>
        <p:txBody>
          <a:bodyPr/>
          <a:lstStyle>
            <a:lvl1pPr>
              <a:defRPr/>
            </a:lvl1pPr>
          </a:lstStyle>
          <a:p>
            <a:pPr lvl="0"/>
            <a:fld id="{DAA6BA32-7CA1-4D21-B6D4-3199202C2AFC}" type="datetime1">
              <a:rPr lang="en-US"/>
              <a:pPr lvl="0"/>
              <a:t>10/5/2022</a:t>
            </a:fld>
            <a:endParaRPr lang="en-US"/>
          </a:p>
        </p:txBody>
      </p:sp>
      <p:sp>
        <p:nvSpPr>
          <p:cNvPr id="3" name="Footer Placeholder 2">
            <a:extLst>
              <a:ext uri="{FF2B5EF4-FFF2-40B4-BE49-F238E27FC236}">
                <a16:creationId xmlns:a16="http://schemas.microsoft.com/office/drawing/2014/main" id="{ABEAD0AA-2E52-476D-A199-18F29DEB1D6E}"/>
              </a:ext>
            </a:extLst>
          </p:cNvPr>
          <p:cNvSpPr txBox="1">
            <a:spLocks noGrp="1"/>
          </p:cNvSpPr>
          <p:nvPr>
            <p:ph type="ftr" sz="quarter" idx="9"/>
          </p:nvPr>
        </p:nvSpPr>
        <p:spPr/>
        <p:txBody>
          <a:bodyPr/>
          <a:lstStyle>
            <a:lvl1pPr>
              <a:defRPr/>
            </a:lvl1pPr>
          </a:lstStyle>
          <a:p>
            <a:pPr lvl="0"/>
            <a:endParaRPr lang="en-US"/>
          </a:p>
        </p:txBody>
      </p:sp>
      <p:sp>
        <p:nvSpPr>
          <p:cNvPr id="4" name="Slide Number Placeholder 3">
            <a:extLst>
              <a:ext uri="{FF2B5EF4-FFF2-40B4-BE49-F238E27FC236}">
                <a16:creationId xmlns:a16="http://schemas.microsoft.com/office/drawing/2014/main" id="{509B8BCD-335A-4520-B43E-35D5BDF9B38A}"/>
              </a:ext>
            </a:extLst>
          </p:cNvPr>
          <p:cNvSpPr txBox="1">
            <a:spLocks noGrp="1"/>
          </p:cNvSpPr>
          <p:nvPr>
            <p:ph type="sldNum" sz="quarter" idx="8"/>
          </p:nvPr>
        </p:nvSpPr>
        <p:spPr/>
        <p:txBody>
          <a:bodyPr/>
          <a:lstStyle>
            <a:lvl1pPr>
              <a:defRPr/>
            </a:lvl1pPr>
          </a:lstStyle>
          <a:p>
            <a:pPr lvl="0"/>
            <a:fld id="{495B0506-3FCC-4EEB-A65F-624FB06D7974}" type="slidenum">
              <a:t>‹#›</a:t>
            </a:fld>
            <a:endParaRPr lang="en-US"/>
          </a:p>
        </p:txBody>
      </p:sp>
    </p:spTree>
    <p:extLst>
      <p:ext uri="{BB962C8B-B14F-4D97-AF65-F5344CB8AC3E}">
        <p14:creationId xmlns:p14="http://schemas.microsoft.com/office/powerpoint/2010/main" val="186513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E51892C4-3DFB-410F-B021-46BC4E4E9652}"/>
              </a:ext>
            </a:extLst>
          </p:cNvPr>
          <p:cNvSpPr/>
          <p:nvPr/>
        </p:nvSpPr>
        <p:spPr>
          <a:xfrm>
            <a:off x="447818" y="5141972"/>
            <a:ext cx="11298198" cy="1274701"/>
          </a:xfrm>
          <a:prstGeom prst="rect">
            <a:avLst/>
          </a:prstGeom>
          <a:solidFill>
            <a:srgbClr val="4653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A76AE055-A783-4D6F-A05D-2A69C6998E8A}"/>
              </a:ext>
            </a:extLst>
          </p:cNvPr>
          <p:cNvSpPr txBox="1">
            <a:spLocks noGrp="1"/>
          </p:cNvSpPr>
          <p:nvPr>
            <p:ph type="title"/>
          </p:nvPr>
        </p:nvSpPr>
        <p:spPr>
          <a:xfrm>
            <a:off x="581192" y="5262298"/>
            <a:ext cx="4909441" cy="689512"/>
          </a:xfrm>
        </p:spPr>
        <p:txBody>
          <a:bodyPr anchor="ctr"/>
          <a:lstStyle>
            <a:lvl1pPr>
              <a:defRPr sz="2000">
                <a:solidFill>
                  <a:srgbClr val="6D818A"/>
                </a:solidFill>
              </a:defRPr>
            </a:lvl1pPr>
          </a:lstStyle>
          <a:p>
            <a:pPr lvl="0"/>
            <a:r>
              <a:rPr lang="en-US"/>
              <a:t>Click to edit Master title style</a:t>
            </a:r>
          </a:p>
        </p:txBody>
      </p:sp>
      <p:sp>
        <p:nvSpPr>
          <p:cNvPr id="4" name="Content Placeholder 2">
            <a:extLst>
              <a:ext uri="{FF2B5EF4-FFF2-40B4-BE49-F238E27FC236}">
                <a16:creationId xmlns:a16="http://schemas.microsoft.com/office/drawing/2014/main" id="{DB4E8759-3D1B-4C6A-8BB0-0DB14E1C222D}"/>
              </a:ext>
            </a:extLst>
          </p:cNvPr>
          <p:cNvSpPr txBox="1">
            <a:spLocks noGrp="1"/>
          </p:cNvSpPr>
          <p:nvPr>
            <p:ph idx="1"/>
          </p:nvPr>
        </p:nvSpPr>
        <p:spPr>
          <a:xfrm>
            <a:off x="447818" y="601199"/>
            <a:ext cx="11292840" cy="4204804"/>
          </a:xfrm>
        </p:spPr>
        <p:txBody>
          <a:bodyPr/>
          <a:lstStyle>
            <a:lvl1pPr>
              <a:spcBef>
                <a:spcPts val="500"/>
              </a:spcBef>
              <a:defRPr sz="2000"/>
            </a:lvl1pPr>
            <a:lvl2pPr>
              <a:defRPr sz="1800"/>
            </a:lvl2pPr>
            <a:lvl3pPr>
              <a:spcBef>
                <a:spcPts val="400"/>
              </a:spcBef>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3">
            <a:extLst>
              <a:ext uri="{FF2B5EF4-FFF2-40B4-BE49-F238E27FC236}">
                <a16:creationId xmlns:a16="http://schemas.microsoft.com/office/drawing/2014/main" id="{DCC852CB-611D-453F-AC79-50A82C41F8BA}"/>
              </a:ext>
            </a:extLst>
          </p:cNvPr>
          <p:cNvSpPr txBox="1">
            <a:spLocks noGrp="1"/>
          </p:cNvSpPr>
          <p:nvPr>
            <p:ph type="body" idx="2"/>
          </p:nvPr>
        </p:nvSpPr>
        <p:spPr>
          <a:xfrm>
            <a:off x="5740822" y="5262298"/>
            <a:ext cx="5869990" cy="689512"/>
          </a:xfrm>
        </p:spPr>
        <p:txBody>
          <a:bodyPr/>
          <a:lstStyle>
            <a:lvl1pPr marL="0" indent="0" algn="r">
              <a:spcBef>
                <a:spcPts val="300"/>
              </a:spcBef>
              <a:buNone/>
              <a:defRPr sz="1100">
                <a:solidFill>
                  <a:srgbClr val="FFFFFF"/>
                </a:solidFill>
              </a:defRPr>
            </a:lvl1pPr>
          </a:lstStyle>
          <a:p>
            <a:pPr lvl="0"/>
            <a:r>
              <a:rPr lang="en-US"/>
              <a:t>Click to edit Master text styles</a:t>
            </a:r>
          </a:p>
        </p:txBody>
      </p:sp>
      <p:sp>
        <p:nvSpPr>
          <p:cNvPr id="6" name="Date Placeholder 4">
            <a:extLst>
              <a:ext uri="{FF2B5EF4-FFF2-40B4-BE49-F238E27FC236}">
                <a16:creationId xmlns:a16="http://schemas.microsoft.com/office/drawing/2014/main" id="{D4B61743-E3D8-4B45-B1B9-9E15FBCAD5F9}"/>
              </a:ext>
            </a:extLst>
          </p:cNvPr>
          <p:cNvSpPr txBox="1">
            <a:spLocks noGrp="1"/>
          </p:cNvSpPr>
          <p:nvPr>
            <p:ph type="dt" sz="half" idx="7"/>
          </p:nvPr>
        </p:nvSpPr>
        <p:spPr/>
        <p:txBody>
          <a:bodyPr/>
          <a:lstStyle>
            <a:lvl1pPr>
              <a:defRPr>
                <a:solidFill>
                  <a:srgbClr val="6D818A"/>
                </a:solidFill>
              </a:defRPr>
            </a:lvl1pPr>
          </a:lstStyle>
          <a:p>
            <a:pPr lvl="0"/>
            <a:fld id="{0ECBE6D2-98A9-4198-AD38-689EE49A1B35}" type="datetime1">
              <a:rPr lang="en-US"/>
              <a:pPr lvl="0"/>
              <a:t>10/5/2022</a:t>
            </a:fld>
            <a:endParaRPr lang="en-US"/>
          </a:p>
        </p:txBody>
      </p:sp>
      <p:sp>
        <p:nvSpPr>
          <p:cNvPr id="7" name="Footer Placeholder 5">
            <a:extLst>
              <a:ext uri="{FF2B5EF4-FFF2-40B4-BE49-F238E27FC236}">
                <a16:creationId xmlns:a16="http://schemas.microsoft.com/office/drawing/2014/main" id="{63F1BD0C-7F49-46A0-B02D-25E9739E3515}"/>
              </a:ext>
            </a:extLst>
          </p:cNvPr>
          <p:cNvSpPr txBox="1">
            <a:spLocks noGrp="1"/>
          </p:cNvSpPr>
          <p:nvPr>
            <p:ph type="ftr" sz="quarter" idx="9"/>
          </p:nvPr>
        </p:nvSpPr>
        <p:spPr/>
        <p:txBody>
          <a:bodyPr/>
          <a:lstStyle>
            <a:lvl1pPr>
              <a:defRPr>
                <a:solidFill>
                  <a:srgbClr val="6D818A"/>
                </a:solidFill>
              </a:defRPr>
            </a:lvl1pPr>
          </a:lstStyle>
          <a:p>
            <a:pPr lvl="0"/>
            <a:endParaRPr lang="en-US"/>
          </a:p>
        </p:txBody>
      </p:sp>
      <p:sp>
        <p:nvSpPr>
          <p:cNvPr id="8" name="Slide Number Placeholder 6">
            <a:extLst>
              <a:ext uri="{FF2B5EF4-FFF2-40B4-BE49-F238E27FC236}">
                <a16:creationId xmlns:a16="http://schemas.microsoft.com/office/drawing/2014/main" id="{699944B4-C776-47CE-AA44-3FD5DF1CE68C}"/>
              </a:ext>
            </a:extLst>
          </p:cNvPr>
          <p:cNvSpPr txBox="1">
            <a:spLocks noGrp="1"/>
          </p:cNvSpPr>
          <p:nvPr>
            <p:ph type="sldNum" sz="quarter" idx="8"/>
          </p:nvPr>
        </p:nvSpPr>
        <p:spPr/>
        <p:txBody>
          <a:bodyPr/>
          <a:lstStyle>
            <a:lvl1pPr>
              <a:defRPr>
                <a:solidFill>
                  <a:srgbClr val="6D818A"/>
                </a:solidFill>
              </a:defRPr>
            </a:lvl1pPr>
          </a:lstStyle>
          <a:p>
            <a:pPr lvl="0"/>
            <a:fld id="{AA9B1EA4-FE8F-4C71-BACC-1D80A614DEB2}" type="slidenum">
              <a:t>‹#›</a:t>
            </a:fld>
            <a:endParaRPr lang="en-US"/>
          </a:p>
        </p:txBody>
      </p:sp>
    </p:spTree>
    <p:extLst>
      <p:ext uri="{BB962C8B-B14F-4D97-AF65-F5344CB8AC3E}">
        <p14:creationId xmlns:p14="http://schemas.microsoft.com/office/powerpoint/2010/main" val="3071428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423C3-737A-463F-BAD0-C199E16BA9E0}"/>
              </a:ext>
            </a:extLst>
          </p:cNvPr>
          <p:cNvSpPr txBox="1">
            <a:spLocks noGrp="1"/>
          </p:cNvSpPr>
          <p:nvPr>
            <p:ph type="title"/>
          </p:nvPr>
        </p:nvSpPr>
        <p:spPr>
          <a:xfrm>
            <a:off x="581192" y="4693386"/>
            <a:ext cx="11029611" cy="566735"/>
          </a:xfrm>
        </p:spPr>
        <p:txBody>
          <a:bodyPr/>
          <a:lstStyle>
            <a:lvl1pPr>
              <a:defRPr sz="2400">
                <a:solidFill>
                  <a:srgbClr val="465359"/>
                </a:solidFill>
              </a:defRPr>
            </a:lvl1pPr>
          </a:lstStyle>
          <a:p>
            <a:pPr lvl="0"/>
            <a:r>
              <a:rPr lang="en-US"/>
              <a:t>Click to edit Master title style</a:t>
            </a:r>
          </a:p>
        </p:txBody>
      </p:sp>
      <p:sp>
        <p:nvSpPr>
          <p:cNvPr id="3" name="Picture Placeholder 2">
            <a:extLst>
              <a:ext uri="{FF2B5EF4-FFF2-40B4-BE49-F238E27FC236}">
                <a16:creationId xmlns:a16="http://schemas.microsoft.com/office/drawing/2014/main" id="{FC87544C-6D64-4FF7-9351-820D7C30E710}"/>
              </a:ext>
            </a:extLst>
          </p:cNvPr>
          <p:cNvSpPr txBox="1">
            <a:spLocks noGrp="1"/>
          </p:cNvSpPr>
          <p:nvPr>
            <p:ph type="pic" idx="1"/>
          </p:nvPr>
        </p:nvSpPr>
        <p:spPr>
          <a:xfrm>
            <a:off x="447818" y="599727"/>
            <a:ext cx="11290855" cy="3557253"/>
          </a:xfrm>
        </p:spPr>
        <p:txBody>
          <a:bodyPr anchor="t" anchorCtr="1"/>
          <a:lstStyle>
            <a:lvl1pPr marL="0" indent="0" algn="ctr">
              <a:buNone/>
              <a:defRPr sz="1600"/>
            </a:lvl1pPr>
          </a:lstStyle>
          <a:p>
            <a:pPr lvl="0"/>
            <a:r>
              <a:rPr lang="en-US"/>
              <a:t>Click icon to add picture</a:t>
            </a:r>
          </a:p>
        </p:txBody>
      </p:sp>
      <p:sp>
        <p:nvSpPr>
          <p:cNvPr id="4" name="Text Placeholder 3">
            <a:extLst>
              <a:ext uri="{FF2B5EF4-FFF2-40B4-BE49-F238E27FC236}">
                <a16:creationId xmlns:a16="http://schemas.microsoft.com/office/drawing/2014/main" id="{E74C9EE9-4DC8-4E04-A38B-5B1DFD642CDC}"/>
              </a:ext>
            </a:extLst>
          </p:cNvPr>
          <p:cNvSpPr txBox="1">
            <a:spLocks noGrp="1"/>
          </p:cNvSpPr>
          <p:nvPr>
            <p:ph type="body" idx="2"/>
          </p:nvPr>
        </p:nvSpPr>
        <p:spPr>
          <a:xfrm>
            <a:off x="581192" y="5260122"/>
            <a:ext cx="11029620" cy="598666"/>
          </a:xfrm>
        </p:spPr>
        <p:txBody>
          <a:bodyPr/>
          <a:lstStyle>
            <a:lvl1pPr marL="0" indent="0">
              <a:spcBef>
                <a:spcPts val="300"/>
              </a:spcBef>
              <a:buNone/>
              <a:defRPr sz="1200"/>
            </a:lvl1pPr>
          </a:lstStyle>
          <a:p>
            <a:pPr lvl="0"/>
            <a:r>
              <a:rPr lang="en-US"/>
              <a:t>Click to edit Master text styles</a:t>
            </a:r>
          </a:p>
        </p:txBody>
      </p:sp>
      <p:sp>
        <p:nvSpPr>
          <p:cNvPr id="5" name="Date Placeholder 4">
            <a:extLst>
              <a:ext uri="{FF2B5EF4-FFF2-40B4-BE49-F238E27FC236}">
                <a16:creationId xmlns:a16="http://schemas.microsoft.com/office/drawing/2014/main" id="{6ED55075-EFCB-404B-A876-07C10054CDA8}"/>
              </a:ext>
            </a:extLst>
          </p:cNvPr>
          <p:cNvSpPr txBox="1">
            <a:spLocks noGrp="1"/>
          </p:cNvSpPr>
          <p:nvPr>
            <p:ph type="dt" sz="half" idx="7"/>
          </p:nvPr>
        </p:nvSpPr>
        <p:spPr/>
        <p:txBody>
          <a:bodyPr/>
          <a:lstStyle>
            <a:lvl1pPr>
              <a:defRPr/>
            </a:lvl1pPr>
          </a:lstStyle>
          <a:p>
            <a:pPr lvl="0"/>
            <a:fld id="{D03BF595-64E1-412C-8F0D-5900776CD590}" type="datetime1">
              <a:rPr lang="en-US"/>
              <a:pPr lvl="0"/>
              <a:t>10/5/2022</a:t>
            </a:fld>
            <a:endParaRPr lang="en-US"/>
          </a:p>
        </p:txBody>
      </p:sp>
      <p:sp>
        <p:nvSpPr>
          <p:cNvPr id="6" name="Footer Placeholder 5">
            <a:extLst>
              <a:ext uri="{FF2B5EF4-FFF2-40B4-BE49-F238E27FC236}">
                <a16:creationId xmlns:a16="http://schemas.microsoft.com/office/drawing/2014/main" id="{03119D2B-3F64-4589-86AA-19ACEC17FB1C}"/>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7F61F0B6-2535-4547-94BA-8A15F1355741}"/>
              </a:ext>
            </a:extLst>
          </p:cNvPr>
          <p:cNvSpPr txBox="1">
            <a:spLocks noGrp="1"/>
          </p:cNvSpPr>
          <p:nvPr>
            <p:ph type="sldNum" sz="quarter" idx="8"/>
          </p:nvPr>
        </p:nvSpPr>
        <p:spPr/>
        <p:txBody>
          <a:bodyPr/>
          <a:lstStyle>
            <a:lvl1pPr>
              <a:defRPr/>
            </a:lvl1pPr>
          </a:lstStyle>
          <a:p>
            <a:pPr lvl="0"/>
            <a:fld id="{2BC8B444-37D9-4FE1-8E7E-49998E551158}" type="slidenum">
              <a:t>‹#›</a:t>
            </a:fld>
            <a:endParaRPr lang="en-US"/>
          </a:p>
        </p:txBody>
      </p:sp>
    </p:spTree>
    <p:extLst>
      <p:ext uri="{BB962C8B-B14F-4D97-AF65-F5344CB8AC3E}">
        <p14:creationId xmlns:p14="http://schemas.microsoft.com/office/powerpoint/2010/main" val="2936638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58700F-33E5-441A-B750-6FB9DFFFBD3B}"/>
              </a:ext>
            </a:extLst>
          </p:cNvPr>
          <p:cNvSpPr txBox="1">
            <a:spLocks noGrp="1"/>
          </p:cNvSpPr>
          <p:nvPr>
            <p:ph type="title"/>
          </p:nvPr>
        </p:nvSpPr>
        <p:spPr>
          <a:xfrm>
            <a:off x="581192" y="705121"/>
            <a:ext cx="11029611" cy="1189552"/>
          </a:xfrm>
          <a:prstGeom prst="rect">
            <a:avLst/>
          </a:prstGeom>
          <a:noFill/>
          <a:ln>
            <a:noFill/>
          </a:ln>
        </p:spPr>
        <p:txBody>
          <a:bodyPr vert="horz" wrap="square" lIns="91440" tIns="45720" rIns="91440" bIns="45720" anchor="b" anchorCtr="0" compatLnSpc="1">
            <a:normAutofit/>
          </a:bodyPr>
          <a:lstStyle/>
          <a:p>
            <a:pPr lvl="0"/>
            <a:r>
              <a:rPr lang="en-US"/>
              <a:t>Click to edit Master title style</a:t>
            </a:r>
          </a:p>
        </p:txBody>
      </p:sp>
      <p:sp>
        <p:nvSpPr>
          <p:cNvPr id="3" name="Text Placeholder 2">
            <a:extLst>
              <a:ext uri="{FF2B5EF4-FFF2-40B4-BE49-F238E27FC236}">
                <a16:creationId xmlns:a16="http://schemas.microsoft.com/office/drawing/2014/main" id="{6DC287F9-08AD-4FD3-B011-38D1C9F7D1FA}"/>
              </a:ext>
            </a:extLst>
          </p:cNvPr>
          <p:cNvSpPr txBox="1">
            <a:spLocks noGrp="1"/>
          </p:cNvSpPr>
          <p:nvPr>
            <p:ph type="body" idx="1"/>
          </p:nvPr>
        </p:nvSpPr>
        <p:spPr>
          <a:xfrm>
            <a:off x="581192" y="2335999"/>
            <a:ext cx="11029611" cy="3522790"/>
          </a:xfrm>
          <a:prstGeom prst="rect">
            <a:avLst/>
          </a:prstGeom>
          <a:noFill/>
          <a:ln>
            <a:noFill/>
          </a:ln>
        </p:spPr>
        <p:txBody>
          <a:bodyPr vert="horz" wrap="square" lIns="91440" tIns="45720" rIns="91440" bIns="45720" anchor="ctr"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C37F14-8A6A-4B45-988C-68793189FCE4}"/>
              </a:ext>
            </a:extLst>
          </p:cNvPr>
          <p:cNvSpPr txBox="1">
            <a:spLocks noGrp="1"/>
          </p:cNvSpPr>
          <p:nvPr>
            <p:ph type="dt" sz="half" idx="2"/>
          </p:nvPr>
        </p:nvSpPr>
        <p:spPr>
          <a:xfrm>
            <a:off x="7605951" y="5956136"/>
            <a:ext cx="2844798" cy="36512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900" b="0" i="0" u="none" strike="noStrike" kern="1200" cap="none" spc="0" baseline="0">
                <a:solidFill>
                  <a:srgbClr val="ED8428"/>
                </a:solidFill>
                <a:uFillTx/>
                <a:latin typeface="Gill Sans MT"/>
              </a:defRPr>
            </a:lvl1pPr>
          </a:lstStyle>
          <a:p>
            <a:pPr lvl="0"/>
            <a:fld id="{7F4A5A82-3E51-4896-84C5-0F1EC0F501EB}" type="datetime1">
              <a:rPr lang="en-US"/>
              <a:pPr lvl="0"/>
              <a:t>10/5/2022</a:t>
            </a:fld>
            <a:endParaRPr lang="en-US"/>
          </a:p>
        </p:txBody>
      </p:sp>
      <p:sp>
        <p:nvSpPr>
          <p:cNvPr id="5" name="Footer Placeholder 4">
            <a:extLst>
              <a:ext uri="{FF2B5EF4-FFF2-40B4-BE49-F238E27FC236}">
                <a16:creationId xmlns:a16="http://schemas.microsoft.com/office/drawing/2014/main" id="{5B947CFC-E3CF-43C5-A461-779F19CDEE6A}"/>
              </a:ext>
            </a:extLst>
          </p:cNvPr>
          <p:cNvSpPr txBox="1">
            <a:spLocks noGrp="1"/>
          </p:cNvSpPr>
          <p:nvPr>
            <p:ph type="ftr" sz="quarter" idx="3"/>
          </p:nvPr>
        </p:nvSpPr>
        <p:spPr>
          <a:xfrm>
            <a:off x="581192" y="5951811"/>
            <a:ext cx="6917207" cy="365129"/>
          </a:xfrm>
          <a:prstGeom prst="rect">
            <a:avLst/>
          </a:prstGeom>
          <a:noFill/>
          <a:ln>
            <a:noFill/>
          </a:ln>
        </p:spPr>
        <p:txBody>
          <a:bodyPr vert="horz" wrap="square" lIns="91440" tIns="45720" rIns="91440" bIns="45720" anchor="ctr" anchorCtr="0" compatLnSpc="1">
            <a:noAutofit/>
          </a:bodyPr>
          <a:lstStyle>
            <a:lvl1pPr marL="0" marR="0" lvl="0" indent="0" algn="l" defTabSz="457200" rtl="0" fontAlgn="auto" hangingPunct="1">
              <a:lnSpc>
                <a:spcPct val="100000"/>
              </a:lnSpc>
              <a:spcBef>
                <a:spcPts val="0"/>
              </a:spcBef>
              <a:spcAft>
                <a:spcPts val="0"/>
              </a:spcAft>
              <a:buNone/>
              <a:tabLst/>
              <a:defRPr lang="en-US" sz="900" b="0" i="0" u="none" strike="noStrike" kern="1200" cap="all" spc="0" baseline="0">
                <a:solidFill>
                  <a:srgbClr val="ED8428"/>
                </a:solidFill>
                <a:uFillTx/>
                <a:latin typeface="Gill Sans MT"/>
              </a:defRPr>
            </a:lvl1pPr>
          </a:lstStyle>
          <a:p>
            <a:pPr lvl="0"/>
            <a:endParaRPr lang="en-US"/>
          </a:p>
        </p:txBody>
      </p:sp>
      <p:sp>
        <p:nvSpPr>
          <p:cNvPr id="6" name="Slide Number Placeholder 5">
            <a:extLst>
              <a:ext uri="{FF2B5EF4-FFF2-40B4-BE49-F238E27FC236}">
                <a16:creationId xmlns:a16="http://schemas.microsoft.com/office/drawing/2014/main" id="{57B4AE90-A0D9-46DB-8363-31AD10DFC075}"/>
              </a:ext>
            </a:extLst>
          </p:cNvPr>
          <p:cNvSpPr txBox="1">
            <a:spLocks noGrp="1"/>
          </p:cNvSpPr>
          <p:nvPr>
            <p:ph type="sldNum" sz="quarter" idx="4"/>
          </p:nvPr>
        </p:nvSpPr>
        <p:spPr>
          <a:xfrm>
            <a:off x="10558302" y="5956136"/>
            <a:ext cx="1052510" cy="36512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900" b="0" i="0" u="none" strike="noStrike" kern="1200" cap="none" spc="0" baseline="0">
                <a:solidFill>
                  <a:srgbClr val="ED8428"/>
                </a:solidFill>
                <a:uFillTx/>
                <a:latin typeface="Gill Sans MT"/>
              </a:defRPr>
            </a:lvl1pPr>
          </a:lstStyle>
          <a:p>
            <a:pPr lvl="0"/>
            <a:fld id="{F414FC50-06BC-4ADA-95CD-F58A208EA300}" type="slidenum">
              <a:t>‹#›</a:t>
            </a:fld>
            <a:endParaRPr lang="en-US"/>
          </a:p>
        </p:txBody>
      </p:sp>
      <p:sp>
        <p:nvSpPr>
          <p:cNvPr id="7" name="Rectangle 8">
            <a:extLst>
              <a:ext uri="{FF2B5EF4-FFF2-40B4-BE49-F238E27FC236}">
                <a16:creationId xmlns:a16="http://schemas.microsoft.com/office/drawing/2014/main" id="{095E6896-2917-4AD4-8FF0-C477BA5F13F4}"/>
              </a:ext>
            </a:extLst>
          </p:cNvPr>
          <p:cNvSpPr/>
          <p:nvPr/>
        </p:nvSpPr>
        <p:spPr>
          <a:xfrm>
            <a:off x="446538" y="457200"/>
            <a:ext cx="3703320" cy="94997"/>
          </a:xfrm>
          <a:prstGeom prst="rect">
            <a:avLst/>
          </a:prstGeom>
          <a:solidFill>
            <a:srgbClr val="4653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8" name="Rectangle 9">
            <a:extLst>
              <a:ext uri="{FF2B5EF4-FFF2-40B4-BE49-F238E27FC236}">
                <a16:creationId xmlns:a16="http://schemas.microsoft.com/office/drawing/2014/main" id="{A7A41AAF-1D82-4CDB-917E-8A45F23A6791}"/>
              </a:ext>
            </a:extLst>
          </p:cNvPr>
          <p:cNvSpPr/>
          <p:nvPr/>
        </p:nvSpPr>
        <p:spPr>
          <a:xfrm>
            <a:off x="8042148" y="453642"/>
            <a:ext cx="3703320" cy="98554"/>
          </a:xfrm>
          <a:prstGeom prst="rect">
            <a:avLst/>
          </a:prstGeom>
          <a:solidFill>
            <a:srgbClr val="969FA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9" name="Rectangle 10">
            <a:extLst>
              <a:ext uri="{FF2B5EF4-FFF2-40B4-BE49-F238E27FC236}">
                <a16:creationId xmlns:a16="http://schemas.microsoft.com/office/drawing/2014/main" id="{AB154DEE-44A8-4705-B1A1-8F4FA43AD66A}"/>
              </a:ext>
            </a:extLst>
          </p:cNvPr>
          <p:cNvSpPr/>
          <p:nvPr/>
        </p:nvSpPr>
        <p:spPr>
          <a:xfrm>
            <a:off x="4241828" y="457200"/>
            <a:ext cx="3703320" cy="91440"/>
          </a:xfrm>
          <a:prstGeom prst="rect">
            <a:avLst/>
          </a:prstGeom>
          <a:solidFill>
            <a:srgbClr val="ED8428"/>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457200" rtl="0" fontAlgn="auto" hangingPunct="1">
        <a:lnSpc>
          <a:spcPct val="100000"/>
        </a:lnSpc>
        <a:spcBef>
          <a:spcPts val="0"/>
        </a:spcBef>
        <a:spcAft>
          <a:spcPts val="0"/>
        </a:spcAft>
        <a:buNone/>
        <a:tabLst/>
        <a:defRPr lang="en-US" sz="2800" b="0" i="0" u="none" strike="noStrike" kern="1200" cap="all" spc="0" baseline="0">
          <a:solidFill>
            <a:srgbClr val="FFFFFF"/>
          </a:solidFill>
          <a:uFillTx/>
          <a:latin typeface="Gill Sans MT"/>
        </a:defRPr>
      </a:lvl1pPr>
    </p:titleStyle>
    <p:bodyStyle>
      <a:lvl1pPr marL="306003" marR="0" lvl="0" indent="-306003" algn="l" defTabSz="457200" rtl="0" fontAlgn="auto" hangingPunct="1">
        <a:lnSpc>
          <a:spcPct val="100000"/>
        </a:lnSpc>
        <a:spcBef>
          <a:spcPts val="400"/>
        </a:spcBef>
        <a:spcAft>
          <a:spcPts val="600"/>
        </a:spcAft>
        <a:buClr>
          <a:srgbClr val="ED8428"/>
        </a:buClr>
        <a:buSzPct val="92000"/>
        <a:buFont typeface="Wingdings 2" pitchFamily="18"/>
        <a:buChar char=""/>
        <a:tabLst/>
        <a:defRPr lang="en-US" sz="1800" b="0" i="0" u="none" strike="noStrike" kern="1200" cap="none" spc="0" baseline="0">
          <a:solidFill>
            <a:srgbClr val="3D3D3D"/>
          </a:solidFill>
          <a:uFillTx/>
          <a:latin typeface="Gill Sans MT"/>
        </a:defRPr>
      </a:lvl1pPr>
      <a:lvl2pPr marL="630003" marR="0" lvl="1" indent="-306003" algn="l" defTabSz="457200" rtl="0" fontAlgn="auto" hangingPunct="1">
        <a:lnSpc>
          <a:spcPct val="100000"/>
        </a:lnSpc>
        <a:spcBef>
          <a:spcPts val="400"/>
        </a:spcBef>
        <a:spcAft>
          <a:spcPts val="600"/>
        </a:spcAft>
        <a:buClr>
          <a:srgbClr val="ED8428"/>
        </a:buClr>
        <a:buSzPct val="92000"/>
        <a:buFont typeface="Wingdings 2" pitchFamily="18"/>
        <a:buChar char=""/>
        <a:tabLst/>
        <a:defRPr lang="en-US" sz="1600" b="0" i="0" u="none" strike="noStrike" kern="1200" cap="none" spc="0" baseline="0">
          <a:solidFill>
            <a:srgbClr val="3D3D3D"/>
          </a:solidFill>
          <a:uFillTx/>
          <a:latin typeface="Gill Sans MT"/>
        </a:defRPr>
      </a:lvl2pPr>
      <a:lvl3pPr marL="899998" marR="0" lvl="2" indent="-270004" algn="l" defTabSz="457200" rtl="0" fontAlgn="auto" hangingPunct="1">
        <a:lnSpc>
          <a:spcPct val="100000"/>
        </a:lnSpc>
        <a:spcBef>
          <a:spcPts val="300"/>
        </a:spcBef>
        <a:spcAft>
          <a:spcPts val="600"/>
        </a:spcAft>
        <a:buClr>
          <a:srgbClr val="ED8428"/>
        </a:buClr>
        <a:buSzPct val="92000"/>
        <a:buFont typeface="Wingdings 2" pitchFamily="18"/>
        <a:buChar char=""/>
        <a:tabLst/>
        <a:defRPr lang="en-US" sz="1400" b="0" i="0" u="none" strike="noStrike" kern="1200" cap="none" spc="0" baseline="0">
          <a:solidFill>
            <a:srgbClr val="3D3D3D"/>
          </a:solidFill>
          <a:uFillTx/>
          <a:latin typeface="Gill Sans MT"/>
        </a:defRPr>
      </a:lvl3pPr>
      <a:lvl4pPr marL="1242002" marR="0" lvl="3" indent="-234004" algn="l" defTabSz="457200" rtl="0" fontAlgn="auto" hangingPunct="1">
        <a:lnSpc>
          <a:spcPct val="100000"/>
        </a:lnSpc>
        <a:spcBef>
          <a:spcPts val="300"/>
        </a:spcBef>
        <a:spcAft>
          <a:spcPts val="600"/>
        </a:spcAft>
        <a:buClr>
          <a:srgbClr val="ED8428"/>
        </a:buClr>
        <a:buSzPct val="92000"/>
        <a:buFont typeface="Wingdings 2" pitchFamily="18"/>
        <a:buChar char=""/>
        <a:tabLst/>
        <a:defRPr lang="en-US" sz="1200" b="0" i="0" u="none" strike="noStrike" kern="1200" cap="none" spc="0" baseline="0">
          <a:solidFill>
            <a:srgbClr val="3D3D3D"/>
          </a:solidFill>
          <a:uFillTx/>
          <a:latin typeface="Gill Sans MT"/>
        </a:defRPr>
      </a:lvl4pPr>
      <a:lvl5pPr marL="1602001" marR="0" lvl="4" indent="-234004" algn="l" defTabSz="457200" rtl="0" fontAlgn="auto" hangingPunct="1">
        <a:lnSpc>
          <a:spcPct val="100000"/>
        </a:lnSpc>
        <a:spcBef>
          <a:spcPts val="300"/>
        </a:spcBef>
        <a:spcAft>
          <a:spcPts val="600"/>
        </a:spcAft>
        <a:buClr>
          <a:srgbClr val="ED8428"/>
        </a:buClr>
        <a:buSzPct val="92000"/>
        <a:buFont typeface="Wingdings 2" pitchFamily="18"/>
        <a:buChar char=""/>
        <a:tabLst/>
        <a:defRPr lang="en-US" sz="1200" b="0" i="0" u="none" strike="noStrike" kern="1200" cap="none" spc="0" baseline="0">
          <a:solidFill>
            <a:srgbClr val="3D3D3D"/>
          </a:solidFill>
          <a:uFillTx/>
          <a:latin typeface="Gill Sans MT"/>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name="Slide3">
    <p:bg>
      <p:bgPr>
        <a:solidFill>
          <a:srgbClr val="FFFFFF"/>
        </a:solidFill>
        <a:effectLst/>
      </p:bgPr>
    </p:bg>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3BB5BDFF-C320-49E4-8851-0C130EA35057}"/>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Gill Sans MT"/>
            </a:endParaRPr>
          </a:p>
        </p:txBody>
      </p:sp>
      <p:sp>
        <p:nvSpPr>
          <p:cNvPr id="3" name="Title 1">
            <a:extLst>
              <a:ext uri="{FF2B5EF4-FFF2-40B4-BE49-F238E27FC236}">
                <a16:creationId xmlns:a16="http://schemas.microsoft.com/office/drawing/2014/main" id="{AD9EBD09-FC23-4A9A-B364-EA1D89CBA668}"/>
              </a:ext>
            </a:extLst>
          </p:cNvPr>
          <p:cNvSpPr txBox="1">
            <a:spLocks noGrp="1"/>
          </p:cNvSpPr>
          <p:nvPr>
            <p:ph type="ctrTitle"/>
          </p:nvPr>
        </p:nvSpPr>
        <p:spPr>
          <a:xfrm>
            <a:off x="1287776" y="2070145"/>
            <a:ext cx="10099552" cy="3300947"/>
          </a:xfrm>
        </p:spPr>
        <p:txBody>
          <a:bodyPr anchor="ctr">
            <a:normAutofit fontScale="90000"/>
          </a:bodyPr>
          <a:lstStyle/>
          <a:p>
            <a:pPr lvl="0" algn="ctr"/>
            <a:r>
              <a:rPr lang="en-IE" sz="4000" dirty="0">
                <a:solidFill>
                  <a:schemeClr val="tx1"/>
                </a:solidFill>
                <a:effectLst/>
                <a:latin typeface="Calibri" panose="020F0502020204030204" pitchFamily="34" charset="0"/>
                <a:ea typeface="Calibri" panose="020F0502020204030204" pitchFamily="34" charset="0"/>
              </a:rPr>
              <a:t>Headed item 17: Scheme of priority for Affordable Housing dwelling purchase arrangements</a:t>
            </a:r>
            <a:br>
              <a:rPr lang="en-US" sz="4000" dirty="0">
                <a:solidFill>
                  <a:srgbClr val="3D3D3D"/>
                </a:solidFill>
              </a:rPr>
            </a:br>
            <a:br>
              <a:rPr lang="en-US" sz="4000" dirty="0">
                <a:solidFill>
                  <a:schemeClr val="accent2"/>
                </a:solidFill>
              </a:rPr>
            </a:br>
            <a:r>
              <a:rPr lang="en-US" sz="2800" dirty="0">
                <a:solidFill>
                  <a:schemeClr val="accent2"/>
                </a:solidFill>
              </a:rPr>
              <a:t>Meeting of south Dublin County Council</a:t>
            </a:r>
            <a:br>
              <a:rPr lang="en-US" sz="2800" dirty="0">
                <a:solidFill>
                  <a:schemeClr val="accent2"/>
                </a:solidFill>
              </a:rPr>
            </a:br>
            <a:r>
              <a:rPr lang="en-US" sz="2800" dirty="0">
                <a:solidFill>
                  <a:schemeClr val="accent2"/>
                </a:solidFill>
              </a:rPr>
              <a:t>1oth October 2022</a:t>
            </a:r>
            <a:endParaRPr lang="en-US" sz="4000" dirty="0">
              <a:solidFill>
                <a:schemeClr val="accent2"/>
              </a:solidFill>
            </a:endParaRPr>
          </a:p>
        </p:txBody>
      </p:sp>
      <p:sp>
        <p:nvSpPr>
          <p:cNvPr id="5" name="Rectangle 10">
            <a:extLst>
              <a:ext uri="{FF2B5EF4-FFF2-40B4-BE49-F238E27FC236}">
                <a16:creationId xmlns:a16="http://schemas.microsoft.com/office/drawing/2014/main" id="{39D5C52A-7EAF-40FB-945B-2C0CAA6C670B}"/>
              </a:ext>
            </a:extLst>
          </p:cNvPr>
          <p:cNvSpPr>
            <a:spLocks noMove="1" noResize="1"/>
          </p:cNvSpPr>
          <p:nvPr/>
        </p:nvSpPr>
        <p:spPr>
          <a:xfrm>
            <a:off x="446528" y="457200"/>
            <a:ext cx="7579571" cy="643609"/>
          </a:xfrm>
          <a:prstGeom prst="rect">
            <a:avLst/>
          </a:prstGeom>
          <a:solidFill>
            <a:srgbClr val="ED8428"/>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6" name="Rectangle 12">
            <a:extLst>
              <a:ext uri="{FF2B5EF4-FFF2-40B4-BE49-F238E27FC236}">
                <a16:creationId xmlns:a16="http://schemas.microsoft.com/office/drawing/2014/main" id="{21516C9E-42EB-4154-8856-364A1E9A46DE}"/>
              </a:ext>
            </a:extLst>
          </p:cNvPr>
          <p:cNvSpPr>
            <a:spLocks noMove="1" noResize="1"/>
          </p:cNvSpPr>
          <p:nvPr/>
        </p:nvSpPr>
        <p:spPr>
          <a:xfrm>
            <a:off x="8129875" y="453642"/>
            <a:ext cx="3615592" cy="645109"/>
          </a:xfrm>
          <a:prstGeom prst="rect">
            <a:avLst/>
          </a:prstGeom>
          <a:solidFill>
            <a:srgbClr val="969FA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7" name="Rectangle 14">
            <a:extLst>
              <a:ext uri="{FF2B5EF4-FFF2-40B4-BE49-F238E27FC236}">
                <a16:creationId xmlns:a16="http://schemas.microsoft.com/office/drawing/2014/main" id="{6A34CEF5-B4C3-46EA-9253-485FAFBD9380}"/>
              </a:ext>
            </a:extLst>
          </p:cNvPr>
          <p:cNvSpPr>
            <a:spLocks noMove="1" noResize="1"/>
          </p:cNvSpPr>
          <p:nvPr/>
        </p:nvSpPr>
        <p:spPr>
          <a:xfrm>
            <a:off x="446528" y="5707629"/>
            <a:ext cx="11293909" cy="649224"/>
          </a:xfrm>
          <a:prstGeom prst="rect">
            <a:avLst/>
          </a:prstGeom>
          <a:solidFill>
            <a:srgbClr val="4653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pic>
        <p:nvPicPr>
          <p:cNvPr id="8" name="Picture 9">
            <a:extLst>
              <a:ext uri="{FF2B5EF4-FFF2-40B4-BE49-F238E27FC236}">
                <a16:creationId xmlns:a16="http://schemas.microsoft.com/office/drawing/2014/main" id="{AC960178-67AB-4506-95AB-0919B3DC802E}"/>
              </a:ext>
            </a:extLst>
          </p:cNvPr>
          <p:cNvPicPr>
            <a:picLocks noChangeAspect="1"/>
          </p:cNvPicPr>
          <p:nvPr/>
        </p:nvPicPr>
        <p:blipFill>
          <a:blip r:embed="rId2"/>
          <a:stretch>
            <a:fillRect/>
          </a:stretch>
        </p:blipFill>
        <p:spPr>
          <a:xfrm>
            <a:off x="8782825" y="1098751"/>
            <a:ext cx="2957612" cy="1251119"/>
          </a:xfrm>
          <a:prstGeom prst="rect">
            <a:avLst/>
          </a:prstGeom>
          <a:noFill/>
          <a:ln cap="flat">
            <a:noFill/>
          </a:ln>
        </p:spPr>
      </p:pic>
    </p:spTree>
  </p:cSld>
  <p:clrMapOvr>
    <a:masterClrMapping/>
  </p:clrMapOvr>
  <mc:AlternateContent xmlns:mc="http://schemas.openxmlformats.org/markup-compatibility/2006" xmlns:p14="http://schemas.microsoft.com/office/powerpoint/2010/main">
    <mc:Choice Requires="p14">
      <p:transition spd="slow" p14:dur="2000" advTm="8049"/>
    </mc:Choice>
    <mc:Fallback xmlns="">
      <p:transition spd="slow" advTm="8049"/>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E7845-318E-4C43-AE2C-79D456B75D43}"/>
              </a:ext>
            </a:extLst>
          </p:cNvPr>
          <p:cNvSpPr>
            <a:spLocks noGrp="1"/>
          </p:cNvSpPr>
          <p:nvPr>
            <p:ph type="title"/>
          </p:nvPr>
        </p:nvSpPr>
        <p:spPr/>
        <p:txBody>
          <a:bodyPr>
            <a:normAutofit/>
          </a:bodyPr>
          <a:lstStyle/>
          <a:p>
            <a:r>
              <a:rPr lang="en-US" sz="3200" dirty="0">
                <a:solidFill>
                  <a:schemeClr val="bg1"/>
                </a:solidFill>
              </a:rPr>
              <a:t>Affordable Housing ACT, 2021 &amp; REGULATIONS 2022</a:t>
            </a:r>
            <a:endParaRPr lang="en-IE" sz="3200" dirty="0">
              <a:solidFill>
                <a:schemeClr val="bg1"/>
              </a:solidFill>
            </a:endParaRPr>
          </a:p>
        </p:txBody>
      </p:sp>
      <p:sp>
        <p:nvSpPr>
          <p:cNvPr id="16" name="TextBox 15">
            <a:extLst>
              <a:ext uri="{FF2B5EF4-FFF2-40B4-BE49-F238E27FC236}">
                <a16:creationId xmlns:a16="http://schemas.microsoft.com/office/drawing/2014/main" id="{CEBDEED7-074B-FA34-5F87-5D47AD2258F0}"/>
              </a:ext>
            </a:extLst>
          </p:cNvPr>
          <p:cNvSpPr txBox="1"/>
          <p:nvPr/>
        </p:nvSpPr>
        <p:spPr>
          <a:xfrm>
            <a:off x="378690" y="1948873"/>
            <a:ext cx="11148985" cy="4524315"/>
          </a:xfrm>
          <a:prstGeom prst="rect">
            <a:avLst/>
          </a:prstGeom>
          <a:noFill/>
        </p:spPr>
        <p:txBody>
          <a:bodyPr wrap="square" rtlCol="0">
            <a:spAutoFit/>
          </a:bodyPr>
          <a:lstStyle/>
          <a:p>
            <a:pPr defTabSz="457200">
              <a:buClr>
                <a:srgbClr val="ED8428"/>
              </a:buClr>
              <a:buSzPct val="92000"/>
            </a:pPr>
            <a:r>
              <a:rPr lang="en-GB" sz="2400" dirty="0">
                <a:solidFill>
                  <a:srgbClr val="ED8428"/>
                </a:solidFill>
                <a:latin typeface="Gill Sans MT" panose="020B0502020104020203" pitchFamily="34" charset="0"/>
              </a:rPr>
              <a:t>Affordable Housing Act, 2021</a:t>
            </a:r>
          </a:p>
          <a:p>
            <a:pPr defTabSz="457200">
              <a:buClr>
                <a:srgbClr val="ED8428"/>
              </a:buClr>
              <a:buSzPct val="92000"/>
            </a:pPr>
            <a:r>
              <a:rPr lang="en-GB" sz="2400" dirty="0">
                <a:solidFill>
                  <a:srgbClr val="ED8428"/>
                </a:solidFill>
                <a:latin typeface="Gill Sans MT" panose="020B0502020104020203" pitchFamily="34" charset="0"/>
              </a:rPr>
              <a:t>Section 12:  </a:t>
            </a:r>
            <a:r>
              <a:rPr lang="en-GB" sz="2400" b="0" i="0" dirty="0">
                <a:solidFill>
                  <a:srgbClr val="666666"/>
                </a:solidFill>
                <a:effectLst/>
                <a:latin typeface="Gill Sans MT" panose="020B0502020104020203" pitchFamily="34" charset="0"/>
              </a:rPr>
              <a:t>A housing authority may….facilitate the purchase of affordable dwellings by eligible applicants in accordance with a scheme of priority.</a:t>
            </a:r>
          </a:p>
          <a:p>
            <a:pPr defTabSz="457200">
              <a:buClr>
                <a:srgbClr val="ED8428"/>
              </a:buClr>
              <a:buSzPct val="92000"/>
            </a:pPr>
            <a:endParaRPr lang="en-GB" sz="2400" dirty="0">
              <a:solidFill>
                <a:srgbClr val="ED8428"/>
              </a:solidFill>
              <a:latin typeface="Gill Sans MT" panose="020B0502020104020203" pitchFamily="34" charset="0"/>
            </a:endParaRPr>
          </a:p>
          <a:p>
            <a:pPr defTabSz="457200">
              <a:buClr>
                <a:srgbClr val="ED8428"/>
              </a:buClr>
              <a:buSzPct val="92000"/>
            </a:pPr>
            <a:r>
              <a:rPr lang="en-GB" sz="2400" dirty="0">
                <a:solidFill>
                  <a:srgbClr val="ED8428"/>
                </a:solidFill>
                <a:latin typeface="Gill Sans MT" panose="020B0502020104020203" pitchFamily="34" charset="0"/>
              </a:rPr>
              <a:t>Affordable Housing (No. 2) Regulations, 2022 (S.I. 183)</a:t>
            </a:r>
          </a:p>
          <a:p>
            <a:pPr indent="0" defTabSz="457200">
              <a:buClr>
                <a:srgbClr val="ED8428"/>
              </a:buClr>
              <a:buSzPct val="92000"/>
              <a:buNone/>
            </a:pPr>
            <a:r>
              <a:rPr lang="en-GB" sz="2400" dirty="0">
                <a:solidFill>
                  <a:srgbClr val="ED8428"/>
                </a:solidFill>
                <a:latin typeface="Gill Sans MT" panose="020B0502020104020203" pitchFamily="34" charset="0"/>
              </a:rPr>
              <a:t>Regulation 5</a:t>
            </a:r>
            <a:r>
              <a:rPr lang="en-IE" sz="2400" dirty="0">
                <a:solidFill>
                  <a:srgbClr val="ED8428"/>
                </a:solidFill>
                <a:latin typeface="Gill Sans MT" panose="020B0502020104020203" pitchFamily="34" charset="0"/>
              </a:rPr>
              <a:t>: </a:t>
            </a:r>
            <a:r>
              <a:rPr lang="en-IE" sz="2400" dirty="0">
                <a:solidFill>
                  <a:srgbClr val="666666"/>
                </a:solidFill>
                <a:latin typeface="Gill Sans MT" panose="020B0502020104020203" pitchFamily="34" charset="0"/>
              </a:rPr>
              <a:t>Scheme of priority for affordable dwelling purchase arrangements</a:t>
            </a:r>
          </a:p>
          <a:p>
            <a:pPr marL="342900" indent="-342900" defTabSz="457200">
              <a:buClr>
                <a:srgbClr val="ED8428"/>
              </a:buClr>
              <a:buSzPct val="92000"/>
              <a:buFont typeface="Arial" panose="020B0604020202020204" pitchFamily="34" charset="0"/>
              <a:buChar char="•"/>
            </a:pPr>
            <a:r>
              <a:rPr lang="en-IE" sz="2400" b="1" dirty="0">
                <a:solidFill>
                  <a:srgbClr val="666666"/>
                </a:solidFill>
                <a:latin typeface="Gill Sans MT" panose="020B0502020104020203" pitchFamily="34" charset="0"/>
              </a:rPr>
              <a:t>70% of homes - </a:t>
            </a:r>
            <a:r>
              <a:rPr lang="en-IE" sz="2400" dirty="0">
                <a:solidFill>
                  <a:srgbClr val="666666"/>
                </a:solidFill>
                <a:latin typeface="Gill Sans MT" panose="020B0502020104020203" pitchFamily="34" charset="0"/>
              </a:rPr>
              <a:t>to be allocated based on: </a:t>
            </a:r>
          </a:p>
          <a:p>
            <a:pPr marL="720725" lvl="1" indent="-360363" defTabSz="457200">
              <a:buClr>
                <a:srgbClr val="ED8428"/>
              </a:buClr>
              <a:buSzPct val="92000"/>
              <a:buFont typeface="+mj-lt"/>
              <a:buAutoNum type="alphaLcParenR"/>
              <a:tabLst>
                <a:tab pos="895350" algn="l"/>
              </a:tabLst>
            </a:pPr>
            <a:r>
              <a:rPr lang="en-IE" sz="2400" dirty="0">
                <a:solidFill>
                  <a:srgbClr val="666666"/>
                </a:solidFill>
                <a:latin typeface="Gill Sans MT" panose="020B0502020104020203" pitchFamily="34" charset="0"/>
              </a:rPr>
              <a:t>Household size</a:t>
            </a:r>
          </a:p>
          <a:p>
            <a:pPr marL="720725" lvl="1" indent="-360363" defTabSz="457200">
              <a:buClr>
                <a:srgbClr val="ED8428"/>
              </a:buClr>
              <a:buSzPct val="92000"/>
              <a:buFont typeface="+mj-lt"/>
              <a:buAutoNum type="alphaLcParenR"/>
              <a:tabLst>
                <a:tab pos="895350" algn="l"/>
              </a:tabLst>
            </a:pPr>
            <a:r>
              <a:rPr lang="en-IE" sz="2400" dirty="0">
                <a:solidFill>
                  <a:srgbClr val="666666"/>
                </a:solidFill>
                <a:latin typeface="Gill Sans MT" panose="020B0502020104020203" pitchFamily="34" charset="0"/>
              </a:rPr>
              <a:t>“first-come first-served”. </a:t>
            </a:r>
          </a:p>
          <a:p>
            <a:pPr marL="342900" lvl="3" indent="-342900" defTabSz="457200">
              <a:buClr>
                <a:srgbClr val="ED8428"/>
              </a:buClr>
              <a:buSzPct val="92000"/>
              <a:buFont typeface="Arial" panose="020B0604020202020204" pitchFamily="34" charset="0"/>
              <a:buChar char="•"/>
            </a:pPr>
            <a:r>
              <a:rPr lang="en-IE" sz="2400" b="1" dirty="0">
                <a:solidFill>
                  <a:srgbClr val="666666"/>
                </a:solidFill>
                <a:latin typeface="Gill Sans MT" panose="020B0502020104020203" pitchFamily="34" charset="0"/>
              </a:rPr>
              <a:t>30% of homes </a:t>
            </a:r>
            <a:r>
              <a:rPr lang="en-IE" sz="2400" dirty="0">
                <a:solidFill>
                  <a:srgbClr val="666666"/>
                </a:solidFill>
                <a:latin typeface="Gill Sans MT" panose="020B0502020104020203" pitchFamily="34" charset="0"/>
              </a:rPr>
              <a:t>- firstly prioritised on basis of household size but additional local criteria can then be applied (e.g. allocated to persons resident for minimum period,  allocated to persons living within specified distance etc.)</a:t>
            </a:r>
            <a:endParaRPr lang="en-IE" dirty="0"/>
          </a:p>
        </p:txBody>
      </p:sp>
    </p:spTree>
    <p:extLst>
      <p:ext uri="{BB962C8B-B14F-4D97-AF65-F5344CB8AC3E}">
        <p14:creationId xmlns:p14="http://schemas.microsoft.com/office/powerpoint/2010/main" val="2396492830"/>
      </p:ext>
    </p:extLst>
  </p:cSld>
  <p:clrMapOvr>
    <a:masterClrMapping/>
  </p:clrMapOvr>
  <mc:AlternateContent xmlns:mc="http://schemas.openxmlformats.org/markup-compatibility/2006" xmlns:p14="http://schemas.microsoft.com/office/powerpoint/2010/main">
    <mc:Choice Requires="p14">
      <p:transition spd="slow" p14:dur="2000" advTm="27239"/>
    </mc:Choice>
    <mc:Fallback xmlns="">
      <p:transition spd="slow" advTm="27239"/>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E7845-318E-4C43-AE2C-79D456B75D43}"/>
              </a:ext>
            </a:extLst>
          </p:cNvPr>
          <p:cNvSpPr>
            <a:spLocks noGrp="1"/>
          </p:cNvSpPr>
          <p:nvPr>
            <p:ph type="title"/>
          </p:nvPr>
        </p:nvSpPr>
        <p:spPr/>
        <p:txBody>
          <a:bodyPr>
            <a:normAutofit/>
          </a:bodyPr>
          <a:lstStyle/>
          <a:p>
            <a:r>
              <a:rPr lang="en-US" sz="3200" dirty="0">
                <a:solidFill>
                  <a:schemeClr val="bg1"/>
                </a:solidFill>
              </a:rPr>
              <a:t>DRAFT SCHEME FORMAT</a:t>
            </a:r>
            <a:endParaRPr lang="en-IE" sz="3200" dirty="0">
              <a:solidFill>
                <a:schemeClr val="bg1"/>
              </a:solidFill>
            </a:endParaRPr>
          </a:p>
        </p:txBody>
      </p:sp>
      <p:sp>
        <p:nvSpPr>
          <p:cNvPr id="16" name="TextBox 15">
            <a:extLst>
              <a:ext uri="{FF2B5EF4-FFF2-40B4-BE49-F238E27FC236}">
                <a16:creationId xmlns:a16="http://schemas.microsoft.com/office/drawing/2014/main" id="{CEBDEED7-074B-FA34-5F87-5D47AD2258F0}"/>
              </a:ext>
            </a:extLst>
          </p:cNvPr>
          <p:cNvSpPr txBox="1"/>
          <p:nvPr/>
        </p:nvSpPr>
        <p:spPr>
          <a:xfrm>
            <a:off x="461818" y="1841242"/>
            <a:ext cx="11148985" cy="5016758"/>
          </a:xfrm>
          <a:prstGeom prst="rect">
            <a:avLst/>
          </a:prstGeom>
          <a:noFill/>
        </p:spPr>
        <p:txBody>
          <a:bodyPr wrap="square" rtlCol="0">
            <a:spAutoFit/>
          </a:bodyPr>
          <a:lstStyle/>
          <a:p>
            <a:pPr indent="0" defTabSz="457200">
              <a:buClr>
                <a:srgbClr val="ED8428"/>
              </a:buClr>
              <a:buSzPct val="92000"/>
              <a:buNone/>
            </a:pPr>
            <a:r>
              <a:rPr lang="en-GB" sz="2400" dirty="0">
                <a:solidFill>
                  <a:srgbClr val="ED8428"/>
                </a:solidFill>
                <a:latin typeface="Gill Sans MT" panose="020B0502020104020203" pitchFamily="34" charset="0"/>
              </a:rPr>
              <a:t>Part 1</a:t>
            </a:r>
            <a:r>
              <a:rPr lang="en-IE" sz="2400" dirty="0">
                <a:solidFill>
                  <a:srgbClr val="ED8428"/>
                </a:solidFill>
                <a:latin typeface="Gill Sans MT" panose="020B0502020104020203" pitchFamily="34" charset="0"/>
              </a:rPr>
              <a:t>: </a:t>
            </a:r>
            <a:r>
              <a:rPr lang="en-GB" sz="2400" dirty="0"/>
              <a:t>Manner in which Affordable Dwellings will be made available</a:t>
            </a:r>
            <a:endParaRPr lang="en-IE" sz="2400" dirty="0">
              <a:solidFill>
                <a:srgbClr val="666666"/>
              </a:solidFill>
              <a:latin typeface="Gill Sans MT" panose="020B0502020104020203" pitchFamily="34" charset="0"/>
            </a:endParaRPr>
          </a:p>
          <a:p>
            <a:pPr marL="342900" indent="-342900" defTabSz="457200">
              <a:buClr>
                <a:srgbClr val="ED8428"/>
              </a:buClr>
              <a:buSzPct val="92000"/>
              <a:buFont typeface="Arial" panose="020B0604020202020204" pitchFamily="34" charset="0"/>
              <a:buChar char="•"/>
            </a:pPr>
            <a:r>
              <a:rPr lang="en-IE" sz="2400" dirty="0"/>
              <a:t>Income eligibility (which will be based on purchase price)</a:t>
            </a:r>
          </a:p>
          <a:p>
            <a:pPr marL="342900" indent="-342900" defTabSz="457200">
              <a:buClr>
                <a:srgbClr val="ED8428"/>
              </a:buClr>
              <a:buSzPct val="92000"/>
              <a:buFont typeface="Arial" panose="020B0604020202020204" pitchFamily="34" charset="0"/>
              <a:buChar char="•"/>
            </a:pPr>
            <a:r>
              <a:rPr lang="en-IE" sz="2400" dirty="0"/>
              <a:t>Advertisement: details of available properties/prices and when/how to apply</a:t>
            </a:r>
          </a:p>
          <a:p>
            <a:pPr marL="342900" indent="-342900" defTabSz="457200">
              <a:buClr>
                <a:srgbClr val="ED8428"/>
              </a:buClr>
              <a:buSzPct val="92000"/>
              <a:buFont typeface="Arial" panose="020B0604020202020204" pitchFamily="34" charset="0"/>
              <a:buChar char="•"/>
            </a:pPr>
            <a:r>
              <a:rPr lang="en-IE" sz="2400" dirty="0"/>
              <a:t>Applications on a “per scheme” basis</a:t>
            </a:r>
          </a:p>
          <a:p>
            <a:pPr defTabSz="457200">
              <a:buClr>
                <a:srgbClr val="ED8428"/>
              </a:buClr>
              <a:buSzPct val="92000"/>
            </a:pPr>
            <a:r>
              <a:rPr lang="en-GB" sz="2400" dirty="0">
                <a:solidFill>
                  <a:srgbClr val="ED8428"/>
                </a:solidFill>
                <a:latin typeface="Gill Sans MT" panose="020B0502020104020203" pitchFamily="34" charset="0"/>
              </a:rPr>
              <a:t>Part 2:</a:t>
            </a:r>
            <a:r>
              <a:rPr lang="en-IE" sz="2400" dirty="0">
                <a:solidFill>
                  <a:srgbClr val="ED8428"/>
                </a:solidFill>
                <a:latin typeface="Gill Sans MT" panose="020B0502020104020203" pitchFamily="34" charset="0"/>
              </a:rPr>
              <a:t> </a:t>
            </a:r>
            <a:r>
              <a:rPr lang="en-GB" sz="2400" dirty="0"/>
              <a:t>Order of Priority for Eligible Households</a:t>
            </a:r>
          </a:p>
          <a:p>
            <a:pPr defTabSz="457200">
              <a:buClr>
                <a:srgbClr val="ED8428"/>
              </a:buClr>
              <a:buSzPct val="92000"/>
            </a:pPr>
            <a:r>
              <a:rPr lang="en-GB" sz="2400" dirty="0"/>
              <a:t>Where demand exceeds supply, priority is determined by…….</a:t>
            </a:r>
          </a:p>
          <a:p>
            <a:pPr marL="342900" indent="-342900" defTabSz="457200">
              <a:buClr>
                <a:srgbClr val="ED8428"/>
              </a:buClr>
              <a:buSzPct val="92000"/>
              <a:buFont typeface="Arial" panose="020B0604020202020204" pitchFamily="34" charset="0"/>
              <a:buChar char="•"/>
            </a:pPr>
            <a:r>
              <a:rPr lang="en-GB" sz="2400" dirty="0"/>
              <a:t>(for at least 70% of available properties) accommodation needs of household size; then by time/date of application</a:t>
            </a:r>
          </a:p>
          <a:p>
            <a:pPr marL="342900" indent="-342900" defTabSz="457200">
              <a:buClr>
                <a:srgbClr val="ED8428"/>
              </a:buClr>
              <a:buSzPct val="92000"/>
              <a:buFont typeface="Arial" panose="020B0604020202020204" pitchFamily="34" charset="0"/>
              <a:buChar char="•"/>
            </a:pPr>
            <a:endParaRPr lang="en-GB" sz="2400" dirty="0"/>
          </a:p>
          <a:p>
            <a:pPr marL="342900" indent="-342900" defTabSz="457200">
              <a:buClr>
                <a:srgbClr val="ED8428"/>
              </a:buClr>
              <a:buSzPct val="92000"/>
              <a:buFont typeface="Arial" panose="020B0604020202020204" pitchFamily="34" charset="0"/>
              <a:buChar char="•"/>
            </a:pPr>
            <a:endParaRPr lang="en-GB" sz="2400" dirty="0"/>
          </a:p>
          <a:p>
            <a:pPr marL="342900" indent="-342900" defTabSz="457200">
              <a:buClr>
                <a:srgbClr val="ED8428"/>
              </a:buClr>
              <a:buSzPct val="92000"/>
              <a:buFont typeface="Arial" panose="020B0604020202020204" pitchFamily="34" charset="0"/>
              <a:buChar char="•"/>
            </a:pPr>
            <a:endParaRPr lang="en-GB" sz="2800" dirty="0"/>
          </a:p>
          <a:p>
            <a:pPr marL="342900" indent="-342900" defTabSz="457200">
              <a:buClr>
                <a:srgbClr val="ED8428"/>
              </a:buClr>
              <a:buSzPct val="92000"/>
              <a:buFont typeface="Arial" panose="020B0604020202020204" pitchFamily="34" charset="0"/>
              <a:buChar char="•"/>
            </a:pPr>
            <a:r>
              <a:rPr lang="en-GB" sz="2400" dirty="0"/>
              <a:t>(for up to 30% of available properties) accommodation needs of household size; then  local discretionary criteria; then by time/date of application</a:t>
            </a:r>
            <a:endParaRPr lang="en-IE" sz="2400" dirty="0">
              <a:solidFill>
                <a:srgbClr val="666666"/>
              </a:solidFill>
              <a:latin typeface="Gill Sans MT" panose="020B0502020104020203" pitchFamily="34" charset="0"/>
            </a:endParaRPr>
          </a:p>
        </p:txBody>
      </p:sp>
      <p:graphicFrame>
        <p:nvGraphicFramePr>
          <p:cNvPr id="3" name="Table 2">
            <a:extLst>
              <a:ext uri="{FF2B5EF4-FFF2-40B4-BE49-F238E27FC236}">
                <a16:creationId xmlns:a16="http://schemas.microsoft.com/office/drawing/2014/main" id="{41F83F5F-3F0F-DCC7-46B7-15D0A9752CC9}"/>
              </a:ext>
            </a:extLst>
          </p:cNvPr>
          <p:cNvGraphicFramePr>
            <a:graphicFrameLocks noGrp="1"/>
          </p:cNvGraphicFramePr>
          <p:nvPr>
            <p:extLst>
              <p:ext uri="{D42A27DB-BD31-4B8C-83A1-F6EECF244321}">
                <p14:modId xmlns:p14="http://schemas.microsoft.com/office/powerpoint/2010/main" val="2197576991"/>
              </p:ext>
            </p:extLst>
          </p:nvPr>
        </p:nvGraphicFramePr>
        <p:xfrm>
          <a:off x="665015" y="4812337"/>
          <a:ext cx="10742590" cy="1122045"/>
        </p:xfrm>
        <a:graphic>
          <a:graphicData uri="http://schemas.openxmlformats.org/drawingml/2006/table">
            <a:tbl>
              <a:tblPr firstRow="1" firstCol="1" bandRow="1">
                <a:tableStyleId>{5C22544A-7EE6-4342-B048-85BDC9FD1C3A}</a:tableStyleId>
              </a:tblPr>
              <a:tblGrid>
                <a:gridCol w="5367026">
                  <a:extLst>
                    <a:ext uri="{9D8B030D-6E8A-4147-A177-3AD203B41FA5}">
                      <a16:colId xmlns:a16="http://schemas.microsoft.com/office/drawing/2014/main" val="1501622698"/>
                    </a:ext>
                  </a:extLst>
                </a:gridCol>
                <a:gridCol w="5375564">
                  <a:extLst>
                    <a:ext uri="{9D8B030D-6E8A-4147-A177-3AD203B41FA5}">
                      <a16:colId xmlns:a16="http://schemas.microsoft.com/office/drawing/2014/main" val="1672132781"/>
                    </a:ext>
                  </a:extLst>
                </a:gridCol>
              </a:tblGrid>
              <a:tr h="141951">
                <a:tc>
                  <a:txBody>
                    <a:bodyPr/>
                    <a:lstStyle/>
                    <a:p>
                      <a:pPr algn="ctr">
                        <a:lnSpc>
                          <a:spcPct val="107000"/>
                        </a:lnSpc>
                        <a:spcAft>
                          <a:spcPts val="800"/>
                        </a:spcAft>
                      </a:pPr>
                      <a:r>
                        <a:rPr lang="en-IE" sz="2400" dirty="0">
                          <a:solidFill>
                            <a:sysClr val="windowText" lastClr="000000"/>
                          </a:solidFill>
                          <a:effectLst/>
                        </a:rPr>
                        <a:t>Dwelling Type</a:t>
                      </a:r>
                      <a:endParaRPr lang="en-IE" sz="24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r>
                        <a:rPr lang="en-IE" sz="2400">
                          <a:solidFill>
                            <a:sysClr val="windowText" lastClr="000000"/>
                          </a:solidFill>
                          <a:effectLst/>
                        </a:rPr>
                        <a:t>Meets accommodation needs of:</a:t>
                      </a:r>
                      <a:endParaRPr lang="en-IE" sz="240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48199855"/>
                  </a:ext>
                </a:extLst>
              </a:tr>
              <a:tr h="169891">
                <a:tc>
                  <a:txBody>
                    <a:bodyPr/>
                    <a:lstStyle/>
                    <a:p>
                      <a:pPr algn="ctr">
                        <a:lnSpc>
                          <a:spcPct val="107000"/>
                        </a:lnSpc>
                        <a:spcAft>
                          <a:spcPts val="800"/>
                        </a:spcAft>
                      </a:pPr>
                      <a:r>
                        <a:rPr lang="en-IE" sz="2400" b="0" dirty="0">
                          <a:solidFill>
                            <a:sysClr val="windowText" lastClr="000000"/>
                          </a:solidFill>
                          <a:effectLst/>
                        </a:rPr>
                        <a:t>Three-bedroom dwelling</a:t>
                      </a:r>
                      <a:endParaRPr lang="en-IE" sz="24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r>
                        <a:rPr lang="en-IE" sz="2400" dirty="0">
                          <a:solidFill>
                            <a:sysClr val="windowText" lastClr="000000"/>
                          </a:solidFill>
                          <a:effectLst/>
                        </a:rPr>
                        <a:t>2 or more-person household</a:t>
                      </a:r>
                      <a:endParaRPr lang="en-IE" sz="24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44534485"/>
                  </a:ext>
                </a:extLst>
              </a:tr>
              <a:tr h="264160">
                <a:tc>
                  <a:txBody>
                    <a:bodyPr/>
                    <a:lstStyle/>
                    <a:p>
                      <a:pPr algn="ctr">
                        <a:lnSpc>
                          <a:spcPct val="107000"/>
                        </a:lnSpc>
                        <a:spcAft>
                          <a:spcPts val="800"/>
                        </a:spcAft>
                      </a:pPr>
                      <a:r>
                        <a:rPr lang="en-IE" sz="2400" b="0" dirty="0">
                          <a:solidFill>
                            <a:sysClr val="windowText" lastClr="000000"/>
                          </a:solidFill>
                          <a:effectLst/>
                        </a:rPr>
                        <a:t>Four-bedroom dwelling</a:t>
                      </a:r>
                      <a:endParaRPr lang="en-IE" sz="24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r>
                        <a:rPr lang="en-IE" sz="2400" dirty="0">
                          <a:solidFill>
                            <a:sysClr val="windowText" lastClr="000000"/>
                          </a:solidFill>
                          <a:effectLst/>
                        </a:rPr>
                        <a:t>3 or more-person household</a:t>
                      </a:r>
                      <a:endParaRPr lang="en-IE" sz="24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83430908"/>
                  </a:ext>
                </a:extLst>
              </a:tr>
            </a:tbl>
          </a:graphicData>
        </a:graphic>
      </p:graphicFrame>
    </p:spTree>
    <p:extLst>
      <p:ext uri="{BB962C8B-B14F-4D97-AF65-F5344CB8AC3E}">
        <p14:creationId xmlns:p14="http://schemas.microsoft.com/office/powerpoint/2010/main" val="254483418"/>
      </p:ext>
    </p:extLst>
  </p:cSld>
  <p:clrMapOvr>
    <a:masterClrMapping/>
  </p:clrMapOvr>
  <mc:AlternateContent xmlns:mc="http://schemas.openxmlformats.org/markup-compatibility/2006" xmlns:p14="http://schemas.microsoft.com/office/powerpoint/2010/main">
    <mc:Choice Requires="p14">
      <p:transition spd="slow" p14:dur="2000" advTm="27239"/>
    </mc:Choice>
    <mc:Fallback xmlns="">
      <p:transition spd="slow" advTm="27239"/>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E7845-318E-4C43-AE2C-79D456B75D43}"/>
              </a:ext>
            </a:extLst>
          </p:cNvPr>
          <p:cNvSpPr>
            <a:spLocks noGrp="1"/>
          </p:cNvSpPr>
          <p:nvPr>
            <p:ph type="title"/>
          </p:nvPr>
        </p:nvSpPr>
        <p:spPr/>
        <p:txBody>
          <a:bodyPr>
            <a:normAutofit/>
          </a:bodyPr>
          <a:lstStyle/>
          <a:p>
            <a:r>
              <a:rPr lang="en-US" sz="3200" dirty="0">
                <a:solidFill>
                  <a:schemeClr val="bg1"/>
                </a:solidFill>
              </a:rPr>
              <a:t>DRAFT SCHEME FOR CONSIDERATION</a:t>
            </a:r>
            <a:endParaRPr lang="en-IE" sz="3200" dirty="0">
              <a:solidFill>
                <a:schemeClr val="bg1"/>
              </a:solidFill>
            </a:endParaRPr>
          </a:p>
        </p:txBody>
      </p:sp>
      <p:sp>
        <p:nvSpPr>
          <p:cNvPr id="16" name="TextBox 15">
            <a:extLst>
              <a:ext uri="{FF2B5EF4-FFF2-40B4-BE49-F238E27FC236}">
                <a16:creationId xmlns:a16="http://schemas.microsoft.com/office/drawing/2014/main" id="{CEBDEED7-074B-FA34-5F87-5D47AD2258F0}"/>
              </a:ext>
            </a:extLst>
          </p:cNvPr>
          <p:cNvSpPr txBox="1"/>
          <p:nvPr/>
        </p:nvSpPr>
        <p:spPr>
          <a:xfrm>
            <a:off x="378690" y="1948873"/>
            <a:ext cx="11148985" cy="4719241"/>
          </a:xfrm>
          <a:prstGeom prst="rect">
            <a:avLst/>
          </a:prstGeom>
          <a:noFill/>
        </p:spPr>
        <p:txBody>
          <a:bodyPr wrap="square" rtlCol="0">
            <a:spAutoFit/>
          </a:bodyPr>
          <a:lstStyle/>
          <a:p>
            <a:pPr marL="342900" indent="-342900" defTabSz="457200">
              <a:spcBef>
                <a:spcPts val="500"/>
              </a:spcBef>
              <a:spcAft>
                <a:spcPts val="600"/>
              </a:spcAft>
              <a:buClr>
                <a:srgbClr val="ED8428"/>
              </a:buClr>
              <a:buSzPct val="92000"/>
              <a:buFont typeface="Arial" panose="020B0604020202020204" pitchFamily="34" charset="0"/>
              <a:buChar char="•"/>
            </a:pPr>
            <a:r>
              <a:rPr lang="en-GB" sz="2400" b="0" i="0" dirty="0">
                <a:solidFill>
                  <a:srgbClr val="666666"/>
                </a:solidFill>
                <a:effectLst/>
                <a:latin typeface="Gill Sans MT" panose="020B0502020104020203" pitchFamily="34" charset="0"/>
              </a:rPr>
              <a:t>Housing SPC working grou</a:t>
            </a:r>
            <a:r>
              <a:rPr lang="en-GB" sz="2400" dirty="0">
                <a:solidFill>
                  <a:srgbClr val="666666"/>
                </a:solidFill>
                <a:latin typeface="Gill Sans MT" panose="020B0502020104020203" pitchFamily="34" charset="0"/>
              </a:rPr>
              <a:t>p established in May 2022:  considered legislation, existing schemes, discretionary options &amp; related information &amp; brought draft scheme to SPC</a:t>
            </a:r>
          </a:p>
          <a:p>
            <a:pPr marL="342900" indent="-342900" defTabSz="457200">
              <a:spcBef>
                <a:spcPts val="500"/>
              </a:spcBef>
              <a:spcAft>
                <a:spcPts val="600"/>
              </a:spcAft>
              <a:buClr>
                <a:srgbClr val="ED8428"/>
              </a:buClr>
              <a:buSzPct val="92000"/>
              <a:buFont typeface="Arial" panose="020B0604020202020204" pitchFamily="34" charset="0"/>
              <a:buChar char="•"/>
            </a:pPr>
            <a:r>
              <a:rPr lang="en-GB" sz="2400" b="1" dirty="0">
                <a:solidFill>
                  <a:srgbClr val="ED8428"/>
                </a:solidFill>
                <a:latin typeface="Gill Sans MT" panose="020B0502020104020203" pitchFamily="34" charset="0"/>
              </a:rPr>
              <a:t>SPC </a:t>
            </a:r>
            <a:r>
              <a:rPr lang="en-GB" sz="2400" b="1" dirty="0">
                <a:solidFill>
                  <a:schemeClr val="accent2"/>
                </a:solidFill>
                <a:latin typeface="Gill Sans MT" panose="020B0502020104020203" pitchFamily="34" charset="0"/>
              </a:rPr>
              <a:t>Recommendation</a:t>
            </a:r>
            <a:r>
              <a:rPr lang="en-GB" sz="2400" b="1" i="0" dirty="0">
                <a:solidFill>
                  <a:schemeClr val="accent2"/>
                </a:solidFill>
                <a:effectLst/>
                <a:latin typeface="Gill Sans MT" panose="020B0502020104020203" pitchFamily="34" charset="0"/>
              </a:rPr>
              <a:t>: </a:t>
            </a:r>
            <a:r>
              <a:rPr lang="en-GB" sz="2400" dirty="0">
                <a:solidFill>
                  <a:schemeClr val="accent2"/>
                </a:solidFill>
                <a:latin typeface="Gill Sans MT" panose="020B0502020104020203" pitchFamily="34" charset="0"/>
              </a:rPr>
              <a:t>discretionary 30% of properties for applicants who have been resident in South Dublin County for a minimum of 5 years at any stage </a:t>
            </a:r>
          </a:p>
          <a:p>
            <a:pPr marL="342900" indent="-342900" defTabSz="457200">
              <a:spcBef>
                <a:spcPts val="500"/>
              </a:spcBef>
              <a:spcAft>
                <a:spcPts val="600"/>
              </a:spcAft>
              <a:buClr>
                <a:srgbClr val="ED8428"/>
              </a:buClr>
              <a:buSzPct val="92000"/>
              <a:buFont typeface="Arial" panose="020B0604020202020204" pitchFamily="34" charset="0"/>
              <a:buChar char="•"/>
            </a:pPr>
            <a:r>
              <a:rPr lang="en-GB" sz="2400" dirty="0">
                <a:solidFill>
                  <a:srgbClr val="666666"/>
                </a:solidFill>
                <a:latin typeface="Gill Sans MT" panose="020B0502020104020203" pitchFamily="34" charset="0"/>
              </a:rPr>
              <a:t>Draft scheme prepared on this basis and submitted to Minister for review (required under section 11(7) of the Act) – confirmation of </a:t>
            </a:r>
            <a:r>
              <a:rPr lang="en-GB" sz="2400" b="0" i="0" dirty="0">
                <a:solidFill>
                  <a:srgbClr val="666666"/>
                </a:solidFill>
                <a:effectLst/>
                <a:latin typeface="Gill Sans MT" panose="020B0502020104020203" pitchFamily="34" charset="0"/>
              </a:rPr>
              <a:t>Ministerial approval for scheme for consideration by the Council was received on 3</a:t>
            </a:r>
            <a:r>
              <a:rPr lang="en-GB" sz="2400" b="0" i="0" baseline="30000" dirty="0">
                <a:solidFill>
                  <a:srgbClr val="666666"/>
                </a:solidFill>
                <a:effectLst/>
                <a:latin typeface="Gill Sans MT" panose="020B0502020104020203" pitchFamily="34" charset="0"/>
              </a:rPr>
              <a:t>rd</a:t>
            </a:r>
            <a:r>
              <a:rPr lang="en-GB" sz="2400" b="0" i="0" dirty="0">
                <a:solidFill>
                  <a:srgbClr val="666666"/>
                </a:solidFill>
                <a:effectLst/>
                <a:latin typeface="Gill Sans MT" panose="020B0502020104020203" pitchFamily="34" charset="0"/>
              </a:rPr>
              <a:t> October 2022</a:t>
            </a:r>
            <a:endParaRPr lang="en-GB" sz="2400" b="1" i="0" dirty="0">
              <a:solidFill>
                <a:srgbClr val="666666"/>
              </a:solidFill>
              <a:effectLst/>
              <a:latin typeface="Gill Sans MT" panose="020B0502020104020203" pitchFamily="34" charset="0"/>
            </a:endParaRPr>
          </a:p>
          <a:p>
            <a:pPr marL="342900" indent="-342900" defTabSz="457200">
              <a:spcBef>
                <a:spcPts val="500"/>
              </a:spcBef>
              <a:spcAft>
                <a:spcPts val="600"/>
              </a:spcAft>
              <a:buClr>
                <a:srgbClr val="ED8428"/>
              </a:buClr>
              <a:buSzPct val="92000"/>
              <a:buFont typeface="Arial" panose="020B0604020202020204" pitchFamily="34" charset="0"/>
              <a:buChar char="•"/>
            </a:pPr>
            <a:r>
              <a:rPr lang="en-GB" sz="2400" dirty="0">
                <a:solidFill>
                  <a:srgbClr val="ED8428"/>
                </a:solidFill>
                <a:latin typeface="Gill Sans MT" panose="020B0502020104020203" pitchFamily="34" charset="0"/>
              </a:rPr>
              <a:t>Approval of scheme is a reserved function of the Council and is required to be in place prior to any future affordable homes being advertised.</a:t>
            </a:r>
          </a:p>
          <a:p>
            <a:pPr marL="342900" indent="-342900" defTabSz="457200">
              <a:spcBef>
                <a:spcPts val="500"/>
              </a:spcBef>
              <a:spcAft>
                <a:spcPts val="600"/>
              </a:spcAft>
              <a:buClr>
                <a:srgbClr val="ED8428"/>
              </a:buClr>
              <a:buSzPct val="92000"/>
              <a:buFont typeface="Arial" panose="020B0604020202020204" pitchFamily="34" charset="0"/>
              <a:buChar char="•"/>
            </a:pPr>
            <a:r>
              <a:rPr lang="en-GB" sz="2400" dirty="0">
                <a:solidFill>
                  <a:srgbClr val="666666"/>
                </a:solidFill>
                <a:latin typeface="Gill Sans MT" panose="020B0502020104020203" pitchFamily="34" charset="0"/>
              </a:rPr>
              <a:t>Scheme will be published on our website &amp; can be reviewed/amended by the Council in future as required</a:t>
            </a:r>
            <a:endParaRPr lang="en-IE" dirty="0"/>
          </a:p>
        </p:txBody>
      </p:sp>
    </p:spTree>
    <p:extLst>
      <p:ext uri="{BB962C8B-B14F-4D97-AF65-F5344CB8AC3E}">
        <p14:creationId xmlns:p14="http://schemas.microsoft.com/office/powerpoint/2010/main" val="3609819782"/>
      </p:ext>
    </p:extLst>
  </p:cSld>
  <p:clrMapOvr>
    <a:masterClrMapping/>
  </p:clrMapOvr>
  <mc:AlternateContent xmlns:mc="http://schemas.openxmlformats.org/markup-compatibility/2006" xmlns:p14="http://schemas.microsoft.com/office/powerpoint/2010/main">
    <mc:Choice Requires="p14">
      <p:transition spd="slow" p14:dur="2000" advTm="27239"/>
    </mc:Choice>
    <mc:Fallback xmlns="">
      <p:transition spd="slow" advTm="27239"/>
    </mc:Fallback>
  </mc:AlternateContent>
</p:sld>
</file>

<file path=ppt/theme/theme1.xml><?xml version="1.0" encoding="utf-8"?>
<a:theme xmlns:a="http://schemas.openxmlformats.org/drawingml/2006/main" name="Dividend">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nti- Social Behaviour- SPC" id="{F6D5B0F7-B82E-42EC-BA39-8C214D39869A}" vid="{37BC15E6-2362-4B71-ABD4-6F515B0F53D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3787</TotalTime>
  <Words>430</Words>
  <Application>Microsoft Office PowerPoint</Application>
  <PresentationFormat>Widescreen</PresentationFormat>
  <Paragraphs>35</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Gill Sans MT</vt:lpstr>
      <vt:lpstr>Wingdings 2</vt:lpstr>
      <vt:lpstr>Dividend</vt:lpstr>
      <vt:lpstr>Headed item 17: Scheme of priority for Affordable Housing dwelling purchase arrangements  Meeting of south Dublin County Council 1oth October 2022</vt:lpstr>
      <vt:lpstr>Affordable Housing ACT, 2021 &amp; REGULATIONS 2022</vt:lpstr>
      <vt:lpstr>DRAFT SCHEME FORMAT</vt:lpstr>
      <vt:lpstr>DRAFT SCHEME FOR CONSIDERATION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aNti-social Behaviour</dc:title>
  <dc:creator>Elaine Leech</dc:creator>
  <cp:lastModifiedBy>Colm Ward</cp:lastModifiedBy>
  <cp:revision>52</cp:revision>
  <cp:lastPrinted>2021-11-09T16:35:25Z</cp:lastPrinted>
  <dcterms:created xsi:type="dcterms:W3CDTF">2020-11-30T15:28:36Z</dcterms:created>
  <dcterms:modified xsi:type="dcterms:W3CDTF">2022-10-05T07:55:19Z</dcterms:modified>
</cp:coreProperties>
</file>