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10"/>
  </p:notesMasterIdLst>
  <p:handoutMasterIdLst>
    <p:handoutMasterId r:id="rId11"/>
  </p:handoutMasterIdLst>
  <p:sldIdLst>
    <p:sldId id="298" r:id="rId5"/>
    <p:sldId id="277" r:id="rId6"/>
    <p:sldId id="294" r:id="rId7"/>
    <p:sldId id="295" r:id="rId8"/>
    <p:sldId id="297" r:id="rId9"/>
  </p:sldIdLst>
  <p:sldSz cx="12801600" cy="9601200" type="A3"/>
  <p:notesSz cx="14662150" cy="10234613"/>
  <p:defaultTextStyle>
    <a:defPPr>
      <a:defRPr lang="en-US"/>
    </a:defPPr>
    <a:lvl1pPr marL="0" algn="l" defTabSz="1075284" rtl="0" eaLnBrk="1" latinLnBrk="0" hangingPunct="1">
      <a:defRPr sz="2117" kern="1200">
        <a:solidFill>
          <a:schemeClr val="tx1"/>
        </a:solidFill>
        <a:latin typeface="+mn-lt"/>
        <a:ea typeface="+mn-ea"/>
        <a:cs typeface="+mn-cs"/>
      </a:defRPr>
    </a:lvl1pPr>
    <a:lvl2pPr marL="537641" algn="l" defTabSz="1075284" rtl="0" eaLnBrk="1" latinLnBrk="0" hangingPunct="1">
      <a:defRPr sz="2117" kern="1200">
        <a:solidFill>
          <a:schemeClr val="tx1"/>
        </a:solidFill>
        <a:latin typeface="+mn-lt"/>
        <a:ea typeface="+mn-ea"/>
        <a:cs typeface="+mn-cs"/>
      </a:defRPr>
    </a:lvl2pPr>
    <a:lvl3pPr marL="1075284" algn="l" defTabSz="1075284" rtl="0" eaLnBrk="1" latinLnBrk="0" hangingPunct="1">
      <a:defRPr sz="2117" kern="1200">
        <a:solidFill>
          <a:schemeClr val="tx1"/>
        </a:solidFill>
        <a:latin typeface="+mn-lt"/>
        <a:ea typeface="+mn-ea"/>
        <a:cs typeface="+mn-cs"/>
      </a:defRPr>
    </a:lvl3pPr>
    <a:lvl4pPr marL="1612926" algn="l" defTabSz="1075284" rtl="0" eaLnBrk="1" latinLnBrk="0" hangingPunct="1">
      <a:defRPr sz="2117" kern="1200">
        <a:solidFill>
          <a:schemeClr val="tx1"/>
        </a:solidFill>
        <a:latin typeface="+mn-lt"/>
        <a:ea typeface="+mn-ea"/>
        <a:cs typeface="+mn-cs"/>
      </a:defRPr>
    </a:lvl4pPr>
    <a:lvl5pPr marL="2150568" algn="l" defTabSz="1075284" rtl="0" eaLnBrk="1" latinLnBrk="0" hangingPunct="1">
      <a:defRPr sz="2117" kern="1200">
        <a:solidFill>
          <a:schemeClr val="tx1"/>
        </a:solidFill>
        <a:latin typeface="+mn-lt"/>
        <a:ea typeface="+mn-ea"/>
        <a:cs typeface="+mn-cs"/>
      </a:defRPr>
    </a:lvl5pPr>
    <a:lvl6pPr marL="2688209" algn="l" defTabSz="1075284" rtl="0" eaLnBrk="1" latinLnBrk="0" hangingPunct="1">
      <a:defRPr sz="2117" kern="1200">
        <a:solidFill>
          <a:schemeClr val="tx1"/>
        </a:solidFill>
        <a:latin typeface="+mn-lt"/>
        <a:ea typeface="+mn-ea"/>
        <a:cs typeface="+mn-cs"/>
      </a:defRPr>
    </a:lvl6pPr>
    <a:lvl7pPr marL="3225850" algn="l" defTabSz="1075284" rtl="0" eaLnBrk="1" latinLnBrk="0" hangingPunct="1">
      <a:defRPr sz="2117" kern="1200">
        <a:solidFill>
          <a:schemeClr val="tx1"/>
        </a:solidFill>
        <a:latin typeface="+mn-lt"/>
        <a:ea typeface="+mn-ea"/>
        <a:cs typeface="+mn-cs"/>
      </a:defRPr>
    </a:lvl7pPr>
    <a:lvl8pPr marL="3763493" algn="l" defTabSz="1075284" rtl="0" eaLnBrk="1" latinLnBrk="0" hangingPunct="1">
      <a:defRPr sz="2117" kern="1200">
        <a:solidFill>
          <a:schemeClr val="tx1"/>
        </a:solidFill>
        <a:latin typeface="+mn-lt"/>
        <a:ea typeface="+mn-ea"/>
        <a:cs typeface="+mn-cs"/>
      </a:defRPr>
    </a:lvl8pPr>
    <a:lvl9pPr marL="4301135" algn="l" defTabSz="1075284" rtl="0" eaLnBrk="1" latinLnBrk="0" hangingPunct="1">
      <a:defRPr sz="211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360" userDrawn="1">
          <p15:clr>
            <a:srgbClr val="A4A3A4"/>
          </p15:clr>
        </p15:guide>
        <p15:guide id="2" pos="426" userDrawn="1">
          <p15:clr>
            <a:srgbClr val="A4A3A4"/>
          </p15:clr>
        </p15:guide>
        <p15:guide id="3" pos="7820" userDrawn="1">
          <p15:clr>
            <a:srgbClr val="A4A3A4"/>
          </p15:clr>
        </p15:guide>
        <p15:guide id="4" orient="horz" pos="144" userDrawn="1">
          <p15:clr>
            <a:srgbClr val="A4A3A4"/>
          </p15:clr>
        </p15:guide>
        <p15:guide id="5" orient="horz" pos="54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6D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1554" y="132"/>
      </p:cViewPr>
      <p:guideLst>
        <p:guide orient="horz" pos="5360"/>
        <p:guide pos="426"/>
        <p:guide pos="7820"/>
        <p:guide orient="horz" pos="144"/>
        <p:guide orient="horz" pos="542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F6ED8B-CF52-4A64-BACC-61D9C1041E04}"/>
              </a:ext>
            </a:extLst>
          </p:cNvPr>
          <p:cNvSpPr>
            <a:spLocks noGrp="1"/>
          </p:cNvSpPr>
          <p:nvPr>
            <p:ph type="hdr" sz="quarter"/>
          </p:nvPr>
        </p:nvSpPr>
        <p:spPr>
          <a:xfrm>
            <a:off x="4" y="0"/>
            <a:ext cx="6353598" cy="513508"/>
          </a:xfrm>
          <a:prstGeom prst="rect">
            <a:avLst/>
          </a:prstGeom>
        </p:spPr>
        <p:txBody>
          <a:bodyPr vert="horz" lIns="142245" tIns="71123" rIns="142245" bIns="71123" rtlCol="0"/>
          <a:lstStyle>
            <a:lvl1pPr algn="l">
              <a:defRPr sz="1900"/>
            </a:lvl1pPr>
          </a:lstStyle>
          <a:p>
            <a:endParaRPr lang="en-US" dirty="0"/>
          </a:p>
        </p:txBody>
      </p:sp>
      <p:sp>
        <p:nvSpPr>
          <p:cNvPr id="3" name="Date Placeholder 2">
            <a:extLst>
              <a:ext uri="{FF2B5EF4-FFF2-40B4-BE49-F238E27FC236}">
                <a16:creationId xmlns:a16="http://schemas.microsoft.com/office/drawing/2014/main" id="{0D7022B2-02C5-4E03-99BC-0BA3C57AC49B}"/>
              </a:ext>
            </a:extLst>
          </p:cNvPr>
          <p:cNvSpPr>
            <a:spLocks noGrp="1"/>
          </p:cNvSpPr>
          <p:nvPr>
            <p:ph type="dt" sz="quarter" idx="1"/>
          </p:nvPr>
        </p:nvSpPr>
        <p:spPr>
          <a:xfrm>
            <a:off x="8305163" y="0"/>
            <a:ext cx="6353598" cy="513508"/>
          </a:xfrm>
          <a:prstGeom prst="rect">
            <a:avLst/>
          </a:prstGeom>
        </p:spPr>
        <p:txBody>
          <a:bodyPr vert="horz" lIns="142245" tIns="71123" rIns="142245" bIns="71123" rtlCol="0"/>
          <a:lstStyle>
            <a:lvl1pPr algn="r">
              <a:defRPr sz="1900"/>
            </a:lvl1pPr>
          </a:lstStyle>
          <a:p>
            <a:fld id="{F352A77B-D33C-49B3-A83C-450AA2ED72B3}" type="datetimeFigureOut">
              <a:rPr lang="en-US" smtClean="0"/>
              <a:t>10/3/2022</a:t>
            </a:fld>
            <a:endParaRPr lang="en-US" dirty="0"/>
          </a:p>
        </p:txBody>
      </p:sp>
      <p:sp>
        <p:nvSpPr>
          <p:cNvPr id="4" name="Footer Placeholder 3">
            <a:extLst>
              <a:ext uri="{FF2B5EF4-FFF2-40B4-BE49-F238E27FC236}">
                <a16:creationId xmlns:a16="http://schemas.microsoft.com/office/drawing/2014/main" id="{BC3FEE8C-8D38-4F2A-950E-071C6823E271}"/>
              </a:ext>
            </a:extLst>
          </p:cNvPr>
          <p:cNvSpPr>
            <a:spLocks noGrp="1"/>
          </p:cNvSpPr>
          <p:nvPr>
            <p:ph type="ftr" sz="quarter" idx="2"/>
          </p:nvPr>
        </p:nvSpPr>
        <p:spPr>
          <a:xfrm>
            <a:off x="4" y="9721108"/>
            <a:ext cx="6353598" cy="513507"/>
          </a:xfrm>
          <a:prstGeom prst="rect">
            <a:avLst/>
          </a:prstGeom>
        </p:spPr>
        <p:txBody>
          <a:bodyPr vert="horz" lIns="142245" tIns="71123" rIns="142245" bIns="71123" rtlCol="0" anchor="b"/>
          <a:lstStyle>
            <a:lvl1pPr algn="l">
              <a:defRPr sz="1900"/>
            </a:lvl1pPr>
          </a:lstStyle>
          <a:p>
            <a:endParaRPr lang="en-US" dirty="0"/>
          </a:p>
        </p:txBody>
      </p:sp>
      <p:sp>
        <p:nvSpPr>
          <p:cNvPr id="5" name="Slide Number Placeholder 4">
            <a:extLst>
              <a:ext uri="{FF2B5EF4-FFF2-40B4-BE49-F238E27FC236}">
                <a16:creationId xmlns:a16="http://schemas.microsoft.com/office/drawing/2014/main" id="{8C567A6D-959B-4552-AB8D-4CCA819CAA71}"/>
              </a:ext>
            </a:extLst>
          </p:cNvPr>
          <p:cNvSpPr>
            <a:spLocks noGrp="1"/>
          </p:cNvSpPr>
          <p:nvPr>
            <p:ph type="sldNum" sz="quarter" idx="3"/>
          </p:nvPr>
        </p:nvSpPr>
        <p:spPr>
          <a:xfrm>
            <a:off x="8305163" y="9721108"/>
            <a:ext cx="6353598" cy="513507"/>
          </a:xfrm>
          <a:prstGeom prst="rect">
            <a:avLst/>
          </a:prstGeom>
        </p:spPr>
        <p:txBody>
          <a:bodyPr vert="horz" lIns="142245" tIns="71123" rIns="142245" bIns="71123" rtlCol="0" anchor="b"/>
          <a:lstStyle>
            <a:lvl1pPr algn="r">
              <a:defRPr sz="1900"/>
            </a:lvl1pPr>
          </a:lstStyle>
          <a:p>
            <a:fld id="{4BF9A36D-7FAC-478F-9944-F324014F6FD1}" type="slidenum">
              <a:rPr lang="en-US" smtClean="0"/>
              <a:t>‹#›</a:t>
            </a:fld>
            <a:endParaRPr lang="en-US" dirty="0"/>
          </a:p>
        </p:txBody>
      </p:sp>
    </p:spTree>
    <p:extLst>
      <p:ext uri="{BB962C8B-B14F-4D97-AF65-F5344CB8AC3E}">
        <p14:creationId xmlns:p14="http://schemas.microsoft.com/office/powerpoint/2010/main" val="13424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6353598" cy="513508"/>
          </a:xfrm>
          <a:prstGeom prst="rect">
            <a:avLst/>
          </a:prstGeom>
        </p:spPr>
        <p:txBody>
          <a:bodyPr vert="horz" lIns="142245" tIns="71123" rIns="142245" bIns="71123" rtlCol="0"/>
          <a:lstStyle>
            <a:lvl1pPr algn="l">
              <a:defRPr sz="1900"/>
            </a:lvl1pPr>
          </a:lstStyle>
          <a:p>
            <a:endParaRPr lang="en-US" dirty="0"/>
          </a:p>
        </p:txBody>
      </p:sp>
      <p:sp>
        <p:nvSpPr>
          <p:cNvPr id="3" name="Date Placeholder 2"/>
          <p:cNvSpPr>
            <a:spLocks noGrp="1"/>
          </p:cNvSpPr>
          <p:nvPr>
            <p:ph type="dt" idx="1"/>
          </p:nvPr>
        </p:nvSpPr>
        <p:spPr>
          <a:xfrm>
            <a:off x="8305163" y="0"/>
            <a:ext cx="6353598" cy="513508"/>
          </a:xfrm>
          <a:prstGeom prst="rect">
            <a:avLst/>
          </a:prstGeom>
        </p:spPr>
        <p:txBody>
          <a:bodyPr vert="horz" lIns="142245" tIns="71123" rIns="142245" bIns="71123" rtlCol="0"/>
          <a:lstStyle>
            <a:lvl1pPr algn="r">
              <a:defRPr sz="1900"/>
            </a:lvl1pPr>
          </a:lstStyle>
          <a:p>
            <a:fld id="{E38D8F9A-F5CB-4EF8-A859-ED5E107B9763}" type="datetimeFigureOut">
              <a:rPr lang="en-US" smtClean="0"/>
              <a:t>10/3/2022</a:t>
            </a:fld>
            <a:endParaRPr lang="en-US" dirty="0"/>
          </a:p>
        </p:txBody>
      </p:sp>
      <p:sp>
        <p:nvSpPr>
          <p:cNvPr id="4" name="Slide Image Placeholder 3"/>
          <p:cNvSpPr>
            <a:spLocks noGrp="1" noRot="1" noChangeAspect="1"/>
          </p:cNvSpPr>
          <p:nvPr>
            <p:ph type="sldImg" idx="2"/>
          </p:nvPr>
        </p:nvSpPr>
        <p:spPr>
          <a:xfrm>
            <a:off x="5027613" y="1279525"/>
            <a:ext cx="4606925" cy="3454400"/>
          </a:xfrm>
          <a:prstGeom prst="rect">
            <a:avLst/>
          </a:prstGeom>
          <a:noFill/>
          <a:ln w="12700">
            <a:solidFill>
              <a:prstClr val="black"/>
            </a:solidFill>
          </a:ln>
        </p:spPr>
        <p:txBody>
          <a:bodyPr vert="horz" lIns="142245" tIns="71123" rIns="142245" bIns="71123" rtlCol="0" anchor="ctr"/>
          <a:lstStyle/>
          <a:p>
            <a:endParaRPr lang="en-US" dirty="0"/>
          </a:p>
        </p:txBody>
      </p:sp>
      <p:sp>
        <p:nvSpPr>
          <p:cNvPr id="5" name="Notes Placeholder 4"/>
          <p:cNvSpPr>
            <a:spLocks noGrp="1"/>
          </p:cNvSpPr>
          <p:nvPr>
            <p:ph type="body" sz="quarter" idx="3"/>
          </p:nvPr>
        </p:nvSpPr>
        <p:spPr>
          <a:xfrm>
            <a:off x="1466216" y="4925409"/>
            <a:ext cx="11729719" cy="4029879"/>
          </a:xfrm>
          <a:prstGeom prst="rect">
            <a:avLst/>
          </a:prstGeom>
        </p:spPr>
        <p:txBody>
          <a:bodyPr vert="horz" lIns="142245" tIns="71123" rIns="142245" bIns="711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4" y="9721108"/>
            <a:ext cx="6353598" cy="513507"/>
          </a:xfrm>
          <a:prstGeom prst="rect">
            <a:avLst/>
          </a:prstGeom>
        </p:spPr>
        <p:txBody>
          <a:bodyPr vert="horz" lIns="142245" tIns="71123" rIns="142245" bIns="71123" rtlCol="0" anchor="b"/>
          <a:lstStyle>
            <a:lvl1pPr algn="l">
              <a:defRPr sz="1900"/>
            </a:lvl1pPr>
          </a:lstStyle>
          <a:p>
            <a:endParaRPr lang="en-US" dirty="0"/>
          </a:p>
        </p:txBody>
      </p:sp>
      <p:sp>
        <p:nvSpPr>
          <p:cNvPr id="7" name="Slide Number Placeholder 6"/>
          <p:cNvSpPr>
            <a:spLocks noGrp="1"/>
          </p:cNvSpPr>
          <p:nvPr>
            <p:ph type="sldNum" sz="quarter" idx="5"/>
          </p:nvPr>
        </p:nvSpPr>
        <p:spPr>
          <a:xfrm>
            <a:off x="8305163" y="9721108"/>
            <a:ext cx="6353598" cy="513507"/>
          </a:xfrm>
          <a:prstGeom prst="rect">
            <a:avLst/>
          </a:prstGeom>
        </p:spPr>
        <p:txBody>
          <a:bodyPr vert="horz" lIns="142245" tIns="71123" rIns="142245" bIns="71123" rtlCol="0" anchor="b"/>
          <a:lstStyle>
            <a:lvl1pPr algn="r">
              <a:defRPr sz="1900"/>
            </a:lvl1pPr>
          </a:lstStyle>
          <a:p>
            <a:fld id="{D4B9A9E5-4F7F-4A7D-9DE1-899232329269}" type="slidenum">
              <a:rPr lang="en-US" smtClean="0"/>
              <a:t>‹#›</a:t>
            </a:fld>
            <a:endParaRPr lang="en-US" dirty="0"/>
          </a:p>
        </p:txBody>
      </p:sp>
    </p:spTree>
    <p:extLst>
      <p:ext uri="{BB962C8B-B14F-4D97-AF65-F5344CB8AC3E}">
        <p14:creationId xmlns:p14="http://schemas.microsoft.com/office/powerpoint/2010/main" val="1387783183"/>
      </p:ext>
    </p:extLst>
  </p:cSld>
  <p:clrMap bg1="lt1" tx1="dk1" bg2="lt2" tx2="dk2" accent1="accent1" accent2="accent2" accent3="accent3" accent4="accent4" accent5="accent5" accent6="accent6" hlink="hlink" folHlink="folHlink"/>
  <p:notesStyle>
    <a:lvl1pPr marL="0" algn="l" defTabSz="1075284" rtl="0" eaLnBrk="1" latinLnBrk="0" hangingPunct="1">
      <a:defRPr sz="1411" kern="1200">
        <a:solidFill>
          <a:schemeClr val="tx1"/>
        </a:solidFill>
        <a:latin typeface="+mn-lt"/>
        <a:ea typeface="+mn-ea"/>
        <a:cs typeface="+mn-cs"/>
      </a:defRPr>
    </a:lvl1pPr>
    <a:lvl2pPr marL="537641" algn="l" defTabSz="1075284" rtl="0" eaLnBrk="1" latinLnBrk="0" hangingPunct="1">
      <a:defRPr sz="1411" kern="1200">
        <a:solidFill>
          <a:schemeClr val="tx1"/>
        </a:solidFill>
        <a:latin typeface="+mn-lt"/>
        <a:ea typeface="+mn-ea"/>
        <a:cs typeface="+mn-cs"/>
      </a:defRPr>
    </a:lvl2pPr>
    <a:lvl3pPr marL="1075284" algn="l" defTabSz="1075284" rtl="0" eaLnBrk="1" latinLnBrk="0" hangingPunct="1">
      <a:defRPr sz="1411" kern="1200">
        <a:solidFill>
          <a:schemeClr val="tx1"/>
        </a:solidFill>
        <a:latin typeface="+mn-lt"/>
        <a:ea typeface="+mn-ea"/>
        <a:cs typeface="+mn-cs"/>
      </a:defRPr>
    </a:lvl3pPr>
    <a:lvl4pPr marL="1612926" algn="l" defTabSz="1075284" rtl="0" eaLnBrk="1" latinLnBrk="0" hangingPunct="1">
      <a:defRPr sz="1411" kern="1200">
        <a:solidFill>
          <a:schemeClr val="tx1"/>
        </a:solidFill>
        <a:latin typeface="+mn-lt"/>
        <a:ea typeface="+mn-ea"/>
        <a:cs typeface="+mn-cs"/>
      </a:defRPr>
    </a:lvl4pPr>
    <a:lvl5pPr marL="2150568" algn="l" defTabSz="1075284" rtl="0" eaLnBrk="1" latinLnBrk="0" hangingPunct="1">
      <a:defRPr sz="1411" kern="1200">
        <a:solidFill>
          <a:schemeClr val="tx1"/>
        </a:solidFill>
        <a:latin typeface="+mn-lt"/>
        <a:ea typeface="+mn-ea"/>
        <a:cs typeface="+mn-cs"/>
      </a:defRPr>
    </a:lvl5pPr>
    <a:lvl6pPr marL="2688209" algn="l" defTabSz="1075284" rtl="0" eaLnBrk="1" latinLnBrk="0" hangingPunct="1">
      <a:defRPr sz="1411" kern="1200">
        <a:solidFill>
          <a:schemeClr val="tx1"/>
        </a:solidFill>
        <a:latin typeface="+mn-lt"/>
        <a:ea typeface="+mn-ea"/>
        <a:cs typeface="+mn-cs"/>
      </a:defRPr>
    </a:lvl6pPr>
    <a:lvl7pPr marL="3225850" algn="l" defTabSz="1075284" rtl="0" eaLnBrk="1" latinLnBrk="0" hangingPunct="1">
      <a:defRPr sz="1411" kern="1200">
        <a:solidFill>
          <a:schemeClr val="tx1"/>
        </a:solidFill>
        <a:latin typeface="+mn-lt"/>
        <a:ea typeface="+mn-ea"/>
        <a:cs typeface="+mn-cs"/>
      </a:defRPr>
    </a:lvl7pPr>
    <a:lvl8pPr marL="3763493" algn="l" defTabSz="1075284" rtl="0" eaLnBrk="1" latinLnBrk="0" hangingPunct="1">
      <a:defRPr sz="1411" kern="1200">
        <a:solidFill>
          <a:schemeClr val="tx1"/>
        </a:solidFill>
        <a:latin typeface="+mn-lt"/>
        <a:ea typeface="+mn-ea"/>
        <a:cs typeface="+mn-cs"/>
      </a:defRPr>
    </a:lvl8pPr>
    <a:lvl9pPr marL="4301135" algn="l" defTabSz="1075284" rtl="0" eaLnBrk="1" latinLnBrk="0" hangingPunct="1">
      <a:defRPr sz="141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736843" y="6208776"/>
            <a:ext cx="5188860" cy="1571083"/>
          </a:xfrm>
        </p:spPr>
        <p:txBody>
          <a:bodyPr anchor="b">
            <a:noAutofit/>
          </a:bodyPr>
          <a:lstStyle>
            <a:lvl1pPr algn="l">
              <a:defRPr sz="3600" cap="all" spc="150" baseline="0"/>
            </a:lvl1pPr>
          </a:lstStyle>
          <a:p>
            <a:r>
              <a:rPr lang="en-US" dirty="0"/>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6736843" y="7821646"/>
            <a:ext cx="5188860" cy="555324"/>
          </a:xfrm>
        </p:spPr>
        <p:txBody>
          <a:bodyPr>
            <a:normAutofit/>
          </a:bodyPr>
          <a:lstStyle>
            <a:lvl1pPr marL="0" indent="0" algn="l">
              <a:lnSpc>
                <a:spcPct val="100000"/>
              </a:lnSpc>
              <a:buNone/>
              <a:defRPr sz="1600"/>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en-US"/>
              <a:t>Click to edit Master subtitle style</a:t>
            </a:r>
          </a:p>
        </p:txBody>
      </p:sp>
      <p:pic>
        <p:nvPicPr>
          <p:cNvPr id="8" name="Graphic 7">
            <a:extLst>
              <a:ext uri="{FF2B5EF4-FFF2-40B4-BE49-F238E27FC236}">
                <a16:creationId xmlns:a16="http://schemas.microsoft.com/office/drawing/2014/main" id="{A04F1E16-9A84-4D0E-9706-79C396AF6AE6}"/>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9358" t="23650" b="-1"/>
          <a:stretch/>
        </p:blipFill>
        <p:spPr>
          <a:xfrm>
            <a:off x="0" y="5"/>
            <a:ext cx="9962728" cy="7076052"/>
          </a:xfrm>
          <a:prstGeom prst="rect">
            <a:avLst/>
          </a:prstGeom>
        </p:spPr>
      </p:pic>
    </p:spTree>
    <p:extLst>
      <p:ext uri="{BB962C8B-B14F-4D97-AF65-F5344CB8AC3E}">
        <p14:creationId xmlns:p14="http://schemas.microsoft.com/office/powerpoint/2010/main" val="913108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979414" y="1249053"/>
            <a:ext cx="8842772" cy="1855788"/>
          </a:xfrm>
        </p:spPr>
        <p:txBody>
          <a:bodyPr>
            <a:normAutofit/>
          </a:bodyPr>
          <a:lstStyle>
            <a:lvl1pPr algn="ctr">
              <a:defRPr lang="en-US" sz="2800" kern="1200" cap="all" spc="150" baseline="0" dirty="0">
                <a:solidFill>
                  <a:schemeClr val="bg1"/>
                </a:solidFill>
                <a:latin typeface="+mj-lt"/>
                <a:ea typeface="+mj-ea"/>
                <a:cs typeface="+mj-cs"/>
              </a:defRPr>
            </a:lvl1pPr>
          </a:lstStyle>
          <a:p>
            <a:r>
              <a:rPr lang="en-US"/>
              <a:t>CLICK TO EDIT MASTER TITLE STYLE</a:t>
            </a:r>
          </a:p>
        </p:txBody>
      </p:sp>
      <p:pic>
        <p:nvPicPr>
          <p:cNvPr id="11" name="Graphic 10">
            <a:extLst>
              <a:ext uri="{FF2B5EF4-FFF2-40B4-BE49-F238E27FC236}">
                <a16:creationId xmlns:a16="http://schemas.microsoft.com/office/drawing/2014/main" id="{B38B0D13-BD5F-460B-B337-F4A9342026D0}"/>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38398" y="3301210"/>
            <a:ext cx="2560320" cy="2827020"/>
          </a:xfrm>
          <a:prstGeom prst="rect">
            <a:avLst/>
          </a:prstGeom>
        </p:spPr>
      </p:pic>
      <p:pic>
        <p:nvPicPr>
          <p:cNvPr id="13" name="Graphic 12">
            <a:extLst>
              <a:ext uri="{FF2B5EF4-FFF2-40B4-BE49-F238E27FC236}">
                <a16:creationId xmlns:a16="http://schemas.microsoft.com/office/drawing/2014/main" id="{BE72876B-D3DA-4462-9E24-3354D8D02A27}"/>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50658" y="3544572"/>
            <a:ext cx="2300289" cy="2720340"/>
          </a:xfrm>
          <a:prstGeom prst="rect">
            <a:avLst/>
          </a:prstGeom>
        </p:spPr>
      </p:pic>
      <p:pic>
        <p:nvPicPr>
          <p:cNvPr id="15" name="Graphic 14">
            <a:extLst>
              <a:ext uri="{FF2B5EF4-FFF2-40B4-BE49-F238E27FC236}">
                <a16:creationId xmlns:a16="http://schemas.microsoft.com/office/drawing/2014/main" id="{14A539B6-6E3F-41BA-ACE2-76E8BB651636}"/>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62889" y="3389478"/>
            <a:ext cx="2440305" cy="2880360"/>
          </a:xfrm>
          <a:prstGeom prst="rect">
            <a:avLst/>
          </a:prstGeom>
        </p:spPr>
      </p:pic>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167049" y="4290461"/>
            <a:ext cx="1303020" cy="1153477"/>
          </a:xfrm>
        </p:spPr>
        <p:txBody>
          <a:bodyPr anchor="ctr">
            <a:noAutofit/>
          </a:bodyPr>
          <a:lstStyle>
            <a:lvl1pPr marL="0" indent="0" algn="ctr">
              <a:buNone/>
              <a:defRPr lang="en-US" sz="4000" kern="1200" cap="all" spc="150" baseline="0" dirty="0" smtClean="0">
                <a:solidFill>
                  <a:schemeClr val="bg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a:t>
            </a:r>
          </a:p>
        </p:txBody>
      </p:sp>
      <p:sp>
        <p:nvSpPr>
          <p:cNvPr id="23" name="Text Placeholder 2">
            <a:extLst>
              <a:ext uri="{FF2B5EF4-FFF2-40B4-BE49-F238E27FC236}">
                <a16:creationId xmlns:a16="http://schemas.microsoft.com/office/drawing/2014/main" id="{A066E2EA-C6EA-4A02-818E-33BD582D92E7}"/>
              </a:ext>
            </a:extLst>
          </p:cNvPr>
          <p:cNvSpPr>
            <a:spLocks noGrp="1"/>
          </p:cNvSpPr>
          <p:nvPr>
            <p:ph type="body" idx="15" hasCustomPrompt="1"/>
          </p:nvPr>
        </p:nvSpPr>
        <p:spPr>
          <a:xfrm>
            <a:off x="5749292" y="4290461"/>
            <a:ext cx="1303020" cy="1153477"/>
          </a:xfrm>
        </p:spPr>
        <p:txBody>
          <a:bodyPr anchor="ctr">
            <a:noAutofit/>
          </a:bodyPr>
          <a:lstStyle>
            <a:lvl1pPr marL="0" indent="0" algn="ctr">
              <a:buNone/>
              <a:defRPr lang="en-US" sz="4000" kern="1200" cap="all" spc="150" baseline="0" dirty="0" smtClean="0">
                <a:solidFill>
                  <a:schemeClr val="bg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a:t>
            </a:r>
          </a:p>
        </p:txBody>
      </p:sp>
      <p:sp>
        <p:nvSpPr>
          <p:cNvPr id="24" name="Text Placeholder 2">
            <a:extLst>
              <a:ext uri="{FF2B5EF4-FFF2-40B4-BE49-F238E27FC236}">
                <a16:creationId xmlns:a16="http://schemas.microsoft.com/office/drawing/2014/main" id="{97B9C3B0-3522-407C-B662-631E19ECC95F}"/>
              </a:ext>
            </a:extLst>
          </p:cNvPr>
          <p:cNvSpPr>
            <a:spLocks noGrp="1"/>
          </p:cNvSpPr>
          <p:nvPr>
            <p:ph type="body" idx="16" hasCustomPrompt="1"/>
          </p:nvPr>
        </p:nvSpPr>
        <p:spPr>
          <a:xfrm>
            <a:off x="9331535" y="4290461"/>
            <a:ext cx="1303020" cy="1153477"/>
          </a:xfrm>
        </p:spPr>
        <p:txBody>
          <a:bodyPr anchor="ctr">
            <a:noAutofit/>
          </a:bodyPr>
          <a:lstStyle>
            <a:lvl1pPr marL="0" indent="0" algn="ctr">
              <a:buNone/>
              <a:defRPr lang="en-US" sz="4000" kern="1200" cap="all" spc="150" baseline="0" dirty="0" smtClean="0">
                <a:solidFill>
                  <a:schemeClr val="bg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186184" y="6753868"/>
            <a:ext cx="3280298" cy="648098"/>
          </a:xfrm>
        </p:spPr>
        <p:txBody>
          <a:bodyPr>
            <a:noAutofit/>
          </a:bodyPr>
          <a:lstStyle>
            <a:lvl1pPr marL="0" indent="0" algn="ctr">
              <a:lnSpc>
                <a:spcPct val="100000"/>
              </a:lnSpc>
              <a:buNone/>
              <a:defRPr sz="2000" cap="all" spc="50" baseline="0">
                <a:solidFill>
                  <a:schemeClr val="bg1"/>
                </a:solidFill>
              </a:defRPr>
            </a:lvl1pPr>
            <a:lvl2pPr marL="457209" indent="0">
              <a:lnSpc>
                <a:spcPct val="100000"/>
              </a:lnSpc>
              <a:buNone/>
              <a:defRPr sz="1400" spc="50" baseline="0">
                <a:solidFill>
                  <a:schemeClr val="bg1"/>
                </a:solidFill>
              </a:defRPr>
            </a:lvl2pPr>
            <a:lvl3pPr marL="914418" indent="0">
              <a:lnSpc>
                <a:spcPct val="100000"/>
              </a:lnSpc>
              <a:buNone/>
              <a:defRPr sz="1400" spc="50" baseline="0">
                <a:solidFill>
                  <a:schemeClr val="bg1"/>
                </a:solidFill>
              </a:defRPr>
            </a:lvl3pPr>
            <a:lvl4pPr marL="1371627" indent="0">
              <a:lnSpc>
                <a:spcPct val="100000"/>
              </a:lnSpc>
              <a:buNone/>
              <a:defRPr sz="1400" spc="50" baseline="0">
                <a:solidFill>
                  <a:schemeClr val="bg1"/>
                </a:solidFill>
              </a:defRPr>
            </a:lvl4pPr>
            <a:lvl5pPr marL="1828837" indent="0">
              <a:lnSpc>
                <a:spcPct val="100000"/>
              </a:lnSpc>
              <a:buNone/>
              <a:defRPr sz="1400" spc="50" baseline="0">
                <a:solidFill>
                  <a:schemeClr val="bg1"/>
                </a:solidFill>
              </a:defRPr>
            </a:lvl5pPr>
          </a:lstStyle>
          <a:p>
            <a:pPr lvl="0"/>
            <a:r>
              <a:rPr lang="en-US"/>
              <a:t>Click to edit Master text styles</a:t>
            </a:r>
          </a:p>
        </p:txBody>
      </p:sp>
      <p:sp>
        <p:nvSpPr>
          <p:cNvPr id="25" name="Content Placeholder 3">
            <a:extLst>
              <a:ext uri="{FF2B5EF4-FFF2-40B4-BE49-F238E27FC236}">
                <a16:creationId xmlns:a16="http://schemas.microsoft.com/office/drawing/2014/main" id="{82D8880F-3EAC-45C9-91F2-19A193791A18}"/>
              </a:ext>
            </a:extLst>
          </p:cNvPr>
          <p:cNvSpPr>
            <a:spLocks noGrp="1"/>
          </p:cNvSpPr>
          <p:nvPr>
            <p:ph sz="half" idx="17"/>
          </p:nvPr>
        </p:nvSpPr>
        <p:spPr>
          <a:xfrm>
            <a:off x="1186184" y="7393073"/>
            <a:ext cx="3280298" cy="648098"/>
          </a:xfrm>
        </p:spPr>
        <p:txBody>
          <a:bodyPr>
            <a:normAutofit/>
          </a:bodyPr>
          <a:lstStyle>
            <a:lvl1pPr marL="0" indent="0" algn="ctr">
              <a:lnSpc>
                <a:spcPct val="100000"/>
              </a:lnSpc>
              <a:buNone/>
              <a:defRPr sz="1400" cap="none" spc="50" baseline="0">
                <a:solidFill>
                  <a:schemeClr val="bg1"/>
                </a:solidFill>
              </a:defRPr>
            </a:lvl1pPr>
            <a:lvl2pPr marL="457209" indent="0">
              <a:lnSpc>
                <a:spcPct val="100000"/>
              </a:lnSpc>
              <a:buNone/>
              <a:defRPr sz="1400" spc="50" baseline="0">
                <a:solidFill>
                  <a:schemeClr val="bg1"/>
                </a:solidFill>
              </a:defRPr>
            </a:lvl2pPr>
            <a:lvl3pPr marL="914418" indent="0">
              <a:lnSpc>
                <a:spcPct val="100000"/>
              </a:lnSpc>
              <a:buNone/>
              <a:defRPr sz="1400" spc="50" baseline="0">
                <a:solidFill>
                  <a:schemeClr val="bg1"/>
                </a:solidFill>
              </a:defRPr>
            </a:lvl3pPr>
            <a:lvl4pPr marL="1371627" indent="0">
              <a:lnSpc>
                <a:spcPct val="100000"/>
              </a:lnSpc>
              <a:buNone/>
              <a:defRPr sz="1400" spc="50" baseline="0">
                <a:solidFill>
                  <a:schemeClr val="bg1"/>
                </a:solidFill>
              </a:defRPr>
            </a:lvl4pPr>
            <a:lvl5pPr marL="1828837" indent="0">
              <a:lnSpc>
                <a:spcPct val="100000"/>
              </a:lnSpc>
              <a:buNone/>
              <a:defRPr sz="1400" spc="50" baseline="0">
                <a:solidFill>
                  <a:schemeClr val="bg1"/>
                </a:solidFill>
              </a:defRPr>
            </a:lvl5pPr>
          </a:lstStyle>
          <a:p>
            <a:pPr lvl="0"/>
            <a:r>
              <a:rPr lang="en-US"/>
              <a:t>Click to edit Master text styles</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752577" y="6753868"/>
            <a:ext cx="3296453" cy="648098"/>
          </a:xfrm>
        </p:spPr>
        <p:txBody>
          <a:bodyPr>
            <a:normAutofit/>
          </a:bodyPr>
          <a:lstStyle>
            <a:lvl1pPr marL="0" indent="0" algn="ctr">
              <a:lnSpc>
                <a:spcPct val="100000"/>
              </a:lnSpc>
              <a:buNone/>
              <a:defRPr sz="2000" cap="all" spc="50" baseline="0">
                <a:solidFill>
                  <a:schemeClr val="bg1"/>
                </a:solidFill>
              </a:defRPr>
            </a:lvl1pPr>
            <a:lvl2pPr marL="457209" indent="0">
              <a:lnSpc>
                <a:spcPct val="100000"/>
              </a:lnSpc>
              <a:buNone/>
              <a:defRPr sz="2000" cap="all" spc="50" baseline="0">
                <a:solidFill>
                  <a:schemeClr val="bg1"/>
                </a:solidFill>
              </a:defRPr>
            </a:lvl2pPr>
            <a:lvl3pPr marL="914418" indent="0">
              <a:lnSpc>
                <a:spcPct val="100000"/>
              </a:lnSpc>
              <a:buNone/>
              <a:defRPr sz="1400" spc="50" baseline="0">
                <a:solidFill>
                  <a:schemeClr val="bg1"/>
                </a:solidFill>
              </a:defRPr>
            </a:lvl3pPr>
            <a:lvl4pPr marL="1371627" indent="0">
              <a:lnSpc>
                <a:spcPct val="100000"/>
              </a:lnSpc>
              <a:buNone/>
              <a:defRPr sz="1400" spc="50" baseline="0">
                <a:solidFill>
                  <a:schemeClr val="bg1"/>
                </a:solidFill>
              </a:defRPr>
            </a:lvl4pPr>
            <a:lvl5pPr marL="1828837" indent="0">
              <a:lnSpc>
                <a:spcPct val="100000"/>
              </a:lnSpc>
              <a:buNone/>
              <a:defRPr sz="1400" spc="50" baseline="0">
                <a:solidFill>
                  <a:schemeClr val="bg1"/>
                </a:solidFill>
              </a:defRPr>
            </a:lvl5pPr>
          </a:lstStyle>
          <a:p>
            <a:pPr lvl="0"/>
            <a:r>
              <a:rPr lang="en-US"/>
              <a:t>Click to edit Master text styles</a:t>
            </a:r>
          </a:p>
        </p:txBody>
      </p:sp>
      <p:sp>
        <p:nvSpPr>
          <p:cNvPr id="26" name="Content Placeholder 5">
            <a:extLst>
              <a:ext uri="{FF2B5EF4-FFF2-40B4-BE49-F238E27FC236}">
                <a16:creationId xmlns:a16="http://schemas.microsoft.com/office/drawing/2014/main" id="{9019518E-E850-403D-A5B5-4B53F8C4A56B}"/>
              </a:ext>
            </a:extLst>
          </p:cNvPr>
          <p:cNvSpPr>
            <a:spLocks noGrp="1"/>
          </p:cNvSpPr>
          <p:nvPr>
            <p:ph sz="quarter" idx="18"/>
          </p:nvPr>
        </p:nvSpPr>
        <p:spPr>
          <a:xfrm>
            <a:off x="4752577" y="7393073"/>
            <a:ext cx="3296453" cy="648098"/>
          </a:xfrm>
        </p:spPr>
        <p:txBody>
          <a:bodyPr>
            <a:normAutofit/>
          </a:bodyPr>
          <a:lstStyle>
            <a:lvl1pPr marL="0" indent="0" algn="ctr">
              <a:lnSpc>
                <a:spcPct val="100000"/>
              </a:lnSpc>
              <a:buNone/>
              <a:defRPr sz="1400" cap="none" spc="50" baseline="0">
                <a:solidFill>
                  <a:schemeClr val="bg1"/>
                </a:solidFill>
              </a:defRPr>
            </a:lvl1pPr>
            <a:lvl2pPr marL="457209" indent="0" algn="ctr">
              <a:lnSpc>
                <a:spcPct val="100000"/>
              </a:lnSpc>
              <a:buNone/>
              <a:defRPr sz="1400" cap="none" spc="50" baseline="0">
                <a:solidFill>
                  <a:schemeClr val="bg1"/>
                </a:solidFill>
              </a:defRPr>
            </a:lvl2pPr>
            <a:lvl3pPr marL="914418" indent="0">
              <a:lnSpc>
                <a:spcPct val="100000"/>
              </a:lnSpc>
              <a:buNone/>
              <a:defRPr sz="1400" spc="50" baseline="0">
                <a:solidFill>
                  <a:schemeClr val="bg1"/>
                </a:solidFill>
              </a:defRPr>
            </a:lvl3pPr>
            <a:lvl4pPr marL="1371627" indent="0">
              <a:lnSpc>
                <a:spcPct val="100000"/>
              </a:lnSpc>
              <a:buNone/>
              <a:defRPr sz="1400" spc="50" baseline="0">
                <a:solidFill>
                  <a:schemeClr val="bg1"/>
                </a:solidFill>
              </a:defRPr>
            </a:lvl4pPr>
            <a:lvl5pPr marL="1828837" indent="0">
              <a:lnSpc>
                <a:spcPct val="100000"/>
              </a:lnSpc>
              <a:buNone/>
              <a:defRPr sz="1400" spc="50" baseline="0">
                <a:solidFill>
                  <a:schemeClr val="bg1"/>
                </a:solidFill>
              </a:defRPr>
            </a:lvl5pPr>
          </a:lstStyle>
          <a:p>
            <a:pPr lvl="0"/>
            <a:r>
              <a:rPr lang="en-US"/>
              <a:t>Click to edit Master text styles</a:t>
            </a:r>
          </a:p>
          <a:p>
            <a:pPr lvl="1"/>
            <a:r>
              <a:rPr lang="en-US"/>
              <a:t>Second level</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8335123" y="6753868"/>
            <a:ext cx="3280298" cy="648098"/>
          </a:xfrm>
        </p:spPr>
        <p:txBody>
          <a:bodyPr>
            <a:noAutofit/>
          </a:bodyPr>
          <a:lstStyle>
            <a:lvl1pPr marL="0" indent="0" algn="ctr">
              <a:lnSpc>
                <a:spcPct val="100000"/>
              </a:lnSpc>
              <a:buNone/>
              <a:defRPr sz="2000" cap="all" spc="50" baseline="0">
                <a:solidFill>
                  <a:schemeClr val="bg1"/>
                </a:solidFill>
              </a:defRPr>
            </a:lvl1pPr>
            <a:lvl2pPr marL="457209" indent="0">
              <a:lnSpc>
                <a:spcPct val="100000"/>
              </a:lnSpc>
              <a:buNone/>
              <a:defRPr sz="1400" spc="50" baseline="0">
                <a:solidFill>
                  <a:schemeClr val="bg1"/>
                </a:solidFill>
              </a:defRPr>
            </a:lvl2pPr>
            <a:lvl3pPr marL="914418" indent="0">
              <a:lnSpc>
                <a:spcPct val="100000"/>
              </a:lnSpc>
              <a:buNone/>
              <a:defRPr sz="1400" spc="50" baseline="0">
                <a:solidFill>
                  <a:schemeClr val="bg1"/>
                </a:solidFill>
              </a:defRPr>
            </a:lvl3pPr>
            <a:lvl4pPr marL="1371627" indent="0">
              <a:lnSpc>
                <a:spcPct val="100000"/>
              </a:lnSpc>
              <a:buNone/>
              <a:defRPr sz="1400" spc="50" baseline="0">
                <a:solidFill>
                  <a:schemeClr val="bg1"/>
                </a:solidFill>
              </a:defRPr>
            </a:lvl4pPr>
            <a:lvl5pPr marL="1828837" indent="0">
              <a:lnSpc>
                <a:spcPct val="100000"/>
              </a:lnSpc>
              <a:buNone/>
              <a:defRPr sz="1400" spc="50" baseline="0">
                <a:solidFill>
                  <a:schemeClr val="bg1"/>
                </a:solidFill>
              </a:defRPr>
            </a:lvl5pPr>
          </a:lstStyle>
          <a:p>
            <a:pPr lvl="0"/>
            <a:r>
              <a:rPr lang="en-US"/>
              <a:t>Click to edit Master text styles</a:t>
            </a:r>
          </a:p>
        </p:txBody>
      </p:sp>
      <p:sp>
        <p:nvSpPr>
          <p:cNvPr id="27" name="Content Placeholder 3">
            <a:extLst>
              <a:ext uri="{FF2B5EF4-FFF2-40B4-BE49-F238E27FC236}">
                <a16:creationId xmlns:a16="http://schemas.microsoft.com/office/drawing/2014/main" id="{A8058154-45E5-403E-B714-AC85774F391F}"/>
              </a:ext>
            </a:extLst>
          </p:cNvPr>
          <p:cNvSpPr>
            <a:spLocks noGrp="1"/>
          </p:cNvSpPr>
          <p:nvPr>
            <p:ph sz="half" idx="19"/>
          </p:nvPr>
        </p:nvSpPr>
        <p:spPr>
          <a:xfrm>
            <a:off x="8335123" y="7393073"/>
            <a:ext cx="3280298" cy="648098"/>
          </a:xfrm>
        </p:spPr>
        <p:txBody>
          <a:bodyPr>
            <a:normAutofit/>
          </a:bodyPr>
          <a:lstStyle>
            <a:lvl1pPr marL="0" indent="0" algn="ctr">
              <a:lnSpc>
                <a:spcPct val="100000"/>
              </a:lnSpc>
              <a:buNone/>
              <a:defRPr sz="1400" cap="none" spc="50" baseline="0">
                <a:solidFill>
                  <a:schemeClr val="bg1"/>
                </a:solidFill>
              </a:defRPr>
            </a:lvl1pPr>
            <a:lvl2pPr marL="457209" indent="0">
              <a:lnSpc>
                <a:spcPct val="100000"/>
              </a:lnSpc>
              <a:buNone/>
              <a:defRPr sz="1400" spc="50" baseline="0">
                <a:solidFill>
                  <a:schemeClr val="bg1"/>
                </a:solidFill>
              </a:defRPr>
            </a:lvl2pPr>
            <a:lvl3pPr marL="914418" indent="0">
              <a:lnSpc>
                <a:spcPct val="100000"/>
              </a:lnSpc>
              <a:buNone/>
              <a:defRPr sz="1400" spc="50" baseline="0">
                <a:solidFill>
                  <a:schemeClr val="bg1"/>
                </a:solidFill>
              </a:defRPr>
            </a:lvl3pPr>
            <a:lvl4pPr marL="1371627" indent="0">
              <a:lnSpc>
                <a:spcPct val="100000"/>
              </a:lnSpc>
              <a:buNone/>
              <a:defRPr sz="1400" spc="50" baseline="0">
                <a:solidFill>
                  <a:schemeClr val="bg1"/>
                </a:solidFill>
              </a:defRPr>
            </a:lvl4pPr>
            <a:lvl5pPr marL="1828837" indent="0">
              <a:lnSpc>
                <a:spcPct val="100000"/>
              </a:lnSpc>
              <a:buNone/>
              <a:defRPr sz="1400" spc="50" baseline="0">
                <a:solidFill>
                  <a:schemeClr val="bg1"/>
                </a:solidFill>
              </a:defRPr>
            </a:lvl5pPr>
          </a:lstStyle>
          <a:p>
            <a:pPr lvl="0"/>
            <a:r>
              <a:rPr lang="en-US"/>
              <a:t>Click to edit Master text styles</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44261931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Two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3080385" y="1249053"/>
            <a:ext cx="8842772" cy="1855788"/>
          </a:xfrm>
        </p:spPr>
        <p:txBody>
          <a:bodyPr>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3080386" y="3887710"/>
            <a:ext cx="4120515" cy="1153477"/>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3080386" y="5368453"/>
            <a:ext cx="4120515" cy="2797014"/>
          </a:xfrm>
        </p:spPr>
        <p:txBody>
          <a:bodyPr>
            <a:normAutofit/>
          </a:bodyPr>
          <a:lstStyle>
            <a:lvl1pPr marL="0" indent="0">
              <a:lnSpc>
                <a:spcPct val="100000"/>
              </a:lnSpc>
              <a:buNone/>
              <a:defRPr sz="1400" spc="50" baseline="0"/>
            </a:lvl1pPr>
            <a:lvl2pPr marL="457209" indent="0">
              <a:lnSpc>
                <a:spcPct val="100000"/>
              </a:lnSpc>
              <a:buNone/>
              <a:defRPr sz="1400" spc="50" baseline="0"/>
            </a:lvl2pPr>
            <a:lvl3pPr marL="914418" indent="0">
              <a:lnSpc>
                <a:spcPct val="100000"/>
              </a:lnSpc>
              <a:buNone/>
              <a:defRPr sz="1400" spc="50" baseline="0"/>
            </a:lvl3pPr>
            <a:lvl4pPr marL="1371627" indent="0">
              <a:lnSpc>
                <a:spcPct val="100000"/>
              </a:lnSpc>
              <a:buNone/>
              <a:defRPr sz="1400" spc="50" baseline="0"/>
            </a:lvl4pPr>
            <a:lvl5pPr marL="1828837"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780682" y="3887710"/>
            <a:ext cx="4140808" cy="1153477"/>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marL="0" lvl="0" indent="0" algn="l" defTabSz="914418"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7780682" y="5368453"/>
            <a:ext cx="4140808" cy="2797014"/>
          </a:xfrm>
        </p:spPr>
        <p:txBody>
          <a:bodyPr>
            <a:normAutofit/>
          </a:bodyPr>
          <a:lstStyle>
            <a:lvl1pPr marL="0" indent="0">
              <a:lnSpc>
                <a:spcPct val="100000"/>
              </a:lnSpc>
              <a:buNone/>
              <a:defRPr sz="1400" spc="50" baseline="0"/>
            </a:lvl1pPr>
            <a:lvl2pPr marL="457209" indent="0">
              <a:lnSpc>
                <a:spcPct val="100000"/>
              </a:lnSpc>
              <a:buNone/>
              <a:defRPr sz="1400" spc="50" baseline="0"/>
            </a:lvl2pPr>
            <a:lvl3pPr marL="914418" indent="0">
              <a:lnSpc>
                <a:spcPct val="100000"/>
              </a:lnSpc>
              <a:buNone/>
              <a:defRPr sz="1400" spc="50" baseline="0"/>
            </a:lvl3pPr>
            <a:lvl4pPr marL="1371627" indent="0">
              <a:lnSpc>
                <a:spcPct val="100000"/>
              </a:lnSpc>
              <a:buNone/>
              <a:defRPr sz="1400" spc="50" baseline="0"/>
            </a:lvl4pPr>
            <a:lvl5pPr marL="1828837"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pic>
        <p:nvPicPr>
          <p:cNvPr id="11" name="Graphic 10">
            <a:extLst>
              <a:ext uri="{FF2B5EF4-FFF2-40B4-BE49-F238E27FC236}">
                <a16:creationId xmlns:a16="http://schemas.microsoft.com/office/drawing/2014/main" id="{EE24E1DB-1F20-4C28-8069-D9219D1F8BBD}"/>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39434" t="20278" b="22673"/>
          <a:stretch/>
        </p:blipFill>
        <p:spPr>
          <a:xfrm>
            <a:off x="27076" y="0"/>
            <a:ext cx="4586433" cy="5477352"/>
          </a:xfrm>
          <a:prstGeom prst="rect">
            <a:avLst/>
          </a:prstGeom>
        </p:spPr>
      </p:pic>
    </p:spTree>
    <p:extLst>
      <p:ext uri="{BB962C8B-B14F-4D97-AF65-F5344CB8AC3E}">
        <p14:creationId xmlns:p14="http://schemas.microsoft.com/office/powerpoint/2010/main" val="3021740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E202E03-5C65-4305-B969-65220AD41002}"/>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8301" r="41825" b="23071"/>
          <a:stretch/>
        </p:blipFill>
        <p:spPr>
          <a:xfrm flipH="1">
            <a:off x="0" y="0"/>
            <a:ext cx="5713982" cy="9601200"/>
          </a:xfrm>
          <a:custGeom>
            <a:avLst/>
            <a:gdLst>
              <a:gd name="connsiteX0" fmla="*/ 5441888 w 5441888"/>
              <a:gd name="connsiteY0" fmla="*/ 0 h 6858000"/>
              <a:gd name="connsiteX1" fmla="*/ 0 w 5441888"/>
              <a:gd name="connsiteY1" fmla="*/ 0 h 6858000"/>
              <a:gd name="connsiteX2" fmla="*/ 0 w 5441888"/>
              <a:gd name="connsiteY2" fmla="*/ 6858000 h 6858000"/>
              <a:gd name="connsiteX3" fmla="*/ 5441888 w 54418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441888" h="6858000">
                <a:moveTo>
                  <a:pt x="5441888" y="0"/>
                </a:moveTo>
                <a:lnTo>
                  <a:pt x="0" y="0"/>
                </a:lnTo>
                <a:lnTo>
                  <a:pt x="0" y="6858000"/>
                </a:lnTo>
                <a:lnTo>
                  <a:pt x="5441888" y="6858000"/>
                </a:lnTo>
                <a:close/>
              </a:path>
            </a:pathLst>
          </a:custGeom>
        </p:spPr>
      </p:pic>
      <p:sp>
        <p:nvSpPr>
          <p:cNvPr id="19" name="Title 1">
            <a:extLst>
              <a:ext uri="{FF2B5EF4-FFF2-40B4-BE49-F238E27FC236}">
                <a16:creationId xmlns:a16="http://schemas.microsoft.com/office/drawing/2014/main" id="{1E1C8C6D-0530-475B-A7F7-0E00C33ACFEB}"/>
              </a:ext>
            </a:extLst>
          </p:cNvPr>
          <p:cNvSpPr>
            <a:spLocks noGrp="1"/>
          </p:cNvSpPr>
          <p:nvPr>
            <p:ph type="title" hasCustomPrompt="1"/>
          </p:nvPr>
        </p:nvSpPr>
        <p:spPr>
          <a:xfrm>
            <a:off x="6216180" y="1613885"/>
            <a:ext cx="5703570" cy="1184821"/>
          </a:xfrm>
        </p:spPr>
        <p:txBody>
          <a:bodyPr anchor="t">
            <a:normAutofit/>
          </a:bodyPr>
          <a:lstStyle>
            <a:lvl1pPr>
              <a:defRPr lang="en-US" sz="2800" kern="1200" cap="all" spc="150" baseline="0" dirty="0">
                <a:solidFill>
                  <a:schemeClr val="tx1"/>
                </a:solidFill>
                <a:latin typeface="+mj-lt"/>
                <a:ea typeface="+mj-ea"/>
                <a:cs typeface="+mj-cs"/>
              </a:defRPr>
            </a:lvl1pPr>
          </a:lstStyle>
          <a:p>
            <a:r>
              <a:rPr lang="en-US"/>
              <a:t>CLICK TO EDIT MASTER TITLE STYLE</a:t>
            </a:r>
          </a:p>
        </p:txBody>
      </p:sp>
      <p:sp>
        <p:nvSpPr>
          <p:cNvPr id="20" name="Text Placeholder 15">
            <a:extLst>
              <a:ext uri="{FF2B5EF4-FFF2-40B4-BE49-F238E27FC236}">
                <a16:creationId xmlns:a16="http://schemas.microsoft.com/office/drawing/2014/main" id="{3D2778A3-7084-4333-8349-03B1FEB5FE75}"/>
              </a:ext>
            </a:extLst>
          </p:cNvPr>
          <p:cNvSpPr>
            <a:spLocks noGrp="1"/>
          </p:cNvSpPr>
          <p:nvPr>
            <p:ph type="body" sz="quarter" idx="13" hasCustomPrompt="1"/>
          </p:nvPr>
        </p:nvSpPr>
        <p:spPr>
          <a:xfrm>
            <a:off x="6218368" y="3457326"/>
            <a:ext cx="5704864" cy="51117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25" name="Text Placeholder 18">
            <a:extLst>
              <a:ext uri="{FF2B5EF4-FFF2-40B4-BE49-F238E27FC236}">
                <a16:creationId xmlns:a16="http://schemas.microsoft.com/office/drawing/2014/main" id="{70ED2545-F96B-400C-B6F4-F1D2D83B7243}"/>
              </a:ext>
            </a:extLst>
          </p:cNvPr>
          <p:cNvSpPr>
            <a:spLocks noGrp="1"/>
          </p:cNvSpPr>
          <p:nvPr>
            <p:ph type="body" sz="quarter" idx="15" hasCustomPrompt="1"/>
          </p:nvPr>
        </p:nvSpPr>
        <p:spPr>
          <a:xfrm>
            <a:off x="6217921" y="3918516"/>
            <a:ext cx="5703570" cy="78113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6" name="Text Placeholder 15">
            <a:extLst>
              <a:ext uri="{FF2B5EF4-FFF2-40B4-BE49-F238E27FC236}">
                <a16:creationId xmlns:a16="http://schemas.microsoft.com/office/drawing/2014/main" id="{4A2FECA2-3808-47DC-84EB-CD3395C2052D}"/>
              </a:ext>
            </a:extLst>
          </p:cNvPr>
          <p:cNvSpPr>
            <a:spLocks noGrp="1"/>
          </p:cNvSpPr>
          <p:nvPr>
            <p:ph type="body" sz="quarter" idx="23" hasCustomPrompt="1"/>
          </p:nvPr>
        </p:nvSpPr>
        <p:spPr>
          <a:xfrm>
            <a:off x="6218368" y="4997038"/>
            <a:ext cx="5704864" cy="51117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27" name="Text Placeholder 18">
            <a:extLst>
              <a:ext uri="{FF2B5EF4-FFF2-40B4-BE49-F238E27FC236}">
                <a16:creationId xmlns:a16="http://schemas.microsoft.com/office/drawing/2014/main" id="{24393B9A-03C4-45C1-8172-F8B354458A48}"/>
              </a:ext>
            </a:extLst>
          </p:cNvPr>
          <p:cNvSpPr>
            <a:spLocks noGrp="1"/>
          </p:cNvSpPr>
          <p:nvPr>
            <p:ph type="body" sz="quarter" idx="24" hasCustomPrompt="1"/>
          </p:nvPr>
        </p:nvSpPr>
        <p:spPr>
          <a:xfrm>
            <a:off x="6217921" y="5458230"/>
            <a:ext cx="5703570" cy="78113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8" name="Text Placeholder 15">
            <a:extLst>
              <a:ext uri="{FF2B5EF4-FFF2-40B4-BE49-F238E27FC236}">
                <a16:creationId xmlns:a16="http://schemas.microsoft.com/office/drawing/2014/main" id="{18EC24A5-B4A5-4BAB-AE40-30EB69D6EF73}"/>
              </a:ext>
            </a:extLst>
          </p:cNvPr>
          <p:cNvSpPr>
            <a:spLocks noGrp="1"/>
          </p:cNvSpPr>
          <p:nvPr>
            <p:ph type="body" sz="quarter" idx="25" hasCustomPrompt="1"/>
          </p:nvPr>
        </p:nvSpPr>
        <p:spPr>
          <a:xfrm>
            <a:off x="6218368" y="6536755"/>
            <a:ext cx="5704864" cy="51117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29" name="Text Placeholder 18">
            <a:extLst>
              <a:ext uri="{FF2B5EF4-FFF2-40B4-BE49-F238E27FC236}">
                <a16:creationId xmlns:a16="http://schemas.microsoft.com/office/drawing/2014/main" id="{726F36C0-4E6A-4A10-960D-11D78D044478}"/>
              </a:ext>
            </a:extLst>
          </p:cNvPr>
          <p:cNvSpPr>
            <a:spLocks noGrp="1"/>
          </p:cNvSpPr>
          <p:nvPr>
            <p:ph type="body" sz="quarter" idx="26" hasCustomPrompt="1"/>
          </p:nvPr>
        </p:nvSpPr>
        <p:spPr>
          <a:xfrm>
            <a:off x="6217921" y="6997945"/>
            <a:ext cx="5703570" cy="78113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1" name="Date Placeholder 6">
            <a:extLst>
              <a:ext uri="{FF2B5EF4-FFF2-40B4-BE49-F238E27FC236}">
                <a16:creationId xmlns:a16="http://schemas.microsoft.com/office/drawing/2014/main" id="{71F34533-9677-48AF-9374-976825F4BB7E}"/>
              </a:ext>
            </a:extLst>
          </p:cNvPr>
          <p:cNvSpPr>
            <a:spLocks noGrp="1"/>
          </p:cNvSpPr>
          <p:nvPr>
            <p:ph type="dt" sz="half" idx="10"/>
          </p:nvPr>
        </p:nvSpPr>
        <p:spPr>
          <a:xfrm>
            <a:off x="880110" y="8898895"/>
            <a:ext cx="2880360" cy="511175"/>
          </a:xfrm>
        </p:spPr>
        <p:txBody>
          <a:bodyPr/>
          <a:lstStyle>
            <a:lvl1pPr>
              <a:defRPr sz="900"/>
            </a:lvl1pPr>
          </a:lstStyle>
          <a:p>
            <a:r>
              <a:rPr lang="en-US" dirty="0"/>
              <a:t>20XX</a:t>
            </a:r>
          </a:p>
        </p:txBody>
      </p:sp>
      <p:sp>
        <p:nvSpPr>
          <p:cNvPr id="22" name="Footer Placeholder 7">
            <a:extLst>
              <a:ext uri="{FF2B5EF4-FFF2-40B4-BE49-F238E27FC236}">
                <a16:creationId xmlns:a16="http://schemas.microsoft.com/office/drawing/2014/main" id="{4FAB8A26-B99E-4F96-8327-A932A14F2C03}"/>
              </a:ext>
            </a:extLst>
          </p:cNvPr>
          <p:cNvSpPr>
            <a:spLocks noGrp="1"/>
          </p:cNvSpPr>
          <p:nvPr>
            <p:ph type="ftr" sz="quarter" idx="11"/>
          </p:nvPr>
        </p:nvSpPr>
        <p:spPr>
          <a:xfrm>
            <a:off x="4240530" y="8898895"/>
            <a:ext cx="4320540" cy="511175"/>
          </a:xfrm>
        </p:spPr>
        <p:txBody>
          <a:bodyPr/>
          <a:lstStyle>
            <a:lvl1pPr>
              <a:defRPr sz="900"/>
            </a:lvl1pPr>
          </a:lstStyle>
          <a:p>
            <a:r>
              <a:rPr lang="en-US" dirty="0"/>
              <a:t>Pitch Deck</a:t>
            </a:r>
          </a:p>
        </p:txBody>
      </p:sp>
      <p:sp>
        <p:nvSpPr>
          <p:cNvPr id="24" name="Slide Number Placeholder 8">
            <a:extLst>
              <a:ext uri="{FF2B5EF4-FFF2-40B4-BE49-F238E27FC236}">
                <a16:creationId xmlns:a16="http://schemas.microsoft.com/office/drawing/2014/main" id="{EB0962D2-BCC3-48AB-A769-2A7327D29191}"/>
              </a:ext>
            </a:extLst>
          </p:cNvPr>
          <p:cNvSpPr>
            <a:spLocks noGrp="1"/>
          </p:cNvSpPr>
          <p:nvPr>
            <p:ph type="sldNum" sz="quarter" idx="12"/>
          </p:nvPr>
        </p:nvSpPr>
        <p:spPr>
          <a:xfrm>
            <a:off x="9041130" y="8898895"/>
            <a:ext cx="2880360" cy="51117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2376933483"/>
      </p:ext>
    </p:extLst>
  </p:cSld>
  <p:clrMapOvr>
    <a:masterClrMapping/>
  </p:clrMapOvr>
  <p:extLst>
    <p:ext uri="{DCECCB84-F9BA-43D5-87BE-67443E8EF086}">
      <p15:sldGuideLst xmlns:p15="http://schemas.microsoft.com/office/powerpoint/2012/main">
        <p15:guide id="1" pos="315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l">
              <a:defRPr lang="en-US" sz="2800" kern="1200" spc="150" baseline="0" dirty="0">
                <a:solidFill>
                  <a:schemeClr val="tx1"/>
                </a:solidFill>
                <a:latin typeface="+mj-lt"/>
                <a:ea typeface="+mj-ea"/>
                <a:cs typeface="+mj-cs"/>
              </a:defRPr>
            </a:lvl1pPr>
          </a:lstStyle>
          <a:p>
            <a:r>
              <a:rPr lang="en-US"/>
              <a:t>CLICK TO EDIT MASTER TITLE STYLE</a:t>
            </a:r>
          </a:p>
        </p:txBody>
      </p:sp>
      <p:sp>
        <p:nvSpPr>
          <p:cNvPr id="15" name="Text Placeholder 14">
            <a:extLst>
              <a:ext uri="{FF2B5EF4-FFF2-40B4-BE49-F238E27FC236}">
                <a16:creationId xmlns:a16="http://schemas.microsoft.com/office/drawing/2014/main" id="{B250D272-9B39-4C2D-B0F5-21010D11E437}"/>
              </a:ext>
            </a:extLst>
          </p:cNvPr>
          <p:cNvSpPr>
            <a:spLocks noGrp="1"/>
          </p:cNvSpPr>
          <p:nvPr>
            <p:ph type="body" sz="quarter" idx="16"/>
          </p:nvPr>
        </p:nvSpPr>
        <p:spPr>
          <a:xfrm>
            <a:off x="786189" y="1906713"/>
            <a:ext cx="7104221" cy="695643"/>
          </a:xfrm>
        </p:spPr>
        <p:txBody>
          <a:bodyPr>
            <a:noAutofit/>
          </a:bodyPr>
          <a:lstStyle>
            <a:lvl1pPr marL="0" indent="0">
              <a:buNone/>
              <a:defRPr sz="1800"/>
            </a:lvl1pPr>
            <a:lvl2pPr marL="457209" indent="0">
              <a:buNone/>
              <a:defRPr sz="1800"/>
            </a:lvl2pPr>
            <a:lvl3pPr marL="914418" indent="0">
              <a:buNone/>
              <a:defRPr sz="1600"/>
            </a:lvl3pPr>
            <a:lvl4pPr marL="1371627" indent="0">
              <a:buNone/>
              <a:defRPr sz="1400"/>
            </a:lvl4pPr>
            <a:lvl5pPr marL="1828837" indent="0">
              <a:buNone/>
              <a:defRPr sz="1400"/>
            </a:lvl5pPr>
          </a:lstStyle>
          <a:p>
            <a:pPr lvl="0"/>
            <a:r>
              <a:rPr lang="en-US"/>
              <a:t>Click to edit Master text styles</a:t>
            </a:r>
          </a:p>
        </p:txBody>
      </p:sp>
      <p:sp>
        <p:nvSpPr>
          <p:cNvPr id="7" name="Chart Placeholder 6">
            <a:extLst>
              <a:ext uri="{FF2B5EF4-FFF2-40B4-BE49-F238E27FC236}">
                <a16:creationId xmlns:a16="http://schemas.microsoft.com/office/drawing/2014/main" id="{08AF2DB4-A973-4307-B59C-6058A138835C}"/>
              </a:ext>
            </a:extLst>
          </p:cNvPr>
          <p:cNvSpPr>
            <a:spLocks noGrp="1"/>
          </p:cNvSpPr>
          <p:nvPr>
            <p:ph type="chart" sz="quarter" idx="13"/>
          </p:nvPr>
        </p:nvSpPr>
        <p:spPr>
          <a:xfrm>
            <a:off x="880111" y="3200405"/>
            <a:ext cx="6398985" cy="4959000"/>
          </a:xfrm>
        </p:spPr>
        <p:txBody>
          <a:bodyPr/>
          <a:lstStyle/>
          <a:p>
            <a:r>
              <a:rPr lang="en-US" dirty="0"/>
              <a:t>Click icon to add chart</a:t>
            </a:r>
          </a:p>
        </p:txBody>
      </p:sp>
      <p:sp>
        <p:nvSpPr>
          <p:cNvPr id="11" name="Text Placeholder 10">
            <a:extLst>
              <a:ext uri="{FF2B5EF4-FFF2-40B4-BE49-F238E27FC236}">
                <a16:creationId xmlns:a16="http://schemas.microsoft.com/office/drawing/2014/main" id="{339C283A-EC40-421C-8A0E-F9A3161C8890}"/>
              </a:ext>
            </a:extLst>
          </p:cNvPr>
          <p:cNvSpPr>
            <a:spLocks noGrp="1"/>
          </p:cNvSpPr>
          <p:nvPr>
            <p:ph type="body" sz="quarter" idx="14"/>
          </p:nvPr>
        </p:nvSpPr>
        <p:spPr>
          <a:xfrm>
            <a:off x="8251032" y="3198475"/>
            <a:ext cx="3304699" cy="428943"/>
          </a:xfrm>
        </p:spPr>
        <p:txBody>
          <a:bodyPr>
            <a:noAutofit/>
          </a:bodyPr>
          <a:lstStyle>
            <a:lvl1pPr marL="0" indent="0">
              <a:buNone/>
              <a:defRPr sz="1400" cap="all" spc="150" baseline="0">
                <a:solidFill>
                  <a:schemeClr val="tx1"/>
                </a:solidFill>
                <a:latin typeface="+mj-lt"/>
              </a:defRPr>
            </a:lvl1pPr>
            <a:lvl2pPr marL="457209" indent="0">
              <a:buNone/>
              <a:defRPr sz="1400"/>
            </a:lvl2pPr>
            <a:lvl3pPr marL="914418" indent="0">
              <a:buNone/>
              <a:defRPr sz="1200"/>
            </a:lvl3pPr>
            <a:lvl4pPr marL="1371627" indent="0">
              <a:buNone/>
              <a:defRPr sz="1100"/>
            </a:lvl4pPr>
            <a:lvl5pPr marL="1828837" indent="0">
              <a:buNone/>
              <a:defRPr sz="1100"/>
            </a:lvl5pPr>
          </a:lstStyle>
          <a:p>
            <a:pPr lvl="0"/>
            <a:r>
              <a:rPr lang="en-US"/>
              <a:t>Click to edit Master text styles</a:t>
            </a:r>
          </a:p>
        </p:txBody>
      </p:sp>
      <p:sp>
        <p:nvSpPr>
          <p:cNvPr id="13" name="Content Placeholder 12">
            <a:extLst>
              <a:ext uri="{FF2B5EF4-FFF2-40B4-BE49-F238E27FC236}">
                <a16:creationId xmlns:a16="http://schemas.microsoft.com/office/drawing/2014/main" id="{305CA2B1-D510-4949-A638-C1A064DA41A7}"/>
              </a:ext>
            </a:extLst>
          </p:cNvPr>
          <p:cNvSpPr>
            <a:spLocks noGrp="1"/>
          </p:cNvSpPr>
          <p:nvPr>
            <p:ph sz="quarter" idx="15" hasCustomPrompt="1"/>
          </p:nvPr>
        </p:nvSpPr>
        <p:spPr>
          <a:xfrm>
            <a:off x="8251034" y="3891603"/>
            <a:ext cx="3305414" cy="4333875"/>
          </a:xfrm>
        </p:spPr>
        <p:txBody>
          <a:bodyPr>
            <a:normAutofit/>
          </a:bodyPr>
          <a:lstStyle>
            <a:lvl1pPr marL="0" indent="0">
              <a:buNone/>
              <a:defRPr sz="1200">
                <a:solidFill>
                  <a:schemeClr val="tx1">
                    <a:lumMod val="65000"/>
                    <a:lumOff val="35000"/>
                  </a:schemeClr>
                </a:solidFill>
              </a:defRPr>
            </a:lvl1pPr>
            <a:lvl2pPr marL="457209" indent="0">
              <a:buNone/>
              <a:defRPr sz="1100">
                <a:solidFill>
                  <a:schemeClr val="tx1">
                    <a:lumMod val="65000"/>
                    <a:lumOff val="35000"/>
                  </a:schemeClr>
                </a:solidFill>
              </a:defRPr>
            </a:lvl2pPr>
            <a:lvl3pPr marL="914418" indent="0">
              <a:buNone/>
              <a:defRPr sz="1050">
                <a:solidFill>
                  <a:schemeClr val="tx1">
                    <a:lumMod val="65000"/>
                    <a:lumOff val="35000"/>
                  </a:schemeClr>
                </a:solidFill>
              </a:defRPr>
            </a:lvl3pPr>
            <a:lvl4pPr marL="1371627" indent="0">
              <a:buNone/>
              <a:defRPr sz="1000">
                <a:solidFill>
                  <a:schemeClr val="tx1">
                    <a:lumMod val="65000"/>
                    <a:lumOff val="35000"/>
                  </a:schemeClr>
                </a:solidFill>
              </a:defRPr>
            </a:lvl4pPr>
            <a:lvl5pPr marL="1828837" indent="0">
              <a:buNone/>
              <a:defRPr sz="1000">
                <a:solidFill>
                  <a:schemeClr val="tx1">
                    <a:lumMod val="65000"/>
                    <a:lumOff val="35000"/>
                  </a:schemeClr>
                </a:solidFill>
              </a:defRPr>
            </a:lvl5pPr>
          </a:lstStyle>
          <a:p>
            <a:pPr lvl="0"/>
            <a:r>
              <a:rPr lang="en-US" dirty="0"/>
              <a:t>Click to add content</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Pitch Deck</a:t>
            </a:r>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3491003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46070C-E825-43D0-99F4-8B4614131131}"/>
              </a:ext>
              <a:ext uri="{C183D7F6-B498-43B3-948B-1728B52AA6E4}">
                <adec:decorative xmlns:adec="http://schemas.microsoft.com/office/drawing/2017/decorative" val="1"/>
              </a:ext>
            </a:extLst>
          </p:cNvPr>
          <p:cNvSpPr/>
          <p:nvPr userDrawn="1"/>
        </p:nvSpPr>
        <p:spPr>
          <a:xfrm>
            <a:off x="2" y="4280756"/>
            <a:ext cx="12801599" cy="28142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17" dirty="0"/>
          </a:p>
        </p:txBody>
      </p:sp>
      <p:sp>
        <p:nvSpPr>
          <p:cNvPr id="2" name="Title 1">
            <a:extLst>
              <a:ext uri="{FF2B5EF4-FFF2-40B4-BE49-F238E27FC236}">
                <a16:creationId xmlns:a16="http://schemas.microsoft.com/office/drawing/2014/main" id="{A1F8C642-49FB-4E16-A3A0-B2ACBEABFFD6}"/>
              </a:ext>
            </a:extLst>
          </p:cNvPr>
          <p:cNvSpPr>
            <a:spLocks noGrp="1"/>
          </p:cNvSpPr>
          <p:nvPr>
            <p:ph type="title" hasCustomPrompt="1"/>
          </p:nvPr>
        </p:nvSpPr>
        <p:spPr/>
        <p:txBody>
          <a:bodyPr>
            <a:normAutofit/>
          </a:bodyPr>
          <a:lstStyle>
            <a:lvl1pPr algn="l">
              <a:defRPr lang="en-US" sz="2800" kern="1200" spc="150" baseline="0" dirty="0">
                <a:solidFill>
                  <a:schemeClr val="tx1"/>
                </a:solidFill>
                <a:latin typeface="+mj-lt"/>
                <a:ea typeface="+mj-ea"/>
                <a:cs typeface="+mj-cs"/>
              </a:defRPr>
            </a:lvl1pPr>
          </a:lstStyle>
          <a:p>
            <a:r>
              <a:rPr lang="en-US"/>
              <a:t>CLICK TO EDIT MASTER TITLE STYLE</a:t>
            </a:r>
          </a:p>
        </p:txBody>
      </p:sp>
      <p:sp>
        <p:nvSpPr>
          <p:cNvPr id="6" name="Text Placeholder 10">
            <a:extLst>
              <a:ext uri="{FF2B5EF4-FFF2-40B4-BE49-F238E27FC236}">
                <a16:creationId xmlns:a16="http://schemas.microsoft.com/office/drawing/2014/main" id="{E4E92FC5-6FC2-45C2-9200-3244F9EA69A0}"/>
              </a:ext>
            </a:extLst>
          </p:cNvPr>
          <p:cNvSpPr>
            <a:spLocks noGrp="1"/>
          </p:cNvSpPr>
          <p:nvPr>
            <p:ph type="body" sz="quarter" idx="33" hasCustomPrompt="1"/>
          </p:nvPr>
        </p:nvSpPr>
        <p:spPr>
          <a:xfrm>
            <a:off x="960119" y="4696597"/>
            <a:ext cx="768096" cy="640080"/>
          </a:xfrm>
        </p:spPr>
        <p:txBody>
          <a:bodyPr anchor="ctr"/>
          <a:lstStyle>
            <a:lvl1pPr marL="0" indent="0" algn="l">
              <a:buNone/>
              <a:defRPr sz="1400" b="1">
                <a:solidFill>
                  <a:schemeClr val="tx1"/>
                </a:solidFill>
                <a:latin typeface="+mj-lt"/>
              </a:defRPr>
            </a:lvl1pPr>
          </a:lstStyle>
          <a:p>
            <a:pPr lvl="0"/>
            <a:r>
              <a:rPr lang="en-US"/>
              <a:t>Year</a:t>
            </a:r>
            <a:endParaRPr lang="en-ZA"/>
          </a:p>
        </p:txBody>
      </p:sp>
      <p:sp>
        <p:nvSpPr>
          <p:cNvPr id="7" name="Text Placeholder 10">
            <a:extLst>
              <a:ext uri="{FF2B5EF4-FFF2-40B4-BE49-F238E27FC236}">
                <a16:creationId xmlns:a16="http://schemas.microsoft.com/office/drawing/2014/main" id="{4D75C136-D6C3-4431-8776-997070627AAB}"/>
              </a:ext>
            </a:extLst>
          </p:cNvPr>
          <p:cNvSpPr>
            <a:spLocks noGrp="1"/>
          </p:cNvSpPr>
          <p:nvPr>
            <p:ph type="body" sz="quarter" idx="34" hasCustomPrompt="1"/>
          </p:nvPr>
        </p:nvSpPr>
        <p:spPr>
          <a:xfrm>
            <a:off x="2064258" y="4903013"/>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8" name="Text Placeholder 10">
            <a:extLst>
              <a:ext uri="{FF2B5EF4-FFF2-40B4-BE49-F238E27FC236}">
                <a16:creationId xmlns:a16="http://schemas.microsoft.com/office/drawing/2014/main" id="{FD15D323-BFE3-4ACE-9A2E-C9EB69458B12}"/>
              </a:ext>
            </a:extLst>
          </p:cNvPr>
          <p:cNvSpPr>
            <a:spLocks noGrp="1"/>
          </p:cNvSpPr>
          <p:nvPr>
            <p:ph type="body" sz="quarter" idx="35" hasCustomPrompt="1"/>
          </p:nvPr>
        </p:nvSpPr>
        <p:spPr>
          <a:xfrm>
            <a:off x="2891574" y="4903013"/>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9" name="Text Placeholder 10">
            <a:extLst>
              <a:ext uri="{FF2B5EF4-FFF2-40B4-BE49-F238E27FC236}">
                <a16:creationId xmlns:a16="http://schemas.microsoft.com/office/drawing/2014/main" id="{3B520767-B49F-4503-8120-B66E411F33E4}"/>
              </a:ext>
            </a:extLst>
          </p:cNvPr>
          <p:cNvSpPr>
            <a:spLocks noGrp="1"/>
          </p:cNvSpPr>
          <p:nvPr>
            <p:ph type="body" sz="quarter" idx="36" hasCustomPrompt="1"/>
          </p:nvPr>
        </p:nvSpPr>
        <p:spPr>
          <a:xfrm>
            <a:off x="3718890" y="4903013"/>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10" name="Text Placeholder 10">
            <a:extLst>
              <a:ext uri="{FF2B5EF4-FFF2-40B4-BE49-F238E27FC236}">
                <a16:creationId xmlns:a16="http://schemas.microsoft.com/office/drawing/2014/main" id="{30C2F5A0-E03E-4C89-B9EB-8D48889F5F91}"/>
              </a:ext>
            </a:extLst>
          </p:cNvPr>
          <p:cNvSpPr>
            <a:spLocks noGrp="1"/>
          </p:cNvSpPr>
          <p:nvPr>
            <p:ph type="body" sz="quarter" idx="37" hasCustomPrompt="1"/>
          </p:nvPr>
        </p:nvSpPr>
        <p:spPr>
          <a:xfrm>
            <a:off x="4546206" y="4903013"/>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12" name="Text Placeholder 10">
            <a:extLst>
              <a:ext uri="{FF2B5EF4-FFF2-40B4-BE49-F238E27FC236}">
                <a16:creationId xmlns:a16="http://schemas.microsoft.com/office/drawing/2014/main" id="{59D3CBFE-13C8-4DB1-A831-9393264923E7}"/>
              </a:ext>
            </a:extLst>
          </p:cNvPr>
          <p:cNvSpPr>
            <a:spLocks noGrp="1"/>
          </p:cNvSpPr>
          <p:nvPr>
            <p:ph type="body" sz="quarter" idx="39" hasCustomPrompt="1"/>
          </p:nvPr>
        </p:nvSpPr>
        <p:spPr>
          <a:xfrm>
            <a:off x="5373522" y="4903013"/>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13" name="Text Placeholder 10">
            <a:extLst>
              <a:ext uri="{FF2B5EF4-FFF2-40B4-BE49-F238E27FC236}">
                <a16:creationId xmlns:a16="http://schemas.microsoft.com/office/drawing/2014/main" id="{82385A0A-C61D-4BBD-AC77-D7642F895E22}"/>
              </a:ext>
            </a:extLst>
          </p:cNvPr>
          <p:cNvSpPr>
            <a:spLocks noGrp="1"/>
          </p:cNvSpPr>
          <p:nvPr>
            <p:ph type="body" sz="quarter" idx="40" hasCustomPrompt="1"/>
          </p:nvPr>
        </p:nvSpPr>
        <p:spPr>
          <a:xfrm>
            <a:off x="6200838" y="4903013"/>
            <a:ext cx="672084" cy="282486"/>
          </a:xfrm>
        </p:spPr>
        <p:txBody>
          <a:bodyPr>
            <a:noAutofit/>
          </a:bodyPr>
          <a:lstStyle>
            <a:lvl1pPr marL="0" indent="0" algn="ctr">
              <a:buNone/>
              <a:defRPr sz="1000">
                <a:solidFill>
                  <a:schemeClr val="tx1"/>
                </a:solidFill>
              </a:defRPr>
            </a:lvl1pPr>
          </a:lstStyle>
          <a:p>
            <a:pPr lvl="0"/>
            <a:r>
              <a:rPr lang="en-US" dirty="0"/>
              <a:t>MM</a:t>
            </a:r>
            <a:endParaRPr lang="en-ZA" dirty="0"/>
          </a:p>
        </p:txBody>
      </p:sp>
      <p:sp>
        <p:nvSpPr>
          <p:cNvPr id="14" name="Text Placeholder 10">
            <a:extLst>
              <a:ext uri="{FF2B5EF4-FFF2-40B4-BE49-F238E27FC236}">
                <a16:creationId xmlns:a16="http://schemas.microsoft.com/office/drawing/2014/main" id="{FED89FCE-7507-4C8C-923F-922290589466}"/>
              </a:ext>
            </a:extLst>
          </p:cNvPr>
          <p:cNvSpPr>
            <a:spLocks noGrp="1"/>
          </p:cNvSpPr>
          <p:nvPr>
            <p:ph type="body" sz="quarter" idx="41" hasCustomPrompt="1"/>
          </p:nvPr>
        </p:nvSpPr>
        <p:spPr>
          <a:xfrm>
            <a:off x="7028154" y="4903013"/>
            <a:ext cx="672084" cy="282486"/>
          </a:xfrm>
        </p:spPr>
        <p:txBody>
          <a:bodyPr>
            <a:noAutofit/>
          </a:bodyPr>
          <a:lstStyle>
            <a:lvl1pPr marL="0" indent="0" algn="ctr">
              <a:buNone/>
              <a:defRPr sz="1000">
                <a:solidFill>
                  <a:schemeClr val="tx1"/>
                </a:solidFill>
              </a:defRPr>
            </a:lvl1pPr>
          </a:lstStyle>
          <a:p>
            <a:pPr lvl="0"/>
            <a:r>
              <a:rPr lang="en-US" dirty="0"/>
              <a:t>MM</a:t>
            </a:r>
            <a:endParaRPr lang="en-ZA" dirty="0"/>
          </a:p>
        </p:txBody>
      </p:sp>
      <p:sp>
        <p:nvSpPr>
          <p:cNvPr id="16" name="Text Placeholder 10">
            <a:extLst>
              <a:ext uri="{FF2B5EF4-FFF2-40B4-BE49-F238E27FC236}">
                <a16:creationId xmlns:a16="http://schemas.microsoft.com/office/drawing/2014/main" id="{2A9276DB-F427-4F8E-8E4C-466600F390FD}"/>
              </a:ext>
            </a:extLst>
          </p:cNvPr>
          <p:cNvSpPr>
            <a:spLocks noGrp="1"/>
          </p:cNvSpPr>
          <p:nvPr>
            <p:ph type="body" sz="quarter" idx="43" hasCustomPrompt="1"/>
          </p:nvPr>
        </p:nvSpPr>
        <p:spPr>
          <a:xfrm>
            <a:off x="7855470" y="4903013"/>
            <a:ext cx="672084" cy="282486"/>
          </a:xfrm>
        </p:spPr>
        <p:txBody>
          <a:bodyPr>
            <a:noAutofit/>
          </a:bodyPr>
          <a:lstStyle>
            <a:lvl1pPr marL="0" indent="0" algn="ctr">
              <a:buNone/>
              <a:defRPr sz="1000">
                <a:solidFill>
                  <a:schemeClr val="tx1"/>
                </a:solidFill>
              </a:defRPr>
            </a:lvl1pPr>
          </a:lstStyle>
          <a:p>
            <a:pPr lvl="0"/>
            <a:r>
              <a:rPr lang="en-US" dirty="0"/>
              <a:t>MM</a:t>
            </a:r>
            <a:endParaRPr lang="en-ZA" dirty="0"/>
          </a:p>
        </p:txBody>
      </p:sp>
      <p:sp>
        <p:nvSpPr>
          <p:cNvPr id="17" name="Text Placeholder 10">
            <a:extLst>
              <a:ext uri="{FF2B5EF4-FFF2-40B4-BE49-F238E27FC236}">
                <a16:creationId xmlns:a16="http://schemas.microsoft.com/office/drawing/2014/main" id="{79023948-0C1E-4DAB-B885-1C713409AA08}"/>
              </a:ext>
            </a:extLst>
          </p:cNvPr>
          <p:cNvSpPr>
            <a:spLocks noGrp="1"/>
          </p:cNvSpPr>
          <p:nvPr>
            <p:ph type="body" sz="quarter" idx="44" hasCustomPrompt="1"/>
          </p:nvPr>
        </p:nvSpPr>
        <p:spPr>
          <a:xfrm>
            <a:off x="8682786" y="4903013"/>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15" name="Text Placeholder 10">
            <a:extLst>
              <a:ext uri="{FF2B5EF4-FFF2-40B4-BE49-F238E27FC236}">
                <a16:creationId xmlns:a16="http://schemas.microsoft.com/office/drawing/2014/main" id="{F2F73935-BF53-4510-8B8F-EDB1CD56A1BB}"/>
              </a:ext>
            </a:extLst>
          </p:cNvPr>
          <p:cNvSpPr>
            <a:spLocks noGrp="1"/>
          </p:cNvSpPr>
          <p:nvPr>
            <p:ph type="body" sz="quarter" idx="42" hasCustomPrompt="1"/>
          </p:nvPr>
        </p:nvSpPr>
        <p:spPr>
          <a:xfrm>
            <a:off x="9510102" y="4903013"/>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18" name="Text Placeholder 10">
            <a:extLst>
              <a:ext uri="{FF2B5EF4-FFF2-40B4-BE49-F238E27FC236}">
                <a16:creationId xmlns:a16="http://schemas.microsoft.com/office/drawing/2014/main" id="{4AB6A03C-6180-41ED-A88D-ECBB80D160F2}"/>
              </a:ext>
            </a:extLst>
          </p:cNvPr>
          <p:cNvSpPr>
            <a:spLocks noGrp="1"/>
          </p:cNvSpPr>
          <p:nvPr>
            <p:ph type="body" sz="quarter" idx="45" hasCustomPrompt="1"/>
          </p:nvPr>
        </p:nvSpPr>
        <p:spPr>
          <a:xfrm>
            <a:off x="10337418" y="4903013"/>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19" name="Text Placeholder 10">
            <a:extLst>
              <a:ext uri="{FF2B5EF4-FFF2-40B4-BE49-F238E27FC236}">
                <a16:creationId xmlns:a16="http://schemas.microsoft.com/office/drawing/2014/main" id="{145AD645-55F0-41A9-AC53-ED30BF1340BA}"/>
              </a:ext>
            </a:extLst>
          </p:cNvPr>
          <p:cNvSpPr>
            <a:spLocks noGrp="1"/>
          </p:cNvSpPr>
          <p:nvPr>
            <p:ph type="body" sz="quarter" idx="46" hasCustomPrompt="1"/>
          </p:nvPr>
        </p:nvSpPr>
        <p:spPr>
          <a:xfrm>
            <a:off x="11164739" y="4903013"/>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11" name="Text Placeholder 10">
            <a:extLst>
              <a:ext uri="{FF2B5EF4-FFF2-40B4-BE49-F238E27FC236}">
                <a16:creationId xmlns:a16="http://schemas.microsoft.com/office/drawing/2014/main" id="{AB3645A3-D681-45BF-B195-452D000802CA}"/>
              </a:ext>
            </a:extLst>
          </p:cNvPr>
          <p:cNvSpPr>
            <a:spLocks noGrp="1"/>
          </p:cNvSpPr>
          <p:nvPr>
            <p:ph type="body" sz="quarter" idx="38" hasCustomPrompt="1"/>
          </p:nvPr>
        </p:nvSpPr>
        <p:spPr>
          <a:xfrm>
            <a:off x="960120" y="6009455"/>
            <a:ext cx="768096" cy="640080"/>
          </a:xfrm>
        </p:spPr>
        <p:txBody>
          <a:bodyPr anchor="ctr"/>
          <a:lstStyle>
            <a:lvl1pPr marL="0" indent="0" algn="l">
              <a:buNone/>
              <a:defRPr sz="1400" b="1">
                <a:solidFill>
                  <a:schemeClr val="tx1"/>
                </a:solidFill>
                <a:latin typeface="+mj-lt"/>
              </a:defRPr>
            </a:lvl1pPr>
          </a:lstStyle>
          <a:p>
            <a:pPr lvl="0"/>
            <a:r>
              <a:rPr lang="en-US"/>
              <a:t>Year</a:t>
            </a:r>
            <a:endParaRPr lang="en-ZA"/>
          </a:p>
        </p:txBody>
      </p:sp>
      <p:sp>
        <p:nvSpPr>
          <p:cNvPr id="20" name="Text Placeholder 10">
            <a:extLst>
              <a:ext uri="{FF2B5EF4-FFF2-40B4-BE49-F238E27FC236}">
                <a16:creationId xmlns:a16="http://schemas.microsoft.com/office/drawing/2014/main" id="{C39F248D-01B4-40EE-B483-E8E81806DFBE}"/>
              </a:ext>
            </a:extLst>
          </p:cNvPr>
          <p:cNvSpPr>
            <a:spLocks noGrp="1"/>
          </p:cNvSpPr>
          <p:nvPr>
            <p:ph type="body" sz="quarter" idx="47" hasCustomPrompt="1"/>
          </p:nvPr>
        </p:nvSpPr>
        <p:spPr>
          <a:xfrm>
            <a:off x="2068411" y="6195975"/>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21" name="Text Placeholder 10">
            <a:extLst>
              <a:ext uri="{FF2B5EF4-FFF2-40B4-BE49-F238E27FC236}">
                <a16:creationId xmlns:a16="http://schemas.microsoft.com/office/drawing/2014/main" id="{1D0F1859-7A34-42DF-873E-2CF864E4C4BE}"/>
              </a:ext>
            </a:extLst>
          </p:cNvPr>
          <p:cNvSpPr>
            <a:spLocks noGrp="1"/>
          </p:cNvSpPr>
          <p:nvPr>
            <p:ph type="body" sz="quarter" idx="48" hasCustomPrompt="1"/>
          </p:nvPr>
        </p:nvSpPr>
        <p:spPr>
          <a:xfrm>
            <a:off x="2895483" y="6195975"/>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22" name="Text Placeholder 10">
            <a:extLst>
              <a:ext uri="{FF2B5EF4-FFF2-40B4-BE49-F238E27FC236}">
                <a16:creationId xmlns:a16="http://schemas.microsoft.com/office/drawing/2014/main" id="{6EB397AF-B5C1-40FE-86D4-BA660E4C6E46}"/>
              </a:ext>
            </a:extLst>
          </p:cNvPr>
          <p:cNvSpPr>
            <a:spLocks noGrp="1"/>
          </p:cNvSpPr>
          <p:nvPr>
            <p:ph type="body" sz="quarter" idx="49" hasCustomPrompt="1"/>
          </p:nvPr>
        </p:nvSpPr>
        <p:spPr>
          <a:xfrm>
            <a:off x="3722553" y="6195975"/>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23" name="Text Placeholder 10">
            <a:extLst>
              <a:ext uri="{FF2B5EF4-FFF2-40B4-BE49-F238E27FC236}">
                <a16:creationId xmlns:a16="http://schemas.microsoft.com/office/drawing/2014/main" id="{AF1343D5-DC0F-4C7E-967F-CFC300A2C807}"/>
              </a:ext>
            </a:extLst>
          </p:cNvPr>
          <p:cNvSpPr>
            <a:spLocks noGrp="1"/>
          </p:cNvSpPr>
          <p:nvPr>
            <p:ph type="body" sz="quarter" idx="50" hasCustomPrompt="1"/>
          </p:nvPr>
        </p:nvSpPr>
        <p:spPr>
          <a:xfrm>
            <a:off x="4549625" y="6195975"/>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24" name="Text Placeholder 10">
            <a:extLst>
              <a:ext uri="{FF2B5EF4-FFF2-40B4-BE49-F238E27FC236}">
                <a16:creationId xmlns:a16="http://schemas.microsoft.com/office/drawing/2014/main" id="{9AD688A5-D2DF-4FC3-8171-FAEA8C4F5566}"/>
              </a:ext>
            </a:extLst>
          </p:cNvPr>
          <p:cNvSpPr>
            <a:spLocks noGrp="1"/>
          </p:cNvSpPr>
          <p:nvPr>
            <p:ph type="body" sz="quarter" idx="51" hasCustomPrompt="1"/>
          </p:nvPr>
        </p:nvSpPr>
        <p:spPr>
          <a:xfrm>
            <a:off x="5376696" y="6195975"/>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25" name="Text Placeholder 10">
            <a:extLst>
              <a:ext uri="{FF2B5EF4-FFF2-40B4-BE49-F238E27FC236}">
                <a16:creationId xmlns:a16="http://schemas.microsoft.com/office/drawing/2014/main" id="{EA05A5D4-01B0-4932-B03E-571986E282EA}"/>
              </a:ext>
            </a:extLst>
          </p:cNvPr>
          <p:cNvSpPr>
            <a:spLocks noGrp="1"/>
          </p:cNvSpPr>
          <p:nvPr>
            <p:ph type="body" sz="quarter" idx="52" hasCustomPrompt="1"/>
          </p:nvPr>
        </p:nvSpPr>
        <p:spPr>
          <a:xfrm>
            <a:off x="6203769" y="6195975"/>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26" name="Text Placeholder 10">
            <a:extLst>
              <a:ext uri="{FF2B5EF4-FFF2-40B4-BE49-F238E27FC236}">
                <a16:creationId xmlns:a16="http://schemas.microsoft.com/office/drawing/2014/main" id="{72A84601-CD4F-49ED-8D51-CEF032363058}"/>
              </a:ext>
            </a:extLst>
          </p:cNvPr>
          <p:cNvSpPr>
            <a:spLocks noGrp="1"/>
          </p:cNvSpPr>
          <p:nvPr>
            <p:ph type="body" sz="quarter" idx="53" hasCustomPrompt="1"/>
          </p:nvPr>
        </p:nvSpPr>
        <p:spPr>
          <a:xfrm>
            <a:off x="7030839" y="6195975"/>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28" name="Text Placeholder 10">
            <a:extLst>
              <a:ext uri="{FF2B5EF4-FFF2-40B4-BE49-F238E27FC236}">
                <a16:creationId xmlns:a16="http://schemas.microsoft.com/office/drawing/2014/main" id="{DFC05EC7-9D6C-486B-9E2F-D3612013C0A1}"/>
              </a:ext>
            </a:extLst>
          </p:cNvPr>
          <p:cNvSpPr>
            <a:spLocks noGrp="1"/>
          </p:cNvSpPr>
          <p:nvPr>
            <p:ph type="body" sz="quarter" idx="55" hasCustomPrompt="1"/>
          </p:nvPr>
        </p:nvSpPr>
        <p:spPr>
          <a:xfrm>
            <a:off x="7857910" y="6195975"/>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29" name="Text Placeholder 10">
            <a:extLst>
              <a:ext uri="{FF2B5EF4-FFF2-40B4-BE49-F238E27FC236}">
                <a16:creationId xmlns:a16="http://schemas.microsoft.com/office/drawing/2014/main" id="{98F455FB-241B-4E1F-B581-FA6CBA239545}"/>
              </a:ext>
            </a:extLst>
          </p:cNvPr>
          <p:cNvSpPr>
            <a:spLocks noGrp="1"/>
          </p:cNvSpPr>
          <p:nvPr>
            <p:ph type="body" sz="quarter" idx="56" hasCustomPrompt="1"/>
          </p:nvPr>
        </p:nvSpPr>
        <p:spPr>
          <a:xfrm>
            <a:off x="8684982" y="6195975"/>
            <a:ext cx="672084" cy="282486"/>
          </a:xfrm>
        </p:spPr>
        <p:txBody>
          <a:bodyPr>
            <a:noAutofit/>
          </a:bodyPr>
          <a:lstStyle>
            <a:lvl1pPr marL="0" indent="0" algn="ctr">
              <a:buNone/>
              <a:defRPr sz="1000">
                <a:solidFill>
                  <a:schemeClr val="tx1"/>
                </a:solidFill>
              </a:defRPr>
            </a:lvl1pPr>
          </a:lstStyle>
          <a:p>
            <a:pPr lvl="0"/>
            <a:r>
              <a:rPr lang="en-US" dirty="0"/>
              <a:t>MM</a:t>
            </a:r>
            <a:endParaRPr lang="en-ZA" dirty="0"/>
          </a:p>
        </p:txBody>
      </p:sp>
      <p:sp>
        <p:nvSpPr>
          <p:cNvPr id="27" name="Text Placeholder 10">
            <a:extLst>
              <a:ext uri="{FF2B5EF4-FFF2-40B4-BE49-F238E27FC236}">
                <a16:creationId xmlns:a16="http://schemas.microsoft.com/office/drawing/2014/main" id="{C49FB196-753D-4A12-9460-57D8AB4B540B}"/>
              </a:ext>
            </a:extLst>
          </p:cNvPr>
          <p:cNvSpPr>
            <a:spLocks noGrp="1"/>
          </p:cNvSpPr>
          <p:nvPr>
            <p:ph type="body" sz="quarter" idx="54" hasCustomPrompt="1"/>
          </p:nvPr>
        </p:nvSpPr>
        <p:spPr>
          <a:xfrm>
            <a:off x="9512054" y="6195975"/>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30" name="Text Placeholder 10">
            <a:extLst>
              <a:ext uri="{FF2B5EF4-FFF2-40B4-BE49-F238E27FC236}">
                <a16:creationId xmlns:a16="http://schemas.microsoft.com/office/drawing/2014/main" id="{9E38664A-8108-4E24-800B-3C32ADA43978}"/>
              </a:ext>
            </a:extLst>
          </p:cNvPr>
          <p:cNvSpPr>
            <a:spLocks noGrp="1"/>
          </p:cNvSpPr>
          <p:nvPr>
            <p:ph type="body" sz="quarter" idx="57" hasCustomPrompt="1"/>
          </p:nvPr>
        </p:nvSpPr>
        <p:spPr>
          <a:xfrm>
            <a:off x="10339124" y="6195975"/>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31" name="Text Placeholder 10">
            <a:extLst>
              <a:ext uri="{FF2B5EF4-FFF2-40B4-BE49-F238E27FC236}">
                <a16:creationId xmlns:a16="http://schemas.microsoft.com/office/drawing/2014/main" id="{2908458B-A3ED-4855-9E08-108D7C4A8D36}"/>
              </a:ext>
            </a:extLst>
          </p:cNvPr>
          <p:cNvSpPr>
            <a:spLocks noGrp="1"/>
          </p:cNvSpPr>
          <p:nvPr>
            <p:ph type="body" sz="quarter" idx="58" hasCustomPrompt="1"/>
          </p:nvPr>
        </p:nvSpPr>
        <p:spPr>
          <a:xfrm>
            <a:off x="11166196" y="6195975"/>
            <a:ext cx="672084" cy="282486"/>
          </a:xfrm>
        </p:spPr>
        <p:txBody>
          <a:bodyPr>
            <a:noAutofit/>
          </a:bodyPr>
          <a:lstStyle>
            <a:lvl1pPr marL="0" indent="0" algn="ctr">
              <a:buNone/>
              <a:defRPr sz="1000">
                <a:solidFill>
                  <a:schemeClr val="tx1"/>
                </a:solidFill>
              </a:defRPr>
            </a:lvl1pPr>
          </a:lstStyle>
          <a:p>
            <a:pPr lvl="0"/>
            <a:r>
              <a:rPr lang="en-US"/>
              <a:t>MM</a:t>
            </a:r>
            <a:endParaRPr lang="en-ZA"/>
          </a:p>
        </p:txBody>
      </p:sp>
      <p:sp>
        <p:nvSpPr>
          <p:cNvPr id="32" name="Rectangle 31">
            <a:extLst>
              <a:ext uri="{FF2B5EF4-FFF2-40B4-BE49-F238E27FC236}">
                <a16:creationId xmlns:a16="http://schemas.microsoft.com/office/drawing/2014/main" id="{FFA35437-CCDE-4D92-B879-F23B329C8EC3}"/>
              </a:ext>
              <a:ext uri="{C183D7F6-B498-43B3-948B-1728B52AA6E4}">
                <adec:decorative xmlns:adec="http://schemas.microsoft.com/office/drawing/2017/decorative" val="1"/>
              </a:ext>
            </a:extLst>
          </p:cNvPr>
          <p:cNvSpPr/>
          <p:nvPr userDrawn="1"/>
        </p:nvSpPr>
        <p:spPr>
          <a:xfrm>
            <a:off x="976122" y="5648704"/>
            <a:ext cx="10849356" cy="6400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2117" dirty="0">
              <a:solidFill>
                <a:schemeClr val="tx1">
                  <a:lumMod val="75000"/>
                  <a:lumOff val="25000"/>
                </a:schemeClr>
              </a:solidFill>
            </a:endParaRPr>
          </a:p>
        </p:txBody>
      </p:sp>
      <p:sp>
        <p:nvSpPr>
          <p:cNvPr id="36" name="Date Placeholder 2">
            <a:extLst>
              <a:ext uri="{FF2B5EF4-FFF2-40B4-BE49-F238E27FC236}">
                <a16:creationId xmlns:a16="http://schemas.microsoft.com/office/drawing/2014/main" id="{1CDC588F-73BC-4108-974B-0EAAB8213CE0}"/>
              </a:ext>
            </a:extLst>
          </p:cNvPr>
          <p:cNvSpPr>
            <a:spLocks noGrp="1"/>
          </p:cNvSpPr>
          <p:nvPr>
            <p:ph type="dt" sz="half" idx="10"/>
          </p:nvPr>
        </p:nvSpPr>
        <p:spPr>
          <a:xfrm>
            <a:off x="880110" y="8898895"/>
            <a:ext cx="2880360" cy="511175"/>
          </a:xfrm>
        </p:spPr>
        <p:txBody>
          <a:bodyPr/>
          <a:lstStyle>
            <a:lvl1pPr>
              <a:defRPr sz="900"/>
            </a:lvl1pPr>
          </a:lstStyle>
          <a:p>
            <a:r>
              <a:rPr lang="en-US" dirty="0"/>
              <a:t>20XX</a:t>
            </a:r>
          </a:p>
        </p:txBody>
      </p:sp>
      <p:sp>
        <p:nvSpPr>
          <p:cNvPr id="37" name="Footer Placeholder 3">
            <a:extLst>
              <a:ext uri="{FF2B5EF4-FFF2-40B4-BE49-F238E27FC236}">
                <a16:creationId xmlns:a16="http://schemas.microsoft.com/office/drawing/2014/main" id="{B2AC1EB2-9B8F-4077-8B66-64F9549F2C99}"/>
              </a:ext>
            </a:extLst>
          </p:cNvPr>
          <p:cNvSpPr>
            <a:spLocks noGrp="1"/>
          </p:cNvSpPr>
          <p:nvPr>
            <p:ph type="ftr" sz="quarter" idx="11"/>
          </p:nvPr>
        </p:nvSpPr>
        <p:spPr>
          <a:xfrm>
            <a:off x="4240530" y="8898895"/>
            <a:ext cx="4320540" cy="511175"/>
          </a:xfrm>
        </p:spPr>
        <p:txBody>
          <a:bodyPr/>
          <a:lstStyle>
            <a:lvl1pPr>
              <a:defRPr sz="900"/>
            </a:lvl1pPr>
          </a:lstStyle>
          <a:p>
            <a:r>
              <a:rPr lang="en-US" dirty="0"/>
              <a:t>Pitch Deck</a:t>
            </a:r>
          </a:p>
        </p:txBody>
      </p:sp>
      <p:sp>
        <p:nvSpPr>
          <p:cNvPr id="38" name="Slide Number Placeholder 4">
            <a:extLst>
              <a:ext uri="{FF2B5EF4-FFF2-40B4-BE49-F238E27FC236}">
                <a16:creationId xmlns:a16="http://schemas.microsoft.com/office/drawing/2014/main" id="{28DE3E33-346A-45AF-B164-CB5DF04FAE6D}"/>
              </a:ext>
            </a:extLst>
          </p:cNvPr>
          <p:cNvSpPr>
            <a:spLocks noGrp="1"/>
          </p:cNvSpPr>
          <p:nvPr>
            <p:ph type="sldNum" sz="quarter" idx="12"/>
          </p:nvPr>
        </p:nvSpPr>
        <p:spPr>
          <a:xfrm>
            <a:off x="9041130" y="8898895"/>
            <a:ext cx="2880360" cy="51117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2056323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mart Ar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7" name="SmartArt Placeholder 6">
            <a:extLst>
              <a:ext uri="{FF2B5EF4-FFF2-40B4-BE49-F238E27FC236}">
                <a16:creationId xmlns:a16="http://schemas.microsoft.com/office/drawing/2014/main" id="{156CA116-0F6E-4EE9-B34F-03BA07161A7A}"/>
              </a:ext>
            </a:extLst>
          </p:cNvPr>
          <p:cNvSpPr>
            <a:spLocks noGrp="1"/>
          </p:cNvSpPr>
          <p:nvPr>
            <p:ph type="dgm" sz="quarter" idx="15"/>
          </p:nvPr>
        </p:nvSpPr>
        <p:spPr>
          <a:xfrm>
            <a:off x="880110" y="2994719"/>
            <a:ext cx="11041380" cy="5173473"/>
          </a:xfrm>
        </p:spPr>
        <p:txBody>
          <a:bodyPr/>
          <a:lstStyle/>
          <a:p>
            <a:r>
              <a:rPr lang="en-US" dirty="0"/>
              <a:t>Click icon to add SmartArt graphic</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Pitch Deck</a:t>
            </a:r>
          </a:p>
        </p:txBody>
      </p:sp>
      <p:cxnSp>
        <p:nvCxnSpPr>
          <p:cNvPr id="10" name="Straight Connector 9">
            <a:extLst>
              <a:ext uri="{FF2B5EF4-FFF2-40B4-BE49-F238E27FC236}">
                <a16:creationId xmlns:a16="http://schemas.microsoft.com/office/drawing/2014/main" id="{66988B2D-0240-4256-8268-4B9FF1E72363}"/>
              </a:ext>
              <a:ext uri="{C183D7F6-B498-43B3-948B-1728B52AA6E4}">
                <adec:decorative xmlns:adec="http://schemas.microsoft.com/office/drawing/2017/decorative" val="1"/>
              </a:ext>
            </a:extLst>
          </p:cNvPr>
          <p:cNvCxnSpPr>
            <a:cxnSpLocks/>
          </p:cNvCxnSpPr>
          <p:nvPr/>
        </p:nvCxnSpPr>
        <p:spPr>
          <a:xfrm flipV="1">
            <a:off x="0" y="0"/>
            <a:ext cx="2720340" cy="1066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EEAAE1-3D04-41C3-B2D2-B3BEF34C3B27}"/>
              </a:ext>
              <a:ext uri="{C183D7F6-B498-43B3-948B-1728B52AA6E4}">
                <adec:decorative xmlns:adec="http://schemas.microsoft.com/office/drawing/2017/decorative" val="1"/>
              </a:ext>
            </a:extLst>
          </p:cNvPr>
          <p:cNvCxnSpPr>
            <a:cxnSpLocks/>
          </p:cNvCxnSpPr>
          <p:nvPr/>
        </p:nvCxnSpPr>
        <p:spPr>
          <a:xfrm flipH="1">
            <a:off x="1" y="0"/>
            <a:ext cx="740094" cy="14390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2354313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am Slide 4 Peop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979414" y="1249053"/>
            <a:ext cx="8842772" cy="1855788"/>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11" name="Picture Placeholder 10">
            <a:extLst>
              <a:ext uri="{FF2B5EF4-FFF2-40B4-BE49-F238E27FC236}">
                <a16:creationId xmlns:a16="http://schemas.microsoft.com/office/drawing/2014/main" id="{B0BDE76A-30A6-4268-9656-28A484C3DCC9}"/>
              </a:ext>
            </a:extLst>
          </p:cNvPr>
          <p:cNvSpPr>
            <a:spLocks noGrp="1"/>
          </p:cNvSpPr>
          <p:nvPr>
            <p:ph type="pic" sz="quarter" idx="14"/>
          </p:nvPr>
        </p:nvSpPr>
        <p:spPr>
          <a:xfrm>
            <a:off x="1561542" y="4040509"/>
            <a:ext cx="1937787" cy="2583715"/>
          </a:xfrm>
          <a:solidFill>
            <a:schemeClr val="bg1">
              <a:lumMod val="95000"/>
            </a:schemeClr>
          </a:solidFill>
        </p:spPr>
        <p:txBody>
          <a:bodyPr/>
          <a:lstStyle/>
          <a:p>
            <a:r>
              <a:rPr lang="en-US" dirty="0"/>
              <a:t>Click icon to add picture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377137" y="7118339"/>
            <a:ext cx="2306450" cy="480285"/>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26" name="Text Placeholder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561542" y="7649765"/>
            <a:ext cx="1937787" cy="480285"/>
          </a:xfrm>
        </p:spPr>
        <p:txBody>
          <a:bodyPr anchor="t">
            <a:noAutofit/>
          </a:bodyPr>
          <a:lstStyle>
            <a:lvl1pPr marL="0" indent="0" algn="ctr">
              <a:buNone/>
              <a:defRPr lang="en-US" sz="10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17" name="Picture Placeholder 10">
            <a:extLst>
              <a:ext uri="{FF2B5EF4-FFF2-40B4-BE49-F238E27FC236}">
                <a16:creationId xmlns:a16="http://schemas.microsoft.com/office/drawing/2014/main" id="{C4CA5C9C-91D5-44B1-A82A-A49732B4691A}"/>
              </a:ext>
            </a:extLst>
          </p:cNvPr>
          <p:cNvSpPr>
            <a:spLocks noGrp="1"/>
          </p:cNvSpPr>
          <p:nvPr>
            <p:ph type="pic" sz="quarter" idx="15"/>
          </p:nvPr>
        </p:nvSpPr>
        <p:spPr>
          <a:xfrm>
            <a:off x="4028763" y="4040509"/>
            <a:ext cx="1937787" cy="2583715"/>
          </a:xfrm>
          <a:solidFill>
            <a:schemeClr val="bg1">
              <a:lumMod val="95000"/>
            </a:schemeClr>
          </a:solidFill>
        </p:spPr>
        <p:txBody>
          <a:bodyPr/>
          <a:lstStyle/>
          <a:p>
            <a:r>
              <a:rPr lang="en-US" dirty="0"/>
              <a:t>Click icon to add picture</a:t>
            </a:r>
          </a:p>
        </p:txBody>
      </p:sp>
      <p:sp>
        <p:nvSpPr>
          <p:cNvPr id="23" name="Text Placeholder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3892990" y="7138894"/>
            <a:ext cx="2252301" cy="480285"/>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27" name="Text Placeholder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4028760" y="7670320"/>
            <a:ext cx="1948746" cy="480285"/>
          </a:xfrm>
        </p:spPr>
        <p:txBody>
          <a:bodyPr anchor="t">
            <a:noAutofit/>
          </a:bodyPr>
          <a:lstStyle>
            <a:lvl1pPr marL="0" indent="0" algn="ctr">
              <a:buNone/>
              <a:defRPr lang="en-US" sz="10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18" name="Picture Placeholder 10">
            <a:extLst>
              <a:ext uri="{FF2B5EF4-FFF2-40B4-BE49-F238E27FC236}">
                <a16:creationId xmlns:a16="http://schemas.microsoft.com/office/drawing/2014/main" id="{4EBC7D6F-397D-4C5A-AA62-F683F88531A2}"/>
              </a:ext>
            </a:extLst>
          </p:cNvPr>
          <p:cNvSpPr>
            <a:spLocks noGrp="1"/>
          </p:cNvSpPr>
          <p:nvPr>
            <p:ph type="pic" sz="quarter" idx="16"/>
          </p:nvPr>
        </p:nvSpPr>
        <p:spPr>
          <a:xfrm>
            <a:off x="6643960" y="4040509"/>
            <a:ext cx="1937787" cy="2583715"/>
          </a:xfrm>
          <a:solidFill>
            <a:schemeClr val="bg1">
              <a:lumMod val="95000"/>
            </a:schemeClr>
          </a:solidFill>
        </p:spPr>
        <p:txBody>
          <a:bodyPr/>
          <a:lstStyle/>
          <a:p>
            <a:pPr lvl="1"/>
            <a:r>
              <a:rPr lang="en-US" dirty="0"/>
              <a:t>Click icon to add picture</a:t>
            </a:r>
          </a:p>
        </p:txBody>
      </p:sp>
      <p:sp>
        <p:nvSpPr>
          <p:cNvPr id="24" name="Text Placeholder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508187" y="7138894"/>
            <a:ext cx="2239634" cy="480285"/>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28" name="Text Placeholder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643958" y="7670320"/>
            <a:ext cx="1937787" cy="480285"/>
          </a:xfrm>
        </p:spPr>
        <p:txBody>
          <a:bodyPr anchor="t">
            <a:noAutofit/>
          </a:bodyPr>
          <a:lstStyle>
            <a:lvl1pPr marL="0" indent="0" algn="ctr">
              <a:buNone/>
              <a:defRPr lang="en-US" sz="10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19" name="Picture Placeholder 10">
            <a:extLst>
              <a:ext uri="{FF2B5EF4-FFF2-40B4-BE49-F238E27FC236}">
                <a16:creationId xmlns:a16="http://schemas.microsoft.com/office/drawing/2014/main" id="{92E6B581-A522-4758-A9A4-8B9C7B860CF2}"/>
              </a:ext>
            </a:extLst>
          </p:cNvPr>
          <p:cNvSpPr>
            <a:spLocks noGrp="1"/>
          </p:cNvSpPr>
          <p:nvPr>
            <p:ph type="pic" sz="quarter" idx="17"/>
          </p:nvPr>
        </p:nvSpPr>
        <p:spPr>
          <a:xfrm>
            <a:off x="9184834" y="4040509"/>
            <a:ext cx="1937787" cy="2583715"/>
          </a:xfrm>
          <a:solidFill>
            <a:schemeClr val="bg1">
              <a:lumMod val="95000"/>
            </a:schemeClr>
          </a:solidFill>
        </p:spPr>
        <p:txBody>
          <a:bodyPr/>
          <a:lstStyle/>
          <a:p>
            <a:r>
              <a:rPr lang="en-US" dirty="0"/>
              <a:t>Click icon to add picture</a:t>
            </a:r>
          </a:p>
        </p:txBody>
      </p:sp>
      <p:sp>
        <p:nvSpPr>
          <p:cNvPr id="25" name="Text Placeholder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9049061" y="7118339"/>
            <a:ext cx="2239633" cy="480285"/>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29" name="Text Placeholder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9184831" y="7649765"/>
            <a:ext cx="1937787" cy="480285"/>
          </a:xfrm>
        </p:spPr>
        <p:txBody>
          <a:bodyPr anchor="t">
            <a:noAutofit/>
          </a:bodyPr>
          <a:lstStyle>
            <a:lvl1pPr marL="0" indent="0" algn="ctr">
              <a:buNone/>
              <a:defRPr lang="en-US" sz="10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cxnSp>
        <p:nvCxnSpPr>
          <p:cNvPr id="10" name="Straight Connector 9">
            <a:extLst>
              <a:ext uri="{FF2B5EF4-FFF2-40B4-BE49-F238E27FC236}">
                <a16:creationId xmlns:a16="http://schemas.microsoft.com/office/drawing/2014/main" id="{4E4B72DA-52CB-4D39-A342-8857B4D959B2}"/>
              </a:ext>
              <a:ext uri="{C183D7F6-B498-43B3-948B-1728B52AA6E4}">
                <adec:decorative xmlns:adec="http://schemas.microsoft.com/office/drawing/2017/decorative" val="1"/>
              </a:ext>
            </a:extLst>
          </p:cNvPr>
          <p:cNvCxnSpPr/>
          <p:nvPr/>
        </p:nvCxnSpPr>
        <p:spPr>
          <a:xfrm flipH="1" flipV="1">
            <a:off x="7700963" y="0"/>
            <a:ext cx="5100639" cy="1066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1D9BCDA-DFB7-41A4-A7C7-CEE86CEDCBE5}"/>
              </a:ext>
              <a:ext uri="{C183D7F6-B498-43B3-948B-1728B52AA6E4}">
                <adec:decorative xmlns:adec="http://schemas.microsoft.com/office/drawing/2017/decorative" val="1"/>
              </a:ext>
            </a:extLst>
          </p:cNvPr>
          <p:cNvCxnSpPr>
            <a:cxnSpLocks/>
          </p:cNvCxnSpPr>
          <p:nvPr/>
        </p:nvCxnSpPr>
        <p:spPr>
          <a:xfrm>
            <a:off x="12061507" y="5"/>
            <a:ext cx="740094" cy="24136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35623728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98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am Slide 8 Peop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979414" y="1249053"/>
            <a:ext cx="8842772" cy="1855788"/>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11" name="Picture Placeholder 10">
            <a:extLst>
              <a:ext uri="{FF2B5EF4-FFF2-40B4-BE49-F238E27FC236}">
                <a16:creationId xmlns:a16="http://schemas.microsoft.com/office/drawing/2014/main" id="{B0BDE76A-30A6-4268-9656-28A484C3DCC9}"/>
              </a:ext>
            </a:extLst>
          </p:cNvPr>
          <p:cNvSpPr>
            <a:spLocks noGrp="1"/>
          </p:cNvSpPr>
          <p:nvPr>
            <p:ph type="pic" sz="quarter" idx="14"/>
          </p:nvPr>
        </p:nvSpPr>
        <p:spPr>
          <a:xfrm>
            <a:off x="1971035" y="3400425"/>
            <a:ext cx="1120140" cy="1493520"/>
          </a:xfrm>
          <a:solidFill>
            <a:schemeClr val="tx1"/>
          </a:solidFill>
        </p:spPr>
        <p:txBody>
          <a:bodyPr>
            <a:normAutofit/>
          </a:bodyPr>
          <a:lstStyle>
            <a:lvl1pPr marL="0" indent="0">
              <a:lnSpc>
                <a:spcPct val="100000"/>
              </a:lnSpc>
              <a:buNone/>
              <a:defRPr sz="900">
                <a:solidFill>
                  <a:schemeClr val="bg1"/>
                </a:solidFill>
              </a:defRPr>
            </a:lvl1pPr>
          </a:lstStyle>
          <a:p>
            <a:r>
              <a:rPr lang="en-US" dirty="0"/>
              <a:t>Click icon to add picture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575176" y="5116134"/>
            <a:ext cx="1920240" cy="480285"/>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26" name="Text Placeholder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459626" y="5294860"/>
            <a:ext cx="2160270" cy="480285"/>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17" name="Picture Placeholder 10">
            <a:extLst>
              <a:ext uri="{FF2B5EF4-FFF2-40B4-BE49-F238E27FC236}">
                <a16:creationId xmlns:a16="http://schemas.microsoft.com/office/drawing/2014/main" id="{C4CA5C9C-91D5-44B1-A82A-A49732B4691A}"/>
              </a:ext>
            </a:extLst>
          </p:cNvPr>
          <p:cNvSpPr>
            <a:spLocks noGrp="1"/>
          </p:cNvSpPr>
          <p:nvPr>
            <p:ph type="pic" sz="quarter" idx="15"/>
          </p:nvPr>
        </p:nvSpPr>
        <p:spPr>
          <a:xfrm>
            <a:off x="4437585" y="3400425"/>
            <a:ext cx="1120140" cy="1493520"/>
          </a:xfrm>
          <a:solidFill>
            <a:schemeClr val="tx1"/>
          </a:solidFill>
        </p:spPr>
        <p:txBody>
          <a:bodyPr>
            <a:normAutofit/>
          </a:bodyPr>
          <a:lstStyle>
            <a:lvl1pPr marL="0" indent="0">
              <a:lnSpc>
                <a:spcPct val="100000"/>
              </a:lnSpc>
              <a:buNone/>
              <a:defRPr sz="900">
                <a:solidFill>
                  <a:schemeClr val="bg1"/>
                </a:solidFill>
              </a:defRPr>
            </a:lvl1pPr>
          </a:lstStyle>
          <a:p>
            <a:r>
              <a:rPr lang="en-US" dirty="0"/>
              <a:t>Click icon to add picture</a:t>
            </a:r>
          </a:p>
        </p:txBody>
      </p:sp>
      <p:sp>
        <p:nvSpPr>
          <p:cNvPr id="23" name="Text Placeholder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4041726" y="5136689"/>
            <a:ext cx="1920240" cy="480285"/>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27" name="Text Placeholder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3926176" y="5315412"/>
            <a:ext cx="2160270" cy="480285"/>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18" name="Picture Placeholder 10">
            <a:extLst>
              <a:ext uri="{FF2B5EF4-FFF2-40B4-BE49-F238E27FC236}">
                <a16:creationId xmlns:a16="http://schemas.microsoft.com/office/drawing/2014/main" id="{4EBC7D6F-397D-4C5A-AA62-F683F88531A2}"/>
              </a:ext>
            </a:extLst>
          </p:cNvPr>
          <p:cNvSpPr>
            <a:spLocks noGrp="1"/>
          </p:cNvSpPr>
          <p:nvPr>
            <p:ph type="pic" sz="quarter" idx="16"/>
          </p:nvPr>
        </p:nvSpPr>
        <p:spPr>
          <a:xfrm>
            <a:off x="7052782" y="3400425"/>
            <a:ext cx="1120140" cy="1493520"/>
          </a:xfrm>
          <a:solidFill>
            <a:schemeClr val="tx1"/>
          </a:solidFill>
        </p:spPr>
        <p:txBody>
          <a:bodyPr>
            <a:normAutofit/>
          </a:bodyPr>
          <a:lstStyle>
            <a:lvl1pPr marL="0" indent="0">
              <a:buNone/>
              <a:defRPr sz="900">
                <a:solidFill>
                  <a:schemeClr val="bg1"/>
                </a:solidFill>
              </a:defRPr>
            </a:lvl1pPr>
            <a:lvl2pPr marL="457209" indent="0">
              <a:lnSpc>
                <a:spcPct val="100000"/>
              </a:lnSpc>
              <a:buNone/>
              <a:defRPr sz="900">
                <a:solidFill>
                  <a:schemeClr val="bg1"/>
                </a:solidFill>
              </a:defRPr>
            </a:lvl2pPr>
          </a:lstStyle>
          <a:p>
            <a:pPr lvl="0"/>
            <a:r>
              <a:rPr lang="en-US" dirty="0"/>
              <a:t>Click icon to add picture</a:t>
            </a:r>
          </a:p>
        </p:txBody>
      </p:sp>
      <p:sp>
        <p:nvSpPr>
          <p:cNvPr id="24" name="Text Placeholder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656923" y="5136689"/>
            <a:ext cx="1920240" cy="480285"/>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28" name="Text Placeholder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528861" y="5315412"/>
            <a:ext cx="2160270" cy="480285"/>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19" name="Picture Placeholder 10">
            <a:extLst>
              <a:ext uri="{FF2B5EF4-FFF2-40B4-BE49-F238E27FC236}">
                <a16:creationId xmlns:a16="http://schemas.microsoft.com/office/drawing/2014/main" id="{92E6B581-A522-4758-A9A4-8B9C7B860CF2}"/>
              </a:ext>
            </a:extLst>
          </p:cNvPr>
          <p:cNvSpPr>
            <a:spLocks noGrp="1"/>
          </p:cNvSpPr>
          <p:nvPr>
            <p:ph type="pic" sz="quarter" idx="17"/>
          </p:nvPr>
        </p:nvSpPr>
        <p:spPr>
          <a:xfrm>
            <a:off x="9593656" y="3400425"/>
            <a:ext cx="1120140" cy="1493520"/>
          </a:xfrm>
          <a:solidFill>
            <a:schemeClr val="tx1"/>
          </a:solidFill>
        </p:spPr>
        <p:txBody>
          <a:bodyPr>
            <a:normAutofit/>
          </a:bodyPr>
          <a:lstStyle>
            <a:lvl1pPr marL="0" indent="0">
              <a:lnSpc>
                <a:spcPct val="100000"/>
              </a:lnSpc>
              <a:buNone/>
              <a:defRPr sz="900">
                <a:solidFill>
                  <a:schemeClr val="bg1"/>
                </a:solidFill>
              </a:defRPr>
            </a:lvl1pPr>
          </a:lstStyle>
          <a:p>
            <a:r>
              <a:rPr lang="en-US" dirty="0"/>
              <a:t>Click icon to add picture</a:t>
            </a:r>
          </a:p>
        </p:txBody>
      </p:sp>
      <p:sp>
        <p:nvSpPr>
          <p:cNvPr id="25" name="Text Placeholder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9197797" y="5116134"/>
            <a:ext cx="1920240" cy="480285"/>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29" name="Text Placeholder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9066154" y="5294860"/>
            <a:ext cx="2160270" cy="480285"/>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55" name="Picture Placeholder 10">
            <a:extLst>
              <a:ext uri="{FF2B5EF4-FFF2-40B4-BE49-F238E27FC236}">
                <a16:creationId xmlns:a16="http://schemas.microsoft.com/office/drawing/2014/main" id="{1EBAEB1D-A7F9-4F90-B642-4277D3802BAB}"/>
              </a:ext>
            </a:extLst>
          </p:cNvPr>
          <p:cNvSpPr>
            <a:spLocks noGrp="1"/>
          </p:cNvSpPr>
          <p:nvPr>
            <p:ph type="pic" sz="quarter" idx="26"/>
          </p:nvPr>
        </p:nvSpPr>
        <p:spPr>
          <a:xfrm>
            <a:off x="1971035" y="6002795"/>
            <a:ext cx="1120140" cy="1493520"/>
          </a:xfrm>
          <a:solidFill>
            <a:schemeClr val="tx1"/>
          </a:solidFill>
        </p:spPr>
        <p:txBody>
          <a:bodyPr>
            <a:normAutofit/>
          </a:bodyPr>
          <a:lstStyle>
            <a:lvl1pPr marL="0" indent="0">
              <a:lnSpc>
                <a:spcPct val="100000"/>
              </a:lnSpc>
              <a:buNone/>
              <a:defRPr sz="900">
                <a:solidFill>
                  <a:schemeClr val="bg1"/>
                </a:solidFill>
              </a:defRPr>
            </a:lvl1pPr>
          </a:lstStyle>
          <a:p>
            <a:r>
              <a:rPr lang="en-US" dirty="0"/>
              <a:t>Click icon to add picture</a:t>
            </a:r>
          </a:p>
        </p:txBody>
      </p:sp>
      <p:sp>
        <p:nvSpPr>
          <p:cNvPr id="54" name="Text Placeholder 2">
            <a:extLst>
              <a:ext uri="{FF2B5EF4-FFF2-40B4-BE49-F238E27FC236}">
                <a16:creationId xmlns:a16="http://schemas.microsoft.com/office/drawing/2014/main" id="{22930C5B-603C-494E-A467-8B394D01D406}"/>
              </a:ext>
            </a:extLst>
          </p:cNvPr>
          <p:cNvSpPr>
            <a:spLocks noGrp="1"/>
          </p:cNvSpPr>
          <p:nvPr>
            <p:ph type="body" idx="25" hasCustomPrompt="1"/>
          </p:nvPr>
        </p:nvSpPr>
        <p:spPr>
          <a:xfrm>
            <a:off x="1575176" y="7718505"/>
            <a:ext cx="1920240" cy="480285"/>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62" name="Text Placeholder 2">
            <a:extLst>
              <a:ext uri="{FF2B5EF4-FFF2-40B4-BE49-F238E27FC236}">
                <a16:creationId xmlns:a16="http://schemas.microsoft.com/office/drawing/2014/main" id="{540C455F-A23B-493F-B95E-AB485D91DA6A}"/>
              </a:ext>
            </a:extLst>
          </p:cNvPr>
          <p:cNvSpPr>
            <a:spLocks noGrp="1"/>
          </p:cNvSpPr>
          <p:nvPr>
            <p:ph type="body" idx="33" hasCustomPrompt="1"/>
          </p:nvPr>
        </p:nvSpPr>
        <p:spPr>
          <a:xfrm>
            <a:off x="1459626" y="7897230"/>
            <a:ext cx="2160270" cy="480285"/>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56" name="Picture Placeholder 10">
            <a:extLst>
              <a:ext uri="{FF2B5EF4-FFF2-40B4-BE49-F238E27FC236}">
                <a16:creationId xmlns:a16="http://schemas.microsoft.com/office/drawing/2014/main" id="{9461A69E-14C8-4325-89AF-D4257C1C05BA}"/>
              </a:ext>
            </a:extLst>
          </p:cNvPr>
          <p:cNvSpPr>
            <a:spLocks noGrp="1"/>
          </p:cNvSpPr>
          <p:nvPr>
            <p:ph type="pic" sz="quarter" idx="27"/>
          </p:nvPr>
        </p:nvSpPr>
        <p:spPr>
          <a:xfrm>
            <a:off x="4437585" y="6002795"/>
            <a:ext cx="1120140" cy="1493520"/>
          </a:xfrm>
          <a:solidFill>
            <a:schemeClr val="tx1"/>
          </a:solidFill>
        </p:spPr>
        <p:txBody>
          <a:bodyPr>
            <a:normAutofit/>
          </a:bodyPr>
          <a:lstStyle>
            <a:lvl1pPr marL="0" indent="0">
              <a:lnSpc>
                <a:spcPct val="100000"/>
              </a:lnSpc>
              <a:buNone/>
              <a:defRPr sz="900">
                <a:solidFill>
                  <a:schemeClr val="bg1"/>
                </a:solidFill>
              </a:defRPr>
            </a:lvl1pPr>
          </a:lstStyle>
          <a:p>
            <a:r>
              <a:rPr lang="en-US" dirty="0"/>
              <a:t>Click icon to add picture</a:t>
            </a:r>
          </a:p>
        </p:txBody>
      </p:sp>
      <p:sp>
        <p:nvSpPr>
          <p:cNvPr id="59" name="Text Placeholder 2">
            <a:extLst>
              <a:ext uri="{FF2B5EF4-FFF2-40B4-BE49-F238E27FC236}">
                <a16:creationId xmlns:a16="http://schemas.microsoft.com/office/drawing/2014/main" id="{6D1C374C-DAF7-40EF-B279-4EC7A2AFE6A2}"/>
              </a:ext>
            </a:extLst>
          </p:cNvPr>
          <p:cNvSpPr>
            <a:spLocks noGrp="1"/>
          </p:cNvSpPr>
          <p:nvPr>
            <p:ph type="body" idx="30" hasCustomPrompt="1"/>
          </p:nvPr>
        </p:nvSpPr>
        <p:spPr>
          <a:xfrm>
            <a:off x="4041726" y="7739060"/>
            <a:ext cx="1920240" cy="480285"/>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63" name="Text Placeholder 2">
            <a:extLst>
              <a:ext uri="{FF2B5EF4-FFF2-40B4-BE49-F238E27FC236}">
                <a16:creationId xmlns:a16="http://schemas.microsoft.com/office/drawing/2014/main" id="{421FF438-E4E8-4643-BCB3-4A1C12429042}"/>
              </a:ext>
            </a:extLst>
          </p:cNvPr>
          <p:cNvSpPr>
            <a:spLocks noGrp="1"/>
          </p:cNvSpPr>
          <p:nvPr>
            <p:ph type="body" idx="34" hasCustomPrompt="1"/>
          </p:nvPr>
        </p:nvSpPr>
        <p:spPr>
          <a:xfrm>
            <a:off x="3926176" y="7917785"/>
            <a:ext cx="2160270" cy="480285"/>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57" name="Picture Placeholder 10">
            <a:extLst>
              <a:ext uri="{FF2B5EF4-FFF2-40B4-BE49-F238E27FC236}">
                <a16:creationId xmlns:a16="http://schemas.microsoft.com/office/drawing/2014/main" id="{0FB38616-82FB-4DAD-A82E-3777ACB41148}"/>
              </a:ext>
            </a:extLst>
          </p:cNvPr>
          <p:cNvSpPr>
            <a:spLocks noGrp="1"/>
          </p:cNvSpPr>
          <p:nvPr>
            <p:ph type="pic" sz="quarter" idx="28"/>
          </p:nvPr>
        </p:nvSpPr>
        <p:spPr>
          <a:xfrm>
            <a:off x="7052782" y="6002795"/>
            <a:ext cx="1120140" cy="1493520"/>
          </a:xfrm>
          <a:solidFill>
            <a:schemeClr val="tx1"/>
          </a:solidFill>
        </p:spPr>
        <p:txBody>
          <a:bodyPr>
            <a:normAutofit/>
          </a:bodyPr>
          <a:lstStyle>
            <a:lvl1pPr marL="0" indent="0">
              <a:buNone/>
              <a:defRPr sz="900">
                <a:solidFill>
                  <a:schemeClr val="bg1"/>
                </a:solidFill>
              </a:defRPr>
            </a:lvl1pPr>
            <a:lvl2pPr marL="457209" indent="0">
              <a:lnSpc>
                <a:spcPct val="100000"/>
              </a:lnSpc>
              <a:buNone/>
              <a:defRPr sz="900">
                <a:solidFill>
                  <a:schemeClr val="bg1"/>
                </a:solidFill>
              </a:defRPr>
            </a:lvl2pPr>
          </a:lstStyle>
          <a:p>
            <a:pPr lvl="0"/>
            <a:r>
              <a:rPr lang="en-US" dirty="0"/>
              <a:t>Click icon to add picture</a:t>
            </a:r>
          </a:p>
        </p:txBody>
      </p:sp>
      <p:sp>
        <p:nvSpPr>
          <p:cNvPr id="60" name="Text Placeholder 2">
            <a:extLst>
              <a:ext uri="{FF2B5EF4-FFF2-40B4-BE49-F238E27FC236}">
                <a16:creationId xmlns:a16="http://schemas.microsoft.com/office/drawing/2014/main" id="{D4FEDD19-A7BA-45BB-93A0-F1E896C9F26D}"/>
              </a:ext>
            </a:extLst>
          </p:cNvPr>
          <p:cNvSpPr>
            <a:spLocks noGrp="1"/>
          </p:cNvSpPr>
          <p:nvPr>
            <p:ph type="body" idx="31" hasCustomPrompt="1"/>
          </p:nvPr>
        </p:nvSpPr>
        <p:spPr>
          <a:xfrm>
            <a:off x="6656923" y="7739060"/>
            <a:ext cx="1920240" cy="480285"/>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64" name="Text Placeholder 2">
            <a:extLst>
              <a:ext uri="{FF2B5EF4-FFF2-40B4-BE49-F238E27FC236}">
                <a16:creationId xmlns:a16="http://schemas.microsoft.com/office/drawing/2014/main" id="{A12F0175-7AEE-46B1-9590-D4A427680DC7}"/>
              </a:ext>
            </a:extLst>
          </p:cNvPr>
          <p:cNvSpPr>
            <a:spLocks noGrp="1"/>
          </p:cNvSpPr>
          <p:nvPr>
            <p:ph type="body" idx="35" hasCustomPrompt="1"/>
          </p:nvPr>
        </p:nvSpPr>
        <p:spPr>
          <a:xfrm>
            <a:off x="6541373" y="7917785"/>
            <a:ext cx="2160270" cy="480285"/>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58" name="Picture Placeholder 10">
            <a:extLst>
              <a:ext uri="{FF2B5EF4-FFF2-40B4-BE49-F238E27FC236}">
                <a16:creationId xmlns:a16="http://schemas.microsoft.com/office/drawing/2014/main" id="{622ED9F4-EB9B-4588-8501-BFECB846EE73}"/>
              </a:ext>
            </a:extLst>
          </p:cNvPr>
          <p:cNvSpPr>
            <a:spLocks noGrp="1"/>
          </p:cNvSpPr>
          <p:nvPr>
            <p:ph type="pic" sz="quarter" idx="29"/>
          </p:nvPr>
        </p:nvSpPr>
        <p:spPr>
          <a:xfrm>
            <a:off x="9593656" y="6002795"/>
            <a:ext cx="1120140" cy="1493520"/>
          </a:xfrm>
          <a:solidFill>
            <a:schemeClr val="tx1"/>
          </a:solidFill>
        </p:spPr>
        <p:txBody>
          <a:bodyPr>
            <a:normAutofit/>
          </a:bodyPr>
          <a:lstStyle>
            <a:lvl1pPr marL="0" indent="0">
              <a:lnSpc>
                <a:spcPct val="100000"/>
              </a:lnSpc>
              <a:buNone/>
              <a:defRPr sz="900">
                <a:solidFill>
                  <a:schemeClr val="bg1"/>
                </a:solidFill>
              </a:defRPr>
            </a:lvl1pPr>
          </a:lstStyle>
          <a:p>
            <a:r>
              <a:rPr lang="en-US" dirty="0"/>
              <a:t>Click icon to add picture</a:t>
            </a:r>
          </a:p>
        </p:txBody>
      </p:sp>
      <p:sp>
        <p:nvSpPr>
          <p:cNvPr id="61" name="Text Placeholder 2">
            <a:extLst>
              <a:ext uri="{FF2B5EF4-FFF2-40B4-BE49-F238E27FC236}">
                <a16:creationId xmlns:a16="http://schemas.microsoft.com/office/drawing/2014/main" id="{5026D39F-46AB-4680-9A52-F367344A3531}"/>
              </a:ext>
            </a:extLst>
          </p:cNvPr>
          <p:cNvSpPr>
            <a:spLocks noGrp="1"/>
          </p:cNvSpPr>
          <p:nvPr>
            <p:ph type="body" idx="32" hasCustomPrompt="1"/>
          </p:nvPr>
        </p:nvSpPr>
        <p:spPr>
          <a:xfrm>
            <a:off x="9197797" y="7718505"/>
            <a:ext cx="1920240" cy="480285"/>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65" name="Text Placeholder 2">
            <a:extLst>
              <a:ext uri="{FF2B5EF4-FFF2-40B4-BE49-F238E27FC236}">
                <a16:creationId xmlns:a16="http://schemas.microsoft.com/office/drawing/2014/main" id="{04E11FE2-6320-4E8C-A5B3-8104AF329ADA}"/>
              </a:ext>
            </a:extLst>
          </p:cNvPr>
          <p:cNvSpPr>
            <a:spLocks noGrp="1"/>
          </p:cNvSpPr>
          <p:nvPr>
            <p:ph type="body" idx="36" hasCustomPrompt="1"/>
          </p:nvPr>
        </p:nvSpPr>
        <p:spPr>
          <a:xfrm>
            <a:off x="9066154" y="7897230"/>
            <a:ext cx="2160270" cy="480285"/>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solidFill>
                  <a:srgbClr val="898989"/>
                </a:solidFill>
              </a:defRPr>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solidFill>
                  <a:srgbClr val="898989"/>
                </a:solidFill>
              </a:defRPr>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solidFill>
                  <a:srgbClr val="898989"/>
                </a:solidFill>
              </a:defRPr>
            </a:lvl1pPr>
          </a:lstStyle>
          <a:p>
            <a:fld id="{B5CEABB6-07DC-46E8-9B57-56EC44A396E5}" type="slidenum">
              <a:rPr lang="en-US" smtClean="0"/>
              <a:t>‹#›</a:t>
            </a:fld>
            <a:endParaRPr lang="en-US" dirty="0"/>
          </a:p>
        </p:txBody>
      </p:sp>
      <p:pic>
        <p:nvPicPr>
          <p:cNvPr id="13" name="Graphic 12">
            <a:extLst>
              <a:ext uri="{FF2B5EF4-FFF2-40B4-BE49-F238E27FC236}">
                <a16:creationId xmlns:a16="http://schemas.microsoft.com/office/drawing/2014/main" id="{B0DFD584-E5CF-41EF-B51E-679CE22DDF9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663539"/>
            <a:ext cx="2160270" cy="2306955"/>
          </a:xfrm>
          <a:prstGeom prst="rect">
            <a:avLst/>
          </a:prstGeom>
        </p:spPr>
      </p:pic>
      <p:pic>
        <p:nvPicPr>
          <p:cNvPr id="14" name="Graphic 13">
            <a:extLst>
              <a:ext uri="{FF2B5EF4-FFF2-40B4-BE49-F238E27FC236}">
                <a16:creationId xmlns:a16="http://schemas.microsoft.com/office/drawing/2014/main" id="{E5C02DDF-25A6-42C7-9525-F279CE2095C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01450" y="7253245"/>
            <a:ext cx="1200150" cy="1280160"/>
          </a:xfrm>
          <a:prstGeom prst="rect">
            <a:avLst/>
          </a:prstGeom>
        </p:spPr>
      </p:pic>
    </p:spTree>
    <p:extLst>
      <p:ext uri="{BB962C8B-B14F-4D97-AF65-F5344CB8AC3E}">
        <p14:creationId xmlns:p14="http://schemas.microsoft.com/office/powerpoint/2010/main" val="609095538"/>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nding">
    <p:bg>
      <p:bgPr>
        <a:solidFill>
          <a:schemeClr val="bg1"/>
        </a:solidFill>
        <a:effectLst/>
      </p:bgPr>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1" y="5"/>
            <a:ext cx="1300164" cy="185928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1" y="5"/>
            <a:ext cx="3980499" cy="1249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979414" y="1249053"/>
            <a:ext cx="8842772" cy="1855788"/>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11" name="Content Placeholder 10">
            <a:extLst>
              <a:ext uri="{FF2B5EF4-FFF2-40B4-BE49-F238E27FC236}">
                <a16:creationId xmlns:a16="http://schemas.microsoft.com/office/drawing/2014/main" id="{319EE98D-9541-4F21-8952-3026DEF75EC4}"/>
              </a:ext>
            </a:extLst>
          </p:cNvPr>
          <p:cNvSpPr>
            <a:spLocks noGrp="1"/>
          </p:cNvSpPr>
          <p:nvPr>
            <p:ph sz="quarter" idx="21" hasCustomPrompt="1"/>
          </p:nvPr>
        </p:nvSpPr>
        <p:spPr>
          <a:xfrm>
            <a:off x="1129219" y="2966099"/>
            <a:ext cx="1949044" cy="2329891"/>
          </a:xfrm>
        </p:spPr>
        <p:txBody>
          <a:bodyPr anchor="t">
            <a:noAutofit/>
          </a:bodyPr>
          <a:lstStyle>
            <a:lvl1pPr marL="0" indent="0" algn="ctr">
              <a:buNone/>
              <a:defRPr sz="1600"/>
            </a:lvl1pPr>
            <a:lvl2pPr marL="457209" indent="0">
              <a:buNone/>
              <a:defRPr sz="1600"/>
            </a:lvl2pPr>
            <a:lvl3pPr marL="914418" indent="0">
              <a:buNone/>
              <a:defRPr sz="1600"/>
            </a:lvl3pPr>
            <a:lvl4pPr marL="1371627" indent="0">
              <a:buNone/>
              <a:defRPr sz="1600"/>
            </a:lvl4pPr>
            <a:lvl5pPr marL="1828837" indent="0">
              <a:buNone/>
              <a:defRPr sz="1600"/>
            </a:lvl5pPr>
          </a:lstStyle>
          <a:p>
            <a:pPr lvl="0"/>
            <a:r>
              <a:rPr lang="en-US" dirty="0"/>
              <a:t>Click to add content</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80112" y="5304340"/>
            <a:ext cx="2447263" cy="1126803"/>
          </a:xfrm>
        </p:spPr>
        <p:txBody>
          <a:bodyPr lIns="0" rIns="0" anchor="b">
            <a:noAutofit/>
          </a:bodyPr>
          <a:lstStyle>
            <a:lvl1pPr marL="0" indent="0" algn="ctr">
              <a:buNone/>
              <a:defRPr lang="en-US" sz="32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a:t>
            </a:r>
          </a:p>
        </p:txBody>
      </p:sp>
      <p:sp>
        <p:nvSpPr>
          <p:cNvPr id="17" name="Text Placeholder 2">
            <a:extLst>
              <a:ext uri="{FF2B5EF4-FFF2-40B4-BE49-F238E27FC236}">
                <a16:creationId xmlns:a16="http://schemas.microsoft.com/office/drawing/2014/main" id="{E43D2F47-FAF2-42C2-967D-251DD4B940D7}"/>
              </a:ext>
            </a:extLst>
          </p:cNvPr>
          <p:cNvSpPr>
            <a:spLocks noGrp="1"/>
          </p:cNvSpPr>
          <p:nvPr>
            <p:ph type="body" idx="17" hasCustomPrompt="1"/>
          </p:nvPr>
        </p:nvSpPr>
        <p:spPr>
          <a:xfrm>
            <a:off x="880112" y="6250739"/>
            <a:ext cx="2447263" cy="613907"/>
          </a:xfrm>
        </p:spPr>
        <p:txBody>
          <a:bodyPr lIns="0" rIns="0" anchor="b">
            <a:noAutofit/>
          </a:bodyPr>
          <a:lstStyle>
            <a:lvl1pPr marL="0" indent="0" algn="ctr">
              <a:buNone/>
              <a:defRPr lang="en-US" sz="14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880112" y="7169014"/>
            <a:ext cx="2447263" cy="1194434"/>
          </a:xfrm>
        </p:spPr>
        <p:txBody>
          <a:bodyPr lIns="0" rIns="0">
            <a:normAutofit/>
          </a:bodyPr>
          <a:lstStyle>
            <a:lvl1pPr marL="0" indent="0" algn="ctr">
              <a:lnSpc>
                <a:spcPct val="100000"/>
              </a:lnSpc>
              <a:buNone/>
              <a:defRPr sz="1400" spc="50" baseline="0"/>
            </a:lvl1pPr>
            <a:lvl2pPr marL="457209" indent="0">
              <a:lnSpc>
                <a:spcPct val="100000"/>
              </a:lnSpc>
              <a:buNone/>
              <a:defRPr sz="1400" spc="50" baseline="0"/>
            </a:lvl2pPr>
            <a:lvl3pPr marL="914418" indent="0">
              <a:lnSpc>
                <a:spcPct val="100000"/>
              </a:lnSpc>
              <a:buNone/>
              <a:defRPr sz="1400" spc="50" baseline="0"/>
            </a:lvl3pPr>
            <a:lvl4pPr marL="1371627" indent="0">
              <a:lnSpc>
                <a:spcPct val="100000"/>
              </a:lnSpc>
              <a:buNone/>
              <a:defRPr sz="1400" spc="50" baseline="0"/>
            </a:lvl4pPr>
            <a:lvl5pPr marL="1828837" indent="0">
              <a:lnSpc>
                <a:spcPct val="100000"/>
              </a:lnSpc>
              <a:buNone/>
              <a:defRPr sz="1400" spc="50" baseline="0"/>
            </a:lvl5pPr>
          </a:lstStyle>
          <a:p>
            <a:pPr lvl="0"/>
            <a:r>
              <a:rPr lang="en-US"/>
              <a:t>Click to edit Master text styles</a:t>
            </a:r>
          </a:p>
        </p:txBody>
      </p:sp>
      <p:sp>
        <p:nvSpPr>
          <p:cNvPr id="24" name="Content Placeholder 10">
            <a:extLst>
              <a:ext uri="{FF2B5EF4-FFF2-40B4-BE49-F238E27FC236}">
                <a16:creationId xmlns:a16="http://schemas.microsoft.com/office/drawing/2014/main" id="{AB843230-A4E3-4E21-AA93-998E28EB9018}"/>
              </a:ext>
            </a:extLst>
          </p:cNvPr>
          <p:cNvSpPr>
            <a:spLocks noGrp="1"/>
          </p:cNvSpPr>
          <p:nvPr>
            <p:ph sz="quarter" idx="22" hasCustomPrompt="1"/>
          </p:nvPr>
        </p:nvSpPr>
        <p:spPr>
          <a:xfrm>
            <a:off x="4001960" y="2966099"/>
            <a:ext cx="1949044" cy="2329891"/>
          </a:xfrm>
        </p:spPr>
        <p:txBody>
          <a:bodyPr anchor="t">
            <a:noAutofit/>
          </a:bodyPr>
          <a:lstStyle>
            <a:lvl1pPr marL="0" indent="0" algn="ctr">
              <a:buNone/>
              <a:defRPr sz="1600"/>
            </a:lvl1pPr>
            <a:lvl2pPr marL="457209" indent="0">
              <a:buNone/>
              <a:defRPr sz="1600"/>
            </a:lvl2pPr>
            <a:lvl3pPr marL="914418" indent="0">
              <a:buNone/>
              <a:defRPr sz="1600"/>
            </a:lvl3pPr>
            <a:lvl4pPr marL="1371627" indent="0">
              <a:buNone/>
              <a:defRPr sz="1600"/>
            </a:lvl4pPr>
            <a:lvl5pPr marL="1828837" indent="0">
              <a:buNone/>
              <a:defRPr sz="1600"/>
            </a:lvl5pPr>
          </a:lstStyle>
          <a:p>
            <a:pPr lvl="0"/>
            <a:r>
              <a:rPr lang="en-US" dirty="0"/>
              <a:t>Click to add content</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3740801" y="5304340"/>
            <a:ext cx="2459315" cy="1126803"/>
          </a:xfrm>
        </p:spPr>
        <p:txBody>
          <a:bodyPr lIns="0" rIns="0" anchor="b">
            <a:noAutofit/>
          </a:bodyPr>
          <a:lstStyle>
            <a:lvl1pPr marL="0" indent="0" algn="ctr">
              <a:buNone/>
              <a:defRPr lang="en-US" sz="32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a:t>
            </a:r>
          </a:p>
        </p:txBody>
      </p:sp>
      <p:sp>
        <p:nvSpPr>
          <p:cNvPr id="18" name="Text Placeholder 4">
            <a:extLst>
              <a:ext uri="{FF2B5EF4-FFF2-40B4-BE49-F238E27FC236}">
                <a16:creationId xmlns:a16="http://schemas.microsoft.com/office/drawing/2014/main" id="{3322C250-87FC-4F14-A42C-FFDA120D0D64}"/>
              </a:ext>
            </a:extLst>
          </p:cNvPr>
          <p:cNvSpPr>
            <a:spLocks noGrp="1"/>
          </p:cNvSpPr>
          <p:nvPr>
            <p:ph type="body" sz="quarter" idx="18" hasCustomPrompt="1"/>
          </p:nvPr>
        </p:nvSpPr>
        <p:spPr>
          <a:xfrm>
            <a:off x="3740801" y="6250739"/>
            <a:ext cx="2459315" cy="613907"/>
          </a:xfrm>
        </p:spPr>
        <p:txBody>
          <a:bodyPr lIns="0" rIns="0" anchor="b">
            <a:noAutofit/>
          </a:bodyPr>
          <a:lstStyle>
            <a:lvl1pPr marL="0" indent="0" algn="ctr">
              <a:buNone/>
              <a:defRPr lang="en-US" sz="14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marL="0" lvl="0" indent="0" algn="l" defTabSz="914418" rtl="0" eaLnBrk="1" latinLnBrk="0" hangingPunct="1">
              <a:lnSpc>
                <a:spcPct val="90000"/>
              </a:lnSpc>
              <a:spcBef>
                <a:spcPts val="1000"/>
              </a:spcBef>
              <a:buFont typeface="Arial" panose="020B0604020202020204" pitchFamily="34" charset="0"/>
              <a:buNone/>
            </a:pPr>
            <a:r>
              <a:rPr lang="en-US"/>
              <a:t>CLICK TO EDIT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3740801" y="7169014"/>
            <a:ext cx="2459315" cy="1194434"/>
          </a:xfrm>
        </p:spPr>
        <p:txBody>
          <a:bodyPr lIns="0" rIns="0">
            <a:normAutofit/>
          </a:bodyPr>
          <a:lstStyle>
            <a:lvl1pPr marL="0" indent="0" algn="ctr">
              <a:lnSpc>
                <a:spcPct val="100000"/>
              </a:lnSpc>
              <a:buNone/>
              <a:defRPr sz="1400" spc="50" baseline="0"/>
            </a:lvl1pPr>
            <a:lvl2pPr marL="457209" indent="0">
              <a:lnSpc>
                <a:spcPct val="100000"/>
              </a:lnSpc>
              <a:buNone/>
              <a:defRPr sz="1400" spc="50" baseline="0"/>
            </a:lvl2pPr>
            <a:lvl3pPr marL="914418" indent="0">
              <a:lnSpc>
                <a:spcPct val="100000"/>
              </a:lnSpc>
              <a:buNone/>
              <a:defRPr sz="1400" spc="50" baseline="0"/>
            </a:lvl3pPr>
            <a:lvl4pPr marL="1371627" indent="0">
              <a:lnSpc>
                <a:spcPct val="100000"/>
              </a:lnSpc>
              <a:buNone/>
              <a:defRPr sz="1400" spc="50" baseline="0"/>
            </a:lvl4pPr>
            <a:lvl5pPr marL="1828837" indent="0">
              <a:lnSpc>
                <a:spcPct val="100000"/>
              </a:lnSpc>
              <a:buNone/>
              <a:defRPr sz="1400" spc="50" baseline="0"/>
            </a:lvl5pPr>
          </a:lstStyle>
          <a:p>
            <a:pPr lvl="0"/>
            <a:r>
              <a:rPr lang="en-US"/>
              <a:t>Click to edit Master text styles</a:t>
            </a:r>
          </a:p>
        </p:txBody>
      </p:sp>
      <p:sp>
        <p:nvSpPr>
          <p:cNvPr id="25" name="Content Placeholder 10">
            <a:extLst>
              <a:ext uri="{FF2B5EF4-FFF2-40B4-BE49-F238E27FC236}">
                <a16:creationId xmlns:a16="http://schemas.microsoft.com/office/drawing/2014/main" id="{3AE0369E-A275-4E5A-AE0F-B1F9A54DEDFC}"/>
              </a:ext>
            </a:extLst>
          </p:cNvPr>
          <p:cNvSpPr>
            <a:spLocks noGrp="1"/>
          </p:cNvSpPr>
          <p:nvPr>
            <p:ph sz="quarter" idx="23" hasCustomPrompt="1"/>
          </p:nvPr>
        </p:nvSpPr>
        <p:spPr>
          <a:xfrm>
            <a:off x="6850596" y="2966099"/>
            <a:ext cx="1949044" cy="2329891"/>
          </a:xfrm>
        </p:spPr>
        <p:txBody>
          <a:bodyPr anchor="t">
            <a:noAutofit/>
          </a:bodyPr>
          <a:lstStyle>
            <a:lvl1pPr marL="0" indent="0" algn="ctr">
              <a:buNone/>
              <a:defRPr sz="1600"/>
            </a:lvl1pPr>
            <a:lvl2pPr marL="457209" indent="0">
              <a:buNone/>
              <a:defRPr sz="1600"/>
            </a:lvl2pPr>
            <a:lvl3pPr marL="914418" indent="0">
              <a:buNone/>
              <a:defRPr sz="1600"/>
            </a:lvl3pPr>
            <a:lvl4pPr marL="1371627" indent="0">
              <a:buNone/>
              <a:defRPr sz="1600"/>
            </a:lvl4pPr>
            <a:lvl5pPr marL="1828837" indent="0">
              <a:buNone/>
              <a:defRPr sz="1600"/>
            </a:lvl5pPr>
          </a:lstStyle>
          <a:p>
            <a:pPr lvl="0"/>
            <a:r>
              <a:rPr lang="en-US" dirty="0"/>
              <a:t>Click to add content</a:t>
            </a:r>
          </a:p>
        </p:txBody>
      </p: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6613541" y="5304340"/>
            <a:ext cx="2447263" cy="1126803"/>
          </a:xfrm>
        </p:spPr>
        <p:txBody>
          <a:bodyPr lIns="0" rIns="0" anchor="b">
            <a:noAutofit/>
          </a:bodyPr>
          <a:lstStyle>
            <a:lvl1pPr marL="0" indent="0" algn="ctr">
              <a:buNone/>
              <a:defRPr lang="en-US" sz="32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a:t>
            </a:r>
          </a:p>
        </p:txBody>
      </p:sp>
      <p:sp>
        <p:nvSpPr>
          <p:cNvPr id="19" name="Text Placeholder 2">
            <a:extLst>
              <a:ext uri="{FF2B5EF4-FFF2-40B4-BE49-F238E27FC236}">
                <a16:creationId xmlns:a16="http://schemas.microsoft.com/office/drawing/2014/main" id="{D3C675D6-83FA-4036-B516-098EDCAF2506}"/>
              </a:ext>
            </a:extLst>
          </p:cNvPr>
          <p:cNvSpPr>
            <a:spLocks noGrp="1"/>
          </p:cNvSpPr>
          <p:nvPr>
            <p:ph type="body" idx="19" hasCustomPrompt="1"/>
          </p:nvPr>
        </p:nvSpPr>
        <p:spPr>
          <a:xfrm>
            <a:off x="6613541" y="6250739"/>
            <a:ext cx="2447263" cy="613907"/>
          </a:xfrm>
        </p:spPr>
        <p:txBody>
          <a:bodyPr lIns="0" rIns="0" anchor="b">
            <a:noAutofit/>
          </a:bodyPr>
          <a:lstStyle>
            <a:lvl1pPr marL="0" indent="0" algn="ctr">
              <a:buNone/>
              <a:defRPr lang="en-US" sz="14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6613541" y="7169014"/>
            <a:ext cx="2447263" cy="1194434"/>
          </a:xfrm>
        </p:spPr>
        <p:txBody>
          <a:bodyPr lIns="0" rIns="0">
            <a:normAutofit/>
          </a:bodyPr>
          <a:lstStyle>
            <a:lvl1pPr marL="0" indent="0" algn="ctr">
              <a:lnSpc>
                <a:spcPct val="100000"/>
              </a:lnSpc>
              <a:buNone/>
              <a:defRPr sz="1400" spc="50" baseline="0"/>
            </a:lvl1pPr>
            <a:lvl2pPr marL="457209" indent="0">
              <a:lnSpc>
                <a:spcPct val="100000"/>
              </a:lnSpc>
              <a:buNone/>
              <a:defRPr sz="1400" spc="50" baseline="0"/>
            </a:lvl2pPr>
            <a:lvl3pPr marL="914418" indent="0">
              <a:lnSpc>
                <a:spcPct val="100000"/>
              </a:lnSpc>
              <a:buNone/>
              <a:defRPr sz="1400" spc="50" baseline="0"/>
            </a:lvl3pPr>
            <a:lvl4pPr marL="1371627" indent="0">
              <a:lnSpc>
                <a:spcPct val="100000"/>
              </a:lnSpc>
              <a:buNone/>
              <a:defRPr sz="1400" spc="50" baseline="0"/>
            </a:lvl4pPr>
            <a:lvl5pPr marL="1828837" indent="0">
              <a:lnSpc>
                <a:spcPct val="100000"/>
              </a:lnSpc>
              <a:buNone/>
              <a:defRPr sz="1400" spc="50" baseline="0"/>
            </a:lvl5pPr>
          </a:lstStyle>
          <a:p>
            <a:pPr lvl="0"/>
            <a:r>
              <a:rPr lang="en-US"/>
              <a:t>Click to edit Master text styles</a:t>
            </a:r>
          </a:p>
        </p:txBody>
      </p:sp>
      <p:sp>
        <p:nvSpPr>
          <p:cNvPr id="26" name="Content Placeholder 10">
            <a:extLst>
              <a:ext uri="{FF2B5EF4-FFF2-40B4-BE49-F238E27FC236}">
                <a16:creationId xmlns:a16="http://schemas.microsoft.com/office/drawing/2014/main" id="{CCA3A81E-171B-4946-B8BA-B2F406CF0939}"/>
              </a:ext>
            </a:extLst>
          </p:cNvPr>
          <p:cNvSpPr>
            <a:spLocks noGrp="1"/>
          </p:cNvSpPr>
          <p:nvPr>
            <p:ph sz="quarter" idx="24" hasCustomPrompt="1"/>
          </p:nvPr>
        </p:nvSpPr>
        <p:spPr>
          <a:xfrm>
            <a:off x="9723337" y="2966099"/>
            <a:ext cx="1949044" cy="2329891"/>
          </a:xfrm>
        </p:spPr>
        <p:txBody>
          <a:bodyPr anchor="t">
            <a:noAutofit/>
          </a:bodyPr>
          <a:lstStyle>
            <a:lvl1pPr marL="0" indent="0" algn="ctr">
              <a:buNone/>
              <a:defRPr sz="1600"/>
            </a:lvl1pPr>
            <a:lvl2pPr marL="457209" indent="0">
              <a:buNone/>
              <a:defRPr sz="1600"/>
            </a:lvl2pPr>
            <a:lvl3pPr marL="914418" indent="0">
              <a:buNone/>
              <a:defRPr sz="1600"/>
            </a:lvl3pPr>
            <a:lvl4pPr marL="1371627" indent="0">
              <a:buNone/>
              <a:defRPr sz="1600"/>
            </a:lvl4pPr>
            <a:lvl5pPr marL="1828837" indent="0">
              <a:buNone/>
              <a:defRPr sz="1600"/>
            </a:lvl5pPr>
          </a:lstStyle>
          <a:p>
            <a:pPr lvl="0"/>
            <a:r>
              <a:rPr lang="en-US" dirty="0"/>
              <a:t>Click to add content</a:t>
            </a:r>
          </a:p>
        </p:txBody>
      </p:sp>
      <p:sp>
        <p:nvSpPr>
          <p:cNvPr id="14" name="Text Placeholder 2">
            <a:extLst>
              <a:ext uri="{FF2B5EF4-FFF2-40B4-BE49-F238E27FC236}">
                <a16:creationId xmlns:a16="http://schemas.microsoft.com/office/drawing/2014/main" id="{84A1E92D-A5BF-4268-BFF3-1418A1F03589}"/>
              </a:ext>
            </a:extLst>
          </p:cNvPr>
          <p:cNvSpPr>
            <a:spLocks noGrp="1"/>
          </p:cNvSpPr>
          <p:nvPr>
            <p:ph type="body" idx="15" hasCustomPrompt="1"/>
          </p:nvPr>
        </p:nvSpPr>
        <p:spPr>
          <a:xfrm>
            <a:off x="9474228" y="5303845"/>
            <a:ext cx="2447263" cy="1126803"/>
          </a:xfrm>
        </p:spPr>
        <p:txBody>
          <a:bodyPr lIns="0" rIns="0" anchor="b">
            <a:noAutofit/>
          </a:bodyPr>
          <a:lstStyle>
            <a:lvl1pPr marL="0" indent="0" algn="ctr">
              <a:buNone/>
              <a:defRPr lang="en-US" sz="32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a:t>
            </a:r>
          </a:p>
        </p:txBody>
      </p:sp>
      <p:sp>
        <p:nvSpPr>
          <p:cNvPr id="23" name="Text Placeholder 2">
            <a:extLst>
              <a:ext uri="{FF2B5EF4-FFF2-40B4-BE49-F238E27FC236}">
                <a16:creationId xmlns:a16="http://schemas.microsoft.com/office/drawing/2014/main" id="{B6439AAC-8A96-4015-8A87-ED8DF7027B60}"/>
              </a:ext>
            </a:extLst>
          </p:cNvPr>
          <p:cNvSpPr>
            <a:spLocks noGrp="1"/>
          </p:cNvSpPr>
          <p:nvPr>
            <p:ph type="body" idx="20" hasCustomPrompt="1"/>
          </p:nvPr>
        </p:nvSpPr>
        <p:spPr>
          <a:xfrm>
            <a:off x="9474228" y="6250241"/>
            <a:ext cx="2447263" cy="613907"/>
          </a:xfrm>
        </p:spPr>
        <p:txBody>
          <a:bodyPr lIns="0" rIns="0" anchor="b">
            <a:noAutofit/>
          </a:bodyPr>
          <a:lstStyle>
            <a:lvl1pPr marL="0" indent="0" algn="ctr">
              <a:buNone/>
              <a:defRPr lang="en-US" sz="1400" kern="1200"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a:t>
            </a:r>
          </a:p>
        </p:txBody>
      </p:sp>
      <p:sp>
        <p:nvSpPr>
          <p:cNvPr id="15" name="Content Placeholder 3">
            <a:extLst>
              <a:ext uri="{FF2B5EF4-FFF2-40B4-BE49-F238E27FC236}">
                <a16:creationId xmlns:a16="http://schemas.microsoft.com/office/drawing/2014/main" id="{492F9083-A886-4EEB-94D6-1FAE6DC33000}"/>
              </a:ext>
            </a:extLst>
          </p:cNvPr>
          <p:cNvSpPr>
            <a:spLocks noGrp="1"/>
          </p:cNvSpPr>
          <p:nvPr>
            <p:ph sz="half" idx="16"/>
          </p:nvPr>
        </p:nvSpPr>
        <p:spPr>
          <a:xfrm>
            <a:off x="9474228" y="7168517"/>
            <a:ext cx="2447263" cy="1194434"/>
          </a:xfrm>
        </p:spPr>
        <p:txBody>
          <a:bodyPr lIns="0" rIns="0">
            <a:normAutofit/>
          </a:bodyPr>
          <a:lstStyle>
            <a:lvl1pPr marL="0" indent="0" algn="ctr">
              <a:lnSpc>
                <a:spcPct val="100000"/>
              </a:lnSpc>
              <a:buNone/>
              <a:defRPr sz="1400" spc="50" baseline="0"/>
            </a:lvl1pPr>
            <a:lvl2pPr marL="457209" indent="0">
              <a:lnSpc>
                <a:spcPct val="100000"/>
              </a:lnSpc>
              <a:buNone/>
              <a:defRPr sz="1400" spc="50" baseline="0"/>
            </a:lvl2pPr>
            <a:lvl3pPr marL="914418" indent="0">
              <a:lnSpc>
                <a:spcPct val="100000"/>
              </a:lnSpc>
              <a:buNone/>
              <a:defRPr sz="1400" spc="50" baseline="0"/>
            </a:lvl3pPr>
            <a:lvl4pPr marL="1371627" indent="0">
              <a:lnSpc>
                <a:spcPct val="100000"/>
              </a:lnSpc>
              <a:buNone/>
              <a:defRPr sz="1400" spc="50" baseline="0"/>
            </a:lvl4pPr>
            <a:lvl5pPr marL="1828837" indent="0">
              <a:lnSpc>
                <a:spcPct val="100000"/>
              </a:lnSpc>
              <a:buNone/>
              <a:defRPr sz="1400" spc="50" baseline="0"/>
            </a:lvl5pPr>
          </a:lstStyle>
          <a:p>
            <a:pPr lvl="0"/>
            <a:r>
              <a:rPr lang="en-US"/>
              <a:t>Click to edit Master text styles</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386696317"/>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750719" y="2340294"/>
            <a:ext cx="5367339" cy="1686877"/>
          </a:xfrm>
        </p:spPr>
        <p:txBody>
          <a:bodyPr anchor="b">
            <a:normAutofit/>
          </a:bodyPr>
          <a:lstStyle>
            <a:lvl1pPr>
              <a:defRPr lang="en-US" sz="2800" kern="1200" cap="all"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92FD4279-EA62-4397-878A-73F4948DB176}"/>
              </a:ext>
            </a:extLst>
          </p:cNvPr>
          <p:cNvSpPr>
            <a:spLocks noGrp="1"/>
          </p:cNvSpPr>
          <p:nvPr>
            <p:ph type="body" idx="1"/>
          </p:nvPr>
        </p:nvSpPr>
        <p:spPr>
          <a:xfrm>
            <a:off x="5750719" y="5155566"/>
            <a:ext cx="5367339" cy="2135823"/>
          </a:xfrm>
        </p:spPr>
        <p:txBody>
          <a:bodyPr anchor="b">
            <a:normAutofit/>
          </a:bodyPr>
          <a:lstStyle>
            <a:lvl1pPr marL="0" indent="0">
              <a:lnSpc>
                <a:spcPct val="100000"/>
              </a:lnSpc>
              <a:buNone/>
              <a:defRPr sz="1400" spc="50" baseline="0">
                <a:solidFill>
                  <a:schemeClr val="tx1"/>
                </a:solidFill>
              </a:defRPr>
            </a:lvl1pPr>
            <a:lvl2pPr marL="457209" indent="0">
              <a:buNone/>
              <a:defRPr sz="2000">
                <a:solidFill>
                  <a:schemeClr val="tx1">
                    <a:tint val="75000"/>
                  </a:schemeClr>
                </a:solidFill>
              </a:defRPr>
            </a:lvl2pPr>
            <a:lvl3pPr marL="914418" indent="0">
              <a:buNone/>
              <a:defRPr sz="1800">
                <a:solidFill>
                  <a:schemeClr val="tx1">
                    <a:tint val="75000"/>
                  </a:schemeClr>
                </a:solidFill>
              </a:defRPr>
            </a:lvl3pPr>
            <a:lvl4pPr marL="1371627" indent="0">
              <a:buNone/>
              <a:defRPr sz="1600">
                <a:solidFill>
                  <a:schemeClr val="tx1">
                    <a:tint val="75000"/>
                  </a:schemeClr>
                </a:solidFill>
              </a:defRPr>
            </a:lvl4pPr>
            <a:lvl5pPr marL="1828837" indent="0">
              <a:buNone/>
              <a:defRPr sz="1600">
                <a:solidFill>
                  <a:schemeClr val="tx1">
                    <a:tint val="75000"/>
                  </a:schemeClr>
                </a:solidFill>
              </a:defRPr>
            </a:lvl5pPr>
            <a:lvl6pPr marL="2286046" indent="0">
              <a:buNone/>
              <a:defRPr sz="1600">
                <a:solidFill>
                  <a:schemeClr val="tx1">
                    <a:tint val="75000"/>
                  </a:schemeClr>
                </a:solidFill>
              </a:defRPr>
            </a:lvl6pPr>
            <a:lvl7pPr marL="2743255" indent="0">
              <a:buNone/>
              <a:defRPr sz="1600">
                <a:solidFill>
                  <a:schemeClr val="tx1">
                    <a:tint val="75000"/>
                  </a:schemeClr>
                </a:solidFill>
              </a:defRPr>
            </a:lvl7pPr>
            <a:lvl8pPr marL="3200464" indent="0">
              <a:buNone/>
              <a:defRPr sz="1600">
                <a:solidFill>
                  <a:schemeClr val="tx1">
                    <a:tint val="75000"/>
                  </a:schemeClr>
                </a:solidFill>
              </a:defRPr>
            </a:lvl8pPr>
            <a:lvl9pPr marL="3657673" indent="0">
              <a:buNone/>
              <a:defRPr sz="1600">
                <a:solidFill>
                  <a:schemeClr val="tx1">
                    <a:tint val="75000"/>
                  </a:schemeClr>
                </a:solidFill>
              </a:defRPr>
            </a:lvl9pPr>
          </a:lstStyle>
          <a:p>
            <a:pPr lvl="0"/>
            <a:r>
              <a:rPr lang="en-US"/>
              <a:t>Click to edit Master text styles</a:t>
            </a:r>
          </a:p>
        </p:txBody>
      </p:sp>
      <p:cxnSp>
        <p:nvCxnSpPr>
          <p:cNvPr id="23" name="Straight Connector 22">
            <a:extLst>
              <a:ext uri="{FF2B5EF4-FFF2-40B4-BE49-F238E27FC236}">
                <a16:creationId xmlns:a16="http://schemas.microsoft.com/office/drawing/2014/main" id="{D87F08D6-2CA7-4A5A-BE34-07113DCA535D}"/>
              </a:ext>
            </a:extLst>
          </p:cNvPr>
          <p:cNvCxnSpPr>
            <a:cxnSpLocks/>
          </p:cNvCxnSpPr>
          <p:nvPr/>
        </p:nvCxnSpPr>
        <p:spPr>
          <a:xfrm flipH="1" flipV="1">
            <a:off x="1" y="1226825"/>
            <a:ext cx="5000625" cy="22802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768C87F-B9C3-4DFF-8454-F3F52CE4346B}"/>
              </a:ext>
            </a:extLst>
          </p:cNvPr>
          <p:cNvCxnSpPr>
            <a:cxnSpLocks/>
          </p:cNvCxnSpPr>
          <p:nvPr/>
        </p:nvCxnSpPr>
        <p:spPr>
          <a:xfrm flipH="1" flipV="1">
            <a:off x="2770347" y="5"/>
            <a:ext cx="2230280" cy="72609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Date Placeholder 6">
            <a:extLst>
              <a:ext uri="{FF2B5EF4-FFF2-40B4-BE49-F238E27FC236}">
                <a16:creationId xmlns:a16="http://schemas.microsoft.com/office/drawing/2014/main" id="{71F34533-9677-48AF-9374-976825F4BB7E}"/>
              </a:ext>
            </a:extLst>
          </p:cNvPr>
          <p:cNvSpPr>
            <a:spLocks noGrp="1"/>
          </p:cNvSpPr>
          <p:nvPr>
            <p:ph type="dt" sz="half" idx="10"/>
          </p:nvPr>
        </p:nvSpPr>
        <p:spPr>
          <a:xfrm>
            <a:off x="880110" y="8898895"/>
            <a:ext cx="2880360" cy="511175"/>
          </a:xfrm>
        </p:spPr>
        <p:txBody>
          <a:bodyPr/>
          <a:lstStyle>
            <a:lvl1pPr>
              <a:defRPr sz="900"/>
            </a:lvl1pPr>
          </a:lstStyle>
          <a:p>
            <a:r>
              <a:rPr lang="en-US" dirty="0"/>
              <a:t>20XX</a:t>
            </a:r>
          </a:p>
        </p:txBody>
      </p:sp>
      <p:sp>
        <p:nvSpPr>
          <p:cNvPr id="22" name="Footer Placeholder 7">
            <a:extLst>
              <a:ext uri="{FF2B5EF4-FFF2-40B4-BE49-F238E27FC236}">
                <a16:creationId xmlns:a16="http://schemas.microsoft.com/office/drawing/2014/main" id="{4FAB8A26-B99E-4F96-8327-A932A14F2C03}"/>
              </a:ext>
            </a:extLst>
          </p:cNvPr>
          <p:cNvSpPr>
            <a:spLocks noGrp="1"/>
          </p:cNvSpPr>
          <p:nvPr>
            <p:ph type="ftr" sz="quarter" idx="11"/>
          </p:nvPr>
        </p:nvSpPr>
        <p:spPr>
          <a:xfrm>
            <a:off x="4240530" y="8898895"/>
            <a:ext cx="4320540" cy="511175"/>
          </a:xfrm>
        </p:spPr>
        <p:txBody>
          <a:bodyPr/>
          <a:lstStyle>
            <a:lvl1pPr>
              <a:defRPr sz="900"/>
            </a:lvl1pPr>
          </a:lstStyle>
          <a:p>
            <a:r>
              <a:rPr lang="en-US" dirty="0"/>
              <a:t>Pitch Deck</a:t>
            </a:r>
          </a:p>
        </p:txBody>
      </p:sp>
      <p:sp>
        <p:nvSpPr>
          <p:cNvPr id="24" name="Slide Number Placeholder 8">
            <a:extLst>
              <a:ext uri="{FF2B5EF4-FFF2-40B4-BE49-F238E27FC236}">
                <a16:creationId xmlns:a16="http://schemas.microsoft.com/office/drawing/2014/main" id="{EB0962D2-BCC3-48AB-A769-2A7327D29191}"/>
              </a:ext>
            </a:extLst>
          </p:cNvPr>
          <p:cNvSpPr>
            <a:spLocks noGrp="1"/>
          </p:cNvSpPr>
          <p:nvPr>
            <p:ph type="sldNum" sz="quarter" idx="12"/>
          </p:nvPr>
        </p:nvSpPr>
        <p:spPr>
          <a:xfrm>
            <a:off x="9041130" y="8898895"/>
            <a:ext cx="2880360" cy="51117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616316768"/>
      </p:ext>
    </p:extLst>
  </p:cSld>
  <p:clrMapOvr>
    <a:masterClrMapping/>
  </p:clrMapOvr>
  <p:extLst>
    <p:ext uri="{DCECCB84-F9BA-43D5-87BE-67443E8EF086}">
      <p15:sldGuideLst xmlns:p15="http://schemas.microsoft.com/office/powerpoint/2012/main">
        <p15:guide id="1" pos="315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bg>
      <p:bgPr>
        <a:solidFill>
          <a:schemeClr val="tx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514C6BF-376E-43E8-881D-2E767426990A}"/>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18301" r="28341" b="23071"/>
          <a:stretch/>
        </p:blipFill>
        <p:spPr>
          <a:xfrm>
            <a:off x="5763259" y="0"/>
            <a:ext cx="7038344" cy="9601200"/>
          </a:xfrm>
          <a:prstGeom prst="rect">
            <a:avLst/>
          </a:prstGeom>
        </p:spPr>
      </p:pic>
      <p:sp>
        <p:nvSpPr>
          <p:cNvPr id="2" name="Title 1">
            <a:extLst>
              <a:ext uri="{FF2B5EF4-FFF2-40B4-BE49-F238E27FC236}">
                <a16:creationId xmlns:a16="http://schemas.microsoft.com/office/drawing/2014/main" id="{3F0A9B92-C2D0-466A-A680-A35832C452B3}"/>
              </a:ext>
            </a:extLst>
          </p:cNvPr>
          <p:cNvSpPr>
            <a:spLocks noGrp="1"/>
          </p:cNvSpPr>
          <p:nvPr>
            <p:ph type="title" hasCustomPrompt="1"/>
          </p:nvPr>
        </p:nvSpPr>
        <p:spPr>
          <a:xfrm>
            <a:off x="1400177" y="1428628"/>
            <a:ext cx="3330416" cy="1855788"/>
          </a:xfrm>
        </p:spPr>
        <p:txBody>
          <a:bodyPr anchor="b">
            <a:normAutofit/>
          </a:bodyPr>
          <a:lstStyle>
            <a:lvl1pPr>
              <a:defRPr sz="2800" spc="150" baseline="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DA41CE6-5A88-4C5C-B2A4-6A5D2153B16F}"/>
              </a:ext>
            </a:extLst>
          </p:cNvPr>
          <p:cNvSpPr>
            <a:spLocks noGrp="1"/>
          </p:cNvSpPr>
          <p:nvPr>
            <p:ph idx="1"/>
          </p:nvPr>
        </p:nvSpPr>
        <p:spPr>
          <a:xfrm>
            <a:off x="1400177" y="4093850"/>
            <a:ext cx="3330416" cy="3527108"/>
          </a:xfrm>
        </p:spPr>
        <p:txBody>
          <a:bodyPr>
            <a:normAutofit/>
          </a:bodyPr>
          <a:lstStyle>
            <a:lvl1pPr marL="0" indent="0">
              <a:lnSpc>
                <a:spcPct val="120000"/>
              </a:lnSpc>
              <a:spcBef>
                <a:spcPts val="1000"/>
              </a:spcBef>
              <a:buNone/>
              <a:defRPr sz="1400" baseline="0">
                <a:solidFill>
                  <a:schemeClr val="bg1"/>
                </a:solidFill>
              </a:defRPr>
            </a:lvl1pPr>
            <a:lvl2pPr marL="457209" indent="0">
              <a:lnSpc>
                <a:spcPct val="120000"/>
              </a:lnSpc>
              <a:spcBef>
                <a:spcPts val="1000"/>
              </a:spcBef>
              <a:buNone/>
              <a:defRPr sz="1400" baseline="0">
                <a:solidFill>
                  <a:schemeClr val="bg1"/>
                </a:solidFill>
              </a:defRPr>
            </a:lvl2pPr>
            <a:lvl3pPr marL="914418" indent="0">
              <a:lnSpc>
                <a:spcPct val="120000"/>
              </a:lnSpc>
              <a:spcBef>
                <a:spcPts val="1000"/>
              </a:spcBef>
              <a:buNone/>
              <a:defRPr sz="1400" baseline="0">
                <a:solidFill>
                  <a:schemeClr val="bg1"/>
                </a:solidFill>
              </a:defRPr>
            </a:lvl3pPr>
            <a:lvl4pPr marL="1371627" indent="0">
              <a:lnSpc>
                <a:spcPct val="120000"/>
              </a:lnSpc>
              <a:spcBef>
                <a:spcPts val="1000"/>
              </a:spcBef>
              <a:buNone/>
              <a:defRPr sz="1400" baseline="0">
                <a:solidFill>
                  <a:schemeClr val="bg1"/>
                </a:solidFill>
              </a:defRPr>
            </a:lvl4pPr>
            <a:lvl5pPr marL="1828837" indent="0">
              <a:lnSpc>
                <a:spcPct val="120000"/>
              </a:lnSpc>
              <a:spcBef>
                <a:spcPts val="1000"/>
              </a:spcBef>
              <a:buNone/>
              <a:defRPr sz="1400" baseline="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9F5093-3C53-4152-B8FE-0522E0795269}"/>
              </a:ext>
            </a:extLst>
          </p:cNvPr>
          <p:cNvSpPr>
            <a:spLocks noGrp="1"/>
          </p:cNvSpPr>
          <p:nvPr>
            <p:ph type="dt" sz="half" idx="10"/>
          </p:nvPr>
        </p:nvSpPr>
        <p:spPr>
          <a:xfrm>
            <a:off x="1400178" y="8898895"/>
            <a:ext cx="1034415" cy="511175"/>
          </a:xfrm>
        </p:spPr>
        <p:txBody>
          <a:bodyPr/>
          <a:lstStyle>
            <a:lvl1pPr>
              <a:defRPr sz="900"/>
            </a:lvl1pPr>
          </a:lstStyle>
          <a:p>
            <a:r>
              <a:rPr lang="en-US" dirty="0"/>
              <a:t>20XX</a:t>
            </a:r>
          </a:p>
        </p:txBody>
      </p:sp>
      <p:sp>
        <p:nvSpPr>
          <p:cNvPr id="5" name="Footer Placeholder 4">
            <a:extLst>
              <a:ext uri="{FF2B5EF4-FFF2-40B4-BE49-F238E27FC236}">
                <a16:creationId xmlns:a16="http://schemas.microsoft.com/office/drawing/2014/main" id="{7727F11D-8AF8-44D6-A48B-D8C7779B8B08}"/>
              </a:ext>
            </a:extLst>
          </p:cNvPr>
          <p:cNvSpPr>
            <a:spLocks noGrp="1"/>
          </p:cNvSpPr>
          <p:nvPr>
            <p:ph type="ftr" sz="quarter" idx="11"/>
          </p:nvPr>
        </p:nvSpPr>
        <p:spPr>
          <a:xfrm>
            <a:off x="2803380" y="8898894"/>
            <a:ext cx="2606985" cy="511175"/>
          </a:xfrm>
        </p:spPr>
        <p:txBody>
          <a:bodyPr/>
          <a:lstStyle>
            <a:lvl1pPr>
              <a:defRPr sz="900"/>
            </a:lvl1pPr>
          </a:lstStyle>
          <a:p>
            <a:r>
              <a:rPr lang="en-US" dirty="0"/>
              <a:t>Pitch Deck</a:t>
            </a:r>
          </a:p>
        </p:txBody>
      </p:sp>
      <p:sp>
        <p:nvSpPr>
          <p:cNvPr id="6" name="Slide Number Placeholder 5">
            <a:extLst>
              <a:ext uri="{FF2B5EF4-FFF2-40B4-BE49-F238E27FC236}">
                <a16:creationId xmlns:a16="http://schemas.microsoft.com/office/drawing/2014/main" id="{658C0879-6B0F-4AF6-A997-EC61DA8964AE}"/>
              </a:ext>
            </a:extLst>
          </p:cNvPr>
          <p:cNvSpPr>
            <a:spLocks noGrp="1"/>
          </p:cNvSpPr>
          <p:nvPr>
            <p:ph type="sldNum" sz="quarter" idx="12"/>
          </p:nvPr>
        </p:nvSpPr>
        <p:spPr>
          <a:xfrm>
            <a:off x="5813120" y="8898895"/>
            <a:ext cx="1036930" cy="51117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2631270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480561" y="2262035"/>
            <a:ext cx="4388550" cy="2134629"/>
          </a:xfrm>
        </p:spPr>
        <p:txBody>
          <a:bodyPr anchor="b">
            <a:noAutofit/>
          </a:bodyPr>
          <a:lstStyle>
            <a:lvl1pPr algn="l">
              <a:defRPr sz="3200" spc="150" baseline="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4480561" y="4533349"/>
            <a:ext cx="4388550" cy="2805825"/>
          </a:xfrm>
        </p:spPr>
        <p:txBody>
          <a:bodyPr>
            <a:normAutofit/>
          </a:bodyPr>
          <a:lstStyle>
            <a:lvl1pPr marL="0" indent="0" algn="l">
              <a:lnSpc>
                <a:spcPct val="150000"/>
              </a:lnSpc>
              <a:buNone/>
              <a:defRPr sz="1400" spc="50" baseline="0">
                <a:solidFill>
                  <a:schemeClr val="bg1"/>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en-US"/>
              <a:t>Click to edit Master subtitle style</a:t>
            </a:r>
          </a:p>
        </p:txBody>
      </p:sp>
      <p:pic>
        <p:nvPicPr>
          <p:cNvPr id="6" name="Graphic 5">
            <a:extLst>
              <a:ext uri="{FF2B5EF4-FFF2-40B4-BE49-F238E27FC236}">
                <a16:creationId xmlns:a16="http://schemas.microsoft.com/office/drawing/2014/main" id="{ED3361C9-310A-4255-A94E-B77588962D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3335786" cy="9601200"/>
          </a:xfrm>
          <a:prstGeom prst="rect">
            <a:avLst/>
          </a:prstGeom>
        </p:spPr>
      </p:pic>
      <p:sp>
        <p:nvSpPr>
          <p:cNvPr id="9" name="Date Placeholder 6">
            <a:extLst>
              <a:ext uri="{FF2B5EF4-FFF2-40B4-BE49-F238E27FC236}">
                <a16:creationId xmlns:a16="http://schemas.microsoft.com/office/drawing/2014/main" id="{BF358517-D7B7-40D0-A9D0-B650C80898AC}"/>
              </a:ext>
            </a:extLst>
          </p:cNvPr>
          <p:cNvSpPr>
            <a:spLocks noGrp="1"/>
          </p:cNvSpPr>
          <p:nvPr>
            <p:ph type="dt" sz="half" idx="10"/>
          </p:nvPr>
        </p:nvSpPr>
        <p:spPr>
          <a:xfrm>
            <a:off x="4480561" y="8898895"/>
            <a:ext cx="1863090" cy="511175"/>
          </a:xfrm>
        </p:spPr>
        <p:txBody>
          <a:bodyPr/>
          <a:lstStyle>
            <a:lvl1pPr>
              <a:defRPr sz="900"/>
            </a:lvl1pPr>
          </a:lstStyle>
          <a:p>
            <a:r>
              <a:rPr lang="en-US" dirty="0"/>
              <a:t>20XX</a:t>
            </a:r>
          </a:p>
        </p:txBody>
      </p:sp>
      <p:sp>
        <p:nvSpPr>
          <p:cNvPr id="10" name="Footer Placeholder 7">
            <a:extLst>
              <a:ext uri="{FF2B5EF4-FFF2-40B4-BE49-F238E27FC236}">
                <a16:creationId xmlns:a16="http://schemas.microsoft.com/office/drawing/2014/main" id="{6026D44C-0B39-4DE1-A0FC-5615DDAAE3CE}"/>
              </a:ext>
            </a:extLst>
          </p:cNvPr>
          <p:cNvSpPr>
            <a:spLocks noGrp="1"/>
          </p:cNvSpPr>
          <p:nvPr>
            <p:ph type="ftr" sz="quarter" idx="11"/>
          </p:nvPr>
        </p:nvSpPr>
        <p:spPr>
          <a:xfrm>
            <a:off x="6803710" y="8898895"/>
            <a:ext cx="2794635" cy="511175"/>
          </a:xfrm>
        </p:spPr>
        <p:txBody>
          <a:bodyPr/>
          <a:lstStyle>
            <a:lvl1pPr>
              <a:defRPr sz="900"/>
            </a:lvl1pPr>
          </a:lstStyle>
          <a:p>
            <a:r>
              <a:rPr lang="en-US" dirty="0"/>
              <a:t>Pitch Deck</a:t>
            </a:r>
          </a:p>
        </p:txBody>
      </p:sp>
      <p:sp>
        <p:nvSpPr>
          <p:cNvPr id="11" name="Slide Number Placeholder 8">
            <a:extLst>
              <a:ext uri="{FF2B5EF4-FFF2-40B4-BE49-F238E27FC236}">
                <a16:creationId xmlns:a16="http://schemas.microsoft.com/office/drawing/2014/main" id="{0F8222B4-B618-42C4-8BDB-D2E4DF2F22C3}"/>
              </a:ext>
            </a:extLst>
          </p:cNvPr>
          <p:cNvSpPr>
            <a:spLocks noGrp="1"/>
          </p:cNvSpPr>
          <p:nvPr>
            <p:ph type="sldNum" sz="quarter" idx="12"/>
          </p:nvPr>
        </p:nvSpPr>
        <p:spPr>
          <a:xfrm>
            <a:off x="10058401" y="8898895"/>
            <a:ext cx="1863090" cy="51117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429355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sp>
        <p:nvSpPr>
          <p:cNvPr id="12" name="Graphic 10">
            <a:extLst>
              <a:ext uri="{FF2B5EF4-FFF2-40B4-BE49-F238E27FC236}">
                <a16:creationId xmlns:a16="http://schemas.microsoft.com/office/drawing/2014/main" id="{9D2AF524-D4B4-4A3A-9CE4-EDAFE1D5A37B}"/>
              </a:ext>
              <a:ext uri="{C183D7F6-B498-43B3-948B-1728B52AA6E4}">
                <adec:decorative xmlns:adec="http://schemas.microsoft.com/office/drawing/2017/decorative" val="1"/>
              </a:ext>
            </a:extLst>
          </p:cNvPr>
          <p:cNvSpPr/>
          <p:nvPr/>
        </p:nvSpPr>
        <p:spPr>
          <a:xfrm>
            <a:off x="2219579" y="0"/>
            <a:ext cx="10582022" cy="9601200"/>
          </a:xfrm>
          <a:custGeom>
            <a:avLst/>
            <a:gdLst>
              <a:gd name="connsiteX0" fmla="*/ 3793236 w 10078116"/>
              <a:gd name="connsiteY0" fmla="*/ 6858000 h 6858000"/>
              <a:gd name="connsiteX1" fmla="*/ 0 w 10078116"/>
              <a:gd name="connsiteY1" fmla="*/ 0 h 6858000"/>
              <a:gd name="connsiteX2" fmla="*/ 10078116 w 10078116"/>
              <a:gd name="connsiteY2" fmla="*/ 0 h 6858000"/>
              <a:gd name="connsiteX3" fmla="*/ 10078116 w 1007811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078116" h="6858000">
                <a:moveTo>
                  <a:pt x="3793236" y="6858000"/>
                </a:moveTo>
                <a:lnTo>
                  <a:pt x="0" y="0"/>
                </a:lnTo>
                <a:lnTo>
                  <a:pt x="10078116" y="0"/>
                </a:lnTo>
                <a:lnTo>
                  <a:pt x="10078116" y="6858000"/>
                </a:lnTo>
                <a:close/>
              </a:path>
            </a:pathLst>
          </a:custGeom>
          <a:solidFill>
            <a:schemeClr val="accent1"/>
          </a:solidFill>
          <a:ln w="9525" cap="flat">
            <a:noFill/>
            <a:prstDash val="solid"/>
            <a:miter/>
          </a:ln>
        </p:spPr>
        <p:txBody>
          <a:bodyPr rtlCol="0" anchor="ctr"/>
          <a:lstStyle/>
          <a:p>
            <a:endParaRPr lang="en-US" sz="2117" dirty="0"/>
          </a:p>
        </p:txBody>
      </p:sp>
      <p:sp>
        <p:nvSpPr>
          <p:cNvPr id="2" name="Title 1">
            <a:extLst>
              <a:ext uri="{FF2B5EF4-FFF2-40B4-BE49-F238E27FC236}">
                <a16:creationId xmlns:a16="http://schemas.microsoft.com/office/drawing/2014/main" id="{6E3987A5-99A6-4B33-BAAF-53159635382E}"/>
              </a:ext>
            </a:extLst>
          </p:cNvPr>
          <p:cNvSpPr>
            <a:spLocks noGrp="1"/>
          </p:cNvSpPr>
          <p:nvPr>
            <p:ph type="title" hasCustomPrompt="1"/>
          </p:nvPr>
        </p:nvSpPr>
        <p:spPr>
          <a:xfrm>
            <a:off x="880112" y="7713188"/>
            <a:ext cx="4286250" cy="820103"/>
          </a:xfrm>
        </p:spPr>
        <p:txBody>
          <a:bodyPr>
            <a:normAutofit/>
          </a:bodyPr>
          <a:lstStyle>
            <a:lvl1pPr>
              <a:defRPr lang="en-US" sz="2800" kern="1200" cap="all" spc="150" baseline="0" dirty="0">
                <a:solidFill>
                  <a:schemeClr val="tx1"/>
                </a:solidFill>
                <a:latin typeface="+mj-lt"/>
                <a:ea typeface="+mj-ea"/>
                <a:cs typeface="+mj-cs"/>
              </a:defRPr>
            </a:lvl1pPr>
          </a:lstStyle>
          <a:p>
            <a:r>
              <a:rPr lang="en-US"/>
              <a:t>CLICK TO EDIT TITLE</a:t>
            </a:r>
          </a:p>
        </p:txBody>
      </p:sp>
      <p:sp>
        <p:nvSpPr>
          <p:cNvPr id="16" name="Text Placeholder 15">
            <a:extLst>
              <a:ext uri="{FF2B5EF4-FFF2-40B4-BE49-F238E27FC236}">
                <a16:creationId xmlns:a16="http://schemas.microsoft.com/office/drawing/2014/main" id="{3BABF6CA-407C-4BF0-8234-1321A676E756}"/>
              </a:ext>
            </a:extLst>
          </p:cNvPr>
          <p:cNvSpPr>
            <a:spLocks noGrp="1"/>
          </p:cNvSpPr>
          <p:nvPr>
            <p:ph type="body" sz="quarter" idx="13" hasCustomPrompt="1"/>
          </p:nvPr>
        </p:nvSpPr>
        <p:spPr>
          <a:xfrm>
            <a:off x="155735" y="2073593"/>
            <a:ext cx="2248852" cy="720090"/>
          </a:xfrm>
        </p:spPr>
        <p:txBody>
          <a:bodyPr anchor="ctr">
            <a:noAutofit/>
          </a:bodyPr>
          <a:lstStyle>
            <a:lvl1pPr marL="0" indent="0" algn="r">
              <a:buNone/>
              <a:defRPr sz="1600" cap="all" spc="150" baseline="0"/>
            </a:lvl1pPr>
          </a:lstStyle>
          <a:p>
            <a:pPr lvl="0"/>
            <a:r>
              <a:rPr lang="en-US" dirty="0"/>
              <a:t>CLICK TO EDIT MASTER TEXT STYLES</a:t>
            </a:r>
          </a:p>
        </p:txBody>
      </p:sp>
      <p:sp>
        <p:nvSpPr>
          <p:cNvPr id="17" name="Text Placeholder 15">
            <a:extLst>
              <a:ext uri="{FF2B5EF4-FFF2-40B4-BE49-F238E27FC236}">
                <a16:creationId xmlns:a16="http://schemas.microsoft.com/office/drawing/2014/main" id="{76D8129B-5B68-421C-968C-3663C86EFC7C}"/>
              </a:ext>
            </a:extLst>
          </p:cNvPr>
          <p:cNvSpPr>
            <a:spLocks noGrp="1"/>
          </p:cNvSpPr>
          <p:nvPr>
            <p:ph type="body" sz="quarter" idx="14" hasCustomPrompt="1"/>
          </p:nvPr>
        </p:nvSpPr>
        <p:spPr>
          <a:xfrm>
            <a:off x="750094" y="3580448"/>
            <a:ext cx="2248852" cy="720090"/>
          </a:xfrm>
        </p:spPr>
        <p:txBody>
          <a:bodyPr anchor="ctr">
            <a:noAutofit/>
          </a:bodyPr>
          <a:lstStyle>
            <a:lvl1pPr marL="0" indent="0" algn="r">
              <a:buNone/>
              <a:defRPr sz="1600" cap="all" spc="150" baseline="0"/>
            </a:lvl1pPr>
          </a:lstStyle>
          <a:p>
            <a:pPr lvl="0"/>
            <a:r>
              <a:rPr lang="en-US"/>
              <a:t>CLICK TO EDIT MASTER TEXT STYLES</a:t>
            </a:r>
          </a:p>
        </p:txBody>
      </p:sp>
      <p:sp>
        <p:nvSpPr>
          <p:cNvPr id="18" name="Text Placeholder 15">
            <a:extLst>
              <a:ext uri="{FF2B5EF4-FFF2-40B4-BE49-F238E27FC236}">
                <a16:creationId xmlns:a16="http://schemas.microsoft.com/office/drawing/2014/main" id="{6C741DCA-8EBD-44F5-9D38-E938A628ADCD}"/>
              </a:ext>
            </a:extLst>
          </p:cNvPr>
          <p:cNvSpPr>
            <a:spLocks noGrp="1"/>
          </p:cNvSpPr>
          <p:nvPr>
            <p:ph type="body" sz="quarter" idx="15" hasCustomPrompt="1"/>
          </p:nvPr>
        </p:nvSpPr>
        <p:spPr>
          <a:xfrm>
            <a:off x="1386841" y="5087303"/>
            <a:ext cx="2248852" cy="720090"/>
          </a:xfrm>
        </p:spPr>
        <p:txBody>
          <a:bodyPr anchor="ctr">
            <a:noAutofit/>
          </a:bodyPr>
          <a:lstStyle>
            <a:lvl1pPr marL="0" indent="0" algn="r">
              <a:buNone/>
              <a:defRPr sz="1600" cap="all" spc="150" baseline="0"/>
            </a:lvl1pPr>
          </a:lstStyle>
          <a:p>
            <a:pPr lvl="0"/>
            <a:r>
              <a:rPr lang="en-US"/>
              <a:t>CLICK TO EDIT MASTER TEXT STYLES</a:t>
            </a:r>
          </a:p>
        </p:txBody>
      </p:sp>
      <p:sp>
        <p:nvSpPr>
          <p:cNvPr id="19" name="Text Placeholder 15">
            <a:extLst>
              <a:ext uri="{FF2B5EF4-FFF2-40B4-BE49-F238E27FC236}">
                <a16:creationId xmlns:a16="http://schemas.microsoft.com/office/drawing/2014/main" id="{5C43C6B1-A1BD-4A90-8B4B-F361C1BEDD26}"/>
              </a:ext>
            </a:extLst>
          </p:cNvPr>
          <p:cNvSpPr>
            <a:spLocks noGrp="1"/>
          </p:cNvSpPr>
          <p:nvPr>
            <p:ph type="body" sz="quarter" idx="16" hasCustomPrompt="1"/>
          </p:nvPr>
        </p:nvSpPr>
        <p:spPr>
          <a:xfrm>
            <a:off x="2000251" y="6594160"/>
            <a:ext cx="2248852" cy="720090"/>
          </a:xfrm>
        </p:spPr>
        <p:txBody>
          <a:bodyPr anchor="ctr">
            <a:noAutofit/>
          </a:bodyPr>
          <a:lstStyle>
            <a:lvl1pPr marL="0" indent="0" algn="r">
              <a:buNone/>
              <a:defRPr sz="1600" cap="all" spc="150" baseline="0"/>
            </a:lvl1pPr>
          </a:lstStyle>
          <a:p>
            <a:pPr lvl="0"/>
            <a:r>
              <a:rPr lang="en-US"/>
              <a:t>CLICK TO EDIT MASTER TEXT STYLES</a:t>
            </a:r>
          </a:p>
        </p:txBody>
      </p:sp>
      <p:sp>
        <p:nvSpPr>
          <p:cNvPr id="34" name="Text Placeholder 15">
            <a:extLst>
              <a:ext uri="{FF2B5EF4-FFF2-40B4-BE49-F238E27FC236}">
                <a16:creationId xmlns:a16="http://schemas.microsoft.com/office/drawing/2014/main" id="{0C66E1BD-33F0-4B94-BF94-CD4698F85C3D}"/>
              </a:ext>
            </a:extLst>
          </p:cNvPr>
          <p:cNvSpPr>
            <a:spLocks noGrp="1"/>
          </p:cNvSpPr>
          <p:nvPr>
            <p:ph type="body" sz="quarter" idx="17" hasCustomPrompt="1"/>
          </p:nvPr>
        </p:nvSpPr>
        <p:spPr>
          <a:xfrm>
            <a:off x="4621614" y="2232269"/>
            <a:ext cx="5816050" cy="1415179"/>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5" name="Text Placeholder 15">
            <a:extLst>
              <a:ext uri="{FF2B5EF4-FFF2-40B4-BE49-F238E27FC236}">
                <a16:creationId xmlns:a16="http://schemas.microsoft.com/office/drawing/2014/main" id="{2D4661B1-6559-407A-9AEC-A46A0570AE8F}"/>
              </a:ext>
            </a:extLst>
          </p:cNvPr>
          <p:cNvSpPr>
            <a:spLocks noGrp="1"/>
          </p:cNvSpPr>
          <p:nvPr>
            <p:ph type="body" sz="quarter" idx="18" hasCustomPrompt="1"/>
          </p:nvPr>
        </p:nvSpPr>
        <p:spPr>
          <a:xfrm>
            <a:off x="5235332" y="3742659"/>
            <a:ext cx="5816050" cy="1415179"/>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6" name="Text Placeholder 15">
            <a:extLst>
              <a:ext uri="{FF2B5EF4-FFF2-40B4-BE49-F238E27FC236}">
                <a16:creationId xmlns:a16="http://schemas.microsoft.com/office/drawing/2014/main" id="{DCC983F7-6A25-42C0-811C-EA32138C5B80}"/>
              </a:ext>
            </a:extLst>
          </p:cNvPr>
          <p:cNvSpPr>
            <a:spLocks noGrp="1"/>
          </p:cNvSpPr>
          <p:nvPr>
            <p:ph type="body" sz="quarter" idx="19" hasCustomPrompt="1"/>
          </p:nvPr>
        </p:nvSpPr>
        <p:spPr>
          <a:xfrm>
            <a:off x="5855785" y="5257553"/>
            <a:ext cx="5816050" cy="1415179"/>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7" name="Text Placeholder 15">
            <a:extLst>
              <a:ext uri="{FF2B5EF4-FFF2-40B4-BE49-F238E27FC236}">
                <a16:creationId xmlns:a16="http://schemas.microsoft.com/office/drawing/2014/main" id="{E83DA0EB-27DD-416A-8DA5-4AFDC8587E5C}"/>
              </a:ext>
            </a:extLst>
          </p:cNvPr>
          <p:cNvSpPr>
            <a:spLocks noGrp="1"/>
          </p:cNvSpPr>
          <p:nvPr>
            <p:ph type="body" sz="quarter" idx="20" hasCustomPrompt="1"/>
          </p:nvPr>
        </p:nvSpPr>
        <p:spPr>
          <a:xfrm>
            <a:off x="6484045" y="6754202"/>
            <a:ext cx="5816050" cy="1415179"/>
          </a:xfrm>
        </p:spPr>
        <p:txBody>
          <a:bodyPr anchor="t">
            <a:normAutofit/>
          </a:bodyPr>
          <a:lstStyle>
            <a:lvl1pPr marL="0" indent="0" algn="l">
              <a:lnSpc>
                <a:spcPct val="100000"/>
              </a:lnSpc>
              <a:buNone/>
              <a:defRPr sz="1400" spc="50" baseline="0"/>
            </a:lvl1pPr>
          </a:lstStyle>
          <a:p>
            <a:pPr lvl="0"/>
            <a:r>
              <a:rPr lang="en-US"/>
              <a:t>Click to edit master text style</a:t>
            </a:r>
          </a:p>
        </p:txBody>
      </p:sp>
      <p:cxnSp>
        <p:nvCxnSpPr>
          <p:cNvPr id="3" name="Straight Connector 2">
            <a:extLst>
              <a:ext uri="{FF2B5EF4-FFF2-40B4-BE49-F238E27FC236}">
                <a16:creationId xmlns:a16="http://schemas.microsoft.com/office/drawing/2014/main" id="{D3795F91-C721-4363-956D-756673AE7957}"/>
              </a:ext>
              <a:ext uri="{C183D7F6-B498-43B3-948B-1728B52AA6E4}">
                <adec:decorative xmlns:adec="http://schemas.microsoft.com/office/drawing/2017/decorative" val="1"/>
              </a:ext>
            </a:extLst>
          </p:cNvPr>
          <p:cNvCxnSpPr>
            <a:cxnSpLocks/>
          </p:cNvCxnSpPr>
          <p:nvPr/>
        </p:nvCxnSpPr>
        <p:spPr>
          <a:xfrm>
            <a:off x="4571192" y="7033506"/>
            <a:ext cx="1588872"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 name="Straight Connector 3">
            <a:extLst>
              <a:ext uri="{FF2B5EF4-FFF2-40B4-BE49-F238E27FC236}">
                <a16:creationId xmlns:a16="http://schemas.microsoft.com/office/drawing/2014/main" id="{8AC14461-E27D-413D-B31A-47B74646AF25}"/>
              </a:ext>
              <a:ext uri="{C183D7F6-B498-43B3-948B-1728B52AA6E4}">
                <adec:decorative xmlns:adec="http://schemas.microsoft.com/office/drawing/2017/decorative" val="1"/>
              </a:ext>
            </a:extLst>
          </p:cNvPr>
          <p:cNvCxnSpPr>
            <a:cxnSpLocks/>
          </p:cNvCxnSpPr>
          <p:nvPr/>
        </p:nvCxnSpPr>
        <p:spPr>
          <a:xfrm>
            <a:off x="3947913" y="5527831"/>
            <a:ext cx="1588872"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8" name="Straight Connector 7">
            <a:extLst>
              <a:ext uri="{FF2B5EF4-FFF2-40B4-BE49-F238E27FC236}">
                <a16:creationId xmlns:a16="http://schemas.microsoft.com/office/drawing/2014/main" id="{4D6AEA4C-7710-4829-BA87-8DD77F15932C}"/>
              </a:ext>
              <a:ext uri="{C183D7F6-B498-43B3-948B-1728B52AA6E4}">
                <adec:decorative xmlns:adec="http://schemas.microsoft.com/office/drawing/2017/decorative" val="1"/>
              </a:ext>
            </a:extLst>
          </p:cNvPr>
          <p:cNvCxnSpPr>
            <a:cxnSpLocks/>
          </p:cNvCxnSpPr>
          <p:nvPr/>
        </p:nvCxnSpPr>
        <p:spPr>
          <a:xfrm>
            <a:off x="3332128" y="4021760"/>
            <a:ext cx="1588872"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9" name="Straight Connector 8">
            <a:extLst>
              <a:ext uri="{FF2B5EF4-FFF2-40B4-BE49-F238E27FC236}">
                <a16:creationId xmlns:a16="http://schemas.microsoft.com/office/drawing/2014/main" id="{E9BD473E-6203-491C-87AC-54AC0AB23333}"/>
              </a:ext>
              <a:ext uri="{C183D7F6-B498-43B3-948B-1728B52AA6E4}">
                <adec:decorative xmlns:adec="http://schemas.microsoft.com/office/drawing/2017/decorative" val="1"/>
              </a:ext>
            </a:extLst>
          </p:cNvPr>
          <p:cNvCxnSpPr>
            <a:cxnSpLocks/>
          </p:cNvCxnSpPr>
          <p:nvPr/>
        </p:nvCxnSpPr>
        <p:spPr>
          <a:xfrm>
            <a:off x="2715578" y="2514516"/>
            <a:ext cx="1588872"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sp>
        <p:nvSpPr>
          <p:cNvPr id="5" name="Date Placeholder 4">
            <a:extLst>
              <a:ext uri="{FF2B5EF4-FFF2-40B4-BE49-F238E27FC236}">
                <a16:creationId xmlns:a16="http://schemas.microsoft.com/office/drawing/2014/main" id="{874DC36F-5D3E-439D-80B5-32633FC34434}"/>
              </a:ext>
            </a:extLst>
          </p:cNvPr>
          <p:cNvSpPr>
            <a:spLocks noGrp="1"/>
          </p:cNvSpPr>
          <p:nvPr>
            <p:ph type="dt" sz="half" idx="10"/>
          </p:nvPr>
        </p:nvSpPr>
        <p:spPr/>
        <p:txBody>
          <a:bodyPr/>
          <a:lstStyle>
            <a:lvl1pPr>
              <a:defRPr sz="900">
                <a:solidFill>
                  <a:srgbClr val="898989"/>
                </a:solidFill>
              </a:defRPr>
            </a:lvl1pPr>
          </a:lstStyle>
          <a:p>
            <a:r>
              <a:rPr lang="en-US" dirty="0"/>
              <a:t>20XX</a:t>
            </a:r>
          </a:p>
        </p:txBody>
      </p:sp>
      <p:sp>
        <p:nvSpPr>
          <p:cNvPr id="6" name="Footer Placeholder 5">
            <a:extLst>
              <a:ext uri="{FF2B5EF4-FFF2-40B4-BE49-F238E27FC236}">
                <a16:creationId xmlns:a16="http://schemas.microsoft.com/office/drawing/2014/main" id="{6C710A8A-CEC9-4787-A745-C28DD965F7DD}"/>
              </a:ext>
            </a:extLst>
          </p:cNvPr>
          <p:cNvSpPr>
            <a:spLocks noGrp="1"/>
          </p:cNvSpPr>
          <p:nvPr>
            <p:ph type="ftr" sz="quarter" idx="11"/>
          </p:nvPr>
        </p:nvSpPr>
        <p:spPr>
          <a:xfrm>
            <a:off x="6484043" y="8898895"/>
            <a:ext cx="1899148" cy="511175"/>
          </a:xfrm>
        </p:spPr>
        <p:txBody>
          <a:bodyPr/>
          <a:lstStyle>
            <a:lvl1pPr>
              <a:defRPr sz="900"/>
            </a:lvl1pPr>
          </a:lstStyle>
          <a:p>
            <a:pPr algn="l"/>
            <a:r>
              <a:rPr lang="en-US" dirty="0"/>
              <a:t>Pitch Deck</a:t>
            </a:r>
          </a:p>
        </p:txBody>
      </p:sp>
      <p:sp>
        <p:nvSpPr>
          <p:cNvPr id="7" name="Slide Number Placeholder 6">
            <a:extLst>
              <a:ext uri="{FF2B5EF4-FFF2-40B4-BE49-F238E27FC236}">
                <a16:creationId xmlns:a16="http://schemas.microsoft.com/office/drawing/2014/main" id="{4162BD04-8F01-472A-9456-4702A2218BB5}"/>
              </a:ext>
            </a:extLst>
          </p:cNvPr>
          <p:cNvSpPr>
            <a:spLocks noGrp="1"/>
          </p:cNvSpPr>
          <p:nvPr>
            <p:ph type="sldNum" sz="quarter" idx="12"/>
          </p:nvPr>
        </p:nvSpPr>
        <p:spPr>
          <a:xfrm>
            <a:off x="11351420" y="8898895"/>
            <a:ext cx="570071" cy="51117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305281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2 Column">
    <p:bg>
      <p:bgPr>
        <a:solidFill>
          <a:schemeClr val="tx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42ACEF30-0520-40B3-A1F1-F3D2530563D6}"/>
              </a:ext>
            </a:extLst>
          </p:cNvPr>
          <p:cNvSpPr>
            <a:spLocks noGrp="1"/>
          </p:cNvSpPr>
          <p:nvPr>
            <p:ph type="title" hasCustomPrompt="1"/>
          </p:nvPr>
        </p:nvSpPr>
        <p:spPr>
          <a:xfrm>
            <a:off x="1979414" y="1249053"/>
            <a:ext cx="8842772" cy="1855788"/>
          </a:xfrm>
        </p:spPr>
        <p:txBody>
          <a:bodyPr>
            <a:normAutofit/>
          </a:bodyPr>
          <a:lstStyle>
            <a:lvl1pPr algn="ctr">
              <a:defRPr lang="en-US" sz="2800" kern="1200" spc="150" baseline="0" dirty="0">
                <a:solidFill>
                  <a:schemeClr val="bg1"/>
                </a:solidFill>
                <a:latin typeface="+mj-lt"/>
                <a:ea typeface="+mj-ea"/>
                <a:cs typeface="+mj-cs"/>
              </a:defRPr>
            </a:lvl1pPr>
          </a:lstStyle>
          <a:p>
            <a:r>
              <a:rPr lang="en-US"/>
              <a:t>CLICK TO EDIT MASTER TITLE STYLE</a:t>
            </a:r>
          </a:p>
        </p:txBody>
      </p:sp>
      <p:sp>
        <p:nvSpPr>
          <p:cNvPr id="15" name="Text Placeholder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1560198" y="3588377"/>
            <a:ext cx="4233542" cy="511175"/>
          </a:xfrm>
        </p:spPr>
        <p:txBody>
          <a:bodyPr>
            <a:normAutofit/>
          </a:bodyPr>
          <a:lstStyle>
            <a:lvl1pPr marL="0" indent="0" algn="ctr">
              <a:buNone/>
              <a:defRPr lang="en-US" sz="2000" kern="1200" spc="150" baseline="0" dirty="0">
                <a:solidFill>
                  <a:schemeClr val="bg1"/>
                </a:solidFill>
                <a:latin typeface="+mj-lt"/>
                <a:ea typeface="+mj-ea"/>
                <a:cs typeface="+mj-cs"/>
              </a:defRPr>
            </a:lvl1pPr>
          </a:lstStyle>
          <a:p>
            <a:pPr lvl="0"/>
            <a:r>
              <a:rPr lang="en-US"/>
              <a:t>CLICK TO ADD SUBTITLE</a:t>
            </a:r>
          </a:p>
        </p:txBody>
      </p:sp>
      <p:sp>
        <p:nvSpPr>
          <p:cNvPr id="17" name="Text Placeholder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1559949" y="4298487"/>
            <a:ext cx="4232583" cy="1480231"/>
          </a:xfrm>
        </p:spPr>
        <p:txBody>
          <a:bodyPr>
            <a:normAutofit/>
          </a:bodyPr>
          <a:lstStyle>
            <a:lvl1pPr marL="0" indent="0" algn="ctr">
              <a:lnSpc>
                <a:spcPct val="100000"/>
              </a:lnSpc>
              <a:buFont typeface="Arial" panose="020B0604020202020204" pitchFamily="34" charset="0"/>
              <a:buNone/>
              <a:defRPr sz="1400">
                <a:solidFill>
                  <a:schemeClr val="bg1"/>
                </a:solidFill>
              </a:defRPr>
            </a:lvl1pPr>
          </a:lstStyle>
          <a:p>
            <a:pPr lvl="0"/>
            <a:r>
              <a:rPr lang="en-US"/>
              <a:t>Click to add text</a:t>
            </a:r>
          </a:p>
        </p:txBody>
      </p:sp>
      <p:sp>
        <p:nvSpPr>
          <p:cNvPr id="31" name="Text Placeholder 15">
            <a:extLst>
              <a:ext uri="{FF2B5EF4-FFF2-40B4-BE49-F238E27FC236}">
                <a16:creationId xmlns:a16="http://schemas.microsoft.com/office/drawing/2014/main" id="{87DD41A9-B6B3-48D9-A3A6-831B39C9158C}"/>
              </a:ext>
            </a:extLst>
          </p:cNvPr>
          <p:cNvSpPr>
            <a:spLocks noGrp="1"/>
          </p:cNvSpPr>
          <p:nvPr>
            <p:ph type="body" sz="quarter" idx="16" hasCustomPrompt="1"/>
          </p:nvPr>
        </p:nvSpPr>
        <p:spPr>
          <a:xfrm>
            <a:off x="7006657" y="3588377"/>
            <a:ext cx="4233542" cy="511175"/>
          </a:xfrm>
        </p:spPr>
        <p:txBody>
          <a:bodyPr>
            <a:normAutofit/>
          </a:bodyPr>
          <a:lstStyle>
            <a:lvl1pPr marL="0" indent="0" algn="ctr">
              <a:buNone/>
              <a:defRPr lang="en-US" sz="2000" kern="1200" spc="150" baseline="0" dirty="0">
                <a:solidFill>
                  <a:schemeClr val="bg1"/>
                </a:solidFill>
                <a:latin typeface="+mj-lt"/>
                <a:ea typeface="+mj-ea"/>
                <a:cs typeface="+mj-cs"/>
              </a:defRPr>
            </a:lvl1pPr>
          </a:lstStyle>
          <a:p>
            <a:pPr marL="0" lvl="0" indent="0" algn="l" defTabSz="914418" rtl="0" eaLnBrk="1" latinLnBrk="0" hangingPunct="1">
              <a:lnSpc>
                <a:spcPct val="90000"/>
              </a:lnSpc>
              <a:spcBef>
                <a:spcPts val="1000"/>
              </a:spcBef>
              <a:buFont typeface="Arial" panose="020B0604020202020204" pitchFamily="34" charset="0"/>
              <a:buNone/>
            </a:pPr>
            <a:r>
              <a:rPr lang="en-US"/>
              <a:t>CLICK TO ADD SUBTITLE</a:t>
            </a:r>
          </a:p>
        </p:txBody>
      </p:sp>
      <p:sp>
        <p:nvSpPr>
          <p:cNvPr id="32" name="Text Placeholder 18">
            <a:extLst>
              <a:ext uri="{FF2B5EF4-FFF2-40B4-BE49-F238E27FC236}">
                <a16:creationId xmlns:a16="http://schemas.microsoft.com/office/drawing/2014/main" id="{FB791E68-EDF5-4CC2-8774-A27AEF1D25E6}"/>
              </a:ext>
            </a:extLst>
          </p:cNvPr>
          <p:cNvSpPr>
            <a:spLocks noGrp="1"/>
          </p:cNvSpPr>
          <p:nvPr>
            <p:ph type="body" sz="quarter" idx="17" hasCustomPrompt="1"/>
          </p:nvPr>
        </p:nvSpPr>
        <p:spPr>
          <a:xfrm>
            <a:off x="7006800" y="4298487"/>
            <a:ext cx="4232583" cy="1480231"/>
          </a:xfrm>
        </p:spPr>
        <p:txBody>
          <a:bodyPr>
            <a:normAutofit/>
          </a:bodyPr>
          <a:lstStyle>
            <a:lvl1pPr marL="0" indent="0" algn="ctr">
              <a:lnSpc>
                <a:spcPct val="100000"/>
              </a:lnSpc>
              <a:buFont typeface="Arial" panose="020B0604020202020204" pitchFamily="34" charset="0"/>
              <a:buNone/>
              <a:defRPr sz="1400">
                <a:solidFill>
                  <a:schemeClr val="bg1"/>
                </a:solidFill>
              </a:defRPr>
            </a:lvl1pPr>
          </a:lstStyle>
          <a:p>
            <a:pPr lvl="0"/>
            <a:r>
              <a:rPr lang="en-US"/>
              <a:t>Click to add text</a:t>
            </a:r>
          </a:p>
        </p:txBody>
      </p:sp>
      <p:sp>
        <p:nvSpPr>
          <p:cNvPr id="33" name="Text Placeholder 15">
            <a:extLst>
              <a:ext uri="{FF2B5EF4-FFF2-40B4-BE49-F238E27FC236}">
                <a16:creationId xmlns:a16="http://schemas.microsoft.com/office/drawing/2014/main" id="{AA224F82-7E0C-4EBF-97D3-132481DBCDA9}"/>
              </a:ext>
            </a:extLst>
          </p:cNvPr>
          <p:cNvSpPr>
            <a:spLocks noGrp="1"/>
          </p:cNvSpPr>
          <p:nvPr>
            <p:ph type="body" sz="quarter" idx="18" hasCustomPrompt="1"/>
          </p:nvPr>
        </p:nvSpPr>
        <p:spPr>
          <a:xfrm>
            <a:off x="1560197" y="6047208"/>
            <a:ext cx="4233542" cy="511175"/>
          </a:xfrm>
        </p:spPr>
        <p:txBody>
          <a:bodyPr>
            <a:normAutofit/>
          </a:bodyPr>
          <a:lstStyle>
            <a:lvl1pPr marL="0" indent="0" algn="ctr">
              <a:buNone/>
              <a:defRPr lang="en-US" sz="2000" kern="1200" spc="150" baseline="0" dirty="0">
                <a:solidFill>
                  <a:schemeClr val="bg1"/>
                </a:solidFill>
                <a:latin typeface="+mj-lt"/>
                <a:ea typeface="+mj-ea"/>
                <a:cs typeface="+mj-cs"/>
              </a:defRPr>
            </a:lvl1pPr>
          </a:lstStyle>
          <a:p>
            <a:pPr marL="0" lvl="0" indent="0" algn="l" defTabSz="914418" rtl="0" eaLnBrk="1" latinLnBrk="0" hangingPunct="1">
              <a:lnSpc>
                <a:spcPct val="90000"/>
              </a:lnSpc>
              <a:spcBef>
                <a:spcPts val="1000"/>
              </a:spcBef>
              <a:buFont typeface="Arial" panose="020B0604020202020204" pitchFamily="34" charset="0"/>
              <a:buNone/>
            </a:pPr>
            <a:r>
              <a:rPr lang="en-US"/>
              <a:t>CLICK TO ADD SUBTITLE</a:t>
            </a:r>
          </a:p>
        </p:txBody>
      </p:sp>
      <p:sp>
        <p:nvSpPr>
          <p:cNvPr id="34" name="Text Placeholder 18">
            <a:extLst>
              <a:ext uri="{FF2B5EF4-FFF2-40B4-BE49-F238E27FC236}">
                <a16:creationId xmlns:a16="http://schemas.microsoft.com/office/drawing/2014/main" id="{699D24C6-4AFB-4222-8E0C-4D11CD9C0FF7}"/>
              </a:ext>
            </a:extLst>
          </p:cNvPr>
          <p:cNvSpPr>
            <a:spLocks noGrp="1"/>
          </p:cNvSpPr>
          <p:nvPr>
            <p:ph type="body" sz="quarter" idx="19" hasCustomPrompt="1"/>
          </p:nvPr>
        </p:nvSpPr>
        <p:spPr>
          <a:xfrm>
            <a:off x="1560734" y="6757320"/>
            <a:ext cx="4232583" cy="1480231"/>
          </a:xfrm>
        </p:spPr>
        <p:txBody>
          <a:bodyPr>
            <a:normAutofit/>
          </a:bodyPr>
          <a:lstStyle>
            <a:lvl1pPr marL="0" indent="0" algn="ctr">
              <a:lnSpc>
                <a:spcPct val="100000"/>
              </a:lnSpc>
              <a:buFont typeface="Arial" panose="020B0604020202020204" pitchFamily="34" charset="0"/>
              <a:buNone/>
              <a:defRPr sz="1400">
                <a:solidFill>
                  <a:schemeClr val="bg1"/>
                </a:solidFill>
              </a:defRPr>
            </a:lvl1pPr>
          </a:lstStyle>
          <a:p>
            <a:pPr lvl="0"/>
            <a:r>
              <a:rPr lang="en-US"/>
              <a:t>Click to add text</a:t>
            </a:r>
          </a:p>
        </p:txBody>
      </p:sp>
      <p:sp>
        <p:nvSpPr>
          <p:cNvPr id="12" name="Text Placeholder 15">
            <a:extLst>
              <a:ext uri="{FF2B5EF4-FFF2-40B4-BE49-F238E27FC236}">
                <a16:creationId xmlns:a16="http://schemas.microsoft.com/office/drawing/2014/main" id="{3B05E19C-DF33-4515-AC52-F95850810EC1}"/>
              </a:ext>
            </a:extLst>
          </p:cNvPr>
          <p:cNvSpPr>
            <a:spLocks noGrp="1"/>
          </p:cNvSpPr>
          <p:nvPr>
            <p:ph type="body" sz="quarter" idx="23" hasCustomPrompt="1"/>
          </p:nvPr>
        </p:nvSpPr>
        <p:spPr>
          <a:xfrm>
            <a:off x="7006264" y="6047208"/>
            <a:ext cx="4233542" cy="511175"/>
          </a:xfrm>
        </p:spPr>
        <p:txBody>
          <a:bodyPr>
            <a:normAutofit/>
          </a:bodyPr>
          <a:lstStyle>
            <a:lvl1pPr marL="0" indent="0" algn="ctr">
              <a:buNone/>
              <a:defRPr lang="en-US" sz="2000" kern="1200" spc="150" baseline="0" dirty="0">
                <a:solidFill>
                  <a:schemeClr val="bg1"/>
                </a:solidFill>
                <a:latin typeface="+mj-lt"/>
                <a:ea typeface="+mj-ea"/>
                <a:cs typeface="+mj-cs"/>
              </a:defRPr>
            </a:lvl1pPr>
          </a:lstStyle>
          <a:p>
            <a:pPr marL="0" lvl="0" indent="0" algn="l" defTabSz="914418" rtl="0" eaLnBrk="1" latinLnBrk="0" hangingPunct="1">
              <a:lnSpc>
                <a:spcPct val="90000"/>
              </a:lnSpc>
              <a:spcBef>
                <a:spcPts val="1000"/>
              </a:spcBef>
              <a:buFont typeface="Arial" panose="020B0604020202020204" pitchFamily="34" charset="0"/>
              <a:buNone/>
            </a:pPr>
            <a:r>
              <a:rPr lang="en-US"/>
              <a:t>CLICK TO ADD SUBTITLE</a:t>
            </a:r>
          </a:p>
        </p:txBody>
      </p:sp>
      <p:sp>
        <p:nvSpPr>
          <p:cNvPr id="13" name="Text Placeholder 18">
            <a:extLst>
              <a:ext uri="{FF2B5EF4-FFF2-40B4-BE49-F238E27FC236}">
                <a16:creationId xmlns:a16="http://schemas.microsoft.com/office/drawing/2014/main" id="{C0EBC62D-442C-45D3-B66B-C6578FBB3370}"/>
              </a:ext>
            </a:extLst>
          </p:cNvPr>
          <p:cNvSpPr>
            <a:spLocks noGrp="1"/>
          </p:cNvSpPr>
          <p:nvPr>
            <p:ph type="body" sz="quarter" idx="24" hasCustomPrompt="1"/>
          </p:nvPr>
        </p:nvSpPr>
        <p:spPr>
          <a:xfrm>
            <a:off x="7006800" y="6757320"/>
            <a:ext cx="4232583" cy="1480231"/>
          </a:xfrm>
        </p:spPr>
        <p:txBody>
          <a:bodyPr>
            <a:normAutofit/>
          </a:bodyPr>
          <a:lstStyle>
            <a:lvl1pPr marL="0" indent="0" algn="ctr">
              <a:lnSpc>
                <a:spcPct val="100000"/>
              </a:lnSpc>
              <a:buFont typeface="Arial" panose="020B0604020202020204" pitchFamily="34" charset="0"/>
              <a:buNone/>
              <a:defRPr sz="1400">
                <a:solidFill>
                  <a:schemeClr val="bg1"/>
                </a:solidFill>
              </a:defRPr>
            </a:lvl1pPr>
          </a:lstStyle>
          <a:p>
            <a:pPr lvl="0"/>
            <a:r>
              <a:rPr lang="en-US"/>
              <a:t>Click to add text</a:t>
            </a:r>
          </a:p>
        </p:txBody>
      </p:sp>
      <p:sp>
        <p:nvSpPr>
          <p:cNvPr id="3" name="Date Placeholder 2">
            <a:extLst>
              <a:ext uri="{FF2B5EF4-FFF2-40B4-BE49-F238E27FC236}">
                <a16:creationId xmlns:a16="http://schemas.microsoft.com/office/drawing/2014/main" id="{98EC90C5-A811-4E5C-ADD1-A89DB4E94DAA}"/>
              </a:ext>
            </a:extLst>
          </p:cNvPr>
          <p:cNvSpPr>
            <a:spLocks noGrp="1"/>
          </p:cNvSpPr>
          <p:nvPr>
            <p:ph type="dt" sz="half" idx="20"/>
          </p:nvPr>
        </p:nvSpPr>
        <p:spPr/>
        <p:txBody>
          <a:bodyPr/>
          <a:lstStyle/>
          <a:p>
            <a:r>
              <a:rPr lang="en-US" dirty="0"/>
              <a:t>20XX</a:t>
            </a:r>
          </a:p>
        </p:txBody>
      </p:sp>
      <p:sp>
        <p:nvSpPr>
          <p:cNvPr id="4" name="Footer Placeholder 3">
            <a:extLst>
              <a:ext uri="{FF2B5EF4-FFF2-40B4-BE49-F238E27FC236}">
                <a16:creationId xmlns:a16="http://schemas.microsoft.com/office/drawing/2014/main" id="{3356B621-AE19-45D3-B25F-23256C242DDD}"/>
              </a:ext>
            </a:extLst>
          </p:cNvPr>
          <p:cNvSpPr>
            <a:spLocks noGrp="1"/>
          </p:cNvSpPr>
          <p:nvPr>
            <p:ph type="ftr" sz="quarter" idx="21"/>
          </p:nvPr>
        </p:nvSpPr>
        <p:spPr/>
        <p:txBody>
          <a:bodyPr/>
          <a:lstStyle/>
          <a:p>
            <a:r>
              <a:rPr lang="en-US" dirty="0"/>
              <a:t>Pitch Deck</a:t>
            </a:r>
          </a:p>
        </p:txBody>
      </p:sp>
      <p:sp>
        <p:nvSpPr>
          <p:cNvPr id="5" name="Slide Number Placeholder 4">
            <a:extLst>
              <a:ext uri="{FF2B5EF4-FFF2-40B4-BE49-F238E27FC236}">
                <a16:creationId xmlns:a16="http://schemas.microsoft.com/office/drawing/2014/main" id="{158BDCB2-D8C3-4571-8154-76BEA9AE41A8}"/>
              </a:ext>
            </a:extLst>
          </p:cNvPr>
          <p:cNvSpPr>
            <a:spLocks noGrp="1"/>
          </p:cNvSpPr>
          <p:nvPr>
            <p:ph type="sldNum" sz="quarter" idx="22"/>
          </p:nvPr>
        </p:nvSpPr>
        <p:spPr/>
        <p:txBody>
          <a:bodyPr/>
          <a:lstStyle/>
          <a:p>
            <a:fld id="{B5CEABB6-07DC-46E8-9B57-56EC44A396E5}" type="slidenum">
              <a:rPr lang="en-US" smtClean="0"/>
              <a:t>‹#›</a:t>
            </a:fld>
            <a:endParaRPr lang="en-US" dirty="0"/>
          </a:p>
        </p:txBody>
      </p:sp>
      <p:cxnSp>
        <p:nvCxnSpPr>
          <p:cNvPr id="2" name="Straight Connector 1">
            <a:extLst>
              <a:ext uri="{FF2B5EF4-FFF2-40B4-BE49-F238E27FC236}">
                <a16:creationId xmlns:a16="http://schemas.microsoft.com/office/drawing/2014/main" id="{9298DCF7-7DC1-4618-8133-F63847B0AFE2}"/>
              </a:ext>
              <a:ext uri="{C183D7F6-B498-43B3-948B-1728B52AA6E4}">
                <adec:decorative xmlns:adec="http://schemas.microsoft.com/office/drawing/2017/decorative" val="1"/>
              </a:ext>
            </a:extLst>
          </p:cNvPr>
          <p:cNvCxnSpPr>
            <a:cxnSpLocks/>
          </p:cNvCxnSpPr>
          <p:nvPr userDrawn="1"/>
        </p:nvCxnSpPr>
        <p:spPr>
          <a:xfrm>
            <a:off x="9122808" y="5"/>
            <a:ext cx="3678793" cy="329414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53A6567-233D-4A3B-B52B-DE7E5E35A175}"/>
              </a:ext>
              <a:ext uri="{C183D7F6-B498-43B3-948B-1728B52AA6E4}">
                <adec:decorative xmlns:adec="http://schemas.microsoft.com/office/drawing/2017/decorative" val="1"/>
              </a:ext>
            </a:extLst>
          </p:cNvPr>
          <p:cNvCxnSpPr>
            <a:cxnSpLocks/>
          </p:cNvCxnSpPr>
          <p:nvPr userDrawn="1"/>
        </p:nvCxnSpPr>
        <p:spPr>
          <a:xfrm>
            <a:off x="10206993" y="0"/>
            <a:ext cx="2594610" cy="377864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1487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3 Column">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42ACEF30-0520-40B3-A1F1-F3D2530563D6}"/>
              </a:ext>
            </a:extLst>
          </p:cNvPr>
          <p:cNvSpPr>
            <a:spLocks noGrp="1"/>
          </p:cNvSpPr>
          <p:nvPr>
            <p:ph type="title" hasCustomPrompt="1"/>
          </p:nvPr>
        </p:nvSpPr>
        <p:spPr>
          <a:xfrm>
            <a:off x="1584198" y="5818972"/>
            <a:ext cx="3296412" cy="1855788"/>
          </a:xfrm>
        </p:spPr>
        <p:txBody>
          <a:bodyPr anchor="b">
            <a:normAutofit/>
          </a:bodyPr>
          <a:lstStyle>
            <a:lvl1pPr algn="l">
              <a:defRPr lang="en-US" sz="2800" kern="1200" spc="150" baseline="0" dirty="0">
                <a:solidFill>
                  <a:schemeClr val="tx1"/>
                </a:solidFill>
                <a:latin typeface="+mj-lt"/>
                <a:ea typeface="+mj-ea"/>
                <a:cs typeface="+mj-cs"/>
              </a:defRPr>
            </a:lvl1pPr>
          </a:lstStyle>
          <a:p>
            <a:r>
              <a:rPr lang="en-US"/>
              <a:t>CLICK TO EDIT MASTER TITLE STYLE</a:t>
            </a:r>
          </a:p>
        </p:txBody>
      </p:sp>
      <p:sp>
        <p:nvSpPr>
          <p:cNvPr id="15" name="Text Placeholder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6218368" y="2142894"/>
            <a:ext cx="5704864" cy="51117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17" name="Text Placeholder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6217921" y="2604084"/>
            <a:ext cx="5703570" cy="78113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6" name="Text Placeholder 15">
            <a:extLst>
              <a:ext uri="{FF2B5EF4-FFF2-40B4-BE49-F238E27FC236}">
                <a16:creationId xmlns:a16="http://schemas.microsoft.com/office/drawing/2014/main" id="{07D6A00C-D56B-4E8B-B992-7DA51D3C7261}"/>
              </a:ext>
            </a:extLst>
          </p:cNvPr>
          <p:cNvSpPr>
            <a:spLocks noGrp="1"/>
          </p:cNvSpPr>
          <p:nvPr>
            <p:ph type="body" sz="quarter" idx="23" hasCustomPrompt="1"/>
          </p:nvPr>
        </p:nvSpPr>
        <p:spPr>
          <a:xfrm>
            <a:off x="6218368" y="3682608"/>
            <a:ext cx="5704864" cy="51117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18" name="Text Placeholder 18">
            <a:extLst>
              <a:ext uri="{FF2B5EF4-FFF2-40B4-BE49-F238E27FC236}">
                <a16:creationId xmlns:a16="http://schemas.microsoft.com/office/drawing/2014/main" id="{DA90DA32-7E6A-4713-BDC9-73910E2A0E68}"/>
              </a:ext>
            </a:extLst>
          </p:cNvPr>
          <p:cNvSpPr>
            <a:spLocks noGrp="1"/>
          </p:cNvSpPr>
          <p:nvPr>
            <p:ph type="body" sz="quarter" idx="24" hasCustomPrompt="1"/>
          </p:nvPr>
        </p:nvSpPr>
        <p:spPr>
          <a:xfrm>
            <a:off x="6217921" y="4143798"/>
            <a:ext cx="5703570" cy="78113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9" name="Text Placeholder 15">
            <a:extLst>
              <a:ext uri="{FF2B5EF4-FFF2-40B4-BE49-F238E27FC236}">
                <a16:creationId xmlns:a16="http://schemas.microsoft.com/office/drawing/2014/main" id="{D7E57261-C874-4DFD-AF7D-F9EC50B3BFD0}"/>
              </a:ext>
            </a:extLst>
          </p:cNvPr>
          <p:cNvSpPr>
            <a:spLocks noGrp="1"/>
          </p:cNvSpPr>
          <p:nvPr>
            <p:ph type="body" sz="quarter" idx="25" hasCustomPrompt="1"/>
          </p:nvPr>
        </p:nvSpPr>
        <p:spPr>
          <a:xfrm>
            <a:off x="6218368" y="5222323"/>
            <a:ext cx="5704864" cy="51117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20" name="Text Placeholder 18">
            <a:extLst>
              <a:ext uri="{FF2B5EF4-FFF2-40B4-BE49-F238E27FC236}">
                <a16:creationId xmlns:a16="http://schemas.microsoft.com/office/drawing/2014/main" id="{843F77CE-098F-4777-8C30-5CEE7954D140}"/>
              </a:ext>
            </a:extLst>
          </p:cNvPr>
          <p:cNvSpPr>
            <a:spLocks noGrp="1"/>
          </p:cNvSpPr>
          <p:nvPr>
            <p:ph type="body" sz="quarter" idx="26" hasCustomPrompt="1"/>
          </p:nvPr>
        </p:nvSpPr>
        <p:spPr>
          <a:xfrm>
            <a:off x="6217921" y="5683513"/>
            <a:ext cx="5703570" cy="78113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3" name="Text Placeholder 15">
            <a:extLst>
              <a:ext uri="{FF2B5EF4-FFF2-40B4-BE49-F238E27FC236}">
                <a16:creationId xmlns:a16="http://schemas.microsoft.com/office/drawing/2014/main" id="{4CAE269A-B6AB-42A6-9575-6057FA25A29E}"/>
              </a:ext>
            </a:extLst>
          </p:cNvPr>
          <p:cNvSpPr>
            <a:spLocks noGrp="1"/>
          </p:cNvSpPr>
          <p:nvPr>
            <p:ph type="body" sz="quarter" idx="27" hasCustomPrompt="1"/>
          </p:nvPr>
        </p:nvSpPr>
        <p:spPr>
          <a:xfrm>
            <a:off x="6216112" y="6762039"/>
            <a:ext cx="5704864" cy="51117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24" name="Text Placeholder 18">
            <a:extLst>
              <a:ext uri="{FF2B5EF4-FFF2-40B4-BE49-F238E27FC236}">
                <a16:creationId xmlns:a16="http://schemas.microsoft.com/office/drawing/2014/main" id="{46866A49-A3A8-4869-961C-EB41F6BC7843}"/>
              </a:ext>
            </a:extLst>
          </p:cNvPr>
          <p:cNvSpPr>
            <a:spLocks noGrp="1"/>
          </p:cNvSpPr>
          <p:nvPr>
            <p:ph type="body" sz="quarter" idx="28" hasCustomPrompt="1"/>
          </p:nvPr>
        </p:nvSpPr>
        <p:spPr>
          <a:xfrm>
            <a:off x="6215665" y="7223229"/>
            <a:ext cx="5703570" cy="78113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3" name="Date Placeholder 2">
            <a:extLst>
              <a:ext uri="{FF2B5EF4-FFF2-40B4-BE49-F238E27FC236}">
                <a16:creationId xmlns:a16="http://schemas.microsoft.com/office/drawing/2014/main" id="{98EC90C5-A811-4E5C-ADD1-A89DB4E94DAA}"/>
              </a:ext>
            </a:extLst>
          </p:cNvPr>
          <p:cNvSpPr>
            <a:spLocks noGrp="1"/>
          </p:cNvSpPr>
          <p:nvPr>
            <p:ph type="dt" sz="half" idx="20"/>
          </p:nvPr>
        </p:nvSpPr>
        <p:spPr>
          <a:xfrm>
            <a:off x="6215665" y="8898895"/>
            <a:ext cx="994892" cy="511175"/>
          </a:xfrm>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3356B621-AE19-45D3-B25F-23256C242DDD}"/>
              </a:ext>
            </a:extLst>
          </p:cNvPr>
          <p:cNvSpPr>
            <a:spLocks noGrp="1"/>
          </p:cNvSpPr>
          <p:nvPr>
            <p:ph type="ftr" sz="quarter" idx="21"/>
          </p:nvPr>
        </p:nvSpPr>
        <p:spPr>
          <a:xfrm>
            <a:off x="7520055" y="8898895"/>
            <a:ext cx="3406140" cy="511175"/>
          </a:xfrm>
        </p:spPr>
        <p:txBody>
          <a:bodyPr/>
          <a:lstStyle>
            <a:lvl1pPr>
              <a:defRPr sz="900"/>
            </a:lvl1pPr>
          </a:lstStyle>
          <a:p>
            <a:r>
              <a:rPr lang="en-US" dirty="0"/>
              <a:t>Pitch Deck</a:t>
            </a:r>
          </a:p>
        </p:txBody>
      </p:sp>
      <p:sp>
        <p:nvSpPr>
          <p:cNvPr id="5" name="Slide Number Placeholder 4">
            <a:extLst>
              <a:ext uri="{FF2B5EF4-FFF2-40B4-BE49-F238E27FC236}">
                <a16:creationId xmlns:a16="http://schemas.microsoft.com/office/drawing/2014/main" id="{158BDCB2-D8C3-4571-8154-76BEA9AE41A8}"/>
              </a:ext>
            </a:extLst>
          </p:cNvPr>
          <p:cNvSpPr>
            <a:spLocks noGrp="1"/>
          </p:cNvSpPr>
          <p:nvPr>
            <p:ph type="sldNum" sz="quarter" idx="22"/>
          </p:nvPr>
        </p:nvSpPr>
        <p:spPr>
          <a:xfrm>
            <a:off x="11235692" y="8898895"/>
            <a:ext cx="685800" cy="511175"/>
          </a:xfrm>
        </p:spPr>
        <p:txBody>
          <a:bodyPr/>
          <a:lstStyle>
            <a:lvl1pPr>
              <a:defRPr sz="900"/>
            </a:lvl1pPr>
          </a:lstStyle>
          <a:p>
            <a:fld id="{B5CEABB6-07DC-46E8-9B57-56EC44A396E5}" type="slidenum">
              <a:rPr lang="en-US" smtClean="0"/>
              <a:pPr/>
              <a:t>‹#›</a:t>
            </a:fld>
            <a:endParaRPr lang="en-US" dirty="0"/>
          </a:p>
        </p:txBody>
      </p:sp>
      <p:pic>
        <p:nvPicPr>
          <p:cNvPr id="2" name="Graphic 1">
            <a:extLst>
              <a:ext uri="{FF2B5EF4-FFF2-40B4-BE49-F238E27FC236}">
                <a16:creationId xmlns:a16="http://schemas.microsoft.com/office/drawing/2014/main" id="{6D8D9106-8780-461D-9091-E074B0A3C95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4928" y="3"/>
            <a:ext cx="5141572" cy="6140329"/>
          </a:xfrm>
          <a:prstGeom prst="rect">
            <a:avLst/>
          </a:prstGeom>
        </p:spPr>
      </p:pic>
    </p:spTree>
    <p:extLst>
      <p:ext uri="{BB962C8B-B14F-4D97-AF65-F5344CB8AC3E}">
        <p14:creationId xmlns:p14="http://schemas.microsoft.com/office/powerpoint/2010/main" val="3061950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roducti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430179" y="2340294"/>
            <a:ext cx="5367339" cy="1686877"/>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92FD4279-EA62-4397-878A-73F4948DB176}"/>
              </a:ext>
            </a:extLst>
          </p:cNvPr>
          <p:cNvSpPr>
            <a:spLocks noGrp="1"/>
          </p:cNvSpPr>
          <p:nvPr>
            <p:ph type="body" idx="1"/>
          </p:nvPr>
        </p:nvSpPr>
        <p:spPr>
          <a:xfrm>
            <a:off x="1430179" y="5125085"/>
            <a:ext cx="5367339" cy="2135823"/>
          </a:xfrm>
        </p:spPr>
        <p:txBody>
          <a:bodyPr>
            <a:normAutofit/>
          </a:bodyPr>
          <a:lstStyle>
            <a:lvl1pPr marL="0" indent="0">
              <a:lnSpc>
                <a:spcPct val="100000"/>
              </a:lnSpc>
              <a:buNone/>
              <a:defRPr sz="1400" spc="50" baseline="0">
                <a:solidFill>
                  <a:schemeClr val="tx1"/>
                </a:solidFill>
              </a:defRPr>
            </a:lvl1pPr>
            <a:lvl2pPr marL="457209" indent="0">
              <a:buNone/>
              <a:defRPr sz="2000">
                <a:solidFill>
                  <a:schemeClr val="tx1">
                    <a:tint val="75000"/>
                  </a:schemeClr>
                </a:solidFill>
              </a:defRPr>
            </a:lvl2pPr>
            <a:lvl3pPr marL="914418" indent="0">
              <a:buNone/>
              <a:defRPr sz="1800">
                <a:solidFill>
                  <a:schemeClr val="tx1">
                    <a:tint val="75000"/>
                  </a:schemeClr>
                </a:solidFill>
              </a:defRPr>
            </a:lvl3pPr>
            <a:lvl4pPr marL="1371627" indent="0">
              <a:buNone/>
              <a:defRPr sz="1600">
                <a:solidFill>
                  <a:schemeClr val="tx1">
                    <a:tint val="75000"/>
                  </a:schemeClr>
                </a:solidFill>
              </a:defRPr>
            </a:lvl4pPr>
            <a:lvl5pPr marL="1828837" indent="0">
              <a:buNone/>
              <a:defRPr sz="1600">
                <a:solidFill>
                  <a:schemeClr val="tx1">
                    <a:tint val="75000"/>
                  </a:schemeClr>
                </a:solidFill>
              </a:defRPr>
            </a:lvl5pPr>
            <a:lvl6pPr marL="2286046" indent="0">
              <a:buNone/>
              <a:defRPr sz="1600">
                <a:solidFill>
                  <a:schemeClr val="tx1">
                    <a:tint val="75000"/>
                  </a:schemeClr>
                </a:solidFill>
              </a:defRPr>
            </a:lvl6pPr>
            <a:lvl7pPr marL="2743255" indent="0">
              <a:buNone/>
              <a:defRPr sz="1600">
                <a:solidFill>
                  <a:schemeClr val="tx1">
                    <a:tint val="75000"/>
                  </a:schemeClr>
                </a:solidFill>
              </a:defRPr>
            </a:lvl7pPr>
            <a:lvl8pPr marL="3200464" indent="0">
              <a:buNone/>
              <a:defRPr sz="1600">
                <a:solidFill>
                  <a:schemeClr val="tx1">
                    <a:tint val="75000"/>
                  </a:schemeClr>
                </a:solidFill>
              </a:defRPr>
            </a:lvl8pPr>
            <a:lvl9pPr marL="3657673" indent="0">
              <a:buNone/>
              <a:defRPr sz="1600">
                <a:solidFill>
                  <a:schemeClr val="tx1">
                    <a:tint val="75000"/>
                  </a:schemeClr>
                </a:solidFill>
              </a:defRPr>
            </a:lvl9pPr>
          </a:lstStyle>
          <a:p>
            <a:pPr lvl="0"/>
            <a:r>
              <a:rPr lang="en-US"/>
              <a:t>Click to edit Master text styles</a:t>
            </a:r>
          </a:p>
        </p:txBody>
      </p:sp>
      <p:cxnSp>
        <p:nvCxnSpPr>
          <p:cNvPr id="14" name="Straight Connector 13">
            <a:extLst>
              <a:ext uri="{FF2B5EF4-FFF2-40B4-BE49-F238E27FC236}">
                <a16:creationId xmlns:a16="http://schemas.microsoft.com/office/drawing/2014/main" id="{49FBD260-5143-4B12-B9F8-33E48D548909}"/>
              </a:ext>
            </a:extLst>
          </p:cNvPr>
          <p:cNvCxnSpPr/>
          <p:nvPr/>
        </p:nvCxnSpPr>
        <p:spPr>
          <a:xfrm>
            <a:off x="9551197" y="2095817"/>
            <a:ext cx="325040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87F08D6-2CA7-4A5A-BE34-07113DCA535D}"/>
              </a:ext>
            </a:extLst>
          </p:cNvPr>
          <p:cNvCxnSpPr/>
          <p:nvPr/>
        </p:nvCxnSpPr>
        <p:spPr>
          <a:xfrm flipH="1">
            <a:off x="7300913" y="-35561"/>
            <a:ext cx="3980499" cy="96634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Date Placeholder 6">
            <a:extLst>
              <a:ext uri="{FF2B5EF4-FFF2-40B4-BE49-F238E27FC236}">
                <a16:creationId xmlns:a16="http://schemas.microsoft.com/office/drawing/2014/main" id="{70146B66-4F07-44BE-8AAB-48EA5170DA81}"/>
              </a:ext>
            </a:extLst>
          </p:cNvPr>
          <p:cNvSpPr>
            <a:spLocks noGrp="1"/>
          </p:cNvSpPr>
          <p:nvPr>
            <p:ph type="dt" sz="half" idx="10"/>
          </p:nvPr>
        </p:nvSpPr>
        <p:spPr>
          <a:xfrm>
            <a:off x="880110" y="8898895"/>
            <a:ext cx="2880360" cy="511175"/>
          </a:xfrm>
        </p:spPr>
        <p:txBody>
          <a:bodyPr/>
          <a:lstStyle>
            <a:lvl1pPr>
              <a:defRPr sz="900"/>
            </a:lvl1pPr>
          </a:lstStyle>
          <a:p>
            <a:r>
              <a:rPr lang="en-US" dirty="0"/>
              <a:t>20XX</a:t>
            </a:r>
          </a:p>
        </p:txBody>
      </p:sp>
      <p:sp>
        <p:nvSpPr>
          <p:cNvPr id="10" name="Footer Placeholder 7">
            <a:extLst>
              <a:ext uri="{FF2B5EF4-FFF2-40B4-BE49-F238E27FC236}">
                <a16:creationId xmlns:a16="http://schemas.microsoft.com/office/drawing/2014/main" id="{3A927BE5-2F4C-4EBD-9093-C4ED6E3025B1}"/>
              </a:ext>
            </a:extLst>
          </p:cNvPr>
          <p:cNvSpPr>
            <a:spLocks noGrp="1"/>
          </p:cNvSpPr>
          <p:nvPr>
            <p:ph type="ftr" sz="quarter" idx="11"/>
          </p:nvPr>
        </p:nvSpPr>
        <p:spPr>
          <a:xfrm>
            <a:off x="5485689" y="8898895"/>
            <a:ext cx="1830229" cy="511175"/>
          </a:xfrm>
        </p:spPr>
        <p:txBody>
          <a:bodyPr/>
          <a:lstStyle>
            <a:lvl1pPr>
              <a:defRPr sz="900"/>
            </a:lvl1pPr>
          </a:lstStyle>
          <a:p>
            <a:r>
              <a:rPr lang="en-US" dirty="0"/>
              <a:t>Pitch Deck</a:t>
            </a:r>
          </a:p>
        </p:txBody>
      </p:sp>
      <p:sp>
        <p:nvSpPr>
          <p:cNvPr id="11" name="Slide Number Placeholder 8">
            <a:extLst>
              <a:ext uri="{FF2B5EF4-FFF2-40B4-BE49-F238E27FC236}">
                <a16:creationId xmlns:a16="http://schemas.microsoft.com/office/drawing/2014/main" id="{C4C1336B-CF5E-42FF-80E8-7D33A2D64E17}"/>
              </a:ext>
            </a:extLst>
          </p:cNvPr>
          <p:cNvSpPr>
            <a:spLocks noGrp="1"/>
          </p:cNvSpPr>
          <p:nvPr>
            <p:ph type="sldNum" sz="quarter" idx="12"/>
          </p:nvPr>
        </p:nvSpPr>
        <p:spPr>
          <a:xfrm>
            <a:off x="9041130" y="8898895"/>
            <a:ext cx="2880360" cy="51117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29327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7340917" y="3599734"/>
            <a:ext cx="4388550" cy="2401743"/>
          </a:xfrm>
        </p:spPr>
        <p:txBody>
          <a:bodyPr anchor="ctr">
            <a:noAutofit/>
          </a:bodyPr>
          <a:lstStyle>
            <a:lvl1pPr algn="l">
              <a:defRPr sz="3600" spc="150" baseline="0">
                <a:solidFill>
                  <a:schemeClr val="bg1"/>
                </a:solidFill>
              </a:defRPr>
            </a:lvl1pPr>
          </a:lstStyle>
          <a:p>
            <a:r>
              <a:rPr lang="en-US"/>
              <a:t>CLICK TO EDIT MASTER TITLE STYLE</a:t>
            </a:r>
          </a:p>
        </p:txBody>
      </p:sp>
      <p:pic>
        <p:nvPicPr>
          <p:cNvPr id="5" name="Graphic 4">
            <a:extLst>
              <a:ext uri="{FF2B5EF4-FFF2-40B4-BE49-F238E27FC236}">
                <a16:creationId xmlns:a16="http://schemas.microsoft.com/office/drawing/2014/main" id="{F05D2CCB-CCFC-4A8A-ADA9-C1E4D13B96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 y="1160145"/>
            <a:ext cx="6170771" cy="7280910"/>
          </a:xfrm>
          <a:prstGeom prst="rect">
            <a:avLst/>
          </a:prstGeom>
        </p:spPr>
      </p:pic>
    </p:spTree>
    <p:extLst>
      <p:ext uri="{BB962C8B-B14F-4D97-AF65-F5344CB8AC3E}">
        <p14:creationId xmlns:p14="http://schemas.microsoft.com/office/powerpoint/2010/main" val="3228668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EE644D4-F9A4-4237-BD5C-4B97ABA933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 y="0"/>
            <a:ext cx="5860734" cy="9601200"/>
          </a:xfrm>
          <a:prstGeom prst="rect">
            <a:avLst/>
          </a:prstGeom>
        </p:spPr>
      </p:pic>
      <p:sp>
        <p:nvSpPr>
          <p:cNvPr id="2" name="Title 1">
            <a:extLst>
              <a:ext uri="{FF2B5EF4-FFF2-40B4-BE49-F238E27FC236}">
                <a16:creationId xmlns:a16="http://schemas.microsoft.com/office/drawing/2014/main" id="{C2FF67A8-55FA-435D-A18C-96D63D22B53E}"/>
              </a:ext>
            </a:extLst>
          </p:cNvPr>
          <p:cNvSpPr>
            <a:spLocks noGrp="1"/>
          </p:cNvSpPr>
          <p:nvPr>
            <p:ph type="title" hasCustomPrompt="1"/>
          </p:nvPr>
        </p:nvSpPr>
        <p:spPr>
          <a:xfrm>
            <a:off x="6216180" y="1613885"/>
            <a:ext cx="5703570" cy="1184821"/>
          </a:xfrm>
        </p:spPr>
        <p:txBody>
          <a:bodyPr anchor="t">
            <a:normAutofit/>
          </a:bodyPr>
          <a:lstStyle>
            <a:lvl1pPr>
              <a:defRPr lang="en-US" sz="2800" kern="1200" cap="all" spc="150" baseline="0" dirty="0">
                <a:solidFill>
                  <a:schemeClr val="tx1"/>
                </a:solidFill>
                <a:latin typeface="+mj-lt"/>
                <a:ea typeface="+mj-ea"/>
                <a:cs typeface="+mj-cs"/>
              </a:defRPr>
            </a:lvl1pPr>
          </a:lstStyle>
          <a:p>
            <a:r>
              <a:rPr lang="en-US"/>
              <a:t>CLICK TO EDIT MASTER TITLE STYLE</a:t>
            </a:r>
          </a:p>
        </p:txBody>
      </p:sp>
      <p:cxnSp>
        <p:nvCxnSpPr>
          <p:cNvPr id="9" name="Straight Connector 8">
            <a:extLst>
              <a:ext uri="{FF2B5EF4-FFF2-40B4-BE49-F238E27FC236}">
                <a16:creationId xmlns:a16="http://schemas.microsoft.com/office/drawing/2014/main" id="{BDAC7E4E-FE06-4E90-8107-6B543E5515ED}"/>
              </a:ext>
            </a:extLst>
          </p:cNvPr>
          <p:cNvCxnSpPr/>
          <p:nvPr/>
        </p:nvCxnSpPr>
        <p:spPr>
          <a:xfrm flipV="1">
            <a:off x="2320290" y="0"/>
            <a:ext cx="2560320" cy="9601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15">
            <a:extLst>
              <a:ext uri="{FF2B5EF4-FFF2-40B4-BE49-F238E27FC236}">
                <a16:creationId xmlns:a16="http://schemas.microsoft.com/office/drawing/2014/main" id="{3864668D-D640-4ABF-BB9A-D60176660F07}"/>
              </a:ext>
            </a:extLst>
          </p:cNvPr>
          <p:cNvSpPr>
            <a:spLocks noGrp="1"/>
          </p:cNvSpPr>
          <p:nvPr>
            <p:ph type="body" sz="quarter" idx="13" hasCustomPrompt="1"/>
          </p:nvPr>
        </p:nvSpPr>
        <p:spPr>
          <a:xfrm>
            <a:off x="6218368" y="3457326"/>
            <a:ext cx="5704864" cy="51117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12" name="Text Placeholder 18">
            <a:extLst>
              <a:ext uri="{FF2B5EF4-FFF2-40B4-BE49-F238E27FC236}">
                <a16:creationId xmlns:a16="http://schemas.microsoft.com/office/drawing/2014/main" id="{2E289D5A-B06B-43D4-A3CA-3B06C4D49FDD}"/>
              </a:ext>
            </a:extLst>
          </p:cNvPr>
          <p:cNvSpPr>
            <a:spLocks noGrp="1"/>
          </p:cNvSpPr>
          <p:nvPr>
            <p:ph type="body" sz="quarter" idx="15" hasCustomPrompt="1"/>
          </p:nvPr>
        </p:nvSpPr>
        <p:spPr>
          <a:xfrm>
            <a:off x="6217921" y="3918516"/>
            <a:ext cx="5703570" cy="78113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3" name="Text Placeholder 15">
            <a:extLst>
              <a:ext uri="{FF2B5EF4-FFF2-40B4-BE49-F238E27FC236}">
                <a16:creationId xmlns:a16="http://schemas.microsoft.com/office/drawing/2014/main" id="{1DCC2995-DE17-436D-82AE-6E107865CB79}"/>
              </a:ext>
            </a:extLst>
          </p:cNvPr>
          <p:cNvSpPr>
            <a:spLocks noGrp="1"/>
          </p:cNvSpPr>
          <p:nvPr>
            <p:ph type="body" sz="quarter" idx="23" hasCustomPrompt="1"/>
          </p:nvPr>
        </p:nvSpPr>
        <p:spPr>
          <a:xfrm>
            <a:off x="6218368" y="4997038"/>
            <a:ext cx="5704864" cy="51117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14" name="Text Placeholder 18">
            <a:extLst>
              <a:ext uri="{FF2B5EF4-FFF2-40B4-BE49-F238E27FC236}">
                <a16:creationId xmlns:a16="http://schemas.microsoft.com/office/drawing/2014/main" id="{C7E70A65-1FB1-4F42-854B-8213ED73F792}"/>
              </a:ext>
            </a:extLst>
          </p:cNvPr>
          <p:cNvSpPr>
            <a:spLocks noGrp="1"/>
          </p:cNvSpPr>
          <p:nvPr>
            <p:ph type="body" sz="quarter" idx="24" hasCustomPrompt="1"/>
          </p:nvPr>
        </p:nvSpPr>
        <p:spPr>
          <a:xfrm>
            <a:off x="6217921" y="5458230"/>
            <a:ext cx="5703570" cy="78113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5" name="Text Placeholder 15">
            <a:extLst>
              <a:ext uri="{FF2B5EF4-FFF2-40B4-BE49-F238E27FC236}">
                <a16:creationId xmlns:a16="http://schemas.microsoft.com/office/drawing/2014/main" id="{45657994-DC61-4DEB-BB2B-65DFCA997AF1}"/>
              </a:ext>
            </a:extLst>
          </p:cNvPr>
          <p:cNvSpPr>
            <a:spLocks noGrp="1"/>
          </p:cNvSpPr>
          <p:nvPr>
            <p:ph type="body" sz="quarter" idx="25" hasCustomPrompt="1"/>
          </p:nvPr>
        </p:nvSpPr>
        <p:spPr>
          <a:xfrm>
            <a:off x="6218368" y="6536755"/>
            <a:ext cx="5704864" cy="51117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16" name="Text Placeholder 18">
            <a:extLst>
              <a:ext uri="{FF2B5EF4-FFF2-40B4-BE49-F238E27FC236}">
                <a16:creationId xmlns:a16="http://schemas.microsoft.com/office/drawing/2014/main" id="{18397EE2-60CD-47FD-AF8F-83A5324D9D18}"/>
              </a:ext>
            </a:extLst>
          </p:cNvPr>
          <p:cNvSpPr>
            <a:spLocks noGrp="1"/>
          </p:cNvSpPr>
          <p:nvPr>
            <p:ph type="body" sz="quarter" idx="26" hasCustomPrompt="1"/>
          </p:nvPr>
        </p:nvSpPr>
        <p:spPr>
          <a:xfrm>
            <a:off x="6217921" y="6997945"/>
            <a:ext cx="5703570" cy="78113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7" name="Date Placeholder 2">
            <a:extLst>
              <a:ext uri="{FF2B5EF4-FFF2-40B4-BE49-F238E27FC236}">
                <a16:creationId xmlns:a16="http://schemas.microsoft.com/office/drawing/2014/main" id="{1E25EFF1-65C7-4F93-8740-46885C6BEA57}"/>
              </a:ext>
            </a:extLst>
          </p:cNvPr>
          <p:cNvSpPr>
            <a:spLocks noGrp="1"/>
          </p:cNvSpPr>
          <p:nvPr>
            <p:ph type="dt" sz="half" idx="20"/>
          </p:nvPr>
        </p:nvSpPr>
        <p:spPr>
          <a:xfrm>
            <a:off x="6215665" y="8898895"/>
            <a:ext cx="994892" cy="511175"/>
          </a:xfrm>
        </p:spPr>
        <p:txBody>
          <a:bodyPr/>
          <a:lstStyle>
            <a:lvl1pPr>
              <a:defRPr sz="900"/>
            </a:lvl1pPr>
          </a:lstStyle>
          <a:p>
            <a:r>
              <a:rPr lang="en-US" dirty="0"/>
              <a:t>20XX</a:t>
            </a:r>
          </a:p>
        </p:txBody>
      </p:sp>
      <p:sp>
        <p:nvSpPr>
          <p:cNvPr id="18" name="Footer Placeholder 3">
            <a:extLst>
              <a:ext uri="{FF2B5EF4-FFF2-40B4-BE49-F238E27FC236}">
                <a16:creationId xmlns:a16="http://schemas.microsoft.com/office/drawing/2014/main" id="{C16D80BF-B599-4FC0-ABD5-98777872FE5F}"/>
              </a:ext>
            </a:extLst>
          </p:cNvPr>
          <p:cNvSpPr>
            <a:spLocks noGrp="1"/>
          </p:cNvSpPr>
          <p:nvPr>
            <p:ph type="ftr" sz="quarter" idx="21"/>
          </p:nvPr>
        </p:nvSpPr>
        <p:spPr>
          <a:xfrm>
            <a:off x="7520055" y="8898895"/>
            <a:ext cx="3406140" cy="511175"/>
          </a:xfrm>
        </p:spPr>
        <p:txBody>
          <a:bodyPr/>
          <a:lstStyle>
            <a:lvl1pPr>
              <a:defRPr sz="900"/>
            </a:lvl1pPr>
          </a:lstStyle>
          <a:p>
            <a:r>
              <a:rPr lang="en-US" dirty="0"/>
              <a:t>Pitch Deck</a:t>
            </a:r>
          </a:p>
        </p:txBody>
      </p:sp>
      <p:sp>
        <p:nvSpPr>
          <p:cNvPr id="19" name="Slide Number Placeholder 4">
            <a:extLst>
              <a:ext uri="{FF2B5EF4-FFF2-40B4-BE49-F238E27FC236}">
                <a16:creationId xmlns:a16="http://schemas.microsoft.com/office/drawing/2014/main" id="{F64421B1-FF90-4939-90BD-8206DE5036D0}"/>
              </a:ext>
            </a:extLst>
          </p:cNvPr>
          <p:cNvSpPr>
            <a:spLocks noGrp="1"/>
          </p:cNvSpPr>
          <p:nvPr>
            <p:ph type="sldNum" sz="quarter" idx="22"/>
          </p:nvPr>
        </p:nvSpPr>
        <p:spPr>
          <a:xfrm>
            <a:off x="11235692" y="8898895"/>
            <a:ext cx="685800" cy="511175"/>
          </a:xfrm>
        </p:spPr>
        <p:txBody>
          <a:bodyPr/>
          <a:lstStyle>
            <a:lvl1pPr>
              <a:defRPr sz="900"/>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64798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979414" y="1249053"/>
            <a:ext cx="8842772" cy="1855788"/>
          </a:xfrm>
        </p:spPr>
        <p:txBody>
          <a:bodyPr>
            <a:normAutofit/>
          </a:bodyPr>
          <a:lstStyle>
            <a:lvl1pPr algn="ctr">
              <a:defRPr lang="en-US" sz="2800" kern="1200" cap="all"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305261" y="3887710"/>
            <a:ext cx="3026599" cy="1153477"/>
          </a:xfrm>
        </p:spPr>
        <p:txBody>
          <a:bodyPr anchor="b">
            <a:noAutofit/>
          </a:bodyPr>
          <a:lstStyle>
            <a:lvl1pPr marL="0" indent="0">
              <a:buNone/>
              <a:defRPr lang="en-US" sz="2000" kern="1200" cap="all"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305261" y="5368453"/>
            <a:ext cx="3026599" cy="2797014"/>
          </a:xfrm>
        </p:spPr>
        <p:txBody>
          <a:bodyPr>
            <a:normAutofit/>
          </a:bodyPr>
          <a:lstStyle>
            <a:lvl1pPr marL="0" indent="0">
              <a:lnSpc>
                <a:spcPct val="100000"/>
              </a:lnSpc>
              <a:buNone/>
              <a:defRPr sz="1400" spc="50" baseline="0"/>
            </a:lvl1pPr>
            <a:lvl2pPr marL="457209" indent="0">
              <a:lnSpc>
                <a:spcPct val="100000"/>
              </a:lnSpc>
              <a:buNone/>
              <a:defRPr sz="1400" spc="50" baseline="0"/>
            </a:lvl2pPr>
            <a:lvl3pPr marL="914418" indent="0">
              <a:lnSpc>
                <a:spcPct val="100000"/>
              </a:lnSpc>
              <a:buNone/>
              <a:defRPr sz="1400" spc="50" baseline="0"/>
            </a:lvl3pPr>
            <a:lvl4pPr marL="1371627" indent="0">
              <a:lnSpc>
                <a:spcPct val="100000"/>
              </a:lnSpc>
              <a:buNone/>
              <a:defRPr sz="1400" spc="50" baseline="0"/>
            </a:lvl4pPr>
            <a:lvl5pPr marL="1828837"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4880051" y="3887710"/>
            <a:ext cx="3041505" cy="1153477"/>
          </a:xfrm>
        </p:spPr>
        <p:txBody>
          <a:bodyPr anchor="b">
            <a:noAutofit/>
          </a:bodyPr>
          <a:lstStyle>
            <a:lvl1pPr marL="0" indent="0">
              <a:buNone/>
              <a:defRPr lang="en-US" sz="2000" kern="1200" cap="all"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marL="0" lvl="0" indent="0" algn="l" defTabSz="914418"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880051" y="5368453"/>
            <a:ext cx="3041505" cy="2797014"/>
          </a:xfrm>
        </p:spPr>
        <p:txBody>
          <a:bodyPr>
            <a:normAutofit/>
          </a:bodyPr>
          <a:lstStyle>
            <a:lvl1pPr marL="0" indent="0">
              <a:lnSpc>
                <a:spcPct val="100000"/>
              </a:lnSpc>
              <a:buNone/>
              <a:defRPr sz="1400" spc="50" baseline="0"/>
            </a:lvl1pPr>
            <a:lvl2pPr marL="457209" indent="0">
              <a:lnSpc>
                <a:spcPct val="100000"/>
              </a:lnSpc>
              <a:buNone/>
              <a:defRPr sz="1400" spc="50" baseline="0"/>
            </a:lvl2pPr>
            <a:lvl3pPr marL="914418" indent="0">
              <a:lnSpc>
                <a:spcPct val="100000"/>
              </a:lnSpc>
              <a:buNone/>
              <a:defRPr sz="1400" spc="50" baseline="0"/>
            </a:lvl3pPr>
            <a:lvl4pPr marL="1371627" indent="0">
              <a:lnSpc>
                <a:spcPct val="100000"/>
              </a:lnSpc>
              <a:buNone/>
              <a:defRPr sz="1400" spc="50" baseline="0"/>
            </a:lvl4pPr>
            <a:lvl5pPr marL="1828837"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1" y="0"/>
            <a:ext cx="1300164" cy="434721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1" y="0"/>
            <a:ext cx="2350295" cy="34671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8469745" y="3887710"/>
            <a:ext cx="3026599" cy="1153477"/>
          </a:xfrm>
        </p:spPr>
        <p:txBody>
          <a:bodyPr anchor="b">
            <a:noAutofit/>
          </a:bodyPr>
          <a:lstStyle>
            <a:lvl1pPr marL="0" indent="0">
              <a:buNone/>
              <a:defRPr lang="en-US" sz="2000" kern="1200" cap="all" spc="150" baseline="0" dirty="0" smtClean="0">
                <a:solidFill>
                  <a:schemeClr val="tx1"/>
                </a:solidFill>
                <a:latin typeface="+mj-lt"/>
                <a:ea typeface="+mj-ea"/>
                <a:cs typeface="+mj-cs"/>
              </a:defRPr>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 MASTER TEXT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8469745" y="5368453"/>
            <a:ext cx="3026599" cy="2797014"/>
          </a:xfrm>
        </p:spPr>
        <p:txBody>
          <a:bodyPr>
            <a:normAutofit/>
          </a:bodyPr>
          <a:lstStyle>
            <a:lvl1pPr marL="0" indent="0">
              <a:lnSpc>
                <a:spcPct val="100000"/>
              </a:lnSpc>
              <a:buNone/>
              <a:defRPr sz="1400" spc="50" baseline="0"/>
            </a:lvl1pPr>
            <a:lvl2pPr marL="457209" indent="0">
              <a:lnSpc>
                <a:spcPct val="100000"/>
              </a:lnSpc>
              <a:buNone/>
              <a:defRPr sz="1400" spc="50" baseline="0"/>
            </a:lvl2pPr>
            <a:lvl3pPr marL="914418" indent="0">
              <a:lnSpc>
                <a:spcPct val="100000"/>
              </a:lnSpc>
              <a:buNone/>
              <a:defRPr sz="1400" spc="50" baseline="0"/>
            </a:lvl3pPr>
            <a:lvl4pPr marL="1371627" indent="0">
              <a:lnSpc>
                <a:spcPct val="100000"/>
              </a:lnSpc>
              <a:buNone/>
              <a:defRPr sz="1400" spc="50" baseline="0"/>
            </a:lvl4pPr>
            <a:lvl5pPr marL="1828837"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420318953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80110" y="511180"/>
            <a:ext cx="11041380" cy="18557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80110" y="8898895"/>
            <a:ext cx="2880360" cy="51117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20XX</a:t>
            </a:r>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240530" y="8898895"/>
            <a:ext cx="4320540" cy="51117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Pitch Deck</a:t>
            </a:r>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9041130" y="8898895"/>
            <a:ext cx="2880360" cy="511175"/>
          </a:xfrm>
          <a:prstGeom prst="rect">
            <a:avLst/>
          </a:prstGeom>
        </p:spPr>
        <p:txBody>
          <a:bodyPr vert="horz" lIns="91440" tIns="45720" rIns="91440" bIns="45720" rtlCol="0" anchor="ctr"/>
          <a:lstStyle>
            <a:lvl1pPr algn="r">
              <a:defRPr sz="900">
                <a:solidFill>
                  <a:schemeClr val="tx1">
                    <a:tint val="7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92845213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88" r:id="rId4"/>
    <p:sldLayoutId id="2147483694" r:id="rId5"/>
    <p:sldLayoutId id="2147483697" r:id="rId6"/>
    <p:sldLayoutId id="2147483673" r:id="rId7"/>
    <p:sldLayoutId id="2147483676" r:id="rId8"/>
    <p:sldLayoutId id="2147483672" r:id="rId9"/>
    <p:sldLayoutId id="2147483699" r:id="rId10"/>
    <p:sldLayoutId id="2147483671" r:id="rId11"/>
    <p:sldLayoutId id="2147483700" r:id="rId12"/>
    <p:sldLayoutId id="2147483679" r:id="rId13"/>
    <p:sldLayoutId id="2147483692" r:id="rId14"/>
    <p:sldLayoutId id="2147483681" r:id="rId15"/>
    <p:sldLayoutId id="2147483674" r:id="rId16"/>
    <p:sldLayoutId id="2147483675" r:id="rId17"/>
    <p:sldLayoutId id="2147483696" r:id="rId18"/>
    <p:sldLayoutId id="2147483677" r:id="rId19"/>
    <p:sldLayoutId id="2147483678" r:id="rId20"/>
  </p:sldLayoutIdLst>
  <p:hf hdr="0"/>
  <p:txStyles>
    <p:titleStyle>
      <a:lvl1pPr algn="l" defTabSz="914418"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28605" indent="-228605" algn="l" defTabSz="91441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4" indent="-228605" algn="l" defTabSz="91441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3" indent="-228605" algn="l" defTabSz="91441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32"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41"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50"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59"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69"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78"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8" rtl="0" eaLnBrk="1" latinLnBrk="0" hangingPunct="1">
        <a:defRPr sz="1800" kern="1200">
          <a:solidFill>
            <a:schemeClr val="tx1"/>
          </a:solidFill>
          <a:latin typeface="+mn-lt"/>
          <a:ea typeface="+mn-ea"/>
          <a:cs typeface="+mn-cs"/>
        </a:defRPr>
      </a:lvl1pPr>
      <a:lvl2pPr marL="457209" algn="l" defTabSz="914418" rtl="0" eaLnBrk="1" latinLnBrk="0" hangingPunct="1">
        <a:defRPr sz="1800" kern="1200">
          <a:solidFill>
            <a:schemeClr val="tx1"/>
          </a:solidFill>
          <a:latin typeface="+mn-lt"/>
          <a:ea typeface="+mn-ea"/>
          <a:cs typeface="+mn-cs"/>
        </a:defRPr>
      </a:lvl2pPr>
      <a:lvl3pPr marL="914418" algn="l" defTabSz="914418" rtl="0" eaLnBrk="1" latinLnBrk="0" hangingPunct="1">
        <a:defRPr sz="1800" kern="1200">
          <a:solidFill>
            <a:schemeClr val="tx1"/>
          </a:solidFill>
          <a:latin typeface="+mn-lt"/>
          <a:ea typeface="+mn-ea"/>
          <a:cs typeface="+mn-cs"/>
        </a:defRPr>
      </a:lvl3pPr>
      <a:lvl4pPr marL="1371627" algn="l" defTabSz="914418" rtl="0" eaLnBrk="1" latinLnBrk="0" hangingPunct="1">
        <a:defRPr sz="1800" kern="1200">
          <a:solidFill>
            <a:schemeClr val="tx1"/>
          </a:solidFill>
          <a:latin typeface="+mn-lt"/>
          <a:ea typeface="+mn-ea"/>
          <a:cs typeface="+mn-cs"/>
        </a:defRPr>
      </a:lvl4pPr>
      <a:lvl5pPr marL="1828837" algn="l" defTabSz="914418" rtl="0" eaLnBrk="1" latinLnBrk="0" hangingPunct="1">
        <a:defRPr sz="1800" kern="1200">
          <a:solidFill>
            <a:schemeClr val="tx1"/>
          </a:solidFill>
          <a:latin typeface="+mn-lt"/>
          <a:ea typeface="+mn-ea"/>
          <a:cs typeface="+mn-cs"/>
        </a:defRPr>
      </a:lvl5pPr>
      <a:lvl6pPr marL="2286046" algn="l" defTabSz="914418" rtl="0" eaLnBrk="1" latinLnBrk="0" hangingPunct="1">
        <a:defRPr sz="1800" kern="1200">
          <a:solidFill>
            <a:schemeClr val="tx1"/>
          </a:solidFill>
          <a:latin typeface="+mn-lt"/>
          <a:ea typeface="+mn-ea"/>
          <a:cs typeface="+mn-cs"/>
        </a:defRPr>
      </a:lvl6pPr>
      <a:lvl7pPr marL="2743255" algn="l" defTabSz="914418" rtl="0" eaLnBrk="1" latinLnBrk="0" hangingPunct="1">
        <a:defRPr sz="1800" kern="1200">
          <a:solidFill>
            <a:schemeClr val="tx1"/>
          </a:solidFill>
          <a:latin typeface="+mn-lt"/>
          <a:ea typeface="+mn-ea"/>
          <a:cs typeface="+mn-cs"/>
        </a:defRPr>
      </a:lvl7pPr>
      <a:lvl8pPr marL="3200464" algn="l" defTabSz="914418" rtl="0" eaLnBrk="1" latinLnBrk="0" hangingPunct="1">
        <a:defRPr sz="1800" kern="1200">
          <a:solidFill>
            <a:schemeClr val="tx1"/>
          </a:solidFill>
          <a:latin typeface="+mn-lt"/>
          <a:ea typeface="+mn-ea"/>
          <a:cs typeface="+mn-cs"/>
        </a:defRPr>
      </a:lvl8pPr>
      <a:lvl9pPr marL="3657673" algn="l" defTabSz="9144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5B75A8-764A-78CB-CC9F-47ADBC10CEB1}"/>
              </a:ext>
            </a:extLst>
          </p:cNvPr>
          <p:cNvPicPr>
            <a:picLocks noChangeAspect="1"/>
          </p:cNvPicPr>
          <p:nvPr/>
        </p:nvPicPr>
        <p:blipFill>
          <a:blip r:embed="rId2"/>
          <a:stretch>
            <a:fillRect/>
          </a:stretch>
        </p:blipFill>
        <p:spPr>
          <a:xfrm>
            <a:off x="9675150" y="7549737"/>
            <a:ext cx="3000281" cy="1667293"/>
          </a:xfrm>
          <a:prstGeom prst="rect">
            <a:avLst/>
          </a:prstGeom>
        </p:spPr>
      </p:pic>
      <p:sp>
        <p:nvSpPr>
          <p:cNvPr id="10" name="Text Placeholder 9">
            <a:extLst>
              <a:ext uri="{FF2B5EF4-FFF2-40B4-BE49-F238E27FC236}">
                <a16:creationId xmlns:a16="http://schemas.microsoft.com/office/drawing/2014/main" id="{7F39C97C-2DDC-4706-B96C-B02FAE53A426}"/>
              </a:ext>
            </a:extLst>
          </p:cNvPr>
          <p:cNvSpPr>
            <a:spLocks noGrp="1"/>
          </p:cNvSpPr>
          <p:nvPr>
            <p:ph type="body" sz="quarter" idx="28"/>
          </p:nvPr>
        </p:nvSpPr>
        <p:spPr>
          <a:xfrm>
            <a:off x="410308" y="448822"/>
            <a:ext cx="6221164" cy="8134735"/>
          </a:xfrm>
        </p:spPr>
        <p:txBody>
          <a:bodyPr>
            <a:normAutofit/>
          </a:bodyPr>
          <a:lstStyle/>
          <a:p>
            <a:r>
              <a:rPr lang="en-US" sz="1600" b="1" spc="150" dirty="0">
                <a:latin typeface="Calibri" panose="020F0502020204030204" pitchFamily="34" charset="0"/>
                <a:ea typeface="+mj-ea"/>
                <a:cs typeface="Calibri" panose="020F0502020204030204" pitchFamily="34" charset="0"/>
              </a:rPr>
              <a:t>SDCC Palmerstown Depot – Dublin 20</a:t>
            </a:r>
          </a:p>
          <a:p>
            <a:endParaRPr lang="en-GB" sz="1300" b="1" spc="150" dirty="0">
              <a:latin typeface="Calibri" panose="020F0502020204030204" pitchFamily="34" charset="0"/>
              <a:ea typeface="+mj-ea"/>
              <a:cs typeface="Calibri" panose="020F0502020204030204" pitchFamily="34" charset="0"/>
            </a:endParaRPr>
          </a:p>
          <a:p>
            <a:r>
              <a:rPr lang="en-GB" sz="1300" spc="150" dirty="0">
                <a:latin typeface="Calibri" panose="020F0502020204030204" pitchFamily="34" charset="0"/>
                <a:ea typeface="+mj-ea"/>
                <a:cs typeface="Calibri" panose="020F0502020204030204" pitchFamily="34" charset="0"/>
              </a:rPr>
              <a:t>Proposed Development:</a:t>
            </a:r>
          </a:p>
          <a:p>
            <a:pPr marL="139700" algn="just"/>
            <a:r>
              <a:rPr lang="en-IE" sz="1300" i="1" spc="150" dirty="0">
                <a:latin typeface="Calibri" panose="020F0502020204030204" pitchFamily="34" charset="0"/>
                <a:ea typeface="+mj-ea"/>
                <a:cs typeface="Calibri" panose="020F0502020204030204" pitchFamily="34" charset="0"/>
              </a:rPr>
              <a:t>‘Additional salt barn, new mechanical services depot and 2no. new diesel pumps with associated underground fuel storage tanks at the existing Palmerstown Depot, adjoining the Deadman’s Inn, Old Lucan Road, Dublin 20.’</a:t>
            </a:r>
          </a:p>
          <a:p>
            <a:endParaRPr lang="en-IE" sz="1300" spc="150" dirty="0">
              <a:latin typeface="Calibri" panose="020F0502020204030204" pitchFamily="34" charset="0"/>
              <a:ea typeface="+mj-ea"/>
              <a:cs typeface="Calibri" panose="020F0502020204030204" pitchFamily="34" charset="0"/>
            </a:endParaRPr>
          </a:p>
          <a:p>
            <a:r>
              <a:rPr lang="en-IE" sz="1300" spc="150" dirty="0">
                <a:latin typeface="Calibri" panose="020F0502020204030204" pitchFamily="34" charset="0"/>
                <a:ea typeface="+mj-ea"/>
                <a:cs typeface="Calibri" panose="020F0502020204030204" pitchFamily="34" charset="0"/>
              </a:rPr>
              <a:t>Proposed Salt Barn:</a:t>
            </a:r>
          </a:p>
          <a:p>
            <a:pPr marL="342900" lvl="0" indent="-342900" algn="just">
              <a:buFont typeface="Symbol" panose="05050102010706020507" pitchFamily="18" charset="2"/>
              <a:buChar char=""/>
            </a:pPr>
            <a:r>
              <a:rPr lang="en-IE" sz="1300" spc="150" dirty="0">
                <a:latin typeface="Calibri" panose="020F0502020204030204" pitchFamily="34" charset="0"/>
                <a:ea typeface="+mj-ea"/>
                <a:cs typeface="Calibri" panose="020F0502020204030204" pitchFamily="34" charset="0"/>
              </a:rPr>
              <a:t>Construction of an additional Salt Barn (16m x 16m internally, designed to meet or exceed the existing salt barn design and specifications) </a:t>
            </a:r>
          </a:p>
          <a:p>
            <a:endParaRPr lang="en-IE" sz="1300" spc="150" dirty="0">
              <a:latin typeface="Calibri" panose="020F0502020204030204" pitchFamily="34" charset="0"/>
              <a:ea typeface="+mj-ea"/>
              <a:cs typeface="Calibri" panose="020F0502020204030204" pitchFamily="34" charset="0"/>
            </a:endParaRPr>
          </a:p>
          <a:p>
            <a:r>
              <a:rPr lang="en-IE" sz="1300" spc="150" dirty="0">
                <a:latin typeface="Calibri" panose="020F0502020204030204" pitchFamily="34" charset="0"/>
                <a:ea typeface="+mj-ea"/>
                <a:cs typeface="Calibri" panose="020F0502020204030204" pitchFamily="34" charset="0"/>
              </a:rPr>
              <a:t>Proposed Mechanical Services Depot:</a:t>
            </a:r>
          </a:p>
          <a:p>
            <a:pPr marL="285750" indent="-285750">
              <a:buFont typeface="Arial" panose="020B0604020202020204" pitchFamily="34" charset="0"/>
              <a:buChar char="•"/>
            </a:pPr>
            <a:r>
              <a:rPr lang="en-IE" sz="1300" spc="150" dirty="0">
                <a:latin typeface="Calibri" panose="020F0502020204030204" pitchFamily="34" charset="0"/>
                <a:ea typeface="+mj-ea"/>
                <a:cs typeface="Calibri" panose="020F0502020204030204" pitchFamily="34" charset="0"/>
              </a:rPr>
              <a:t>New 5 bay vehicle maintenance workshop (450 </a:t>
            </a:r>
            <a:r>
              <a:rPr lang="en-IE" sz="1300" spc="150" dirty="0" err="1">
                <a:latin typeface="Calibri" panose="020F0502020204030204" pitchFamily="34" charset="0"/>
                <a:ea typeface="+mj-ea"/>
                <a:cs typeface="Calibri" panose="020F0502020204030204" pitchFamily="34" charset="0"/>
              </a:rPr>
              <a:t>sq</a:t>
            </a:r>
            <a:r>
              <a:rPr lang="en-IE" sz="1300" spc="150" dirty="0">
                <a:latin typeface="Calibri" panose="020F0502020204030204" pitchFamily="34" charset="0"/>
                <a:ea typeface="+mj-ea"/>
                <a:cs typeface="Calibri" panose="020F0502020204030204" pitchFamily="34" charset="0"/>
              </a:rPr>
              <a:t> m)</a:t>
            </a:r>
          </a:p>
          <a:p>
            <a:pPr marL="285750" indent="-285750">
              <a:buFont typeface="Arial" panose="020B0604020202020204" pitchFamily="34" charset="0"/>
              <a:buChar char="•"/>
            </a:pPr>
            <a:r>
              <a:rPr lang="en-IE" sz="1300" spc="150" dirty="0">
                <a:latin typeface="Calibri" panose="020F0502020204030204" pitchFamily="34" charset="0"/>
                <a:ea typeface="+mj-ea"/>
                <a:cs typeface="Calibri" panose="020F0502020204030204" pitchFamily="34" charset="0"/>
              </a:rPr>
              <a:t>New offices, sanitary facilities &amp; store (187 </a:t>
            </a:r>
            <a:r>
              <a:rPr lang="en-IE" sz="1300" spc="150" dirty="0" err="1">
                <a:latin typeface="Calibri" panose="020F0502020204030204" pitchFamily="34" charset="0"/>
                <a:ea typeface="+mj-ea"/>
                <a:cs typeface="Calibri" panose="020F0502020204030204" pitchFamily="34" charset="0"/>
              </a:rPr>
              <a:t>sq</a:t>
            </a:r>
            <a:r>
              <a:rPr lang="en-IE" sz="1300" spc="150" dirty="0">
                <a:latin typeface="Calibri" panose="020F0502020204030204" pitchFamily="34" charset="0"/>
                <a:ea typeface="+mj-ea"/>
                <a:cs typeface="Calibri" panose="020F0502020204030204" pitchFamily="34" charset="0"/>
              </a:rPr>
              <a:t> m)</a:t>
            </a:r>
          </a:p>
          <a:p>
            <a:pPr marL="285750" indent="-285750">
              <a:buFont typeface="Arial" panose="020B0604020202020204" pitchFamily="34" charset="0"/>
              <a:buChar char="•"/>
            </a:pPr>
            <a:r>
              <a:rPr lang="en-IE" sz="1300" spc="150" dirty="0">
                <a:latin typeface="Calibri" panose="020F0502020204030204" pitchFamily="34" charset="0"/>
                <a:ea typeface="+mj-ea"/>
                <a:cs typeface="Calibri" panose="020F0502020204030204" pitchFamily="34" charset="0"/>
              </a:rPr>
              <a:t>New canteen (38 </a:t>
            </a:r>
            <a:r>
              <a:rPr lang="en-IE" sz="1300" spc="150" dirty="0" err="1">
                <a:latin typeface="Calibri" panose="020F0502020204030204" pitchFamily="34" charset="0"/>
                <a:ea typeface="+mj-ea"/>
                <a:cs typeface="Calibri" panose="020F0502020204030204" pitchFamily="34" charset="0"/>
              </a:rPr>
              <a:t>sq</a:t>
            </a:r>
            <a:r>
              <a:rPr lang="en-IE" sz="1300" spc="150" dirty="0">
                <a:latin typeface="Calibri" panose="020F0502020204030204" pitchFamily="34" charset="0"/>
                <a:ea typeface="+mj-ea"/>
                <a:cs typeface="Calibri" panose="020F0502020204030204" pitchFamily="34" charset="0"/>
              </a:rPr>
              <a:t> m)</a:t>
            </a:r>
          </a:p>
          <a:p>
            <a:endParaRPr lang="en-IE" sz="1300" spc="150" dirty="0">
              <a:latin typeface="Calibri" panose="020F0502020204030204" pitchFamily="34" charset="0"/>
              <a:ea typeface="+mj-ea"/>
              <a:cs typeface="Calibri" panose="020F0502020204030204" pitchFamily="34" charset="0"/>
            </a:endParaRPr>
          </a:p>
          <a:p>
            <a:r>
              <a:rPr lang="en-IE" sz="1300" spc="150" dirty="0">
                <a:latin typeface="Calibri" panose="020F0502020204030204" pitchFamily="34" charset="0"/>
                <a:ea typeface="+mj-ea"/>
                <a:cs typeface="Calibri" panose="020F0502020204030204" pitchFamily="34" charset="0"/>
              </a:rPr>
              <a:t>Site:</a:t>
            </a:r>
          </a:p>
          <a:p>
            <a:pPr marL="342900" indent="-342900">
              <a:buFont typeface="Arial" panose="020B0604020202020204" pitchFamily="34" charset="0"/>
              <a:buChar char="•"/>
            </a:pPr>
            <a:r>
              <a:rPr lang="en-IE" sz="1300" spc="150" dirty="0">
                <a:latin typeface="Calibri" panose="020F0502020204030204" pitchFamily="34" charset="0"/>
                <a:ea typeface="+mj-ea"/>
                <a:cs typeface="Calibri" panose="020F0502020204030204" pitchFamily="34" charset="0"/>
              </a:rPr>
              <a:t>New site entrance</a:t>
            </a:r>
          </a:p>
          <a:p>
            <a:pPr marL="342900" indent="-342900">
              <a:buFont typeface="Arial" panose="020B0604020202020204" pitchFamily="34" charset="0"/>
              <a:buChar char="•"/>
            </a:pPr>
            <a:r>
              <a:rPr lang="en-IE" sz="1300" spc="150" dirty="0">
                <a:latin typeface="Calibri" panose="020F0502020204030204" pitchFamily="34" charset="0"/>
                <a:ea typeface="+mj-ea"/>
                <a:cs typeface="Calibri" panose="020F0502020204030204" pitchFamily="34" charset="0"/>
              </a:rPr>
              <a:t>2no. new diesel pumps with associated underground fuel storage tanks.</a:t>
            </a:r>
          </a:p>
          <a:p>
            <a:pPr marL="342900" indent="-342900">
              <a:buFont typeface="Arial" panose="020B0604020202020204" pitchFamily="34" charset="0"/>
              <a:buChar char="•"/>
            </a:pPr>
            <a:r>
              <a:rPr lang="en-IE" sz="1300" spc="150" dirty="0">
                <a:latin typeface="Calibri" panose="020F0502020204030204" pitchFamily="34" charset="0"/>
                <a:ea typeface="+mj-ea"/>
                <a:cs typeface="Calibri" panose="020F0502020204030204" pitchFamily="34" charset="0"/>
              </a:rPr>
              <a:t>Approx. 40 spaces on the site for parking of plant and cars</a:t>
            </a:r>
          </a:p>
          <a:p>
            <a:pPr marL="342900" indent="-342900">
              <a:buFont typeface="Arial" panose="020B0604020202020204" pitchFamily="34" charset="0"/>
              <a:buChar char="•"/>
            </a:pPr>
            <a:r>
              <a:rPr lang="en-IE" sz="1300" spc="150" dirty="0">
                <a:latin typeface="Calibri" panose="020F0502020204030204" pitchFamily="34" charset="0"/>
                <a:ea typeface="+mj-ea"/>
                <a:cs typeface="Calibri" panose="020F0502020204030204" pitchFamily="34" charset="0"/>
              </a:rPr>
              <a:t>New Wastewater Treatment System and percolation area to EPA guidelines</a:t>
            </a:r>
          </a:p>
          <a:p>
            <a:pPr marL="342900" indent="-342900">
              <a:buFont typeface="Arial" panose="020B0604020202020204" pitchFamily="34" charset="0"/>
              <a:buChar char="•"/>
            </a:pPr>
            <a:endParaRPr lang="en-IE" sz="1600" spc="150" dirty="0">
              <a:latin typeface="Calibri" panose="020F0502020204030204" pitchFamily="34" charset="0"/>
              <a:ea typeface="+mj-ea"/>
              <a:cs typeface="Calibri" panose="020F0502020204030204" pitchFamily="34" charset="0"/>
            </a:endParaRPr>
          </a:p>
          <a:p>
            <a:endParaRPr lang="en-IE" sz="2000" spc="150" dirty="0">
              <a:latin typeface="+mj-lt"/>
              <a:ea typeface="+mj-ea"/>
              <a:cs typeface="+mj-cs"/>
            </a:endParaRPr>
          </a:p>
          <a:p>
            <a:pPr marL="342900" indent="-342900">
              <a:buFont typeface="Arial" panose="020B0604020202020204" pitchFamily="34" charset="0"/>
              <a:buChar char="•"/>
            </a:pPr>
            <a:endParaRPr lang="en-IE" sz="2000" spc="150" dirty="0">
              <a:latin typeface="+mj-lt"/>
              <a:ea typeface="+mj-ea"/>
              <a:cs typeface="+mj-cs"/>
            </a:endParaRPr>
          </a:p>
          <a:p>
            <a:pPr marL="342900" indent="-342900">
              <a:buFont typeface="Arial" panose="020B0604020202020204" pitchFamily="34" charset="0"/>
              <a:buChar char="•"/>
            </a:pPr>
            <a:endParaRPr lang="en-IE" sz="2000" spc="150" dirty="0">
              <a:latin typeface="+mj-lt"/>
              <a:ea typeface="+mj-ea"/>
              <a:cs typeface="+mj-cs"/>
            </a:endParaRPr>
          </a:p>
        </p:txBody>
      </p:sp>
      <p:sp>
        <p:nvSpPr>
          <p:cNvPr id="22" name="Slide Number Placeholder 21">
            <a:extLst>
              <a:ext uri="{FF2B5EF4-FFF2-40B4-BE49-F238E27FC236}">
                <a16:creationId xmlns:a16="http://schemas.microsoft.com/office/drawing/2014/main" id="{5D1BD041-3428-4D62-934F-F3FF6D36F90F}"/>
              </a:ext>
            </a:extLst>
          </p:cNvPr>
          <p:cNvSpPr>
            <a:spLocks noGrp="1"/>
          </p:cNvSpPr>
          <p:nvPr>
            <p:ph type="sldNum" sz="quarter" idx="22"/>
          </p:nvPr>
        </p:nvSpPr>
        <p:spPr>
          <a:xfrm>
            <a:off x="11648795" y="8755857"/>
            <a:ext cx="653143" cy="365125"/>
          </a:xfrm>
        </p:spPr>
        <p:txBody>
          <a:bodyPr/>
          <a:lstStyle/>
          <a:p>
            <a:fld id="{B5CEABB6-07DC-46E8-9B57-56EC44A396E5}" type="slidenum">
              <a:rPr lang="en-US" smtClean="0"/>
              <a:pPr/>
              <a:t>1</a:t>
            </a:fld>
            <a:endParaRPr lang="en-US" dirty="0"/>
          </a:p>
        </p:txBody>
      </p:sp>
      <p:pic>
        <p:nvPicPr>
          <p:cNvPr id="7" name="Picture 6" descr="Diagram, engineering drawing&#10;&#10;Description automatically generated">
            <a:extLst>
              <a:ext uri="{FF2B5EF4-FFF2-40B4-BE49-F238E27FC236}">
                <a16:creationId xmlns:a16="http://schemas.microsoft.com/office/drawing/2014/main" id="{D2E12CAE-C6FA-E21D-F709-C7C2F7921C13}"/>
              </a:ext>
            </a:extLst>
          </p:cNvPr>
          <p:cNvPicPr>
            <a:picLocks noChangeAspect="1"/>
          </p:cNvPicPr>
          <p:nvPr/>
        </p:nvPicPr>
        <p:blipFill rotWithShape="1">
          <a:blip r:embed="rId3">
            <a:alphaModFix amt="60000"/>
          </a:blip>
          <a:srcRect l="8517" t="3262" r="73493" b="87663"/>
          <a:stretch/>
        </p:blipFill>
        <p:spPr>
          <a:xfrm>
            <a:off x="6732559" y="5553394"/>
            <a:ext cx="5658733" cy="2016369"/>
          </a:xfrm>
          <a:prstGeom prst="rect">
            <a:avLst/>
          </a:prstGeom>
        </p:spPr>
      </p:pic>
    </p:spTree>
    <p:extLst>
      <p:ext uri="{BB962C8B-B14F-4D97-AF65-F5344CB8AC3E}">
        <p14:creationId xmlns:p14="http://schemas.microsoft.com/office/powerpoint/2010/main" val="3887842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6" name="Picture 15" descr="Diagram&#10;&#10;Description automatically generated with low confidence">
            <a:extLst>
              <a:ext uri="{FF2B5EF4-FFF2-40B4-BE49-F238E27FC236}">
                <a16:creationId xmlns:a16="http://schemas.microsoft.com/office/drawing/2014/main" id="{C6045D4E-66CF-94E4-C8F6-F53BEBA40911}"/>
              </a:ext>
            </a:extLst>
          </p:cNvPr>
          <p:cNvPicPr>
            <a:picLocks noGrp="1" noRot="1" noChangeAspect="1" noMove="1" noResize="1" noEditPoints="1" noAdjustHandles="1" noChangeArrowheads="1" noChangeShapeType="1" noCrop="1"/>
          </p:cNvPicPr>
          <p:nvPr/>
        </p:nvPicPr>
        <p:blipFill>
          <a:blip r:embed="rId2"/>
          <a:stretch>
            <a:fillRect/>
          </a:stretch>
        </p:blipFill>
        <p:spPr>
          <a:xfrm>
            <a:off x="0" y="455049"/>
            <a:ext cx="12801600" cy="9042791"/>
          </a:xfrm>
          <a:prstGeom prst="rect">
            <a:avLst/>
          </a:prstGeom>
        </p:spPr>
      </p:pic>
      <p:sp>
        <p:nvSpPr>
          <p:cNvPr id="2" name="Title 1">
            <a:extLst>
              <a:ext uri="{FF2B5EF4-FFF2-40B4-BE49-F238E27FC236}">
                <a16:creationId xmlns:a16="http://schemas.microsoft.com/office/drawing/2014/main" id="{6719F29B-F233-48AF-8261-F33A4E079E3E}"/>
              </a:ext>
              <a:ext uri="{C183D7F6-B498-43B3-948B-1728B52AA6E4}">
                <adec:decorative xmlns:adec="http://schemas.microsoft.com/office/drawing/2017/decorative" val="0"/>
              </a:ext>
            </a:extLst>
          </p:cNvPr>
          <p:cNvSpPr>
            <a:spLocks noGrp="1"/>
          </p:cNvSpPr>
          <p:nvPr>
            <p:ph type="title"/>
          </p:nvPr>
        </p:nvSpPr>
        <p:spPr>
          <a:xfrm>
            <a:off x="167771" y="-760353"/>
            <a:ext cx="3171825" cy="1325563"/>
          </a:xfrm>
        </p:spPr>
        <p:txBody>
          <a:bodyPr>
            <a:normAutofit/>
          </a:bodyPr>
          <a:lstStyle/>
          <a:p>
            <a:r>
              <a:rPr lang="en-ZA" sz="1600" dirty="0">
                <a:solidFill>
                  <a:schemeClr val="tx1"/>
                </a:solidFill>
                <a:latin typeface="Calibri" panose="020F0502020204030204" pitchFamily="34" charset="0"/>
                <a:cs typeface="Calibri" panose="020F0502020204030204" pitchFamily="34" charset="0"/>
              </a:rPr>
              <a:t>Existing Site location</a:t>
            </a:r>
          </a:p>
        </p:txBody>
      </p:sp>
      <p:sp>
        <p:nvSpPr>
          <p:cNvPr id="4" name="Slide Number Placeholder 3">
            <a:extLst>
              <a:ext uri="{FF2B5EF4-FFF2-40B4-BE49-F238E27FC236}">
                <a16:creationId xmlns:a16="http://schemas.microsoft.com/office/drawing/2014/main" id="{328F602C-7F98-4C02-99D4-ED65E00D66A4}"/>
              </a:ext>
            </a:extLst>
          </p:cNvPr>
          <p:cNvSpPr>
            <a:spLocks noGrp="1"/>
          </p:cNvSpPr>
          <p:nvPr>
            <p:ph type="sldNum" sz="quarter" idx="12"/>
          </p:nvPr>
        </p:nvSpPr>
        <p:spPr>
          <a:xfrm>
            <a:off x="85074" y="9139432"/>
            <a:ext cx="987552" cy="365125"/>
          </a:xfrm>
        </p:spPr>
        <p:txBody>
          <a:bodyPr/>
          <a:lstStyle/>
          <a:p>
            <a:endParaRPr lang="en-ZA" dirty="0"/>
          </a:p>
        </p:txBody>
      </p:sp>
    </p:spTree>
    <p:extLst>
      <p:ext uri="{BB962C8B-B14F-4D97-AF65-F5344CB8AC3E}">
        <p14:creationId xmlns:p14="http://schemas.microsoft.com/office/powerpoint/2010/main" val="2243494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F29B-F233-48AF-8261-F33A4E079E3E}"/>
              </a:ext>
              <a:ext uri="{C183D7F6-B498-43B3-948B-1728B52AA6E4}">
                <adec:decorative xmlns:adec="http://schemas.microsoft.com/office/drawing/2017/decorative" val="0"/>
              </a:ext>
            </a:extLst>
          </p:cNvPr>
          <p:cNvSpPr>
            <a:spLocks noGrp="1"/>
          </p:cNvSpPr>
          <p:nvPr>
            <p:ph type="title"/>
          </p:nvPr>
        </p:nvSpPr>
        <p:spPr>
          <a:xfrm>
            <a:off x="578611" y="7577756"/>
            <a:ext cx="5061249" cy="1325563"/>
          </a:xfrm>
        </p:spPr>
        <p:txBody>
          <a:bodyPr>
            <a:normAutofit/>
          </a:bodyPr>
          <a:lstStyle/>
          <a:p>
            <a:r>
              <a:rPr lang="en-ZA" sz="1600" dirty="0"/>
              <a:t>Proposed site </a:t>
            </a:r>
          </a:p>
        </p:txBody>
      </p:sp>
      <p:sp>
        <p:nvSpPr>
          <p:cNvPr id="4" name="Slide Number Placeholder 3">
            <a:extLst>
              <a:ext uri="{FF2B5EF4-FFF2-40B4-BE49-F238E27FC236}">
                <a16:creationId xmlns:a16="http://schemas.microsoft.com/office/drawing/2014/main" id="{328F602C-7F98-4C02-99D4-ED65E00D66A4}"/>
              </a:ext>
            </a:extLst>
          </p:cNvPr>
          <p:cNvSpPr>
            <a:spLocks noGrp="1"/>
          </p:cNvSpPr>
          <p:nvPr>
            <p:ph type="sldNum" sz="quarter" idx="12"/>
          </p:nvPr>
        </p:nvSpPr>
        <p:spPr>
          <a:xfrm>
            <a:off x="5841105" y="7727954"/>
            <a:ext cx="987552" cy="365125"/>
          </a:xfrm>
        </p:spPr>
        <p:txBody>
          <a:bodyPr/>
          <a:lstStyle/>
          <a:p>
            <a:fld id="{19B51A1E-902D-48AF-9020-955120F399B6}" type="slidenum">
              <a:rPr lang="en-ZA" smtClean="0"/>
              <a:pPr/>
              <a:t>3</a:t>
            </a:fld>
            <a:endParaRPr lang="en-ZA" dirty="0"/>
          </a:p>
        </p:txBody>
      </p:sp>
      <p:pic>
        <p:nvPicPr>
          <p:cNvPr id="6" name="Picture 5" descr="Diagram&#10;&#10;Description automatically generated">
            <a:extLst>
              <a:ext uri="{FF2B5EF4-FFF2-40B4-BE49-F238E27FC236}">
                <a16:creationId xmlns:a16="http://schemas.microsoft.com/office/drawing/2014/main" id="{81DA310D-ADF0-F642-E609-C2E24DB03FFF}"/>
              </a:ext>
            </a:extLst>
          </p:cNvPr>
          <p:cNvPicPr>
            <a:picLocks noGrp="1" noRot="1" noChangeAspect="1" noMove="1" noResize="1" noEditPoints="1" noAdjustHandles="1" noChangeArrowheads="1" noChangeShapeType="1" noCrop="1"/>
          </p:cNvPicPr>
          <p:nvPr/>
        </p:nvPicPr>
        <p:blipFill>
          <a:blip r:embed="rId2"/>
          <a:stretch>
            <a:fillRect/>
          </a:stretch>
        </p:blipFill>
        <p:spPr>
          <a:xfrm>
            <a:off x="0" y="338159"/>
            <a:ext cx="12801600" cy="9042109"/>
          </a:xfrm>
          <a:prstGeom prst="rect">
            <a:avLst/>
          </a:prstGeom>
        </p:spPr>
      </p:pic>
      <p:cxnSp>
        <p:nvCxnSpPr>
          <p:cNvPr id="11" name="Straight Arrow Connector 10">
            <a:extLst>
              <a:ext uri="{FF2B5EF4-FFF2-40B4-BE49-F238E27FC236}">
                <a16:creationId xmlns:a16="http://schemas.microsoft.com/office/drawing/2014/main" id="{EE643285-360F-7DA7-CD9D-C1084CDE9FE0}"/>
              </a:ext>
            </a:extLst>
          </p:cNvPr>
          <p:cNvCxnSpPr/>
          <p:nvPr/>
        </p:nvCxnSpPr>
        <p:spPr>
          <a:xfrm flipH="1">
            <a:off x="4560277" y="1966815"/>
            <a:ext cx="2051538" cy="14184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E9D564E7-DA18-0CBD-0E7C-BF9E284DB6C4}"/>
              </a:ext>
            </a:extLst>
          </p:cNvPr>
          <p:cNvSpPr txBox="1"/>
          <p:nvPr/>
        </p:nvSpPr>
        <p:spPr>
          <a:xfrm>
            <a:off x="6611815" y="1622690"/>
            <a:ext cx="2133600" cy="523220"/>
          </a:xfrm>
          <a:prstGeom prst="rect">
            <a:avLst/>
          </a:prstGeom>
          <a:noFill/>
        </p:spPr>
        <p:txBody>
          <a:bodyPr wrap="square" rtlCol="0">
            <a:spAutoFit/>
          </a:bodyPr>
          <a:lstStyle/>
          <a:p>
            <a:r>
              <a:rPr lang="en-GB" sz="1400" dirty="0">
                <a:latin typeface="Calibri" panose="020F0502020204030204" pitchFamily="34" charset="0"/>
                <a:cs typeface="Calibri" panose="020F0502020204030204" pitchFamily="34" charset="0"/>
              </a:rPr>
              <a:t>Proposed Mechanical Services Depot</a:t>
            </a:r>
            <a:endParaRPr lang="en-IE" sz="1400" dirty="0">
              <a:latin typeface="Calibri" panose="020F0502020204030204" pitchFamily="34" charset="0"/>
              <a:cs typeface="Calibri" panose="020F0502020204030204" pitchFamily="34" charset="0"/>
            </a:endParaRPr>
          </a:p>
        </p:txBody>
      </p:sp>
      <p:cxnSp>
        <p:nvCxnSpPr>
          <p:cNvPr id="17" name="Straight Arrow Connector 16">
            <a:extLst>
              <a:ext uri="{FF2B5EF4-FFF2-40B4-BE49-F238E27FC236}">
                <a16:creationId xmlns:a16="http://schemas.microsoft.com/office/drawing/2014/main" id="{67570212-3347-F570-75E4-843489A0E327}"/>
              </a:ext>
            </a:extLst>
          </p:cNvPr>
          <p:cNvCxnSpPr/>
          <p:nvPr/>
        </p:nvCxnSpPr>
        <p:spPr>
          <a:xfrm flipV="1">
            <a:off x="2801815" y="5120323"/>
            <a:ext cx="1641231" cy="9612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A5AF113C-3413-8845-12BC-224C1935F0D6}"/>
              </a:ext>
            </a:extLst>
          </p:cNvPr>
          <p:cNvSpPr txBox="1"/>
          <p:nvPr/>
        </p:nvSpPr>
        <p:spPr>
          <a:xfrm>
            <a:off x="1198373" y="6102140"/>
            <a:ext cx="2133600" cy="523220"/>
          </a:xfrm>
          <a:prstGeom prst="rect">
            <a:avLst/>
          </a:prstGeom>
          <a:noFill/>
        </p:spPr>
        <p:txBody>
          <a:bodyPr wrap="square" rtlCol="0">
            <a:spAutoFit/>
          </a:bodyPr>
          <a:lstStyle/>
          <a:p>
            <a:r>
              <a:rPr lang="en-GB" sz="1400" dirty="0">
                <a:latin typeface="Calibri" panose="020F0502020204030204" pitchFamily="34" charset="0"/>
                <a:cs typeface="Calibri" panose="020F0502020204030204" pitchFamily="34" charset="0"/>
              </a:rPr>
              <a:t>Proposed Additional</a:t>
            </a:r>
          </a:p>
          <a:p>
            <a:r>
              <a:rPr lang="en-GB" sz="1400" dirty="0">
                <a:latin typeface="Calibri" panose="020F0502020204030204" pitchFamily="34" charset="0"/>
                <a:cs typeface="Calibri" panose="020F0502020204030204" pitchFamily="34" charset="0"/>
              </a:rPr>
              <a:t>Salt Barn</a:t>
            </a:r>
            <a:endParaRPr lang="en-IE" sz="1400" dirty="0">
              <a:latin typeface="Calibri" panose="020F0502020204030204" pitchFamily="34" charset="0"/>
              <a:cs typeface="Calibri" panose="020F0502020204030204" pitchFamily="34" charset="0"/>
            </a:endParaRPr>
          </a:p>
        </p:txBody>
      </p:sp>
      <p:cxnSp>
        <p:nvCxnSpPr>
          <p:cNvPr id="20" name="Straight Arrow Connector 19">
            <a:extLst>
              <a:ext uri="{FF2B5EF4-FFF2-40B4-BE49-F238E27FC236}">
                <a16:creationId xmlns:a16="http://schemas.microsoft.com/office/drawing/2014/main" id="{FF7841E8-3362-CC14-16D8-AF8BF79EE3FA}"/>
              </a:ext>
            </a:extLst>
          </p:cNvPr>
          <p:cNvCxnSpPr/>
          <p:nvPr/>
        </p:nvCxnSpPr>
        <p:spPr>
          <a:xfrm flipV="1">
            <a:off x="3622430" y="5793327"/>
            <a:ext cx="1641231" cy="9612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E9930EC3-F892-8D7D-1C83-72650EECB11A}"/>
              </a:ext>
            </a:extLst>
          </p:cNvPr>
          <p:cNvSpPr txBox="1"/>
          <p:nvPr/>
        </p:nvSpPr>
        <p:spPr>
          <a:xfrm>
            <a:off x="2886497" y="6700252"/>
            <a:ext cx="2133600" cy="523220"/>
          </a:xfrm>
          <a:prstGeom prst="rect">
            <a:avLst/>
          </a:prstGeom>
          <a:noFill/>
        </p:spPr>
        <p:txBody>
          <a:bodyPr wrap="square" rtlCol="0">
            <a:spAutoFit/>
          </a:bodyPr>
          <a:lstStyle/>
          <a:p>
            <a:r>
              <a:rPr lang="en-GB" sz="1400" dirty="0">
                <a:latin typeface="Calibri" panose="020F0502020204030204" pitchFamily="34" charset="0"/>
                <a:cs typeface="Calibri" panose="020F0502020204030204" pitchFamily="34" charset="0"/>
              </a:rPr>
              <a:t>Existing</a:t>
            </a:r>
          </a:p>
          <a:p>
            <a:r>
              <a:rPr lang="en-GB" sz="1400" dirty="0">
                <a:latin typeface="Calibri" panose="020F0502020204030204" pitchFamily="34" charset="0"/>
                <a:cs typeface="Calibri" panose="020F0502020204030204" pitchFamily="34" charset="0"/>
              </a:rPr>
              <a:t>Salt Barn</a:t>
            </a:r>
            <a:endParaRPr lang="en-IE" sz="1400" dirty="0">
              <a:latin typeface="Calibri" panose="020F0502020204030204" pitchFamily="34" charset="0"/>
              <a:cs typeface="Calibri" panose="020F0502020204030204" pitchFamily="34" charset="0"/>
            </a:endParaRPr>
          </a:p>
        </p:txBody>
      </p:sp>
      <p:cxnSp>
        <p:nvCxnSpPr>
          <p:cNvPr id="22" name="Straight Arrow Connector 21">
            <a:extLst>
              <a:ext uri="{FF2B5EF4-FFF2-40B4-BE49-F238E27FC236}">
                <a16:creationId xmlns:a16="http://schemas.microsoft.com/office/drawing/2014/main" id="{4D54C0A3-26BE-D5EA-CD90-5E3F982F4EF1}"/>
              </a:ext>
            </a:extLst>
          </p:cNvPr>
          <p:cNvCxnSpPr>
            <a:cxnSpLocks/>
          </p:cNvCxnSpPr>
          <p:nvPr/>
        </p:nvCxnSpPr>
        <p:spPr>
          <a:xfrm flipH="1">
            <a:off x="5363308" y="2820752"/>
            <a:ext cx="1248507" cy="91671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8DDDD817-B82D-88D5-52B1-E1FBDD286801}"/>
              </a:ext>
            </a:extLst>
          </p:cNvPr>
          <p:cNvSpPr txBox="1"/>
          <p:nvPr/>
        </p:nvSpPr>
        <p:spPr>
          <a:xfrm>
            <a:off x="6611815" y="2490035"/>
            <a:ext cx="2133600" cy="523220"/>
          </a:xfrm>
          <a:prstGeom prst="rect">
            <a:avLst/>
          </a:prstGeom>
          <a:noFill/>
        </p:spPr>
        <p:txBody>
          <a:bodyPr wrap="square" rtlCol="0">
            <a:spAutoFit/>
          </a:bodyPr>
          <a:lstStyle/>
          <a:p>
            <a:r>
              <a:rPr lang="en-GB" sz="1400" dirty="0">
                <a:latin typeface="Calibri" panose="020F0502020204030204" pitchFamily="34" charset="0"/>
                <a:cs typeface="Calibri" panose="020F0502020204030204" pitchFamily="34" charset="0"/>
              </a:rPr>
              <a:t>Proposed Depot Site Entrance &amp; Exit</a:t>
            </a:r>
            <a:endParaRPr lang="en-IE" sz="1400" dirty="0">
              <a:latin typeface="Calibri" panose="020F0502020204030204" pitchFamily="34" charset="0"/>
              <a:cs typeface="Calibri" panose="020F0502020204030204" pitchFamily="34" charset="0"/>
            </a:endParaRPr>
          </a:p>
        </p:txBody>
      </p:sp>
      <p:cxnSp>
        <p:nvCxnSpPr>
          <p:cNvPr id="25" name="Straight Arrow Connector 24">
            <a:extLst>
              <a:ext uri="{FF2B5EF4-FFF2-40B4-BE49-F238E27FC236}">
                <a16:creationId xmlns:a16="http://schemas.microsoft.com/office/drawing/2014/main" id="{DB53D10B-E80A-C44E-F62C-97A17CB831D4}"/>
              </a:ext>
            </a:extLst>
          </p:cNvPr>
          <p:cNvCxnSpPr>
            <a:cxnSpLocks/>
          </p:cNvCxnSpPr>
          <p:nvPr/>
        </p:nvCxnSpPr>
        <p:spPr>
          <a:xfrm flipH="1">
            <a:off x="5698904" y="3503440"/>
            <a:ext cx="1006696" cy="7358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 name="TextBox 27">
            <a:extLst>
              <a:ext uri="{FF2B5EF4-FFF2-40B4-BE49-F238E27FC236}">
                <a16:creationId xmlns:a16="http://schemas.microsoft.com/office/drawing/2014/main" id="{BF20C1FB-33E5-74AE-5274-EAF73DE900E9}"/>
              </a:ext>
            </a:extLst>
          </p:cNvPr>
          <p:cNvSpPr txBox="1"/>
          <p:nvPr/>
        </p:nvSpPr>
        <p:spPr>
          <a:xfrm>
            <a:off x="6705600" y="3301455"/>
            <a:ext cx="2133600" cy="523220"/>
          </a:xfrm>
          <a:prstGeom prst="rect">
            <a:avLst/>
          </a:prstGeom>
          <a:noFill/>
        </p:spPr>
        <p:txBody>
          <a:bodyPr wrap="square" rtlCol="0">
            <a:spAutoFit/>
          </a:bodyPr>
          <a:lstStyle/>
          <a:p>
            <a:r>
              <a:rPr lang="en-GB" sz="1400" dirty="0">
                <a:latin typeface="Calibri" panose="020F0502020204030204" pitchFamily="34" charset="0"/>
                <a:cs typeface="Calibri" panose="020F0502020204030204" pitchFamily="34" charset="0"/>
              </a:rPr>
              <a:t>Proposed Salt Barn Site Entrance &amp; Exit</a:t>
            </a:r>
            <a:endParaRPr lang="en-IE" sz="1400" dirty="0">
              <a:latin typeface="Calibri" panose="020F0502020204030204" pitchFamily="34" charset="0"/>
              <a:cs typeface="Calibri" panose="020F0502020204030204" pitchFamily="34" charset="0"/>
            </a:endParaRPr>
          </a:p>
        </p:txBody>
      </p:sp>
      <p:sp>
        <p:nvSpPr>
          <p:cNvPr id="29" name="Title 1">
            <a:extLst>
              <a:ext uri="{FF2B5EF4-FFF2-40B4-BE49-F238E27FC236}">
                <a16:creationId xmlns:a16="http://schemas.microsoft.com/office/drawing/2014/main" id="{3B75BD1D-7612-FE6D-D392-654E572269EA}"/>
              </a:ext>
              <a:ext uri="{C183D7F6-B498-43B3-948B-1728B52AA6E4}">
                <adec:decorative xmlns:adec="http://schemas.microsoft.com/office/drawing/2017/decorative" val="0"/>
              </a:ext>
            </a:extLst>
          </p:cNvPr>
          <p:cNvSpPr txBox="1">
            <a:spLocks/>
          </p:cNvSpPr>
          <p:nvPr/>
        </p:nvSpPr>
        <p:spPr>
          <a:xfrm>
            <a:off x="167771" y="-760353"/>
            <a:ext cx="3171825" cy="1325563"/>
          </a:xfrm>
          <a:prstGeom prst="rect">
            <a:avLst/>
          </a:prstGeom>
        </p:spPr>
        <p:txBody>
          <a:bodyPr vert="horz" lIns="91440" tIns="45720" rIns="91440" bIns="45720" rtlCol="0" anchor="b">
            <a:normAutofit/>
          </a:bodyPr>
          <a:lstStyle>
            <a:lvl1pPr algn="l" defTabSz="914418" rtl="0" eaLnBrk="1" latinLnBrk="0" hangingPunct="1">
              <a:lnSpc>
                <a:spcPct val="90000"/>
              </a:lnSpc>
              <a:spcBef>
                <a:spcPct val="0"/>
              </a:spcBef>
              <a:buNone/>
              <a:defRPr sz="2800" kern="1200" cap="all" spc="150" baseline="0">
                <a:solidFill>
                  <a:schemeClr val="bg1"/>
                </a:solidFill>
                <a:latin typeface="+mj-lt"/>
                <a:ea typeface="+mj-ea"/>
                <a:cs typeface="+mj-cs"/>
              </a:defRPr>
            </a:lvl1pPr>
          </a:lstStyle>
          <a:p>
            <a:r>
              <a:rPr lang="en-ZA" sz="1600" dirty="0">
                <a:solidFill>
                  <a:schemeClr val="tx1"/>
                </a:solidFill>
              </a:rPr>
              <a:t>PROPOSED Site LAYOUT</a:t>
            </a:r>
          </a:p>
        </p:txBody>
      </p:sp>
    </p:spTree>
    <p:extLst>
      <p:ext uri="{BB962C8B-B14F-4D97-AF65-F5344CB8AC3E}">
        <p14:creationId xmlns:p14="http://schemas.microsoft.com/office/powerpoint/2010/main" val="1373461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8" name="Picture 7" descr="Diagram, engineering drawing&#10;&#10;Description automatically generated">
            <a:extLst>
              <a:ext uri="{FF2B5EF4-FFF2-40B4-BE49-F238E27FC236}">
                <a16:creationId xmlns:a16="http://schemas.microsoft.com/office/drawing/2014/main" id="{56D641C8-1139-583C-EF85-7A0EFE6B5698}"/>
              </a:ext>
            </a:extLst>
          </p:cNvPr>
          <p:cNvPicPr>
            <a:picLocks noGrp="1" noRot="1" noChangeAspect="1" noMove="1" noResize="1" noEditPoints="1" noAdjustHandles="1" noChangeArrowheads="1" noChangeShapeType="1" noCrop="1"/>
          </p:cNvPicPr>
          <p:nvPr/>
        </p:nvPicPr>
        <p:blipFill>
          <a:blip r:embed="rId2"/>
          <a:stretch>
            <a:fillRect/>
          </a:stretch>
        </p:blipFill>
        <p:spPr>
          <a:xfrm>
            <a:off x="0" y="279545"/>
            <a:ext cx="12801600" cy="9042109"/>
          </a:xfrm>
          <a:prstGeom prst="rect">
            <a:avLst/>
          </a:prstGeom>
        </p:spPr>
      </p:pic>
      <p:sp>
        <p:nvSpPr>
          <p:cNvPr id="9" name="Title 1">
            <a:extLst>
              <a:ext uri="{FF2B5EF4-FFF2-40B4-BE49-F238E27FC236}">
                <a16:creationId xmlns:a16="http://schemas.microsoft.com/office/drawing/2014/main" id="{ED6CEF6F-A891-A91D-FC01-FAD260D3FCE8}"/>
              </a:ext>
              <a:ext uri="{C183D7F6-B498-43B3-948B-1728B52AA6E4}">
                <adec:decorative xmlns:adec="http://schemas.microsoft.com/office/drawing/2017/decorative" val="0"/>
              </a:ext>
            </a:extLst>
          </p:cNvPr>
          <p:cNvSpPr txBox="1">
            <a:spLocks/>
          </p:cNvSpPr>
          <p:nvPr/>
        </p:nvSpPr>
        <p:spPr>
          <a:xfrm>
            <a:off x="167771" y="-760353"/>
            <a:ext cx="4486291" cy="1325563"/>
          </a:xfrm>
          <a:prstGeom prst="rect">
            <a:avLst/>
          </a:prstGeom>
        </p:spPr>
        <p:txBody>
          <a:bodyPr vert="horz" lIns="91440" tIns="45720" rIns="91440" bIns="45720" rtlCol="0" anchor="b">
            <a:normAutofit/>
          </a:bodyPr>
          <a:lstStyle>
            <a:lvl1pPr algn="l" defTabSz="914418" rtl="0" eaLnBrk="1" latinLnBrk="0" hangingPunct="1">
              <a:lnSpc>
                <a:spcPct val="90000"/>
              </a:lnSpc>
              <a:spcBef>
                <a:spcPct val="0"/>
              </a:spcBef>
              <a:buNone/>
              <a:defRPr sz="2800" kern="1200" cap="all" spc="150" baseline="0">
                <a:solidFill>
                  <a:schemeClr val="bg1"/>
                </a:solidFill>
                <a:latin typeface="+mj-lt"/>
                <a:ea typeface="+mj-ea"/>
                <a:cs typeface="+mj-cs"/>
              </a:defRPr>
            </a:lvl1pPr>
          </a:lstStyle>
          <a:p>
            <a:r>
              <a:rPr lang="en-ZA" sz="1600" dirty="0">
                <a:solidFill>
                  <a:schemeClr val="tx1"/>
                </a:solidFill>
              </a:rPr>
              <a:t>PROPOSED ground floor site LAYOUT &amp; site section</a:t>
            </a:r>
          </a:p>
        </p:txBody>
      </p:sp>
    </p:spTree>
    <p:extLst>
      <p:ext uri="{BB962C8B-B14F-4D97-AF65-F5344CB8AC3E}">
        <p14:creationId xmlns:p14="http://schemas.microsoft.com/office/powerpoint/2010/main" val="611641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8" name="Picture 7" descr="Diagram, engineering drawing&#10;&#10;Description automatically generated">
            <a:extLst>
              <a:ext uri="{FF2B5EF4-FFF2-40B4-BE49-F238E27FC236}">
                <a16:creationId xmlns:a16="http://schemas.microsoft.com/office/drawing/2014/main" id="{B023937A-2196-3244-A903-604EAA950023}"/>
              </a:ext>
            </a:extLst>
          </p:cNvPr>
          <p:cNvPicPr>
            <a:picLocks noChangeAspect="1"/>
          </p:cNvPicPr>
          <p:nvPr/>
        </p:nvPicPr>
        <p:blipFill>
          <a:blip r:embed="rId2"/>
          <a:stretch>
            <a:fillRect/>
          </a:stretch>
        </p:blipFill>
        <p:spPr>
          <a:xfrm>
            <a:off x="0" y="338160"/>
            <a:ext cx="12801600" cy="9042109"/>
          </a:xfrm>
          <a:prstGeom prst="rect">
            <a:avLst/>
          </a:prstGeom>
        </p:spPr>
      </p:pic>
      <p:sp>
        <p:nvSpPr>
          <p:cNvPr id="9" name="Title 1">
            <a:extLst>
              <a:ext uri="{FF2B5EF4-FFF2-40B4-BE49-F238E27FC236}">
                <a16:creationId xmlns:a16="http://schemas.microsoft.com/office/drawing/2014/main" id="{3E2CC230-D686-AED1-14A9-145E3E94BCB3}"/>
              </a:ext>
              <a:ext uri="{C183D7F6-B498-43B3-948B-1728B52AA6E4}">
                <adec:decorative xmlns:adec="http://schemas.microsoft.com/office/drawing/2017/decorative" val="0"/>
              </a:ext>
            </a:extLst>
          </p:cNvPr>
          <p:cNvSpPr txBox="1">
            <a:spLocks/>
          </p:cNvSpPr>
          <p:nvPr/>
        </p:nvSpPr>
        <p:spPr>
          <a:xfrm>
            <a:off x="167771" y="-760353"/>
            <a:ext cx="5236567" cy="1325563"/>
          </a:xfrm>
          <a:prstGeom prst="rect">
            <a:avLst/>
          </a:prstGeom>
        </p:spPr>
        <p:txBody>
          <a:bodyPr vert="horz" lIns="91440" tIns="45720" rIns="91440" bIns="45720" rtlCol="0" anchor="b">
            <a:normAutofit/>
          </a:bodyPr>
          <a:lstStyle>
            <a:lvl1pPr algn="l" defTabSz="914418" rtl="0" eaLnBrk="1" latinLnBrk="0" hangingPunct="1">
              <a:lnSpc>
                <a:spcPct val="90000"/>
              </a:lnSpc>
              <a:spcBef>
                <a:spcPct val="0"/>
              </a:spcBef>
              <a:buNone/>
              <a:defRPr sz="2800" kern="1200" cap="all" spc="150" baseline="0">
                <a:solidFill>
                  <a:schemeClr val="bg1"/>
                </a:solidFill>
                <a:latin typeface="+mj-lt"/>
                <a:ea typeface="+mj-ea"/>
                <a:cs typeface="+mj-cs"/>
              </a:defRPr>
            </a:lvl1pPr>
          </a:lstStyle>
          <a:p>
            <a:r>
              <a:rPr lang="en-ZA" sz="1600" dirty="0">
                <a:solidFill>
                  <a:schemeClr val="tx1"/>
                </a:solidFill>
              </a:rPr>
              <a:t>PROPOSED </a:t>
            </a:r>
            <a:r>
              <a:rPr lang="en-ZA" sz="1600" dirty="0" err="1">
                <a:solidFill>
                  <a:schemeClr val="tx1"/>
                </a:solidFill>
              </a:rPr>
              <a:t>PLAns</a:t>
            </a:r>
            <a:r>
              <a:rPr lang="en-ZA" sz="1600" dirty="0">
                <a:solidFill>
                  <a:schemeClr val="tx1"/>
                </a:solidFill>
              </a:rPr>
              <a:t>, Sections &amp; elevations</a:t>
            </a:r>
          </a:p>
        </p:txBody>
      </p:sp>
    </p:spTree>
    <p:extLst>
      <p:ext uri="{BB962C8B-B14F-4D97-AF65-F5344CB8AC3E}">
        <p14:creationId xmlns:p14="http://schemas.microsoft.com/office/powerpoint/2010/main" val="2353341764"/>
      </p:ext>
    </p:extLst>
  </p:cSld>
  <p:clrMapOvr>
    <a:masterClrMapping/>
  </p:clrMapOvr>
</p:sld>
</file>

<file path=ppt/theme/theme1.xml><?xml version="1.0" encoding="utf-8"?>
<a:theme xmlns:a="http://schemas.openxmlformats.org/drawingml/2006/main" name="Monoline">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nimalist dark sales pitch_tm22318419_Win32_LW__SL_v3" id="{25F84EBA-C1D2-4AFA-BE29-F69FFF8F2DC6}" vid="{6C5BA4FE-EBF3-4DA8-82DB-24F1AF7B6C4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2D446390-8521-40A2-A462-EA068123BED9}">
  <ds:schemaRefs>
    <ds:schemaRef ds:uri="http://schemas.microsoft.com/sharepoint/v3/contenttype/forms"/>
  </ds:schemaRefs>
</ds:datastoreItem>
</file>

<file path=customXml/itemProps2.xml><?xml version="1.0" encoding="utf-8"?>
<ds:datastoreItem xmlns:ds="http://schemas.openxmlformats.org/officeDocument/2006/customXml" ds:itemID="{01E84A1C-2814-43A7-9448-348326113A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5BA3906-9696-4247-AC0D-DD5C26B2A70A}">
  <ds:schemaRefs>
    <ds:schemaRef ds:uri="http://purl.org/dc/elements/1.1/"/>
    <ds:schemaRef ds:uri="http://schemas.openxmlformats.org/package/2006/metadata/core-properties"/>
    <ds:schemaRef ds:uri="http://schemas.microsoft.com/office/2006/metadata/properties"/>
    <ds:schemaRef ds:uri="http://schemas.microsoft.com/sharepoint/v3"/>
    <ds:schemaRef ds:uri="http://schemas.microsoft.com/office/2006/documentManagement/types"/>
    <ds:schemaRef ds:uri="http://purl.org/dc/terms/"/>
    <ds:schemaRef ds:uri="16c05727-aa75-4e4a-9b5f-8a80a1165891"/>
    <ds:schemaRef ds:uri="http://schemas.microsoft.com/office/infopath/2007/PartnerControls"/>
    <ds:schemaRef ds:uri="http://purl.org/dc/dcmitype/"/>
    <ds:schemaRef ds:uri="230e9df3-be65-4c73-a93b-d1236ebd677e"/>
    <ds:schemaRef ds:uri="71af3243-3dd4-4a8d-8c0d-dd76da1f02a5"/>
    <ds:schemaRef ds:uri="http://www.w3.org/XML/1998/namespace"/>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Minimalist sales pitch</Template>
  <TotalTime>1206</TotalTime>
  <Words>200</Words>
  <Application>Microsoft Office PowerPoint</Application>
  <PresentationFormat>A3 Paper (297x420 mm)</PresentationFormat>
  <Paragraphs>34</Paragraphs>
  <Slides>5</Slides>
  <Notes>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Symbol</vt:lpstr>
      <vt:lpstr>Tenorite</vt:lpstr>
      <vt:lpstr>Monoline</vt:lpstr>
      <vt:lpstr>PowerPoint Presentation</vt:lpstr>
      <vt:lpstr>Existing Site location</vt:lpstr>
      <vt:lpstr>Proposed site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Belgard Community Centre  All weather pitches  Part 8 Application</dc:title>
  <dc:creator>Lorraine Byrne</dc:creator>
  <cp:lastModifiedBy>Eoghan Broderick</cp:lastModifiedBy>
  <cp:revision>17</cp:revision>
  <cp:lastPrinted>2021-11-02T14:41:26Z</cp:lastPrinted>
  <dcterms:created xsi:type="dcterms:W3CDTF">2021-11-02T13:29:08Z</dcterms:created>
  <dcterms:modified xsi:type="dcterms:W3CDTF">2022-10-03T10:59:22Z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