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10"/>
  </p:notesMasterIdLst>
  <p:handoutMasterIdLst>
    <p:handoutMasterId r:id="rId11"/>
  </p:handoutMasterIdLst>
  <p:sldIdLst>
    <p:sldId id="298" r:id="rId5"/>
    <p:sldId id="277" r:id="rId6"/>
    <p:sldId id="294" r:id="rId7"/>
    <p:sldId id="295" r:id="rId8"/>
    <p:sldId id="297" r:id="rId9"/>
  </p:sldIdLst>
  <p:sldSz cx="12801600" cy="9601200" type="A3"/>
  <p:notesSz cx="14662150" cy="10234613"/>
  <p:defaultTextStyle>
    <a:defPPr>
      <a:defRPr lang="en-US"/>
    </a:defPPr>
    <a:lvl1pPr marL="0" algn="l" defTabSz="1075284" rtl="0" eaLnBrk="1" latinLnBrk="0" hangingPunct="1">
      <a:defRPr sz="2117" kern="1200">
        <a:solidFill>
          <a:schemeClr val="tx1"/>
        </a:solidFill>
        <a:latin typeface="+mn-lt"/>
        <a:ea typeface="+mn-ea"/>
        <a:cs typeface="+mn-cs"/>
      </a:defRPr>
    </a:lvl1pPr>
    <a:lvl2pPr marL="537641" algn="l" defTabSz="1075284" rtl="0" eaLnBrk="1" latinLnBrk="0" hangingPunct="1">
      <a:defRPr sz="2117" kern="1200">
        <a:solidFill>
          <a:schemeClr val="tx1"/>
        </a:solidFill>
        <a:latin typeface="+mn-lt"/>
        <a:ea typeface="+mn-ea"/>
        <a:cs typeface="+mn-cs"/>
      </a:defRPr>
    </a:lvl2pPr>
    <a:lvl3pPr marL="1075284" algn="l" defTabSz="1075284" rtl="0" eaLnBrk="1" latinLnBrk="0" hangingPunct="1">
      <a:defRPr sz="2117" kern="1200">
        <a:solidFill>
          <a:schemeClr val="tx1"/>
        </a:solidFill>
        <a:latin typeface="+mn-lt"/>
        <a:ea typeface="+mn-ea"/>
        <a:cs typeface="+mn-cs"/>
      </a:defRPr>
    </a:lvl3pPr>
    <a:lvl4pPr marL="1612926" algn="l" defTabSz="1075284" rtl="0" eaLnBrk="1" latinLnBrk="0" hangingPunct="1">
      <a:defRPr sz="2117" kern="1200">
        <a:solidFill>
          <a:schemeClr val="tx1"/>
        </a:solidFill>
        <a:latin typeface="+mn-lt"/>
        <a:ea typeface="+mn-ea"/>
        <a:cs typeface="+mn-cs"/>
      </a:defRPr>
    </a:lvl4pPr>
    <a:lvl5pPr marL="2150568" algn="l" defTabSz="1075284" rtl="0" eaLnBrk="1" latinLnBrk="0" hangingPunct="1">
      <a:defRPr sz="2117" kern="1200">
        <a:solidFill>
          <a:schemeClr val="tx1"/>
        </a:solidFill>
        <a:latin typeface="+mn-lt"/>
        <a:ea typeface="+mn-ea"/>
        <a:cs typeface="+mn-cs"/>
      </a:defRPr>
    </a:lvl5pPr>
    <a:lvl6pPr marL="2688209" algn="l" defTabSz="1075284" rtl="0" eaLnBrk="1" latinLnBrk="0" hangingPunct="1">
      <a:defRPr sz="2117" kern="1200">
        <a:solidFill>
          <a:schemeClr val="tx1"/>
        </a:solidFill>
        <a:latin typeface="+mn-lt"/>
        <a:ea typeface="+mn-ea"/>
        <a:cs typeface="+mn-cs"/>
      </a:defRPr>
    </a:lvl6pPr>
    <a:lvl7pPr marL="3225850" algn="l" defTabSz="1075284" rtl="0" eaLnBrk="1" latinLnBrk="0" hangingPunct="1">
      <a:defRPr sz="2117" kern="1200">
        <a:solidFill>
          <a:schemeClr val="tx1"/>
        </a:solidFill>
        <a:latin typeface="+mn-lt"/>
        <a:ea typeface="+mn-ea"/>
        <a:cs typeface="+mn-cs"/>
      </a:defRPr>
    </a:lvl7pPr>
    <a:lvl8pPr marL="3763493" algn="l" defTabSz="1075284" rtl="0" eaLnBrk="1" latinLnBrk="0" hangingPunct="1">
      <a:defRPr sz="2117" kern="1200">
        <a:solidFill>
          <a:schemeClr val="tx1"/>
        </a:solidFill>
        <a:latin typeface="+mn-lt"/>
        <a:ea typeface="+mn-ea"/>
        <a:cs typeface="+mn-cs"/>
      </a:defRPr>
    </a:lvl8pPr>
    <a:lvl9pPr marL="4301135" algn="l" defTabSz="107528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60" userDrawn="1">
          <p15:clr>
            <a:srgbClr val="A4A3A4"/>
          </p15:clr>
        </p15:guide>
        <p15:guide id="2" pos="426" userDrawn="1">
          <p15:clr>
            <a:srgbClr val="A4A3A4"/>
          </p15:clr>
        </p15:guide>
        <p15:guide id="3" pos="7820" userDrawn="1">
          <p15:clr>
            <a:srgbClr val="A4A3A4"/>
          </p15:clr>
        </p15:guide>
        <p15:guide id="4" orient="horz" pos="144" userDrawn="1">
          <p15:clr>
            <a:srgbClr val="A4A3A4"/>
          </p15:clr>
        </p15:guide>
        <p15:guide id="5" orient="horz" pos="54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554" y="132"/>
      </p:cViewPr>
      <p:guideLst>
        <p:guide orient="horz" pos="5360"/>
        <p:guide pos="426"/>
        <p:guide pos="7820"/>
        <p:guide orient="horz" pos="144"/>
        <p:guide orient="horz" pos="542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4" y="0"/>
            <a:ext cx="6353598" cy="513508"/>
          </a:xfrm>
          <a:prstGeom prst="rect">
            <a:avLst/>
          </a:prstGeom>
        </p:spPr>
        <p:txBody>
          <a:bodyPr vert="horz" lIns="142245" tIns="71123" rIns="142245" bIns="71123" rtlCol="0"/>
          <a:lstStyle>
            <a:lvl1pPr algn="l">
              <a:defRPr sz="19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8305163" y="0"/>
            <a:ext cx="6353598" cy="513508"/>
          </a:xfrm>
          <a:prstGeom prst="rect">
            <a:avLst/>
          </a:prstGeom>
        </p:spPr>
        <p:txBody>
          <a:bodyPr vert="horz" lIns="142245" tIns="71123" rIns="142245" bIns="71123" rtlCol="0"/>
          <a:lstStyle>
            <a:lvl1pPr algn="r">
              <a:defRPr sz="1900"/>
            </a:lvl1pPr>
          </a:lstStyle>
          <a:p>
            <a:fld id="{F352A77B-D33C-49B3-A83C-450AA2ED72B3}" type="datetimeFigureOut">
              <a:rPr lang="en-US" smtClean="0"/>
              <a:t>10/3/2022</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4" y="9721108"/>
            <a:ext cx="6353598" cy="513507"/>
          </a:xfrm>
          <a:prstGeom prst="rect">
            <a:avLst/>
          </a:prstGeom>
        </p:spPr>
        <p:txBody>
          <a:bodyPr vert="horz" lIns="142245" tIns="71123" rIns="142245" bIns="71123" rtlCol="0" anchor="b"/>
          <a:lstStyle>
            <a:lvl1pPr algn="l">
              <a:defRPr sz="19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8305163" y="9721108"/>
            <a:ext cx="6353598" cy="513507"/>
          </a:xfrm>
          <a:prstGeom prst="rect">
            <a:avLst/>
          </a:prstGeom>
        </p:spPr>
        <p:txBody>
          <a:bodyPr vert="horz" lIns="142245" tIns="71123" rIns="142245" bIns="71123" rtlCol="0" anchor="b"/>
          <a:lstStyle>
            <a:lvl1pPr algn="r">
              <a:defRPr sz="19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6353598" cy="513508"/>
          </a:xfrm>
          <a:prstGeom prst="rect">
            <a:avLst/>
          </a:prstGeom>
        </p:spPr>
        <p:txBody>
          <a:bodyPr vert="horz" lIns="142245" tIns="71123" rIns="142245" bIns="71123" rtlCol="0"/>
          <a:lstStyle>
            <a:lvl1pPr algn="l">
              <a:defRPr sz="1900"/>
            </a:lvl1pPr>
          </a:lstStyle>
          <a:p>
            <a:endParaRPr lang="en-US" dirty="0"/>
          </a:p>
        </p:txBody>
      </p:sp>
      <p:sp>
        <p:nvSpPr>
          <p:cNvPr id="3" name="Date Placeholder 2"/>
          <p:cNvSpPr>
            <a:spLocks noGrp="1"/>
          </p:cNvSpPr>
          <p:nvPr>
            <p:ph type="dt" idx="1"/>
          </p:nvPr>
        </p:nvSpPr>
        <p:spPr>
          <a:xfrm>
            <a:off x="8305163" y="0"/>
            <a:ext cx="6353598" cy="513508"/>
          </a:xfrm>
          <a:prstGeom prst="rect">
            <a:avLst/>
          </a:prstGeom>
        </p:spPr>
        <p:txBody>
          <a:bodyPr vert="horz" lIns="142245" tIns="71123" rIns="142245" bIns="71123" rtlCol="0"/>
          <a:lstStyle>
            <a:lvl1pPr algn="r">
              <a:defRPr sz="1900"/>
            </a:lvl1pPr>
          </a:lstStyle>
          <a:p>
            <a:fld id="{E38D8F9A-F5CB-4EF8-A859-ED5E107B9763}" type="datetimeFigureOut">
              <a:rPr lang="en-US" smtClean="0"/>
              <a:t>10/3/2022</a:t>
            </a:fld>
            <a:endParaRPr lang="en-US" dirty="0"/>
          </a:p>
        </p:txBody>
      </p:sp>
      <p:sp>
        <p:nvSpPr>
          <p:cNvPr id="4" name="Slide Image Placeholder 3"/>
          <p:cNvSpPr>
            <a:spLocks noGrp="1" noRot="1" noChangeAspect="1"/>
          </p:cNvSpPr>
          <p:nvPr>
            <p:ph type="sldImg" idx="2"/>
          </p:nvPr>
        </p:nvSpPr>
        <p:spPr>
          <a:xfrm>
            <a:off x="5027613" y="1279525"/>
            <a:ext cx="4606925" cy="3454400"/>
          </a:xfrm>
          <a:prstGeom prst="rect">
            <a:avLst/>
          </a:prstGeom>
          <a:noFill/>
          <a:ln w="12700">
            <a:solidFill>
              <a:prstClr val="black"/>
            </a:solidFill>
          </a:ln>
        </p:spPr>
        <p:txBody>
          <a:bodyPr vert="horz" lIns="142245" tIns="71123" rIns="142245" bIns="71123" rtlCol="0" anchor="ctr"/>
          <a:lstStyle/>
          <a:p>
            <a:endParaRPr lang="en-US" dirty="0"/>
          </a:p>
        </p:txBody>
      </p:sp>
      <p:sp>
        <p:nvSpPr>
          <p:cNvPr id="5" name="Notes Placeholder 4"/>
          <p:cNvSpPr>
            <a:spLocks noGrp="1"/>
          </p:cNvSpPr>
          <p:nvPr>
            <p:ph type="body" sz="quarter" idx="3"/>
          </p:nvPr>
        </p:nvSpPr>
        <p:spPr>
          <a:xfrm>
            <a:off x="1466216" y="4925409"/>
            <a:ext cx="11729719" cy="4029879"/>
          </a:xfrm>
          <a:prstGeom prst="rect">
            <a:avLst/>
          </a:prstGeom>
        </p:spPr>
        <p:txBody>
          <a:bodyPr vert="horz" lIns="142245" tIns="71123" rIns="142245" bIns="711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9721108"/>
            <a:ext cx="6353598" cy="513507"/>
          </a:xfrm>
          <a:prstGeom prst="rect">
            <a:avLst/>
          </a:prstGeom>
        </p:spPr>
        <p:txBody>
          <a:bodyPr vert="horz" lIns="142245" tIns="71123" rIns="142245" bIns="71123" rtlCol="0" anchor="b"/>
          <a:lstStyle>
            <a:lvl1pPr algn="l">
              <a:defRPr sz="1900"/>
            </a:lvl1pPr>
          </a:lstStyle>
          <a:p>
            <a:endParaRPr lang="en-US" dirty="0"/>
          </a:p>
        </p:txBody>
      </p:sp>
      <p:sp>
        <p:nvSpPr>
          <p:cNvPr id="7" name="Slide Number Placeholder 6"/>
          <p:cNvSpPr>
            <a:spLocks noGrp="1"/>
          </p:cNvSpPr>
          <p:nvPr>
            <p:ph type="sldNum" sz="quarter" idx="5"/>
          </p:nvPr>
        </p:nvSpPr>
        <p:spPr>
          <a:xfrm>
            <a:off x="8305163" y="9721108"/>
            <a:ext cx="6353598" cy="513507"/>
          </a:xfrm>
          <a:prstGeom prst="rect">
            <a:avLst/>
          </a:prstGeom>
        </p:spPr>
        <p:txBody>
          <a:bodyPr vert="horz" lIns="142245" tIns="71123" rIns="142245" bIns="71123" rtlCol="0" anchor="b"/>
          <a:lstStyle>
            <a:lvl1pPr algn="r">
              <a:defRPr sz="19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1075284" rtl="0" eaLnBrk="1" latinLnBrk="0" hangingPunct="1">
      <a:defRPr sz="1411" kern="1200">
        <a:solidFill>
          <a:schemeClr val="tx1"/>
        </a:solidFill>
        <a:latin typeface="+mn-lt"/>
        <a:ea typeface="+mn-ea"/>
        <a:cs typeface="+mn-cs"/>
      </a:defRPr>
    </a:lvl1pPr>
    <a:lvl2pPr marL="537641" algn="l" defTabSz="1075284" rtl="0" eaLnBrk="1" latinLnBrk="0" hangingPunct="1">
      <a:defRPr sz="1411" kern="1200">
        <a:solidFill>
          <a:schemeClr val="tx1"/>
        </a:solidFill>
        <a:latin typeface="+mn-lt"/>
        <a:ea typeface="+mn-ea"/>
        <a:cs typeface="+mn-cs"/>
      </a:defRPr>
    </a:lvl2pPr>
    <a:lvl3pPr marL="1075284" algn="l" defTabSz="1075284" rtl="0" eaLnBrk="1" latinLnBrk="0" hangingPunct="1">
      <a:defRPr sz="1411" kern="1200">
        <a:solidFill>
          <a:schemeClr val="tx1"/>
        </a:solidFill>
        <a:latin typeface="+mn-lt"/>
        <a:ea typeface="+mn-ea"/>
        <a:cs typeface="+mn-cs"/>
      </a:defRPr>
    </a:lvl3pPr>
    <a:lvl4pPr marL="1612926" algn="l" defTabSz="1075284" rtl="0" eaLnBrk="1" latinLnBrk="0" hangingPunct="1">
      <a:defRPr sz="1411" kern="1200">
        <a:solidFill>
          <a:schemeClr val="tx1"/>
        </a:solidFill>
        <a:latin typeface="+mn-lt"/>
        <a:ea typeface="+mn-ea"/>
        <a:cs typeface="+mn-cs"/>
      </a:defRPr>
    </a:lvl4pPr>
    <a:lvl5pPr marL="2150568" algn="l" defTabSz="1075284" rtl="0" eaLnBrk="1" latinLnBrk="0" hangingPunct="1">
      <a:defRPr sz="1411" kern="1200">
        <a:solidFill>
          <a:schemeClr val="tx1"/>
        </a:solidFill>
        <a:latin typeface="+mn-lt"/>
        <a:ea typeface="+mn-ea"/>
        <a:cs typeface="+mn-cs"/>
      </a:defRPr>
    </a:lvl5pPr>
    <a:lvl6pPr marL="2688209" algn="l" defTabSz="1075284" rtl="0" eaLnBrk="1" latinLnBrk="0" hangingPunct="1">
      <a:defRPr sz="1411" kern="1200">
        <a:solidFill>
          <a:schemeClr val="tx1"/>
        </a:solidFill>
        <a:latin typeface="+mn-lt"/>
        <a:ea typeface="+mn-ea"/>
        <a:cs typeface="+mn-cs"/>
      </a:defRPr>
    </a:lvl6pPr>
    <a:lvl7pPr marL="3225850" algn="l" defTabSz="1075284" rtl="0" eaLnBrk="1" latinLnBrk="0" hangingPunct="1">
      <a:defRPr sz="1411" kern="1200">
        <a:solidFill>
          <a:schemeClr val="tx1"/>
        </a:solidFill>
        <a:latin typeface="+mn-lt"/>
        <a:ea typeface="+mn-ea"/>
        <a:cs typeface="+mn-cs"/>
      </a:defRPr>
    </a:lvl7pPr>
    <a:lvl8pPr marL="3763493" algn="l" defTabSz="1075284" rtl="0" eaLnBrk="1" latinLnBrk="0" hangingPunct="1">
      <a:defRPr sz="1411" kern="1200">
        <a:solidFill>
          <a:schemeClr val="tx1"/>
        </a:solidFill>
        <a:latin typeface="+mn-lt"/>
        <a:ea typeface="+mn-ea"/>
        <a:cs typeface="+mn-cs"/>
      </a:defRPr>
    </a:lvl8pPr>
    <a:lvl9pPr marL="4301135" algn="l" defTabSz="107528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736843" y="6208776"/>
            <a:ext cx="5188860" cy="1571083"/>
          </a:xfrm>
        </p:spPr>
        <p:txBody>
          <a:bodyPr anchor="b">
            <a:noAutofit/>
          </a:bodyPr>
          <a:lstStyle>
            <a:lvl1pPr algn="l">
              <a:defRPr sz="3600" cap="all" spc="150" baseline="0"/>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736843" y="7821646"/>
            <a:ext cx="5188860" cy="555324"/>
          </a:xfrm>
        </p:spPr>
        <p:txBody>
          <a:bodyPr>
            <a:normAutofit/>
          </a:bodyPr>
          <a:lstStyle>
            <a:lvl1pPr marL="0" indent="0" algn="l">
              <a:lnSpc>
                <a:spcPct val="100000"/>
              </a:lnSpc>
              <a:buNone/>
              <a:defRPr sz="16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5"/>
            <a:ext cx="9962728" cy="7076052"/>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979414" y="1249053"/>
            <a:ext cx="8842772" cy="1855788"/>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8398" y="3301210"/>
            <a:ext cx="2560320" cy="282702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50658" y="3544572"/>
            <a:ext cx="2300289" cy="272034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762889" y="3389478"/>
            <a:ext cx="2440305" cy="288036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167049" y="4290461"/>
            <a:ext cx="1303020" cy="1153477"/>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749292" y="4290461"/>
            <a:ext cx="1303020" cy="1153477"/>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9331535" y="4290461"/>
            <a:ext cx="1303020" cy="1153477"/>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86184" y="6753868"/>
            <a:ext cx="3280298" cy="648098"/>
          </a:xfrm>
        </p:spPr>
        <p:txBody>
          <a:bodyPr>
            <a:noAutofit/>
          </a:bodyPr>
          <a:lstStyle>
            <a:lvl1pPr marL="0" indent="0" algn="ctr">
              <a:lnSpc>
                <a:spcPct val="100000"/>
              </a:lnSpc>
              <a:buNone/>
              <a:defRPr sz="2000" cap="all" spc="50" baseline="0">
                <a:solidFill>
                  <a:schemeClr val="bg1"/>
                </a:solidFill>
              </a:defRPr>
            </a:lvl1pPr>
            <a:lvl2pPr marL="457209" indent="0">
              <a:lnSpc>
                <a:spcPct val="100000"/>
              </a:lnSpc>
              <a:buNone/>
              <a:defRPr sz="1400" spc="50" baseline="0">
                <a:solidFill>
                  <a:schemeClr val="bg1"/>
                </a:solidFill>
              </a:defRPr>
            </a:lvl2pPr>
            <a:lvl3pPr marL="914418" indent="0">
              <a:lnSpc>
                <a:spcPct val="100000"/>
              </a:lnSpc>
              <a:buNone/>
              <a:defRPr sz="1400" spc="50" baseline="0">
                <a:solidFill>
                  <a:schemeClr val="bg1"/>
                </a:solidFill>
              </a:defRPr>
            </a:lvl3pPr>
            <a:lvl4pPr marL="1371627" indent="0">
              <a:lnSpc>
                <a:spcPct val="100000"/>
              </a:lnSpc>
              <a:buNone/>
              <a:defRPr sz="1400" spc="50" baseline="0">
                <a:solidFill>
                  <a:schemeClr val="bg1"/>
                </a:solidFill>
              </a:defRPr>
            </a:lvl4pPr>
            <a:lvl5pPr marL="1828837" indent="0">
              <a:lnSpc>
                <a:spcPct val="100000"/>
              </a:lnSpc>
              <a:buNone/>
              <a:defRPr sz="1400" spc="50" baseline="0">
                <a:solidFill>
                  <a:schemeClr val="bg1"/>
                </a:solidFill>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86184" y="7393073"/>
            <a:ext cx="3280298" cy="648098"/>
          </a:xfrm>
        </p:spPr>
        <p:txBody>
          <a:bodyPr>
            <a:normAutofit/>
          </a:bodyPr>
          <a:lstStyle>
            <a:lvl1pPr marL="0" indent="0" algn="ctr">
              <a:lnSpc>
                <a:spcPct val="100000"/>
              </a:lnSpc>
              <a:buNone/>
              <a:defRPr sz="1400" cap="none" spc="50" baseline="0">
                <a:solidFill>
                  <a:schemeClr val="bg1"/>
                </a:solidFill>
              </a:defRPr>
            </a:lvl1pPr>
            <a:lvl2pPr marL="457209" indent="0">
              <a:lnSpc>
                <a:spcPct val="100000"/>
              </a:lnSpc>
              <a:buNone/>
              <a:defRPr sz="1400" spc="50" baseline="0">
                <a:solidFill>
                  <a:schemeClr val="bg1"/>
                </a:solidFill>
              </a:defRPr>
            </a:lvl2pPr>
            <a:lvl3pPr marL="914418" indent="0">
              <a:lnSpc>
                <a:spcPct val="100000"/>
              </a:lnSpc>
              <a:buNone/>
              <a:defRPr sz="1400" spc="50" baseline="0">
                <a:solidFill>
                  <a:schemeClr val="bg1"/>
                </a:solidFill>
              </a:defRPr>
            </a:lvl3pPr>
            <a:lvl4pPr marL="1371627" indent="0">
              <a:lnSpc>
                <a:spcPct val="100000"/>
              </a:lnSpc>
              <a:buNone/>
              <a:defRPr sz="1400" spc="50" baseline="0">
                <a:solidFill>
                  <a:schemeClr val="bg1"/>
                </a:solidFill>
              </a:defRPr>
            </a:lvl4pPr>
            <a:lvl5pPr marL="1828837"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752577" y="6753868"/>
            <a:ext cx="3296453" cy="648098"/>
          </a:xfrm>
        </p:spPr>
        <p:txBody>
          <a:bodyPr>
            <a:normAutofit/>
          </a:bodyPr>
          <a:lstStyle>
            <a:lvl1pPr marL="0" indent="0" algn="ctr">
              <a:lnSpc>
                <a:spcPct val="100000"/>
              </a:lnSpc>
              <a:buNone/>
              <a:defRPr sz="2000" cap="all" spc="50" baseline="0">
                <a:solidFill>
                  <a:schemeClr val="bg1"/>
                </a:solidFill>
              </a:defRPr>
            </a:lvl1pPr>
            <a:lvl2pPr marL="457209" indent="0">
              <a:lnSpc>
                <a:spcPct val="100000"/>
              </a:lnSpc>
              <a:buNone/>
              <a:defRPr sz="2000" cap="all" spc="50" baseline="0">
                <a:solidFill>
                  <a:schemeClr val="bg1"/>
                </a:solidFill>
              </a:defRPr>
            </a:lvl2pPr>
            <a:lvl3pPr marL="914418" indent="0">
              <a:lnSpc>
                <a:spcPct val="100000"/>
              </a:lnSpc>
              <a:buNone/>
              <a:defRPr sz="1400" spc="50" baseline="0">
                <a:solidFill>
                  <a:schemeClr val="bg1"/>
                </a:solidFill>
              </a:defRPr>
            </a:lvl3pPr>
            <a:lvl4pPr marL="1371627" indent="0">
              <a:lnSpc>
                <a:spcPct val="100000"/>
              </a:lnSpc>
              <a:buNone/>
              <a:defRPr sz="1400" spc="50" baseline="0">
                <a:solidFill>
                  <a:schemeClr val="bg1"/>
                </a:solidFill>
              </a:defRPr>
            </a:lvl4pPr>
            <a:lvl5pPr marL="1828837"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752577" y="7393073"/>
            <a:ext cx="3296453" cy="648098"/>
          </a:xfrm>
        </p:spPr>
        <p:txBody>
          <a:bodyPr>
            <a:normAutofit/>
          </a:bodyPr>
          <a:lstStyle>
            <a:lvl1pPr marL="0" indent="0" algn="ctr">
              <a:lnSpc>
                <a:spcPct val="100000"/>
              </a:lnSpc>
              <a:buNone/>
              <a:defRPr sz="1400" cap="none" spc="50" baseline="0">
                <a:solidFill>
                  <a:schemeClr val="bg1"/>
                </a:solidFill>
              </a:defRPr>
            </a:lvl1pPr>
            <a:lvl2pPr marL="457209" indent="0" algn="ctr">
              <a:lnSpc>
                <a:spcPct val="100000"/>
              </a:lnSpc>
              <a:buNone/>
              <a:defRPr sz="1400" cap="none" spc="50" baseline="0">
                <a:solidFill>
                  <a:schemeClr val="bg1"/>
                </a:solidFill>
              </a:defRPr>
            </a:lvl2pPr>
            <a:lvl3pPr marL="914418" indent="0">
              <a:lnSpc>
                <a:spcPct val="100000"/>
              </a:lnSpc>
              <a:buNone/>
              <a:defRPr sz="1400" spc="50" baseline="0">
                <a:solidFill>
                  <a:schemeClr val="bg1"/>
                </a:solidFill>
              </a:defRPr>
            </a:lvl3pPr>
            <a:lvl4pPr marL="1371627" indent="0">
              <a:lnSpc>
                <a:spcPct val="100000"/>
              </a:lnSpc>
              <a:buNone/>
              <a:defRPr sz="1400" spc="50" baseline="0">
                <a:solidFill>
                  <a:schemeClr val="bg1"/>
                </a:solidFill>
              </a:defRPr>
            </a:lvl4pPr>
            <a:lvl5pPr marL="1828837"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335123" y="6753868"/>
            <a:ext cx="3280298" cy="648098"/>
          </a:xfrm>
        </p:spPr>
        <p:txBody>
          <a:bodyPr>
            <a:noAutofit/>
          </a:bodyPr>
          <a:lstStyle>
            <a:lvl1pPr marL="0" indent="0" algn="ctr">
              <a:lnSpc>
                <a:spcPct val="100000"/>
              </a:lnSpc>
              <a:buNone/>
              <a:defRPr sz="2000" cap="all" spc="50" baseline="0">
                <a:solidFill>
                  <a:schemeClr val="bg1"/>
                </a:solidFill>
              </a:defRPr>
            </a:lvl1pPr>
            <a:lvl2pPr marL="457209" indent="0">
              <a:lnSpc>
                <a:spcPct val="100000"/>
              </a:lnSpc>
              <a:buNone/>
              <a:defRPr sz="1400" spc="50" baseline="0">
                <a:solidFill>
                  <a:schemeClr val="bg1"/>
                </a:solidFill>
              </a:defRPr>
            </a:lvl2pPr>
            <a:lvl3pPr marL="914418" indent="0">
              <a:lnSpc>
                <a:spcPct val="100000"/>
              </a:lnSpc>
              <a:buNone/>
              <a:defRPr sz="1400" spc="50" baseline="0">
                <a:solidFill>
                  <a:schemeClr val="bg1"/>
                </a:solidFill>
              </a:defRPr>
            </a:lvl3pPr>
            <a:lvl4pPr marL="1371627" indent="0">
              <a:lnSpc>
                <a:spcPct val="100000"/>
              </a:lnSpc>
              <a:buNone/>
              <a:defRPr sz="1400" spc="50" baseline="0">
                <a:solidFill>
                  <a:schemeClr val="bg1"/>
                </a:solidFill>
              </a:defRPr>
            </a:lvl4pPr>
            <a:lvl5pPr marL="1828837" indent="0">
              <a:lnSpc>
                <a:spcPct val="100000"/>
              </a:lnSpc>
              <a:buNone/>
              <a:defRPr sz="1400" spc="50" baseline="0">
                <a:solidFill>
                  <a:schemeClr val="bg1"/>
                </a:solidFill>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8335123" y="7393073"/>
            <a:ext cx="3280298" cy="648098"/>
          </a:xfrm>
        </p:spPr>
        <p:txBody>
          <a:bodyPr>
            <a:normAutofit/>
          </a:bodyPr>
          <a:lstStyle>
            <a:lvl1pPr marL="0" indent="0" algn="ctr">
              <a:lnSpc>
                <a:spcPct val="100000"/>
              </a:lnSpc>
              <a:buNone/>
              <a:defRPr sz="1400" cap="none" spc="50" baseline="0">
                <a:solidFill>
                  <a:schemeClr val="bg1"/>
                </a:solidFill>
              </a:defRPr>
            </a:lvl1pPr>
            <a:lvl2pPr marL="457209" indent="0">
              <a:lnSpc>
                <a:spcPct val="100000"/>
              </a:lnSpc>
              <a:buNone/>
              <a:defRPr sz="1400" spc="50" baseline="0">
                <a:solidFill>
                  <a:schemeClr val="bg1"/>
                </a:solidFill>
              </a:defRPr>
            </a:lvl2pPr>
            <a:lvl3pPr marL="914418" indent="0">
              <a:lnSpc>
                <a:spcPct val="100000"/>
              </a:lnSpc>
              <a:buNone/>
              <a:defRPr sz="1400" spc="50" baseline="0">
                <a:solidFill>
                  <a:schemeClr val="bg1"/>
                </a:solidFill>
              </a:defRPr>
            </a:lvl3pPr>
            <a:lvl4pPr marL="1371627" indent="0">
              <a:lnSpc>
                <a:spcPct val="100000"/>
              </a:lnSpc>
              <a:buNone/>
              <a:defRPr sz="1400" spc="50" baseline="0">
                <a:solidFill>
                  <a:schemeClr val="bg1"/>
                </a:solidFill>
              </a:defRPr>
            </a:lvl4pPr>
            <a:lvl5pPr marL="1828837"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3080385" y="1249053"/>
            <a:ext cx="8842772" cy="185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3080386" y="3887710"/>
            <a:ext cx="4120515" cy="1153477"/>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3080386" y="5368453"/>
            <a:ext cx="4120515" cy="2797014"/>
          </a:xfrm>
        </p:spPr>
        <p:txBody>
          <a:bodyPr>
            <a:normAutofit/>
          </a:bodyPr>
          <a:lstStyle>
            <a:lvl1pPr marL="0" indent="0">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780682" y="3887710"/>
            <a:ext cx="4140808" cy="1153477"/>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marL="0" lvl="0" indent="0" algn="l" defTabSz="914418"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780682" y="5368453"/>
            <a:ext cx="4140808" cy="2797014"/>
          </a:xfrm>
        </p:spPr>
        <p:txBody>
          <a:bodyPr>
            <a:normAutofit/>
          </a:bodyPr>
          <a:lstStyle>
            <a:lvl1pPr marL="0" indent="0">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7076" y="0"/>
            <a:ext cx="4586433" cy="5477352"/>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713982" cy="96012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6216180" y="1613885"/>
            <a:ext cx="5703570" cy="118482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6218368" y="3457326"/>
            <a:ext cx="5704864" cy="51117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6217921" y="3918516"/>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6218368" y="4997038"/>
            <a:ext cx="5704864" cy="51117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6217921" y="5458230"/>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6218368" y="6536755"/>
            <a:ext cx="5704864" cy="51117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6217921" y="6997945"/>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80110" y="8898895"/>
            <a:ext cx="2880360" cy="51117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240530" y="8898895"/>
            <a:ext cx="4320540" cy="51117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9041130" y="8898895"/>
            <a:ext cx="2880360" cy="51117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15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86189" y="1906713"/>
            <a:ext cx="7104221" cy="695643"/>
          </a:xfrm>
        </p:spPr>
        <p:txBody>
          <a:bodyPr>
            <a:noAutofit/>
          </a:bodyPr>
          <a:lstStyle>
            <a:lvl1pPr marL="0" indent="0">
              <a:buNone/>
              <a:defRPr sz="1800"/>
            </a:lvl1pPr>
            <a:lvl2pPr marL="457209" indent="0">
              <a:buNone/>
              <a:defRPr sz="1800"/>
            </a:lvl2pPr>
            <a:lvl3pPr marL="914418" indent="0">
              <a:buNone/>
              <a:defRPr sz="1600"/>
            </a:lvl3pPr>
            <a:lvl4pPr marL="1371627" indent="0">
              <a:buNone/>
              <a:defRPr sz="1400"/>
            </a:lvl4pPr>
            <a:lvl5pPr marL="1828837"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80111" y="3200405"/>
            <a:ext cx="6398985" cy="4959000"/>
          </a:xfrm>
        </p:spPr>
        <p:txBody>
          <a:bodyPr/>
          <a:lstStyle/>
          <a:p>
            <a:r>
              <a:rPr lang="en-US" dirty="0"/>
              <a:t>Click icon to add chart</a:t>
            </a:r>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8251032" y="3198475"/>
            <a:ext cx="3304699" cy="428943"/>
          </a:xfrm>
        </p:spPr>
        <p:txBody>
          <a:bodyPr>
            <a:noAutofit/>
          </a:bodyPr>
          <a:lstStyle>
            <a:lvl1pPr marL="0" indent="0">
              <a:buNone/>
              <a:defRPr sz="1400" cap="all" spc="150" baseline="0">
                <a:solidFill>
                  <a:schemeClr val="tx1"/>
                </a:solidFill>
                <a:latin typeface="+mj-lt"/>
              </a:defRPr>
            </a:lvl1pPr>
            <a:lvl2pPr marL="457209" indent="0">
              <a:buNone/>
              <a:defRPr sz="1400"/>
            </a:lvl2pPr>
            <a:lvl3pPr marL="914418" indent="0">
              <a:buNone/>
              <a:defRPr sz="1200"/>
            </a:lvl3pPr>
            <a:lvl4pPr marL="1371627" indent="0">
              <a:buNone/>
              <a:defRPr sz="1100"/>
            </a:lvl4pPr>
            <a:lvl5pPr marL="1828837" indent="0">
              <a:buNone/>
              <a:defRPr sz="1100"/>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8251034" y="3891603"/>
            <a:ext cx="3305414" cy="4333875"/>
          </a:xfrm>
        </p:spPr>
        <p:txBody>
          <a:bodyPr>
            <a:normAutofit/>
          </a:bodyPr>
          <a:lstStyle>
            <a:lvl1pPr marL="0" indent="0">
              <a:buNone/>
              <a:defRPr sz="1200">
                <a:solidFill>
                  <a:schemeClr val="tx1">
                    <a:lumMod val="65000"/>
                    <a:lumOff val="35000"/>
                  </a:schemeClr>
                </a:solidFill>
              </a:defRPr>
            </a:lvl1pPr>
            <a:lvl2pPr marL="457209" indent="0">
              <a:buNone/>
              <a:defRPr sz="1100">
                <a:solidFill>
                  <a:schemeClr val="tx1">
                    <a:lumMod val="65000"/>
                    <a:lumOff val="35000"/>
                  </a:schemeClr>
                </a:solidFill>
              </a:defRPr>
            </a:lvl2pPr>
            <a:lvl3pPr marL="914418" indent="0">
              <a:buNone/>
              <a:defRPr sz="1050">
                <a:solidFill>
                  <a:schemeClr val="tx1">
                    <a:lumMod val="65000"/>
                    <a:lumOff val="35000"/>
                  </a:schemeClr>
                </a:solidFill>
              </a:defRPr>
            </a:lvl3pPr>
            <a:lvl4pPr marL="1371627" indent="0">
              <a:buNone/>
              <a:defRPr sz="1000">
                <a:solidFill>
                  <a:schemeClr val="tx1">
                    <a:lumMod val="65000"/>
                    <a:lumOff val="35000"/>
                  </a:schemeClr>
                </a:solidFill>
              </a:defRPr>
            </a:lvl4pPr>
            <a:lvl5pPr marL="1828837" indent="0">
              <a:buNone/>
              <a:defRPr sz="100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491003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2" y="4280756"/>
            <a:ext cx="12801599" cy="2814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7"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60119" y="4696597"/>
            <a:ext cx="768096" cy="64008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2064258"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891574"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718890"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546206"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373522"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6200838" y="4903013"/>
            <a:ext cx="672084" cy="28248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7028154" y="4903013"/>
            <a:ext cx="672084" cy="28248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855470" y="4903013"/>
            <a:ext cx="672084" cy="28248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682786"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510102"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10337418"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1164739" y="4903013"/>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60120" y="6009455"/>
            <a:ext cx="768096" cy="64008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2068411"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895483"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722553"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549625"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376696"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6203769"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7030839"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857910"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684982" y="6195975"/>
            <a:ext cx="672084" cy="28248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512054"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10339124"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1166196" y="6195975"/>
            <a:ext cx="672084" cy="282486"/>
          </a:xfrm>
        </p:spPr>
        <p:txBody>
          <a:bodyPr>
            <a:noAutofit/>
          </a:bodyPr>
          <a:lstStyle>
            <a:lvl1pPr marL="0" indent="0" algn="ctr">
              <a:buNone/>
              <a:defRPr sz="1000">
                <a:solidFill>
                  <a:schemeClr val="tx1"/>
                </a:solidFill>
              </a:defRPr>
            </a:lvl1pPr>
          </a:lstStyle>
          <a:p>
            <a:pPr lvl="0"/>
            <a:r>
              <a:rPr lang="en-US"/>
              <a:t>MM</a:t>
            </a:r>
            <a:endParaRPr lang="en-ZA"/>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76122" y="5648704"/>
            <a:ext cx="10849356" cy="640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117"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80110" y="8898895"/>
            <a:ext cx="2880360" cy="511175"/>
          </a:xfrm>
        </p:spPr>
        <p:txBody>
          <a:bodyPr/>
          <a:lstStyle>
            <a:lvl1pPr>
              <a:defRPr sz="900"/>
            </a:lvl1pPr>
          </a:lstStyle>
          <a:p>
            <a:r>
              <a:rPr lang="en-US"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240530" y="8898895"/>
            <a:ext cx="4320540" cy="511175"/>
          </a:xfrm>
        </p:spPr>
        <p:txBody>
          <a:bodyPr/>
          <a:lstStyle>
            <a:lvl1pPr>
              <a:defRPr sz="900"/>
            </a:lvl1pPr>
          </a:lstStyle>
          <a:p>
            <a:r>
              <a:rPr lang="en-US"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9041130" y="8898895"/>
            <a:ext cx="2880360" cy="51117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05632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80110" y="2994719"/>
            <a:ext cx="11041380" cy="5173473"/>
          </a:xfrm>
        </p:spPr>
        <p:txBody>
          <a:bodyPr/>
          <a:lstStyle/>
          <a:p>
            <a:r>
              <a:rPr lang="en-US" dirty="0"/>
              <a:t>Click icon to add SmartArt graphic</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72034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1" y="0"/>
            <a:ext cx="740094" cy="1439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979414" y="1249053"/>
            <a:ext cx="8842772" cy="1855788"/>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561542" y="4040509"/>
            <a:ext cx="1937787" cy="2583715"/>
          </a:xfrm>
          <a:solidFill>
            <a:schemeClr val="bg1">
              <a:lumMod val="95000"/>
            </a:schemeClr>
          </a:solidFill>
        </p:spPr>
        <p:txBody>
          <a:bodyPr/>
          <a:lstStyle/>
          <a:p>
            <a:r>
              <a:rPr lang="en-US" dirty="0"/>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77137" y="7118339"/>
            <a:ext cx="2306450" cy="480285"/>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61542" y="7649765"/>
            <a:ext cx="1937787" cy="480285"/>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028763" y="4040509"/>
            <a:ext cx="1937787" cy="2583715"/>
          </a:xfrm>
          <a:solidFill>
            <a:schemeClr val="bg1">
              <a:lumMod val="95000"/>
            </a:schemeClr>
          </a:solidFill>
        </p:spPr>
        <p:txBody>
          <a:bodyPr/>
          <a:lstStyle/>
          <a:p>
            <a:r>
              <a:rPr lang="en-US" dirty="0"/>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92990" y="7138894"/>
            <a:ext cx="2252301" cy="480285"/>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4028760" y="7670320"/>
            <a:ext cx="1948746" cy="480285"/>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643960" y="4040509"/>
            <a:ext cx="1937787" cy="2583715"/>
          </a:xfrm>
          <a:solidFill>
            <a:schemeClr val="bg1">
              <a:lumMod val="95000"/>
            </a:schemeClr>
          </a:solidFill>
        </p:spPr>
        <p:txBody>
          <a:bodyPr/>
          <a:lstStyle/>
          <a:p>
            <a:pPr lvl="1"/>
            <a:r>
              <a:rPr lang="en-US" dirty="0"/>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508187" y="7138894"/>
            <a:ext cx="2239634" cy="480285"/>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643958" y="7670320"/>
            <a:ext cx="1937787" cy="480285"/>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84834" y="4040509"/>
            <a:ext cx="1937787" cy="2583715"/>
          </a:xfrm>
          <a:solidFill>
            <a:schemeClr val="bg1">
              <a:lumMod val="95000"/>
            </a:schemeClr>
          </a:solidFill>
        </p:spPr>
        <p:txBody>
          <a:bodyPr/>
          <a:lstStyle/>
          <a:p>
            <a:r>
              <a:rPr lang="en-US" dirty="0"/>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9049061" y="7118339"/>
            <a:ext cx="2239633" cy="480285"/>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9184831" y="7649765"/>
            <a:ext cx="1937787" cy="480285"/>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700963" y="0"/>
            <a:ext cx="5100639"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2061507" y="5"/>
            <a:ext cx="740094" cy="2413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8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979414" y="1249053"/>
            <a:ext cx="8842772" cy="1855788"/>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971035" y="3400425"/>
            <a:ext cx="1120140" cy="149352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75176" y="5116134"/>
            <a:ext cx="1920240" cy="480285"/>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59626" y="5294860"/>
            <a:ext cx="2160270" cy="480285"/>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437585" y="3400425"/>
            <a:ext cx="1120140" cy="149352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4041726" y="5136689"/>
            <a:ext cx="1920240" cy="480285"/>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926176" y="5315412"/>
            <a:ext cx="2160270" cy="480285"/>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7052782" y="3400425"/>
            <a:ext cx="1120140" cy="1493520"/>
          </a:xfrm>
          <a:solidFill>
            <a:schemeClr val="tx1"/>
          </a:solidFill>
        </p:spPr>
        <p:txBody>
          <a:bodyPr>
            <a:normAutofit/>
          </a:bodyPr>
          <a:lstStyle>
            <a:lvl1pPr marL="0" indent="0">
              <a:buNone/>
              <a:defRPr sz="900">
                <a:solidFill>
                  <a:schemeClr val="bg1"/>
                </a:solidFill>
              </a:defRPr>
            </a:lvl1pPr>
            <a:lvl2pPr marL="457209" indent="0">
              <a:lnSpc>
                <a:spcPct val="100000"/>
              </a:lnSpc>
              <a:buNone/>
              <a:defRPr sz="900">
                <a:solidFill>
                  <a:schemeClr val="bg1"/>
                </a:solidFill>
              </a:defRPr>
            </a:lvl2pPr>
          </a:lstStyle>
          <a:p>
            <a:pPr lvl="0"/>
            <a:r>
              <a:rPr lang="en-US" dirty="0"/>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656923" y="5136689"/>
            <a:ext cx="1920240" cy="480285"/>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528861" y="5315412"/>
            <a:ext cx="2160270" cy="480285"/>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593656" y="3400425"/>
            <a:ext cx="1120140" cy="149352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9197797" y="5116134"/>
            <a:ext cx="1920240" cy="480285"/>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9066154" y="5294860"/>
            <a:ext cx="2160270" cy="480285"/>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971035" y="6002795"/>
            <a:ext cx="1120140" cy="149352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75176" y="7718505"/>
            <a:ext cx="1920240" cy="480285"/>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459626" y="7897230"/>
            <a:ext cx="2160270" cy="480285"/>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437585" y="6002795"/>
            <a:ext cx="1120140" cy="149352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4041726" y="7739060"/>
            <a:ext cx="1920240" cy="480285"/>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926176" y="7917785"/>
            <a:ext cx="2160270" cy="480285"/>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7052782" y="6002795"/>
            <a:ext cx="1120140" cy="1493520"/>
          </a:xfrm>
          <a:solidFill>
            <a:schemeClr val="tx1"/>
          </a:solidFill>
        </p:spPr>
        <p:txBody>
          <a:bodyPr>
            <a:normAutofit/>
          </a:bodyPr>
          <a:lstStyle>
            <a:lvl1pPr marL="0" indent="0">
              <a:buNone/>
              <a:defRPr sz="900">
                <a:solidFill>
                  <a:schemeClr val="bg1"/>
                </a:solidFill>
              </a:defRPr>
            </a:lvl1pPr>
            <a:lvl2pPr marL="457209" indent="0">
              <a:lnSpc>
                <a:spcPct val="100000"/>
              </a:lnSpc>
              <a:buNone/>
              <a:defRPr sz="900">
                <a:solidFill>
                  <a:schemeClr val="bg1"/>
                </a:solidFill>
              </a:defRPr>
            </a:lvl2pPr>
          </a:lstStyle>
          <a:p>
            <a:pPr lvl="0"/>
            <a:r>
              <a:rPr lang="en-US" dirty="0"/>
              <a:t>Click icon to add picture</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656923" y="7739060"/>
            <a:ext cx="1920240" cy="480285"/>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541373" y="7917785"/>
            <a:ext cx="2160270" cy="480285"/>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593656" y="6002795"/>
            <a:ext cx="1120140" cy="1493520"/>
          </a:xfrm>
          <a:solidFill>
            <a:schemeClr val="tx1"/>
          </a:solidFill>
        </p:spPr>
        <p:txBody>
          <a:bodyPr>
            <a:normAutofit/>
          </a:bodyPr>
          <a:lstStyle>
            <a:lvl1pPr marL="0" indent="0">
              <a:lnSpc>
                <a:spcPct val="100000"/>
              </a:lnSpc>
              <a:buNone/>
              <a:defRPr sz="900">
                <a:solidFill>
                  <a:schemeClr val="bg1"/>
                </a:solidFill>
              </a:defRPr>
            </a:lvl1pPr>
          </a:lstStyle>
          <a:p>
            <a:r>
              <a:rPr lang="en-US" dirty="0"/>
              <a:t>Click icon to add picture</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9197797" y="7718505"/>
            <a:ext cx="1920240" cy="480285"/>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9066154" y="7897230"/>
            <a:ext cx="2160270" cy="480285"/>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663539"/>
            <a:ext cx="2160270" cy="230695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1450" y="7253245"/>
            <a:ext cx="1200150" cy="128016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1" y="5"/>
            <a:ext cx="1300164" cy="18592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1" y="5"/>
            <a:ext cx="3980499" cy="1249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979414" y="1249053"/>
            <a:ext cx="8842772" cy="1855788"/>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129219" y="2966099"/>
            <a:ext cx="1949044" cy="2329891"/>
          </a:xfrm>
        </p:spPr>
        <p:txBody>
          <a:bodyPr anchor="t">
            <a:noAutofit/>
          </a:bodyPr>
          <a:lstStyle>
            <a:lvl1pPr marL="0" indent="0" algn="ctr">
              <a:buNone/>
              <a:defRPr sz="1600"/>
            </a:lvl1pPr>
            <a:lvl2pPr marL="457209" indent="0">
              <a:buNone/>
              <a:defRPr sz="1600"/>
            </a:lvl2pPr>
            <a:lvl3pPr marL="914418" indent="0">
              <a:buNone/>
              <a:defRPr sz="1600"/>
            </a:lvl3pPr>
            <a:lvl4pPr marL="1371627" indent="0">
              <a:buNone/>
              <a:defRPr sz="1600"/>
            </a:lvl4pPr>
            <a:lvl5pPr marL="1828837" indent="0">
              <a:buNone/>
              <a:defRPr sz="160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80112" y="5304340"/>
            <a:ext cx="2447263" cy="1126803"/>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80112" y="6250739"/>
            <a:ext cx="2447263" cy="613907"/>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80112" y="7169014"/>
            <a:ext cx="2447263" cy="1194434"/>
          </a:xfrm>
        </p:spPr>
        <p:txBody>
          <a:bodyPr lIns="0" rIns="0">
            <a:normAutofit/>
          </a:bodyPr>
          <a:lstStyle>
            <a:lvl1pPr marL="0" indent="0" algn="ctr">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4001960" y="2966099"/>
            <a:ext cx="1949044" cy="2329891"/>
          </a:xfrm>
        </p:spPr>
        <p:txBody>
          <a:bodyPr anchor="t">
            <a:noAutofit/>
          </a:bodyPr>
          <a:lstStyle>
            <a:lvl1pPr marL="0" indent="0" algn="ctr">
              <a:buNone/>
              <a:defRPr sz="1600"/>
            </a:lvl1pPr>
            <a:lvl2pPr marL="457209" indent="0">
              <a:buNone/>
              <a:defRPr sz="1600"/>
            </a:lvl2pPr>
            <a:lvl3pPr marL="914418" indent="0">
              <a:buNone/>
              <a:defRPr sz="1600"/>
            </a:lvl3pPr>
            <a:lvl4pPr marL="1371627" indent="0">
              <a:buNone/>
              <a:defRPr sz="1600"/>
            </a:lvl4pPr>
            <a:lvl5pPr marL="1828837" indent="0">
              <a:buNone/>
              <a:defRPr sz="160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740801" y="5304340"/>
            <a:ext cx="2459315" cy="1126803"/>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740801" y="6250739"/>
            <a:ext cx="2459315" cy="613907"/>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marL="0" lvl="0" indent="0" algn="l" defTabSz="914418"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740801" y="7169014"/>
            <a:ext cx="2459315" cy="1194434"/>
          </a:xfrm>
        </p:spPr>
        <p:txBody>
          <a:bodyPr lIns="0" rIns="0">
            <a:normAutofit/>
          </a:bodyPr>
          <a:lstStyle>
            <a:lvl1pPr marL="0" indent="0" algn="ctr">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850596" y="2966099"/>
            <a:ext cx="1949044" cy="2329891"/>
          </a:xfrm>
        </p:spPr>
        <p:txBody>
          <a:bodyPr anchor="t">
            <a:noAutofit/>
          </a:bodyPr>
          <a:lstStyle>
            <a:lvl1pPr marL="0" indent="0" algn="ctr">
              <a:buNone/>
              <a:defRPr sz="1600"/>
            </a:lvl1pPr>
            <a:lvl2pPr marL="457209" indent="0">
              <a:buNone/>
              <a:defRPr sz="1600"/>
            </a:lvl2pPr>
            <a:lvl3pPr marL="914418" indent="0">
              <a:buNone/>
              <a:defRPr sz="1600"/>
            </a:lvl3pPr>
            <a:lvl4pPr marL="1371627" indent="0">
              <a:buNone/>
              <a:defRPr sz="1600"/>
            </a:lvl4pPr>
            <a:lvl5pPr marL="1828837" indent="0">
              <a:buNone/>
              <a:defRPr sz="160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613541" y="5304340"/>
            <a:ext cx="2447263" cy="1126803"/>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613541" y="6250739"/>
            <a:ext cx="2447263" cy="613907"/>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613541" y="7169014"/>
            <a:ext cx="2447263" cy="1194434"/>
          </a:xfrm>
        </p:spPr>
        <p:txBody>
          <a:bodyPr lIns="0" rIns="0">
            <a:normAutofit/>
          </a:bodyPr>
          <a:lstStyle>
            <a:lvl1pPr marL="0" indent="0" algn="ctr">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723337" y="2966099"/>
            <a:ext cx="1949044" cy="2329891"/>
          </a:xfrm>
        </p:spPr>
        <p:txBody>
          <a:bodyPr anchor="t">
            <a:noAutofit/>
          </a:bodyPr>
          <a:lstStyle>
            <a:lvl1pPr marL="0" indent="0" algn="ctr">
              <a:buNone/>
              <a:defRPr sz="1600"/>
            </a:lvl1pPr>
            <a:lvl2pPr marL="457209" indent="0">
              <a:buNone/>
              <a:defRPr sz="1600"/>
            </a:lvl2pPr>
            <a:lvl3pPr marL="914418" indent="0">
              <a:buNone/>
              <a:defRPr sz="1600"/>
            </a:lvl3pPr>
            <a:lvl4pPr marL="1371627" indent="0">
              <a:buNone/>
              <a:defRPr sz="1600"/>
            </a:lvl4pPr>
            <a:lvl5pPr marL="1828837" indent="0">
              <a:buNone/>
              <a:defRPr sz="160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474228" y="5303845"/>
            <a:ext cx="2447263" cy="1126803"/>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474228" y="6250241"/>
            <a:ext cx="2447263" cy="613907"/>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474228" y="7168517"/>
            <a:ext cx="2447263" cy="1194434"/>
          </a:xfrm>
        </p:spPr>
        <p:txBody>
          <a:bodyPr lIns="0" rIns="0">
            <a:normAutofit/>
          </a:bodyPr>
          <a:lstStyle>
            <a:lvl1pPr marL="0" indent="0" algn="ctr">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750719" y="2340294"/>
            <a:ext cx="5367339" cy="1686877"/>
          </a:xfrm>
        </p:spPr>
        <p:txBody>
          <a:bodyPr anchor="b">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750719" y="5155566"/>
            <a:ext cx="5367339" cy="2135823"/>
          </a:xfrm>
        </p:spPr>
        <p:txBody>
          <a:bodyPr anchor="b">
            <a:normAutofit/>
          </a:bodyPr>
          <a:lstStyle>
            <a:lvl1pPr marL="0" indent="0">
              <a:lnSpc>
                <a:spcPct val="100000"/>
              </a:lnSpc>
              <a:buNone/>
              <a:defRPr sz="1400" spc="50" baseline="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1" y="1226825"/>
            <a:ext cx="5000625" cy="2280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770347" y="5"/>
            <a:ext cx="2230280" cy="72609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80110" y="8898895"/>
            <a:ext cx="2880360" cy="51117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240530" y="8898895"/>
            <a:ext cx="4320540" cy="51117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9041130" y="8898895"/>
            <a:ext cx="2880360" cy="51117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15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763259" y="0"/>
            <a:ext cx="7038344" cy="96012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400177" y="1428628"/>
            <a:ext cx="3330416" cy="1855788"/>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400177" y="4093850"/>
            <a:ext cx="3330416" cy="3527108"/>
          </a:xfrm>
        </p:spPr>
        <p:txBody>
          <a:bodyPr>
            <a:normAutofit/>
          </a:bodyPr>
          <a:lstStyle>
            <a:lvl1pPr marL="0" indent="0">
              <a:lnSpc>
                <a:spcPct val="120000"/>
              </a:lnSpc>
              <a:spcBef>
                <a:spcPts val="1000"/>
              </a:spcBef>
              <a:buNone/>
              <a:defRPr sz="1400" baseline="0">
                <a:solidFill>
                  <a:schemeClr val="bg1"/>
                </a:solidFill>
              </a:defRPr>
            </a:lvl1pPr>
            <a:lvl2pPr marL="457209" indent="0">
              <a:lnSpc>
                <a:spcPct val="120000"/>
              </a:lnSpc>
              <a:spcBef>
                <a:spcPts val="1000"/>
              </a:spcBef>
              <a:buNone/>
              <a:defRPr sz="1400" baseline="0">
                <a:solidFill>
                  <a:schemeClr val="bg1"/>
                </a:solidFill>
              </a:defRPr>
            </a:lvl2pPr>
            <a:lvl3pPr marL="914418" indent="0">
              <a:lnSpc>
                <a:spcPct val="120000"/>
              </a:lnSpc>
              <a:spcBef>
                <a:spcPts val="1000"/>
              </a:spcBef>
              <a:buNone/>
              <a:defRPr sz="1400" baseline="0">
                <a:solidFill>
                  <a:schemeClr val="bg1"/>
                </a:solidFill>
              </a:defRPr>
            </a:lvl3pPr>
            <a:lvl4pPr marL="1371627" indent="0">
              <a:lnSpc>
                <a:spcPct val="120000"/>
              </a:lnSpc>
              <a:spcBef>
                <a:spcPts val="1000"/>
              </a:spcBef>
              <a:buNone/>
              <a:defRPr sz="1400" baseline="0">
                <a:solidFill>
                  <a:schemeClr val="bg1"/>
                </a:solidFill>
              </a:defRPr>
            </a:lvl4pPr>
            <a:lvl5pPr marL="1828837" indent="0">
              <a:lnSpc>
                <a:spcPct val="120000"/>
              </a:lnSpc>
              <a:spcBef>
                <a:spcPts val="1000"/>
              </a:spcBef>
              <a:buNone/>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400178" y="8898895"/>
            <a:ext cx="1034415" cy="51117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803380" y="8898894"/>
            <a:ext cx="2606985" cy="511175"/>
          </a:xfrm>
        </p:spPr>
        <p:txBody>
          <a:bodyPr/>
          <a:lstStyle>
            <a:lvl1pPr>
              <a:defRPr sz="900"/>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813120" y="8898895"/>
            <a:ext cx="1036930" cy="51117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63127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480561" y="2262035"/>
            <a:ext cx="4388550" cy="2134629"/>
          </a:xfrm>
        </p:spPr>
        <p:txBody>
          <a:bodyPr anchor="b">
            <a:noAutofit/>
          </a:bodyPr>
          <a:lstStyle>
            <a:lvl1pPr algn="l">
              <a:defRPr sz="32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480561" y="4533349"/>
            <a:ext cx="4388550" cy="2805825"/>
          </a:xfrm>
        </p:spPr>
        <p:txBody>
          <a:bodyPr>
            <a:normAutofit/>
          </a:bodyPr>
          <a:lstStyle>
            <a:lvl1pPr marL="0" indent="0" algn="l">
              <a:lnSpc>
                <a:spcPct val="150000"/>
              </a:lnSpc>
              <a:buNone/>
              <a:defRPr sz="1400" spc="50" baseline="0">
                <a:solidFill>
                  <a:schemeClr val="bg1"/>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335786" cy="96012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480561" y="8898895"/>
            <a:ext cx="1863090" cy="51117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803710" y="8898895"/>
            <a:ext cx="2794635" cy="51117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10058401" y="8898895"/>
            <a:ext cx="1863090" cy="51117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935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219579" y="0"/>
            <a:ext cx="10582022" cy="96012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sz="2117"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80112" y="7713188"/>
            <a:ext cx="4286250" cy="820103"/>
          </a:xfrm>
        </p:spPr>
        <p:txBody>
          <a:bodyPr>
            <a:normAutofit/>
          </a:bodyPr>
          <a:lstStyle>
            <a:lvl1pPr>
              <a:defRPr lang="en-US" sz="2800" kern="1200" cap="all"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55735" y="2073593"/>
            <a:ext cx="2248852" cy="720090"/>
          </a:xfrm>
        </p:spPr>
        <p:txBody>
          <a:bodyPr anchor="ctr">
            <a:noAutofit/>
          </a:bodyPr>
          <a:lstStyle>
            <a:lvl1pPr marL="0" indent="0" algn="r">
              <a:buNone/>
              <a:defRPr sz="1600" cap="all" spc="150" baseline="0"/>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50094" y="3580448"/>
            <a:ext cx="2248852" cy="720090"/>
          </a:xfrm>
        </p:spPr>
        <p:txBody>
          <a:bodyPr anchor="ctr">
            <a:noAutofit/>
          </a:bodyPr>
          <a:lstStyle>
            <a:lvl1pPr marL="0" indent="0" algn="r">
              <a:buNone/>
              <a:defRPr sz="1600" cap="all" spc="150"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86841" y="5087303"/>
            <a:ext cx="2248852" cy="720090"/>
          </a:xfrm>
        </p:spPr>
        <p:txBody>
          <a:bodyPr anchor="ctr">
            <a:noAutofit/>
          </a:bodyPr>
          <a:lstStyle>
            <a:lvl1pPr marL="0" indent="0" algn="r">
              <a:buNone/>
              <a:defRPr sz="1600" cap="all" spc="150"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2000251" y="6594160"/>
            <a:ext cx="2248852" cy="720090"/>
          </a:xfrm>
        </p:spPr>
        <p:txBody>
          <a:bodyPr anchor="ctr">
            <a:noAutofit/>
          </a:bodyPr>
          <a:lstStyle>
            <a:lvl1pPr marL="0" indent="0" algn="r">
              <a:buNone/>
              <a:defRPr sz="1600" cap="all" spc="150"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621614" y="2232269"/>
            <a:ext cx="5816050" cy="1415179"/>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5235332" y="3742659"/>
            <a:ext cx="5816050" cy="1415179"/>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855785" y="5257553"/>
            <a:ext cx="5816050" cy="1415179"/>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484045" y="6754202"/>
            <a:ext cx="5816050" cy="1415179"/>
          </a:xfrm>
        </p:spPr>
        <p:txBody>
          <a:bodyPr anchor="t">
            <a:normAutofit/>
          </a:bodyPr>
          <a:lstStyle>
            <a:lvl1pPr marL="0" indent="0" algn="l">
              <a:lnSpc>
                <a:spcPct val="100000"/>
              </a:lnSpc>
              <a:buNone/>
              <a:defRPr sz="1400" spc="50"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571192" y="7033506"/>
            <a:ext cx="1588872"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947913" y="5527831"/>
            <a:ext cx="1588872"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332128" y="4021760"/>
            <a:ext cx="1588872"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715578" y="2514516"/>
            <a:ext cx="1588872"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484043" y="8898895"/>
            <a:ext cx="1899148" cy="511175"/>
          </a:xfrm>
        </p:spPr>
        <p:txBody>
          <a:bodyPr/>
          <a:lstStyle>
            <a:lvl1pPr>
              <a:defRPr sz="900"/>
            </a:lvl1pPr>
          </a:lstStyle>
          <a:p>
            <a:pPr algn="l"/>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1351420" y="8898895"/>
            <a:ext cx="570071" cy="51117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979414" y="1249053"/>
            <a:ext cx="8842772" cy="1855788"/>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560198" y="3588377"/>
            <a:ext cx="4233542" cy="51117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559949" y="4298487"/>
            <a:ext cx="4232583" cy="1480231"/>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7006657" y="3588377"/>
            <a:ext cx="4233542" cy="51117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18"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7006800" y="4298487"/>
            <a:ext cx="4232583" cy="1480231"/>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560197" y="6047208"/>
            <a:ext cx="4233542" cy="51117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18"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560734" y="6757320"/>
            <a:ext cx="4232583" cy="1480231"/>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7006264" y="6047208"/>
            <a:ext cx="4233542" cy="51117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18"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7006800" y="6757320"/>
            <a:ext cx="4232583" cy="1480231"/>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9122808" y="5"/>
            <a:ext cx="3678793" cy="32941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10206993" y="0"/>
            <a:ext cx="2594610" cy="377864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84198" y="5818972"/>
            <a:ext cx="3296412" cy="1855788"/>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6218368" y="2142894"/>
            <a:ext cx="5704864" cy="51117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6217921" y="2604084"/>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6218368" y="3682608"/>
            <a:ext cx="5704864" cy="51117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6217921" y="4143798"/>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6218368" y="5222323"/>
            <a:ext cx="5704864" cy="51117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6217921" y="5683513"/>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6216112" y="6762039"/>
            <a:ext cx="5704864" cy="51117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6215665" y="7223229"/>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6215665" y="8898895"/>
            <a:ext cx="994892" cy="51117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520055" y="8898895"/>
            <a:ext cx="3406140" cy="51117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1235692" y="8898895"/>
            <a:ext cx="685800" cy="51117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928" y="3"/>
            <a:ext cx="5141572" cy="614032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430179" y="2340294"/>
            <a:ext cx="5367339" cy="16868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430179" y="5125085"/>
            <a:ext cx="5367339" cy="2135823"/>
          </a:xfrm>
        </p:spPr>
        <p:txBody>
          <a:bodyPr>
            <a:normAutofit/>
          </a:bodyPr>
          <a:lstStyle>
            <a:lvl1pPr marL="0" indent="0">
              <a:lnSpc>
                <a:spcPct val="100000"/>
              </a:lnSpc>
              <a:buNone/>
              <a:defRPr sz="1400" spc="50" baseline="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551197" y="2095817"/>
            <a:ext cx="32504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7300913" y="-35561"/>
            <a:ext cx="3980499" cy="966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80110" y="8898895"/>
            <a:ext cx="2880360" cy="51117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485689" y="8898895"/>
            <a:ext cx="1830229" cy="51117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9041130" y="8898895"/>
            <a:ext cx="2880360" cy="51117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7340917" y="3599734"/>
            <a:ext cx="4388550" cy="2401743"/>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 y="1160145"/>
            <a:ext cx="6170771" cy="728091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5860734" cy="96012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6216180" y="1613885"/>
            <a:ext cx="5703570" cy="118482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320290" y="0"/>
            <a:ext cx="2560320" cy="9601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6218368" y="3457326"/>
            <a:ext cx="5704864" cy="51117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6217921" y="3918516"/>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6218368" y="4997038"/>
            <a:ext cx="5704864" cy="51117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6217921" y="5458230"/>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6218368" y="6536755"/>
            <a:ext cx="5704864" cy="51117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6217921" y="6997945"/>
            <a:ext cx="5703570" cy="78113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6215665" y="8898895"/>
            <a:ext cx="994892" cy="511175"/>
          </a:xfrm>
        </p:spPr>
        <p:txBody>
          <a:bodyPr/>
          <a:lstStyle>
            <a:lvl1pPr>
              <a:defRPr sz="90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520055" y="8898895"/>
            <a:ext cx="3406140" cy="51117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1235692" y="8898895"/>
            <a:ext cx="685800" cy="51117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979414" y="1249053"/>
            <a:ext cx="8842772" cy="1855788"/>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05261" y="3887710"/>
            <a:ext cx="3026599" cy="1153477"/>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305261" y="5368453"/>
            <a:ext cx="3026599" cy="2797014"/>
          </a:xfrm>
        </p:spPr>
        <p:txBody>
          <a:bodyPr>
            <a:normAutofit/>
          </a:bodyPr>
          <a:lstStyle>
            <a:lvl1pPr marL="0" indent="0">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880051" y="3887710"/>
            <a:ext cx="3041505" cy="1153477"/>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marL="0" lvl="0" indent="0" algn="l" defTabSz="914418"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880051" y="5368453"/>
            <a:ext cx="3041505" cy="2797014"/>
          </a:xfrm>
        </p:spPr>
        <p:txBody>
          <a:bodyPr>
            <a:normAutofit/>
          </a:bodyPr>
          <a:lstStyle>
            <a:lvl1pPr marL="0" indent="0">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1" y="0"/>
            <a:ext cx="1300164" cy="434721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1" y="0"/>
            <a:ext cx="2350295" cy="3467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469745" y="3887710"/>
            <a:ext cx="3026599" cy="1153477"/>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469745" y="5368453"/>
            <a:ext cx="3026599" cy="2797014"/>
          </a:xfrm>
        </p:spPr>
        <p:txBody>
          <a:bodyPr>
            <a:normAutofit/>
          </a:bodyPr>
          <a:lstStyle>
            <a:lvl1pPr marL="0" indent="0">
              <a:lnSpc>
                <a:spcPct val="100000"/>
              </a:lnSpc>
              <a:buNone/>
              <a:defRPr sz="1400" spc="50" baseline="0"/>
            </a:lvl1pPr>
            <a:lvl2pPr marL="457209" indent="0">
              <a:lnSpc>
                <a:spcPct val="100000"/>
              </a:lnSpc>
              <a:buNone/>
              <a:defRPr sz="1400" spc="50" baseline="0"/>
            </a:lvl2pPr>
            <a:lvl3pPr marL="914418" indent="0">
              <a:lnSpc>
                <a:spcPct val="100000"/>
              </a:lnSpc>
              <a:buNone/>
              <a:defRPr sz="1400" spc="50" baseline="0"/>
            </a:lvl3pPr>
            <a:lvl4pPr marL="1371627" indent="0">
              <a:lnSpc>
                <a:spcPct val="100000"/>
              </a:lnSpc>
              <a:buNone/>
              <a:defRPr sz="1400" spc="50" baseline="0"/>
            </a:lvl4pPr>
            <a:lvl5pPr marL="1828837"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80110" y="511180"/>
            <a:ext cx="11041380" cy="18557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80110" y="8898895"/>
            <a:ext cx="2880360" cy="51117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240530" y="8898895"/>
            <a:ext cx="4320540" cy="51117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9041130" y="8898895"/>
            <a:ext cx="2880360" cy="51117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700" r:id="rId12"/>
    <p:sldLayoutId id="2147483679" r:id="rId13"/>
    <p:sldLayoutId id="2147483692" r:id="rId14"/>
    <p:sldLayoutId id="2147483681" r:id="rId15"/>
    <p:sldLayoutId id="2147483674" r:id="rId16"/>
    <p:sldLayoutId id="2147483675" r:id="rId17"/>
    <p:sldLayoutId id="2147483696" r:id="rId18"/>
    <p:sldLayoutId id="2147483677" r:id="rId19"/>
    <p:sldLayoutId id="2147483678" r:id="rId20"/>
  </p:sldLayoutIdLst>
  <p:hf hdr="0"/>
  <p:txStyles>
    <p:titleStyle>
      <a:lvl1pPr algn="l" defTabSz="914418"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B75A8-764A-78CB-CC9F-47ADBC10CEB1}"/>
              </a:ext>
            </a:extLst>
          </p:cNvPr>
          <p:cNvPicPr>
            <a:picLocks noChangeAspect="1"/>
          </p:cNvPicPr>
          <p:nvPr/>
        </p:nvPicPr>
        <p:blipFill>
          <a:blip r:embed="rId2"/>
          <a:stretch>
            <a:fillRect/>
          </a:stretch>
        </p:blipFill>
        <p:spPr>
          <a:xfrm>
            <a:off x="9675150" y="7549737"/>
            <a:ext cx="3000281" cy="1667293"/>
          </a:xfrm>
          <a:prstGeom prst="rect">
            <a:avLst/>
          </a:prstGeom>
        </p:spPr>
      </p:pic>
      <p:sp>
        <p:nvSpPr>
          <p:cNvPr id="10" name="Text Placeholder 9">
            <a:extLst>
              <a:ext uri="{FF2B5EF4-FFF2-40B4-BE49-F238E27FC236}">
                <a16:creationId xmlns:a16="http://schemas.microsoft.com/office/drawing/2014/main" id="{7F39C97C-2DDC-4706-B96C-B02FAE53A426}"/>
              </a:ext>
            </a:extLst>
          </p:cNvPr>
          <p:cNvSpPr>
            <a:spLocks noGrp="1"/>
          </p:cNvSpPr>
          <p:nvPr>
            <p:ph type="body" sz="quarter" idx="28"/>
          </p:nvPr>
        </p:nvSpPr>
        <p:spPr>
          <a:xfrm>
            <a:off x="410308" y="448822"/>
            <a:ext cx="6221164" cy="8134735"/>
          </a:xfrm>
        </p:spPr>
        <p:txBody>
          <a:bodyPr>
            <a:normAutofit/>
          </a:bodyPr>
          <a:lstStyle/>
          <a:p>
            <a:r>
              <a:rPr lang="en-US" sz="1600" b="1" spc="150" dirty="0">
                <a:latin typeface="Calibri" panose="020F0502020204030204" pitchFamily="34" charset="0"/>
                <a:ea typeface="+mj-ea"/>
                <a:cs typeface="Calibri" panose="020F0502020204030204" pitchFamily="34" charset="0"/>
              </a:rPr>
              <a:t>SDCC Palmerstown Depot – Dublin 20</a:t>
            </a:r>
          </a:p>
          <a:p>
            <a:endParaRPr lang="en-GB" sz="1300" b="1" spc="150" dirty="0">
              <a:latin typeface="Calibri" panose="020F0502020204030204" pitchFamily="34" charset="0"/>
              <a:ea typeface="+mj-ea"/>
              <a:cs typeface="Calibri" panose="020F0502020204030204" pitchFamily="34" charset="0"/>
            </a:endParaRPr>
          </a:p>
          <a:p>
            <a:r>
              <a:rPr lang="en-GB" sz="1300" spc="150" dirty="0">
                <a:latin typeface="Calibri" panose="020F0502020204030204" pitchFamily="34" charset="0"/>
                <a:ea typeface="+mj-ea"/>
                <a:cs typeface="Calibri" panose="020F0502020204030204" pitchFamily="34" charset="0"/>
              </a:rPr>
              <a:t>Proposed Development:</a:t>
            </a:r>
          </a:p>
          <a:p>
            <a:pPr marL="139700" algn="just"/>
            <a:r>
              <a:rPr lang="en-IE" sz="1300" i="1" spc="150" dirty="0">
                <a:latin typeface="Calibri" panose="020F0502020204030204" pitchFamily="34" charset="0"/>
                <a:ea typeface="+mj-ea"/>
                <a:cs typeface="Calibri" panose="020F0502020204030204" pitchFamily="34" charset="0"/>
              </a:rPr>
              <a:t>‘Additional salt barn, new mechanical services depot and 2no. new diesel pumps with associated underground fuel storage tanks at the existing Palmerstown Depot, adjoining the Deadman’s Inn, Old Lucan Road, Dublin 20.’</a:t>
            </a:r>
          </a:p>
          <a:p>
            <a:endParaRPr lang="en-IE" sz="1300" spc="150" dirty="0">
              <a:latin typeface="Calibri" panose="020F0502020204030204" pitchFamily="34" charset="0"/>
              <a:ea typeface="+mj-ea"/>
              <a:cs typeface="Calibri" panose="020F0502020204030204" pitchFamily="34" charset="0"/>
            </a:endParaRPr>
          </a:p>
          <a:p>
            <a:r>
              <a:rPr lang="en-IE" sz="1300" spc="150" dirty="0">
                <a:latin typeface="Calibri" panose="020F0502020204030204" pitchFamily="34" charset="0"/>
                <a:ea typeface="+mj-ea"/>
                <a:cs typeface="Calibri" panose="020F0502020204030204" pitchFamily="34" charset="0"/>
              </a:rPr>
              <a:t>Proposed Salt Barn:</a:t>
            </a:r>
          </a:p>
          <a:p>
            <a:pPr marL="342900" lvl="0" indent="-342900" algn="just">
              <a:buFont typeface="Symbol" panose="05050102010706020507" pitchFamily="18" charset="2"/>
              <a:buChar char=""/>
            </a:pPr>
            <a:r>
              <a:rPr lang="en-IE" sz="1300" spc="150" dirty="0">
                <a:latin typeface="Calibri" panose="020F0502020204030204" pitchFamily="34" charset="0"/>
                <a:ea typeface="+mj-ea"/>
                <a:cs typeface="Calibri" panose="020F0502020204030204" pitchFamily="34" charset="0"/>
              </a:rPr>
              <a:t>Construction of an additional Salt Barn (16m x 16m internally, designed to meet or exceed the existing salt barn design and specifications) </a:t>
            </a:r>
          </a:p>
          <a:p>
            <a:endParaRPr lang="en-IE" sz="1300" spc="150" dirty="0">
              <a:latin typeface="Calibri" panose="020F0502020204030204" pitchFamily="34" charset="0"/>
              <a:ea typeface="+mj-ea"/>
              <a:cs typeface="Calibri" panose="020F0502020204030204" pitchFamily="34" charset="0"/>
            </a:endParaRPr>
          </a:p>
          <a:p>
            <a:r>
              <a:rPr lang="en-IE" sz="1300" spc="150" dirty="0">
                <a:latin typeface="Calibri" panose="020F0502020204030204" pitchFamily="34" charset="0"/>
                <a:ea typeface="+mj-ea"/>
                <a:cs typeface="Calibri" panose="020F0502020204030204" pitchFamily="34" charset="0"/>
              </a:rPr>
              <a:t>Proposed Mechanical Services Depot:</a:t>
            </a:r>
          </a:p>
          <a:p>
            <a:pPr marL="285750" indent="-285750">
              <a:buFont typeface="Arial" panose="020B0604020202020204" pitchFamily="34" charset="0"/>
              <a:buChar char="•"/>
            </a:pPr>
            <a:r>
              <a:rPr lang="en-IE" sz="1300" spc="150" dirty="0">
                <a:latin typeface="Calibri" panose="020F0502020204030204" pitchFamily="34" charset="0"/>
                <a:ea typeface="+mj-ea"/>
                <a:cs typeface="Calibri" panose="020F0502020204030204" pitchFamily="34" charset="0"/>
              </a:rPr>
              <a:t>New 5 bay vehicle maintenance workshop (450 </a:t>
            </a:r>
            <a:r>
              <a:rPr lang="en-IE" sz="1300" spc="150" dirty="0" err="1">
                <a:latin typeface="Calibri" panose="020F0502020204030204" pitchFamily="34" charset="0"/>
                <a:ea typeface="+mj-ea"/>
                <a:cs typeface="Calibri" panose="020F0502020204030204" pitchFamily="34" charset="0"/>
              </a:rPr>
              <a:t>sq</a:t>
            </a:r>
            <a:r>
              <a:rPr lang="en-IE" sz="1300" spc="150" dirty="0">
                <a:latin typeface="Calibri" panose="020F0502020204030204" pitchFamily="34" charset="0"/>
                <a:ea typeface="+mj-ea"/>
                <a:cs typeface="Calibri" panose="020F0502020204030204" pitchFamily="34" charset="0"/>
              </a:rPr>
              <a:t> m)</a:t>
            </a:r>
          </a:p>
          <a:p>
            <a:pPr marL="285750" indent="-285750">
              <a:buFont typeface="Arial" panose="020B0604020202020204" pitchFamily="34" charset="0"/>
              <a:buChar char="•"/>
            </a:pPr>
            <a:r>
              <a:rPr lang="en-IE" sz="1300" spc="150" dirty="0">
                <a:latin typeface="Calibri" panose="020F0502020204030204" pitchFamily="34" charset="0"/>
                <a:ea typeface="+mj-ea"/>
                <a:cs typeface="Calibri" panose="020F0502020204030204" pitchFamily="34" charset="0"/>
              </a:rPr>
              <a:t>New offices, sanitary facilities &amp; store (187 </a:t>
            </a:r>
            <a:r>
              <a:rPr lang="en-IE" sz="1300" spc="150" dirty="0" err="1">
                <a:latin typeface="Calibri" panose="020F0502020204030204" pitchFamily="34" charset="0"/>
                <a:ea typeface="+mj-ea"/>
                <a:cs typeface="Calibri" panose="020F0502020204030204" pitchFamily="34" charset="0"/>
              </a:rPr>
              <a:t>sq</a:t>
            </a:r>
            <a:r>
              <a:rPr lang="en-IE" sz="1300" spc="150" dirty="0">
                <a:latin typeface="Calibri" panose="020F0502020204030204" pitchFamily="34" charset="0"/>
                <a:ea typeface="+mj-ea"/>
                <a:cs typeface="Calibri" panose="020F0502020204030204" pitchFamily="34" charset="0"/>
              </a:rPr>
              <a:t> m)</a:t>
            </a:r>
          </a:p>
          <a:p>
            <a:pPr marL="285750" indent="-285750">
              <a:buFont typeface="Arial" panose="020B0604020202020204" pitchFamily="34" charset="0"/>
              <a:buChar char="•"/>
            </a:pPr>
            <a:r>
              <a:rPr lang="en-IE" sz="1300" spc="150" dirty="0">
                <a:latin typeface="Calibri" panose="020F0502020204030204" pitchFamily="34" charset="0"/>
                <a:ea typeface="+mj-ea"/>
                <a:cs typeface="Calibri" panose="020F0502020204030204" pitchFamily="34" charset="0"/>
              </a:rPr>
              <a:t>New canteen (38 </a:t>
            </a:r>
            <a:r>
              <a:rPr lang="en-IE" sz="1300" spc="150" dirty="0" err="1">
                <a:latin typeface="Calibri" panose="020F0502020204030204" pitchFamily="34" charset="0"/>
                <a:ea typeface="+mj-ea"/>
                <a:cs typeface="Calibri" panose="020F0502020204030204" pitchFamily="34" charset="0"/>
              </a:rPr>
              <a:t>sq</a:t>
            </a:r>
            <a:r>
              <a:rPr lang="en-IE" sz="1300" spc="150" dirty="0">
                <a:latin typeface="Calibri" panose="020F0502020204030204" pitchFamily="34" charset="0"/>
                <a:ea typeface="+mj-ea"/>
                <a:cs typeface="Calibri" panose="020F0502020204030204" pitchFamily="34" charset="0"/>
              </a:rPr>
              <a:t> m)</a:t>
            </a:r>
          </a:p>
          <a:p>
            <a:endParaRPr lang="en-IE" sz="1300" spc="150" dirty="0">
              <a:latin typeface="Calibri" panose="020F0502020204030204" pitchFamily="34" charset="0"/>
              <a:ea typeface="+mj-ea"/>
              <a:cs typeface="Calibri" panose="020F0502020204030204" pitchFamily="34" charset="0"/>
            </a:endParaRPr>
          </a:p>
          <a:p>
            <a:r>
              <a:rPr lang="en-IE" sz="1300" spc="150" dirty="0">
                <a:latin typeface="Calibri" panose="020F0502020204030204" pitchFamily="34" charset="0"/>
                <a:ea typeface="+mj-ea"/>
                <a:cs typeface="Calibri" panose="020F0502020204030204" pitchFamily="34" charset="0"/>
              </a:rPr>
              <a:t>Site:</a:t>
            </a:r>
          </a:p>
          <a:p>
            <a:pPr marL="342900" indent="-342900">
              <a:buFont typeface="Arial" panose="020B0604020202020204" pitchFamily="34" charset="0"/>
              <a:buChar char="•"/>
            </a:pPr>
            <a:r>
              <a:rPr lang="en-IE" sz="1300" spc="150" dirty="0">
                <a:latin typeface="Calibri" panose="020F0502020204030204" pitchFamily="34" charset="0"/>
                <a:ea typeface="+mj-ea"/>
                <a:cs typeface="Calibri" panose="020F0502020204030204" pitchFamily="34" charset="0"/>
              </a:rPr>
              <a:t>New site entrance</a:t>
            </a:r>
          </a:p>
          <a:p>
            <a:pPr marL="342900" indent="-342900">
              <a:buFont typeface="Arial" panose="020B0604020202020204" pitchFamily="34" charset="0"/>
              <a:buChar char="•"/>
            </a:pPr>
            <a:r>
              <a:rPr lang="en-IE" sz="1300" spc="150" dirty="0">
                <a:latin typeface="Calibri" panose="020F0502020204030204" pitchFamily="34" charset="0"/>
                <a:ea typeface="+mj-ea"/>
                <a:cs typeface="Calibri" panose="020F0502020204030204" pitchFamily="34" charset="0"/>
              </a:rPr>
              <a:t>2no. new diesel pumps with associated underground fuel storage tanks.</a:t>
            </a:r>
          </a:p>
          <a:p>
            <a:pPr marL="342900" indent="-342900">
              <a:buFont typeface="Arial" panose="020B0604020202020204" pitchFamily="34" charset="0"/>
              <a:buChar char="•"/>
            </a:pPr>
            <a:r>
              <a:rPr lang="en-IE" sz="1300" spc="150" dirty="0">
                <a:latin typeface="Calibri" panose="020F0502020204030204" pitchFamily="34" charset="0"/>
                <a:ea typeface="+mj-ea"/>
                <a:cs typeface="Calibri" panose="020F0502020204030204" pitchFamily="34" charset="0"/>
              </a:rPr>
              <a:t>Approx. 40 spaces on the site for parking of plant and cars</a:t>
            </a:r>
          </a:p>
          <a:p>
            <a:pPr marL="342900" indent="-342900">
              <a:buFont typeface="Arial" panose="020B0604020202020204" pitchFamily="34" charset="0"/>
              <a:buChar char="•"/>
            </a:pPr>
            <a:r>
              <a:rPr lang="en-IE" sz="1300" spc="150" dirty="0">
                <a:latin typeface="Calibri" panose="020F0502020204030204" pitchFamily="34" charset="0"/>
                <a:ea typeface="+mj-ea"/>
                <a:cs typeface="Calibri" panose="020F0502020204030204" pitchFamily="34" charset="0"/>
              </a:rPr>
              <a:t>New Wastewater Treatment System and percolation area to EPA guidelines</a:t>
            </a:r>
          </a:p>
          <a:p>
            <a:pPr marL="342900" indent="-342900">
              <a:buFont typeface="Arial" panose="020B0604020202020204" pitchFamily="34" charset="0"/>
              <a:buChar char="•"/>
            </a:pPr>
            <a:endParaRPr lang="en-IE" sz="1600" spc="150" dirty="0">
              <a:latin typeface="Calibri" panose="020F0502020204030204" pitchFamily="34" charset="0"/>
              <a:ea typeface="+mj-ea"/>
              <a:cs typeface="Calibri" panose="020F0502020204030204" pitchFamily="34" charset="0"/>
            </a:endParaRPr>
          </a:p>
          <a:p>
            <a:endParaRPr lang="en-IE" sz="2000" spc="150" dirty="0">
              <a:latin typeface="+mj-lt"/>
              <a:ea typeface="+mj-ea"/>
              <a:cs typeface="+mj-cs"/>
            </a:endParaRPr>
          </a:p>
          <a:p>
            <a:pPr marL="342900" indent="-342900">
              <a:buFont typeface="Arial" panose="020B0604020202020204" pitchFamily="34" charset="0"/>
              <a:buChar char="•"/>
            </a:pPr>
            <a:endParaRPr lang="en-IE" sz="2000" spc="150" dirty="0">
              <a:latin typeface="+mj-lt"/>
              <a:ea typeface="+mj-ea"/>
              <a:cs typeface="+mj-cs"/>
            </a:endParaRPr>
          </a:p>
          <a:p>
            <a:pPr marL="342900" indent="-342900">
              <a:buFont typeface="Arial" panose="020B0604020202020204" pitchFamily="34" charset="0"/>
              <a:buChar char="•"/>
            </a:pPr>
            <a:endParaRPr lang="en-IE" sz="2000" spc="150" dirty="0">
              <a:latin typeface="+mj-lt"/>
              <a:ea typeface="+mj-ea"/>
              <a:cs typeface="+mj-cs"/>
            </a:endParaRPr>
          </a:p>
        </p:txBody>
      </p:sp>
      <p:sp>
        <p:nvSpPr>
          <p:cNvPr id="22" name="Slide Number Placeholder 21">
            <a:extLst>
              <a:ext uri="{FF2B5EF4-FFF2-40B4-BE49-F238E27FC236}">
                <a16:creationId xmlns:a16="http://schemas.microsoft.com/office/drawing/2014/main" id="{5D1BD041-3428-4D62-934F-F3FF6D36F90F}"/>
              </a:ext>
            </a:extLst>
          </p:cNvPr>
          <p:cNvSpPr>
            <a:spLocks noGrp="1"/>
          </p:cNvSpPr>
          <p:nvPr>
            <p:ph type="sldNum" sz="quarter" idx="22"/>
          </p:nvPr>
        </p:nvSpPr>
        <p:spPr>
          <a:xfrm>
            <a:off x="11648795" y="8755857"/>
            <a:ext cx="653143" cy="365125"/>
          </a:xfrm>
        </p:spPr>
        <p:txBody>
          <a:bodyPr/>
          <a:lstStyle/>
          <a:p>
            <a:fld id="{B5CEABB6-07DC-46E8-9B57-56EC44A396E5}" type="slidenum">
              <a:rPr lang="en-US" smtClean="0"/>
              <a:pPr/>
              <a:t>1</a:t>
            </a:fld>
            <a:endParaRPr lang="en-US" dirty="0"/>
          </a:p>
        </p:txBody>
      </p:sp>
      <p:pic>
        <p:nvPicPr>
          <p:cNvPr id="7" name="Picture 6" descr="Diagram, engineering drawing&#10;&#10;Description automatically generated">
            <a:extLst>
              <a:ext uri="{FF2B5EF4-FFF2-40B4-BE49-F238E27FC236}">
                <a16:creationId xmlns:a16="http://schemas.microsoft.com/office/drawing/2014/main" id="{D2E12CAE-C6FA-E21D-F709-C7C2F7921C13}"/>
              </a:ext>
            </a:extLst>
          </p:cNvPr>
          <p:cNvPicPr>
            <a:picLocks noChangeAspect="1"/>
          </p:cNvPicPr>
          <p:nvPr/>
        </p:nvPicPr>
        <p:blipFill rotWithShape="1">
          <a:blip r:embed="rId3">
            <a:alphaModFix amt="60000"/>
          </a:blip>
          <a:srcRect l="8517" t="3262" r="73493" b="87663"/>
          <a:stretch/>
        </p:blipFill>
        <p:spPr>
          <a:xfrm>
            <a:off x="6732559" y="5553394"/>
            <a:ext cx="5658733" cy="2016369"/>
          </a:xfrm>
          <a:prstGeom prst="rect">
            <a:avLst/>
          </a:prstGeom>
        </p:spPr>
      </p:pic>
    </p:spTree>
    <p:extLst>
      <p:ext uri="{BB962C8B-B14F-4D97-AF65-F5344CB8AC3E}">
        <p14:creationId xmlns:p14="http://schemas.microsoft.com/office/powerpoint/2010/main" val="388784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descr="Diagram&#10;&#10;Description automatically generated with low confidence">
            <a:extLst>
              <a:ext uri="{FF2B5EF4-FFF2-40B4-BE49-F238E27FC236}">
                <a16:creationId xmlns:a16="http://schemas.microsoft.com/office/drawing/2014/main" id="{C6045D4E-66CF-94E4-C8F6-F53BEBA40911}"/>
              </a:ext>
            </a:extLst>
          </p:cNvPr>
          <p:cNvPicPr>
            <a:picLocks noGrp="1" noRot="1" noChangeAspect="1" noMove="1" noResize="1" noEditPoints="1" noAdjustHandles="1" noChangeArrowheads="1" noChangeShapeType="1" noCrop="1"/>
          </p:cNvPicPr>
          <p:nvPr/>
        </p:nvPicPr>
        <p:blipFill>
          <a:blip r:embed="rId2"/>
          <a:stretch>
            <a:fillRect/>
          </a:stretch>
        </p:blipFill>
        <p:spPr>
          <a:xfrm>
            <a:off x="0" y="455049"/>
            <a:ext cx="12801600" cy="9042791"/>
          </a:xfrm>
          <a:prstGeom prst="rect">
            <a:avLst/>
          </a:prstGeom>
        </p:spPr>
      </p:pic>
      <p:sp>
        <p:nvSpPr>
          <p:cNvPr id="2" name="Title 1">
            <a:extLst>
              <a:ext uri="{FF2B5EF4-FFF2-40B4-BE49-F238E27FC236}">
                <a16:creationId xmlns:a16="http://schemas.microsoft.com/office/drawing/2014/main" id="{6719F29B-F233-48AF-8261-F33A4E079E3E}"/>
              </a:ext>
              <a:ext uri="{C183D7F6-B498-43B3-948B-1728B52AA6E4}">
                <adec:decorative xmlns:adec="http://schemas.microsoft.com/office/drawing/2017/decorative" val="0"/>
              </a:ext>
            </a:extLst>
          </p:cNvPr>
          <p:cNvSpPr>
            <a:spLocks noGrp="1"/>
          </p:cNvSpPr>
          <p:nvPr>
            <p:ph type="title"/>
          </p:nvPr>
        </p:nvSpPr>
        <p:spPr>
          <a:xfrm>
            <a:off x="167771" y="-760353"/>
            <a:ext cx="3171825" cy="1325563"/>
          </a:xfrm>
        </p:spPr>
        <p:txBody>
          <a:bodyPr>
            <a:normAutofit/>
          </a:bodyPr>
          <a:lstStyle/>
          <a:p>
            <a:r>
              <a:rPr lang="en-ZA" sz="1600" dirty="0">
                <a:solidFill>
                  <a:schemeClr val="tx1"/>
                </a:solidFill>
                <a:latin typeface="Calibri" panose="020F0502020204030204" pitchFamily="34" charset="0"/>
                <a:cs typeface="Calibri" panose="020F0502020204030204" pitchFamily="34" charset="0"/>
              </a:rPr>
              <a:t>Existing Site location</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5074" y="9139432"/>
            <a:ext cx="987552" cy="365125"/>
          </a:xfrm>
        </p:spPr>
        <p:txBody>
          <a:bodyPr/>
          <a:lstStyle/>
          <a:p>
            <a:endParaRPr lang="en-ZA" dirty="0"/>
          </a:p>
        </p:txBody>
      </p:sp>
    </p:spTree>
    <p:extLst>
      <p:ext uri="{BB962C8B-B14F-4D97-AF65-F5344CB8AC3E}">
        <p14:creationId xmlns:p14="http://schemas.microsoft.com/office/powerpoint/2010/main" val="224349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 uri="{C183D7F6-B498-43B3-948B-1728B52AA6E4}">
                <adec:decorative xmlns:adec="http://schemas.microsoft.com/office/drawing/2017/decorative" val="0"/>
              </a:ext>
            </a:extLst>
          </p:cNvPr>
          <p:cNvSpPr>
            <a:spLocks noGrp="1"/>
          </p:cNvSpPr>
          <p:nvPr>
            <p:ph type="title"/>
          </p:nvPr>
        </p:nvSpPr>
        <p:spPr>
          <a:xfrm>
            <a:off x="578611" y="7577756"/>
            <a:ext cx="5061249" cy="1325563"/>
          </a:xfrm>
        </p:spPr>
        <p:txBody>
          <a:bodyPr>
            <a:normAutofit/>
          </a:bodyPr>
          <a:lstStyle/>
          <a:p>
            <a:r>
              <a:rPr lang="en-ZA" sz="1600" dirty="0"/>
              <a:t>Proposed site </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5841105" y="7727954"/>
            <a:ext cx="987552" cy="365125"/>
          </a:xfrm>
        </p:spPr>
        <p:txBody>
          <a:bodyPr/>
          <a:lstStyle/>
          <a:p>
            <a:fld id="{19B51A1E-902D-48AF-9020-955120F399B6}" type="slidenum">
              <a:rPr lang="en-ZA" smtClean="0"/>
              <a:pPr/>
              <a:t>3</a:t>
            </a:fld>
            <a:endParaRPr lang="en-ZA" dirty="0"/>
          </a:p>
        </p:txBody>
      </p:sp>
      <p:pic>
        <p:nvPicPr>
          <p:cNvPr id="6" name="Picture 5" descr="Diagram&#10;&#10;Description automatically generated">
            <a:extLst>
              <a:ext uri="{FF2B5EF4-FFF2-40B4-BE49-F238E27FC236}">
                <a16:creationId xmlns:a16="http://schemas.microsoft.com/office/drawing/2014/main" id="{81DA310D-ADF0-F642-E609-C2E24DB03FFF}"/>
              </a:ext>
            </a:extLst>
          </p:cNvPr>
          <p:cNvPicPr>
            <a:picLocks noGrp="1" noRot="1" noChangeAspect="1" noMove="1" noResize="1" noEditPoints="1" noAdjustHandles="1" noChangeArrowheads="1" noChangeShapeType="1" noCrop="1"/>
          </p:cNvPicPr>
          <p:nvPr/>
        </p:nvPicPr>
        <p:blipFill>
          <a:blip r:embed="rId2"/>
          <a:stretch>
            <a:fillRect/>
          </a:stretch>
        </p:blipFill>
        <p:spPr>
          <a:xfrm>
            <a:off x="0" y="338159"/>
            <a:ext cx="12801600" cy="9042109"/>
          </a:xfrm>
          <a:prstGeom prst="rect">
            <a:avLst/>
          </a:prstGeom>
        </p:spPr>
      </p:pic>
      <p:cxnSp>
        <p:nvCxnSpPr>
          <p:cNvPr id="11" name="Straight Arrow Connector 10">
            <a:extLst>
              <a:ext uri="{FF2B5EF4-FFF2-40B4-BE49-F238E27FC236}">
                <a16:creationId xmlns:a16="http://schemas.microsoft.com/office/drawing/2014/main" id="{EE643285-360F-7DA7-CD9D-C1084CDE9FE0}"/>
              </a:ext>
            </a:extLst>
          </p:cNvPr>
          <p:cNvCxnSpPr/>
          <p:nvPr/>
        </p:nvCxnSpPr>
        <p:spPr>
          <a:xfrm flipH="1">
            <a:off x="4560277" y="1966815"/>
            <a:ext cx="2051538" cy="14184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9D564E7-DA18-0CBD-0E7C-BF9E284DB6C4}"/>
              </a:ext>
            </a:extLst>
          </p:cNvPr>
          <p:cNvSpPr txBox="1"/>
          <p:nvPr/>
        </p:nvSpPr>
        <p:spPr>
          <a:xfrm>
            <a:off x="6611815" y="1622690"/>
            <a:ext cx="2133600"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Proposed Mechanical Services Depot</a:t>
            </a:r>
            <a:endParaRPr lang="en-IE" sz="1400" dirty="0">
              <a:latin typeface="Calibri" panose="020F0502020204030204" pitchFamily="34"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67570212-3347-F570-75E4-843489A0E327}"/>
              </a:ext>
            </a:extLst>
          </p:cNvPr>
          <p:cNvCxnSpPr/>
          <p:nvPr/>
        </p:nvCxnSpPr>
        <p:spPr>
          <a:xfrm flipV="1">
            <a:off x="2801815" y="5120323"/>
            <a:ext cx="1641231" cy="9612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A5AF113C-3413-8845-12BC-224C1935F0D6}"/>
              </a:ext>
            </a:extLst>
          </p:cNvPr>
          <p:cNvSpPr txBox="1"/>
          <p:nvPr/>
        </p:nvSpPr>
        <p:spPr>
          <a:xfrm>
            <a:off x="1198373" y="6102140"/>
            <a:ext cx="2133600"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Proposed Additional</a:t>
            </a:r>
          </a:p>
          <a:p>
            <a:r>
              <a:rPr lang="en-GB" sz="1400" dirty="0">
                <a:latin typeface="Calibri" panose="020F0502020204030204" pitchFamily="34" charset="0"/>
                <a:cs typeface="Calibri" panose="020F0502020204030204" pitchFamily="34" charset="0"/>
              </a:rPr>
              <a:t>Salt Barn</a:t>
            </a:r>
            <a:endParaRPr lang="en-IE" sz="1400" dirty="0">
              <a:latin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FF7841E8-3362-CC14-16D8-AF8BF79EE3FA}"/>
              </a:ext>
            </a:extLst>
          </p:cNvPr>
          <p:cNvCxnSpPr/>
          <p:nvPr/>
        </p:nvCxnSpPr>
        <p:spPr>
          <a:xfrm flipV="1">
            <a:off x="3622430" y="5793327"/>
            <a:ext cx="1641231" cy="9612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E9930EC3-F892-8D7D-1C83-72650EECB11A}"/>
              </a:ext>
            </a:extLst>
          </p:cNvPr>
          <p:cNvSpPr txBox="1"/>
          <p:nvPr/>
        </p:nvSpPr>
        <p:spPr>
          <a:xfrm>
            <a:off x="2886497" y="6700252"/>
            <a:ext cx="2133600"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Existing</a:t>
            </a:r>
          </a:p>
          <a:p>
            <a:r>
              <a:rPr lang="en-GB" sz="1400" dirty="0">
                <a:latin typeface="Calibri" panose="020F0502020204030204" pitchFamily="34" charset="0"/>
                <a:cs typeface="Calibri" panose="020F0502020204030204" pitchFamily="34" charset="0"/>
              </a:rPr>
              <a:t>Salt Barn</a:t>
            </a:r>
            <a:endParaRPr lang="en-IE" sz="1400" dirty="0">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4D54C0A3-26BE-D5EA-CD90-5E3F982F4EF1}"/>
              </a:ext>
            </a:extLst>
          </p:cNvPr>
          <p:cNvCxnSpPr>
            <a:cxnSpLocks/>
          </p:cNvCxnSpPr>
          <p:nvPr/>
        </p:nvCxnSpPr>
        <p:spPr>
          <a:xfrm flipH="1">
            <a:off x="5363308" y="2820752"/>
            <a:ext cx="1248507" cy="9167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8DDDD817-B82D-88D5-52B1-E1FBDD286801}"/>
              </a:ext>
            </a:extLst>
          </p:cNvPr>
          <p:cNvSpPr txBox="1"/>
          <p:nvPr/>
        </p:nvSpPr>
        <p:spPr>
          <a:xfrm>
            <a:off x="6611815" y="2490035"/>
            <a:ext cx="2133600"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Proposed Depot Site Entrance &amp; Exit</a:t>
            </a:r>
            <a:endParaRPr lang="en-IE" sz="1400" dirty="0">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DB53D10B-E80A-C44E-F62C-97A17CB831D4}"/>
              </a:ext>
            </a:extLst>
          </p:cNvPr>
          <p:cNvCxnSpPr>
            <a:cxnSpLocks/>
          </p:cNvCxnSpPr>
          <p:nvPr/>
        </p:nvCxnSpPr>
        <p:spPr>
          <a:xfrm flipH="1">
            <a:off x="5698904" y="3503440"/>
            <a:ext cx="1006696" cy="735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BF20C1FB-33E5-74AE-5274-EAF73DE900E9}"/>
              </a:ext>
            </a:extLst>
          </p:cNvPr>
          <p:cNvSpPr txBox="1"/>
          <p:nvPr/>
        </p:nvSpPr>
        <p:spPr>
          <a:xfrm>
            <a:off x="6705600" y="3301455"/>
            <a:ext cx="2133600" cy="523220"/>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Proposed Salt Barn Site Entrance &amp; Exit</a:t>
            </a:r>
            <a:endParaRPr lang="en-IE" sz="1400" dirty="0">
              <a:latin typeface="Calibri" panose="020F0502020204030204" pitchFamily="34" charset="0"/>
              <a:cs typeface="Calibri" panose="020F0502020204030204" pitchFamily="34" charset="0"/>
            </a:endParaRPr>
          </a:p>
        </p:txBody>
      </p:sp>
      <p:sp>
        <p:nvSpPr>
          <p:cNvPr id="29" name="Title 1">
            <a:extLst>
              <a:ext uri="{FF2B5EF4-FFF2-40B4-BE49-F238E27FC236}">
                <a16:creationId xmlns:a16="http://schemas.microsoft.com/office/drawing/2014/main" id="{3B75BD1D-7612-FE6D-D392-654E572269EA}"/>
              </a:ext>
              <a:ext uri="{C183D7F6-B498-43B3-948B-1728B52AA6E4}">
                <adec:decorative xmlns:adec="http://schemas.microsoft.com/office/drawing/2017/decorative" val="0"/>
              </a:ext>
            </a:extLst>
          </p:cNvPr>
          <p:cNvSpPr txBox="1">
            <a:spLocks/>
          </p:cNvSpPr>
          <p:nvPr/>
        </p:nvSpPr>
        <p:spPr>
          <a:xfrm>
            <a:off x="167771" y="-760353"/>
            <a:ext cx="3171825" cy="1325563"/>
          </a:xfrm>
          <a:prstGeom prst="rect">
            <a:avLst/>
          </a:prstGeom>
        </p:spPr>
        <p:txBody>
          <a:bodyPr vert="horz" lIns="91440" tIns="45720" rIns="91440" bIns="45720" rtlCol="0" anchor="b">
            <a:normAutofit/>
          </a:bodyPr>
          <a:lstStyle>
            <a:lvl1pPr algn="l" defTabSz="914418" rtl="0" eaLnBrk="1" latinLnBrk="0" hangingPunct="1">
              <a:lnSpc>
                <a:spcPct val="90000"/>
              </a:lnSpc>
              <a:spcBef>
                <a:spcPct val="0"/>
              </a:spcBef>
              <a:buNone/>
              <a:defRPr sz="2800" kern="1200" cap="all" spc="150" baseline="0">
                <a:solidFill>
                  <a:schemeClr val="bg1"/>
                </a:solidFill>
                <a:latin typeface="+mj-lt"/>
                <a:ea typeface="+mj-ea"/>
                <a:cs typeface="+mj-cs"/>
              </a:defRPr>
            </a:lvl1pPr>
          </a:lstStyle>
          <a:p>
            <a:r>
              <a:rPr lang="en-ZA" sz="1600" dirty="0">
                <a:solidFill>
                  <a:schemeClr val="tx1"/>
                </a:solidFill>
              </a:rPr>
              <a:t>PROPOSED Site LAYOUT</a:t>
            </a:r>
          </a:p>
        </p:txBody>
      </p:sp>
    </p:spTree>
    <p:extLst>
      <p:ext uri="{BB962C8B-B14F-4D97-AF65-F5344CB8AC3E}">
        <p14:creationId xmlns:p14="http://schemas.microsoft.com/office/powerpoint/2010/main" val="1373461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Diagram, engineering drawing&#10;&#10;Description automatically generated">
            <a:extLst>
              <a:ext uri="{FF2B5EF4-FFF2-40B4-BE49-F238E27FC236}">
                <a16:creationId xmlns:a16="http://schemas.microsoft.com/office/drawing/2014/main" id="{56D641C8-1139-583C-EF85-7A0EFE6B5698}"/>
              </a:ext>
            </a:extLst>
          </p:cNvPr>
          <p:cNvPicPr>
            <a:picLocks noGrp="1" noRot="1" noChangeAspect="1" noMove="1" noResize="1" noEditPoints="1" noAdjustHandles="1" noChangeArrowheads="1" noChangeShapeType="1" noCrop="1"/>
          </p:cNvPicPr>
          <p:nvPr/>
        </p:nvPicPr>
        <p:blipFill>
          <a:blip r:embed="rId2"/>
          <a:stretch>
            <a:fillRect/>
          </a:stretch>
        </p:blipFill>
        <p:spPr>
          <a:xfrm>
            <a:off x="0" y="279545"/>
            <a:ext cx="12801600" cy="9042109"/>
          </a:xfrm>
          <a:prstGeom prst="rect">
            <a:avLst/>
          </a:prstGeom>
        </p:spPr>
      </p:pic>
      <p:sp>
        <p:nvSpPr>
          <p:cNvPr id="9" name="Title 1">
            <a:extLst>
              <a:ext uri="{FF2B5EF4-FFF2-40B4-BE49-F238E27FC236}">
                <a16:creationId xmlns:a16="http://schemas.microsoft.com/office/drawing/2014/main" id="{ED6CEF6F-A891-A91D-FC01-FAD260D3FCE8}"/>
              </a:ext>
              <a:ext uri="{C183D7F6-B498-43B3-948B-1728B52AA6E4}">
                <adec:decorative xmlns:adec="http://schemas.microsoft.com/office/drawing/2017/decorative" val="0"/>
              </a:ext>
            </a:extLst>
          </p:cNvPr>
          <p:cNvSpPr txBox="1">
            <a:spLocks/>
          </p:cNvSpPr>
          <p:nvPr/>
        </p:nvSpPr>
        <p:spPr>
          <a:xfrm>
            <a:off x="167771" y="-760353"/>
            <a:ext cx="4486291" cy="1325563"/>
          </a:xfrm>
          <a:prstGeom prst="rect">
            <a:avLst/>
          </a:prstGeom>
        </p:spPr>
        <p:txBody>
          <a:bodyPr vert="horz" lIns="91440" tIns="45720" rIns="91440" bIns="45720" rtlCol="0" anchor="b">
            <a:normAutofit/>
          </a:bodyPr>
          <a:lstStyle>
            <a:lvl1pPr algn="l" defTabSz="914418" rtl="0" eaLnBrk="1" latinLnBrk="0" hangingPunct="1">
              <a:lnSpc>
                <a:spcPct val="90000"/>
              </a:lnSpc>
              <a:spcBef>
                <a:spcPct val="0"/>
              </a:spcBef>
              <a:buNone/>
              <a:defRPr sz="2800" kern="1200" cap="all" spc="150" baseline="0">
                <a:solidFill>
                  <a:schemeClr val="bg1"/>
                </a:solidFill>
                <a:latin typeface="+mj-lt"/>
                <a:ea typeface="+mj-ea"/>
                <a:cs typeface="+mj-cs"/>
              </a:defRPr>
            </a:lvl1pPr>
          </a:lstStyle>
          <a:p>
            <a:r>
              <a:rPr lang="en-ZA" sz="1600" dirty="0">
                <a:solidFill>
                  <a:schemeClr val="tx1"/>
                </a:solidFill>
              </a:rPr>
              <a:t>PROPOSED ground floor site LAYOUT &amp; site section</a:t>
            </a:r>
          </a:p>
        </p:txBody>
      </p:sp>
    </p:spTree>
    <p:extLst>
      <p:ext uri="{BB962C8B-B14F-4D97-AF65-F5344CB8AC3E}">
        <p14:creationId xmlns:p14="http://schemas.microsoft.com/office/powerpoint/2010/main" val="61164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Diagram, engineering drawing&#10;&#10;Description automatically generated">
            <a:extLst>
              <a:ext uri="{FF2B5EF4-FFF2-40B4-BE49-F238E27FC236}">
                <a16:creationId xmlns:a16="http://schemas.microsoft.com/office/drawing/2014/main" id="{B023937A-2196-3244-A903-604EAA950023}"/>
              </a:ext>
            </a:extLst>
          </p:cNvPr>
          <p:cNvPicPr>
            <a:picLocks noChangeAspect="1"/>
          </p:cNvPicPr>
          <p:nvPr/>
        </p:nvPicPr>
        <p:blipFill>
          <a:blip r:embed="rId2"/>
          <a:stretch>
            <a:fillRect/>
          </a:stretch>
        </p:blipFill>
        <p:spPr>
          <a:xfrm>
            <a:off x="0" y="338160"/>
            <a:ext cx="12801600" cy="9042109"/>
          </a:xfrm>
          <a:prstGeom prst="rect">
            <a:avLst/>
          </a:prstGeom>
        </p:spPr>
      </p:pic>
      <p:sp>
        <p:nvSpPr>
          <p:cNvPr id="9" name="Title 1">
            <a:extLst>
              <a:ext uri="{FF2B5EF4-FFF2-40B4-BE49-F238E27FC236}">
                <a16:creationId xmlns:a16="http://schemas.microsoft.com/office/drawing/2014/main" id="{3E2CC230-D686-AED1-14A9-145E3E94BCB3}"/>
              </a:ext>
              <a:ext uri="{C183D7F6-B498-43B3-948B-1728B52AA6E4}">
                <adec:decorative xmlns:adec="http://schemas.microsoft.com/office/drawing/2017/decorative" val="0"/>
              </a:ext>
            </a:extLst>
          </p:cNvPr>
          <p:cNvSpPr txBox="1">
            <a:spLocks/>
          </p:cNvSpPr>
          <p:nvPr/>
        </p:nvSpPr>
        <p:spPr>
          <a:xfrm>
            <a:off x="167771" y="-760353"/>
            <a:ext cx="5236567" cy="1325563"/>
          </a:xfrm>
          <a:prstGeom prst="rect">
            <a:avLst/>
          </a:prstGeom>
        </p:spPr>
        <p:txBody>
          <a:bodyPr vert="horz" lIns="91440" tIns="45720" rIns="91440" bIns="45720" rtlCol="0" anchor="b">
            <a:normAutofit/>
          </a:bodyPr>
          <a:lstStyle>
            <a:lvl1pPr algn="l" defTabSz="914418" rtl="0" eaLnBrk="1" latinLnBrk="0" hangingPunct="1">
              <a:lnSpc>
                <a:spcPct val="90000"/>
              </a:lnSpc>
              <a:spcBef>
                <a:spcPct val="0"/>
              </a:spcBef>
              <a:buNone/>
              <a:defRPr sz="2800" kern="1200" cap="all" spc="150" baseline="0">
                <a:solidFill>
                  <a:schemeClr val="bg1"/>
                </a:solidFill>
                <a:latin typeface="+mj-lt"/>
                <a:ea typeface="+mj-ea"/>
                <a:cs typeface="+mj-cs"/>
              </a:defRPr>
            </a:lvl1pPr>
          </a:lstStyle>
          <a:p>
            <a:r>
              <a:rPr lang="en-ZA" sz="1600" dirty="0">
                <a:solidFill>
                  <a:schemeClr val="tx1"/>
                </a:solidFill>
              </a:rPr>
              <a:t>PROPOSED </a:t>
            </a:r>
            <a:r>
              <a:rPr lang="en-ZA" sz="1600" dirty="0" err="1">
                <a:solidFill>
                  <a:schemeClr val="tx1"/>
                </a:solidFill>
              </a:rPr>
              <a:t>PLAns</a:t>
            </a:r>
            <a:r>
              <a:rPr lang="en-ZA" sz="1600" dirty="0">
                <a:solidFill>
                  <a:schemeClr val="tx1"/>
                </a:solidFill>
              </a:rPr>
              <a:t>, Sections &amp; elevations</a:t>
            </a:r>
          </a:p>
        </p:txBody>
      </p:sp>
    </p:spTree>
    <p:extLst>
      <p:ext uri="{BB962C8B-B14F-4D97-AF65-F5344CB8AC3E}">
        <p14:creationId xmlns:p14="http://schemas.microsoft.com/office/powerpoint/2010/main" val="2353341764"/>
      </p:ext>
    </p:extLst>
  </p:cSld>
  <p:clrMapOvr>
    <a:masterClrMapping/>
  </p:clrMapOvr>
</p:sld>
</file>

<file path=ppt/theme/theme1.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dark sales pitch_tm22318419_Win32_LW__SL_v3" id="{25F84EBA-C1D2-4AFA-BE29-F69FFF8F2DC6}" vid="{6C5BA4FE-EBF3-4DA8-82DB-24F1AF7B6C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2D446390-8521-40A2-A462-EA068123BED9}">
  <ds:schemaRefs>
    <ds:schemaRef ds:uri="http://schemas.microsoft.com/sharepoint/v3/contenttype/forms"/>
  </ds:schemaRefs>
</ds:datastoreItem>
</file>

<file path=customXml/itemProps2.xml><?xml version="1.0" encoding="utf-8"?>
<ds:datastoreItem xmlns:ds="http://schemas.openxmlformats.org/officeDocument/2006/customXml" ds:itemID="{01E84A1C-2814-43A7-9448-348326113A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BA3906-9696-4247-AC0D-DD5C26B2A70A}">
  <ds:schemaRefs>
    <ds:schemaRef ds:uri="http://purl.org/dc/elements/1.1/"/>
    <ds:schemaRef ds:uri="http://schemas.openxmlformats.org/package/2006/metadata/core-properties"/>
    <ds:schemaRef ds:uri="http://schemas.microsoft.com/office/2006/metadata/properties"/>
    <ds:schemaRef ds:uri="http://schemas.microsoft.com/sharepoint/v3"/>
    <ds:schemaRef ds:uri="http://schemas.microsoft.com/office/2006/documentManagement/types"/>
    <ds:schemaRef ds:uri="http://purl.org/dc/terms/"/>
    <ds:schemaRef ds:uri="16c05727-aa75-4e4a-9b5f-8a80a1165891"/>
    <ds:schemaRef ds:uri="http://schemas.microsoft.com/office/infopath/2007/PartnerControls"/>
    <ds:schemaRef ds:uri="http://purl.org/dc/dcmitype/"/>
    <ds:schemaRef ds:uri="230e9df3-be65-4c73-a93b-d1236ebd677e"/>
    <ds:schemaRef ds:uri="71af3243-3dd4-4a8d-8c0d-dd76da1f02a5"/>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Minimalist sales pitch</Template>
  <TotalTime>1206</TotalTime>
  <Words>200</Words>
  <Application>Microsoft Office PowerPoint</Application>
  <PresentationFormat>A3 Paper (297x420 mm)</PresentationFormat>
  <Paragraphs>34</Paragraphs>
  <Slides>5</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Symbol</vt:lpstr>
      <vt:lpstr>Tenorite</vt:lpstr>
      <vt:lpstr>Monoline</vt:lpstr>
      <vt:lpstr>PowerPoint Presentation</vt:lpstr>
      <vt:lpstr>Existing Site location</vt:lpstr>
      <vt:lpstr>Proposed site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Belgard Community Centre  All weather pitches  Part 8 Application</dc:title>
  <dc:creator>Lorraine Byrne</dc:creator>
  <cp:lastModifiedBy>Eoghan Broderick</cp:lastModifiedBy>
  <cp:revision>17</cp:revision>
  <cp:lastPrinted>2021-11-02T14:41:26Z</cp:lastPrinted>
  <dcterms:created xsi:type="dcterms:W3CDTF">2021-11-02T13:29:08Z</dcterms:created>
  <dcterms:modified xsi:type="dcterms:W3CDTF">2022-10-03T10:59:22Z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