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8" r:id="rId5"/>
    <p:sldId id="263" r:id="rId6"/>
    <p:sldId id="260"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3" d="100"/>
          <a:sy n="123" d="100"/>
        </p:scale>
        <p:origin x="114"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681EB9-893C-46EE-8008-707C0532AE39}"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IE"/>
        </a:p>
      </dgm:t>
    </dgm:pt>
    <dgm:pt modelId="{A16D9B0D-D3C0-4529-AADA-A294C449381B}">
      <dgm:prSet phldrT="[Text]"/>
      <dgm:spPr/>
      <dgm:t>
        <a:bodyPr/>
        <a:lstStyle/>
        <a:p>
          <a:r>
            <a:rPr lang="en-GB" dirty="0"/>
            <a:t>Residential</a:t>
          </a:r>
          <a:endParaRPr lang="en-IE" dirty="0"/>
        </a:p>
      </dgm:t>
    </dgm:pt>
    <dgm:pt modelId="{CC97BC04-F58E-4426-A1F8-99540AE8CD97}" type="parTrans" cxnId="{789CBB95-50F9-4ABE-9D5E-0B2C4726412D}">
      <dgm:prSet/>
      <dgm:spPr/>
      <dgm:t>
        <a:bodyPr/>
        <a:lstStyle/>
        <a:p>
          <a:endParaRPr lang="en-IE"/>
        </a:p>
      </dgm:t>
    </dgm:pt>
    <dgm:pt modelId="{9B58A30A-EF02-4075-9893-0AFF3C93C049}" type="sibTrans" cxnId="{789CBB95-50F9-4ABE-9D5E-0B2C4726412D}">
      <dgm:prSet/>
      <dgm:spPr/>
      <dgm:t>
        <a:bodyPr/>
        <a:lstStyle/>
        <a:p>
          <a:endParaRPr lang="en-IE"/>
        </a:p>
      </dgm:t>
    </dgm:pt>
    <dgm:pt modelId="{DCC57D4F-53FB-4860-B22C-41D23121FD0D}">
      <dgm:prSet phldrT="[Text]"/>
      <dgm:spPr/>
      <dgm:t>
        <a:bodyPr/>
        <a:lstStyle/>
        <a:p>
          <a:endParaRPr lang="en-IE" dirty="0"/>
        </a:p>
      </dgm:t>
    </dgm:pt>
    <dgm:pt modelId="{E87DD05B-A166-481E-BC0C-3BB253A232B6}" type="parTrans" cxnId="{0F080FDA-06A2-4CCB-B2CC-724D1BF0399E}">
      <dgm:prSet/>
      <dgm:spPr/>
      <dgm:t>
        <a:bodyPr/>
        <a:lstStyle/>
        <a:p>
          <a:endParaRPr lang="en-IE"/>
        </a:p>
      </dgm:t>
    </dgm:pt>
    <dgm:pt modelId="{D33119B2-308D-4833-AA3E-2F8F33286C36}" type="sibTrans" cxnId="{0F080FDA-06A2-4CCB-B2CC-724D1BF0399E}">
      <dgm:prSet/>
      <dgm:spPr/>
      <dgm:t>
        <a:bodyPr/>
        <a:lstStyle/>
        <a:p>
          <a:endParaRPr lang="en-IE"/>
        </a:p>
      </dgm:t>
    </dgm:pt>
    <dgm:pt modelId="{D844B3CF-26CD-493A-A40F-D34969A8FA87}">
      <dgm:prSet phldrT="[Text]"/>
      <dgm:spPr/>
      <dgm:t>
        <a:bodyPr/>
        <a:lstStyle/>
        <a:p>
          <a:pPr>
            <a:buFontTx/>
            <a:buNone/>
          </a:pPr>
          <a:r>
            <a:rPr lang="en-GB" b="1" dirty="0"/>
            <a:t>Detail the SDCC Rules about...</a:t>
          </a:r>
          <a:endParaRPr lang="en-IE" b="1" dirty="0"/>
        </a:p>
      </dgm:t>
    </dgm:pt>
    <dgm:pt modelId="{9F4EB612-47CC-4C09-BFD6-9E52155B577E}" type="parTrans" cxnId="{1BE36BB0-DC07-432F-B861-D9A813EB7829}">
      <dgm:prSet/>
      <dgm:spPr/>
      <dgm:t>
        <a:bodyPr/>
        <a:lstStyle/>
        <a:p>
          <a:endParaRPr lang="en-IE"/>
        </a:p>
      </dgm:t>
    </dgm:pt>
    <dgm:pt modelId="{74CDE197-F4DE-4B3D-A11E-538FF083EA5D}" type="sibTrans" cxnId="{1BE36BB0-DC07-432F-B861-D9A813EB7829}">
      <dgm:prSet/>
      <dgm:spPr/>
      <dgm:t>
        <a:bodyPr/>
        <a:lstStyle/>
        <a:p>
          <a:endParaRPr lang="en-IE"/>
        </a:p>
      </dgm:t>
    </dgm:pt>
    <dgm:pt modelId="{411C6C92-4FA0-4D22-9CE1-7C75E0388967}">
      <dgm:prSet phldrT="[Text]"/>
      <dgm:spPr/>
      <dgm:t>
        <a:bodyPr/>
        <a:lstStyle/>
        <a:p>
          <a:r>
            <a:rPr lang="en-GB" dirty="0" err="1"/>
            <a:t>En</a:t>
          </a:r>
          <a:r>
            <a:rPr lang="en-GB" dirty="0"/>
            <a:t>-Route Charging</a:t>
          </a:r>
          <a:endParaRPr lang="en-IE" dirty="0"/>
        </a:p>
      </dgm:t>
    </dgm:pt>
    <dgm:pt modelId="{5CA7E438-8AA2-4896-9F90-CDC784F722D9}" type="parTrans" cxnId="{CBF2FAB9-DB22-44E2-8336-D1B2AC9B3892}">
      <dgm:prSet/>
      <dgm:spPr/>
      <dgm:t>
        <a:bodyPr/>
        <a:lstStyle/>
        <a:p>
          <a:endParaRPr lang="en-IE"/>
        </a:p>
      </dgm:t>
    </dgm:pt>
    <dgm:pt modelId="{564A3C5D-AF72-4D71-81F2-8FE237BB5752}" type="sibTrans" cxnId="{CBF2FAB9-DB22-44E2-8336-D1B2AC9B3892}">
      <dgm:prSet/>
      <dgm:spPr/>
      <dgm:t>
        <a:bodyPr/>
        <a:lstStyle/>
        <a:p>
          <a:endParaRPr lang="en-IE"/>
        </a:p>
      </dgm:t>
    </dgm:pt>
    <dgm:pt modelId="{CEE66FDB-79B3-48FE-A352-2C0BE352E789}">
      <dgm:prSet phldrT="[Text]"/>
      <dgm:spPr/>
      <dgm:t>
        <a:bodyPr/>
        <a:lstStyle/>
        <a:p>
          <a:pPr>
            <a:buFontTx/>
            <a:buNone/>
          </a:pPr>
          <a:r>
            <a:rPr lang="en-GB" b="1" dirty="0"/>
            <a:t>Facilitation of Third Party Charging Infrastructure in…</a:t>
          </a:r>
          <a:endParaRPr lang="en-IE" b="1" dirty="0"/>
        </a:p>
      </dgm:t>
    </dgm:pt>
    <dgm:pt modelId="{0323CD42-916F-4C17-B131-47C04737A79A}" type="parTrans" cxnId="{64A57053-0FA1-440B-ABFE-495617DDAD8B}">
      <dgm:prSet/>
      <dgm:spPr/>
      <dgm:t>
        <a:bodyPr/>
        <a:lstStyle/>
        <a:p>
          <a:endParaRPr lang="en-IE"/>
        </a:p>
      </dgm:t>
    </dgm:pt>
    <dgm:pt modelId="{B3AB7DF4-D5E9-4608-AAB8-5F710A92AED7}" type="sibTrans" cxnId="{64A57053-0FA1-440B-ABFE-495617DDAD8B}">
      <dgm:prSet/>
      <dgm:spPr/>
      <dgm:t>
        <a:bodyPr/>
        <a:lstStyle/>
        <a:p>
          <a:endParaRPr lang="en-IE"/>
        </a:p>
      </dgm:t>
    </dgm:pt>
    <dgm:pt modelId="{DDFDFB75-3D78-4EA7-B13F-08B98D14EB6C}">
      <dgm:prSet phldrT="[Text]"/>
      <dgm:spPr/>
      <dgm:t>
        <a:bodyPr/>
        <a:lstStyle/>
        <a:p>
          <a:r>
            <a:rPr lang="en-GB" dirty="0"/>
            <a:t>Destination Charging</a:t>
          </a:r>
          <a:endParaRPr lang="en-IE" dirty="0"/>
        </a:p>
      </dgm:t>
    </dgm:pt>
    <dgm:pt modelId="{70FCDF91-E11E-49C1-9312-E9FD33CD4194}" type="parTrans" cxnId="{C21F6CE4-FCDB-4ABD-BE50-1052F9ACC84C}">
      <dgm:prSet/>
      <dgm:spPr/>
      <dgm:t>
        <a:bodyPr/>
        <a:lstStyle/>
        <a:p>
          <a:endParaRPr lang="en-IE"/>
        </a:p>
      </dgm:t>
    </dgm:pt>
    <dgm:pt modelId="{A555D475-901E-4DEC-BB4E-546E07BC506B}" type="sibTrans" cxnId="{C21F6CE4-FCDB-4ABD-BE50-1052F9ACC84C}">
      <dgm:prSet/>
      <dgm:spPr/>
      <dgm:t>
        <a:bodyPr/>
        <a:lstStyle/>
        <a:p>
          <a:endParaRPr lang="en-IE"/>
        </a:p>
      </dgm:t>
    </dgm:pt>
    <dgm:pt modelId="{E9E02735-9EF6-447C-9DEE-BEAC96612AB0}">
      <dgm:prSet phldrT="[Text]" custT="1"/>
      <dgm:spPr/>
      <dgm:t>
        <a:bodyPr/>
        <a:lstStyle/>
        <a:p>
          <a:pPr>
            <a:buFontTx/>
            <a:buNone/>
          </a:pPr>
          <a:r>
            <a:rPr lang="en-GB" sz="1600" b="1" dirty="0"/>
            <a:t>Defining the SDCC Rules for Third Party Electric Charging Providers Engagement…</a:t>
          </a:r>
          <a:endParaRPr lang="en-IE" sz="1600" b="1" dirty="0"/>
        </a:p>
      </dgm:t>
    </dgm:pt>
    <dgm:pt modelId="{EC074B79-E97C-478A-91F5-EDE74A94D106}" type="parTrans" cxnId="{1ADA9D02-289F-4A32-BBC8-7DB4065E72D3}">
      <dgm:prSet/>
      <dgm:spPr/>
      <dgm:t>
        <a:bodyPr/>
        <a:lstStyle/>
        <a:p>
          <a:endParaRPr lang="en-IE"/>
        </a:p>
      </dgm:t>
    </dgm:pt>
    <dgm:pt modelId="{55276F8D-584B-4B14-A1E3-3EE7D1D7A828}" type="sibTrans" cxnId="{1ADA9D02-289F-4A32-BBC8-7DB4065E72D3}">
      <dgm:prSet/>
      <dgm:spPr/>
      <dgm:t>
        <a:bodyPr/>
        <a:lstStyle/>
        <a:p>
          <a:endParaRPr lang="en-IE"/>
        </a:p>
      </dgm:t>
    </dgm:pt>
    <dgm:pt modelId="{54DB0044-F858-4791-84F6-A36C571E1A18}">
      <dgm:prSet phldrT="[Text]"/>
      <dgm:spPr/>
      <dgm:t>
        <a:bodyPr/>
        <a:lstStyle/>
        <a:p>
          <a:pPr>
            <a:buFontTx/>
            <a:buNone/>
          </a:pPr>
          <a:r>
            <a:rPr lang="en-GB" dirty="0"/>
            <a:t>Chargers in Residential Shared Parking Spaces</a:t>
          </a:r>
          <a:endParaRPr lang="en-IE" dirty="0"/>
        </a:p>
      </dgm:t>
    </dgm:pt>
    <dgm:pt modelId="{D74A8C4C-9038-453E-9378-048307A6B0EC}" type="parTrans" cxnId="{5789D9BF-8736-473C-98E0-93ACD8E44E71}">
      <dgm:prSet/>
      <dgm:spPr/>
      <dgm:t>
        <a:bodyPr/>
        <a:lstStyle/>
        <a:p>
          <a:endParaRPr lang="en-IE"/>
        </a:p>
      </dgm:t>
    </dgm:pt>
    <dgm:pt modelId="{CA2CC032-E6EA-46EE-97B8-94310CC240FC}" type="sibTrans" cxnId="{5789D9BF-8736-473C-98E0-93ACD8E44E71}">
      <dgm:prSet/>
      <dgm:spPr/>
      <dgm:t>
        <a:bodyPr/>
        <a:lstStyle/>
        <a:p>
          <a:endParaRPr lang="en-IE"/>
        </a:p>
      </dgm:t>
    </dgm:pt>
    <dgm:pt modelId="{00EEE7F7-3510-4100-AF82-933F0630C2BE}">
      <dgm:prSet phldrT="[Text]" custT="1"/>
      <dgm:spPr/>
      <dgm:t>
        <a:bodyPr/>
        <a:lstStyle/>
        <a:p>
          <a:pPr>
            <a:buFontTx/>
            <a:buNone/>
          </a:pPr>
          <a:r>
            <a:rPr lang="en-GB" sz="1600"/>
            <a:t>Roll out of SDCC on-street and off-street EV charging facilities</a:t>
          </a:r>
          <a:endParaRPr lang="en-IE" sz="1600" dirty="0"/>
        </a:p>
      </dgm:t>
    </dgm:pt>
    <dgm:pt modelId="{65585C33-39E6-497A-886D-585E80731E7E}" type="parTrans" cxnId="{F7BDB209-85F6-4E28-9201-B792B0BF7FCB}">
      <dgm:prSet/>
      <dgm:spPr/>
      <dgm:t>
        <a:bodyPr/>
        <a:lstStyle/>
        <a:p>
          <a:endParaRPr lang="en-IE"/>
        </a:p>
      </dgm:t>
    </dgm:pt>
    <dgm:pt modelId="{57390F7F-6D00-4671-A202-A9BBFA8C9F5C}" type="sibTrans" cxnId="{F7BDB209-85F6-4E28-9201-B792B0BF7FCB}">
      <dgm:prSet/>
      <dgm:spPr/>
      <dgm:t>
        <a:bodyPr/>
        <a:lstStyle/>
        <a:p>
          <a:endParaRPr lang="en-IE"/>
        </a:p>
      </dgm:t>
    </dgm:pt>
    <dgm:pt modelId="{1194A766-0F74-4EF1-82A7-56BA44EC7C1C}">
      <dgm:prSet phldrT="[Text]" custT="1"/>
      <dgm:spPr/>
      <dgm:t>
        <a:bodyPr/>
        <a:lstStyle/>
        <a:p>
          <a:pPr>
            <a:buFontTx/>
            <a:buNone/>
          </a:pPr>
          <a:r>
            <a:rPr lang="en-GB" sz="1600" dirty="0"/>
            <a:t>Facilitation of Workplace, Shopping Centres, Theatres EV Charging Hubs</a:t>
          </a:r>
          <a:endParaRPr lang="en-IE" sz="1600" dirty="0"/>
        </a:p>
      </dgm:t>
    </dgm:pt>
    <dgm:pt modelId="{34D31997-A09D-450B-9453-64FA55D5E480}" type="parTrans" cxnId="{5145842D-1A44-4904-8A66-EFEFA12D99E6}">
      <dgm:prSet/>
      <dgm:spPr/>
      <dgm:t>
        <a:bodyPr/>
        <a:lstStyle/>
        <a:p>
          <a:endParaRPr lang="en-IE"/>
        </a:p>
      </dgm:t>
    </dgm:pt>
    <dgm:pt modelId="{BB4E6E9F-F264-49F6-ABD7-BA8F7CB788C5}" type="sibTrans" cxnId="{5145842D-1A44-4904-8A66-EFEFA12D99E6}">
      <dgm:prSet/>
      <dgm:spPr/>
      <dgm:t>
        <a:bodyPr/>
        <a:lstStyle/>
        <a:p>
          <a:endParaRPr lang="en-IE"/>
        </a:p>
      </dgm:t>
    </dgm:pt>
    <dgm:pt modelId="{FC410557-D349-48E1-A83C-C1E6042CDF8B}">
      <dgm:prSet phldrT="[Text]"/>
      <dgm:spPr/>
      <dgm:t>
        <a:bodyPr/>
        <a:lstStyle/>
        <a:p>
          <a:pPr>
            <a:buFontTx/>
            <a:buNone/>
          </a:pPr>
          <a:r>
            <a:rPr lang="en-GB" dirty="0"/>
            <a:t>Garage Forecourts and Purpose built Charging Hubs</a:t>
          </a:r>
          <a:endParaRPr lang="en-IE" dirty="0"/>
        </a:p>
      </dgm:t>
    </dgm:pt>
    <dgm:pt modelId="{15C5834D-6068-4487-B718-A1C71D1868D7}" type="parTrans" cxnId="{001B623B-09E7-4928-AA51-337107D1DD24}">
      <dgm:prSet/>
      <dgm:spPr/>
      <dgm:t>
        <a:bodyPr/>
        <a:lstStyle/>
        <a:p>
          <a:endParaRPr lang="en-IE"/>
        </a:p>
      </dgm:t>
    </dgm:pt>
    <dgm:pt modelId="{AA8EF2DA-1AB7-4BCB-BC18-5F56238AC4C5}" type="sibTrans" cxnId="{001B623B-09E7-4928-AA51-337107D1DD24}">
      <dgm:prSet/>
      <dgm:spPr/>
      <dgm:t>
        <a:bodyPr/>
        <a:lstStyle/>
        <a:p>
          <a:endParaRPr lang="en-IE"/>
        </a:p>
      </dgm:t>
    </dgm:pt>
    <dgm:pt modelId="{2AE81D90-54F0-4B4A-BE5B-7108E591BDC6}">
      <dgm:prSet phldrT="[Text]"/>
      <dgm:spPr/>
      <dgm:t>
        <a:bodyPr/>
        <a:lstStyle/>
        <a:p>
          <a:pPr>
            <a:buFontTx/>
            <a:buNone/>
          </a:pPr>
          <a:r>
            <a:rPr lang="en-GB" dirty="0"/>
            <a:t>Engagement with Third Party EV Charging providers </a:t>
          </a:r>
          <a:endParaRPr lang="en-IE" dirty="0"/>
        </a:p>
      </dgm:t>
    </dgm:pt>
    <dgm:pt modelId="{7CC9417B-3B36-4698-871F-739424E769A4}" type="parTrans" cxnId="{A8B1D76D-0984-4D09-A6DD-17E1A8E7253E}">
      <dgm:prSet/>
      <dgm:spPr/>
      <dgm:t>
        <a:bodyPr/>
        <a:lstStyle/>
        <a:p>
          <a:endParaRPr lang="en-IE"/>
        </a:p>
      </dgm:t>
    </dgm:pt>
    <dgm:pt modelId="{6C7936E8-85D4-4CB1-875D-5AEA62BDFF90}" type="sibTrans" cxnId="{A8B1D76D-0984-4D09-A6DD-17E1A8E7253E}">
      <dgm:prSet/>
      <dgm:spPr/>
      <dgm:t>
        <a:bodyPr/>
        <a:lstStyle/>
        <a:p>
          <a:endParaRPr lang="en-IE"/>
        </a:p>
      </dgm:t>
    </dgm:pt>
    <dgm:pt modelId="{854403F8-0F52-4829-8333-1704C76A1ADE}">
      <dgm:prSet phldrT="[Text]" custT="1"/>
      <dgm:spPr/>
      <dgm:t>
        <a:bodyPr/>
        <a:lstStyle/>
        <a:p>
          <a:pPr>
            <a:buFontTx/>
            <a:buNone/>
          </a:pPr>
          <a:r>
            <a:rPr lang="en-GB" sz="1600" dirty="0"/>
            <a:t>SDCC Public Parks EV provision </a:t>
          </a:r>
          <a:endParaRPr lang="en-IE" sz="1600" dirty="0"/>
        </a:p>
      </dgm:t>
    </dgm:pt>
    <dgm:pt modelId="{3A27527A-C5F7-4265-ACAE-38C4C47EEA5E}" type="parTrans" cxnId="{10770FA1-D046-4B6C-A2C2-747DB75F97ED}">
      <dgm:prSet/>
      <dgm:spPr/>
      <dgm:t>
        <a:bodyPr/>
        <a:lstStyle/>
        <a:p>
          <a:endParaRPr lang="en-IE"/>
        </a:p>
      </dgm:t>
    </dgm:pt>
    <dgm:pt modelId="{6605172C-1C11-4915-A7BC-B54AEAF00843}" type="sibTrans" cxnId="{10770FA1-D046-4B6C-A2C2-747DB75F97ED}">
      <dgm:prSet/>
      <dgm:spPr/>
      <dgm:t>
        <a:bodyPr/>
        <a:lstStyle/>
        <a:p>
          <a:endParaRPr lang="en-IE"/>
        </a:p>
      </dgm:t>
    </dgm:pt>
    <dgm:pt modelId="{43609F42-BE5D-47BA-9D02-9F6B50725B18}">
      <dgm:prSet phldrT="[Text]" custT="1"/>
      <dgm:spPr/>
      <dgm:t>
        <a:bodyPr/>
        <a:lstStyle/>
        <a:p>
          <a:pPr>
            <a:buFontTx/>
            <a:buNone/>
          </a:pPr>
          <a:r>
            <a:rPr lang="en-GB" sz="1600" b="1" dirty="0"/>
            <a:t>Facilitation of Destination EV Charging Infrastructure… </a:t>
          </a:r>
          <a:endParaRPr lang="en-IE" sz="1600" b="1" dirty="0"/>
        </a:p>
      </dgm:t>
    </dgm:pt>
    <dgm:pt modelId="{0535F385-C08E-4F97-8EFB-C53CBCBAA3B0}" type="parTrans" cxnId="{A00E369B-EE64-4107-9FAE-F746BBD06D97}">
      <dgm:prSet/>
      <dgm:spPr/>
      <dgm:t>
        <a:bodyPr/>
        <a:lstStyle/>
        <a:p>
          <a:endParaRPr lang="en-IE"/>
        </a:p>
      </dgm:t>
    </dgm:pt>
    <dgm:pt modelId="{A9110B7A-2105-4847-A4C6-E41604DD8626}" type="sibTrans" cxnId="{A00E369B-EE64-4107-9FAE-F746BBD06D97}">
      <dgm:prSet/>
      <dgm:spPr/>
      <dgm:t>
        <a:bodyPr/>
        <a:lstStyle/>
        <a:p>
          <a:endParaRPr lang="en-IE"/>
        </a:p>
      </dgm:t>
    </dgm:pt>
    <dgm:pt modelId="{D6CFAB6D-406B-41F6-AAE2-2E8EFAF21213}">
      <dgm:prSet phldrT="[Text]" custT="1"/>
      <dgm:spPr/>
      <dgm:t>
        <a:bodyPr/>
        <a:lstStyle/>
        <a:p>
          <a:pPr>
            <a:buFontTx/>
            <a:buNone/>
          </a:pPr>
          <a:r>
            <a:rPr lang="en-GB" sz="1600" b="1" dirty="0"/>
            <a:t>Managing a Pilot of Electric Vehicle Charging Projects…</a:t>
          </a:r>
          <a:endParaRPr lang="en-IE" sz="1600" b="1" dirty="0"/>
        </a:p>
      </dgm:t>
    </dgm:pt>
    <dgm:pt modelId="{F5DC8CD7-2E50-49B0-B479-DB2A1DEBF236}" type="parTrans" cxnId="{75D44E48-27CE-4625-A3D0-182B6A6E46D0}">
      <dgm:prSet/>
      <dgm:spPr/>
      <dgm:t>
        <a:bodyPr/>
        <a:lstStyle/>
        <a:p>
          <a:endParaRPr lang="en-IE"/>
        </a:p>
      </dgm:t>
    </dgm:pt>
    <dgm:pt modelId="{BD4A2506-9ECA-4E44-B58D-FEF157D69230}" type="sibTrans" cxnId="{75D44E48-27CE-4625-A3D0-182B6A6E46D0}">
      <dgm:prSet/>
      <dgm:spPr/>
      <dgm:t>
        <a:bodyPr/>
        <a:lstStyle/>
        <a:p>
          <a:endParaRPr lang="en-IE"/>
        </a:p>
      </dgm:t>
    </dgm:pt>
    <dgm:pt modelId="{655D0D5C-BC1D-4357-8889-7F0043F3A0B0}">
      <dgm:prSet phldrT="[Text]" custT="1"/>
      <dgm:spPr/>
      <dgm:t>
        <a:bodyPr/>
        <a:lstStyle/>
        <a:p>
          <a:pPr>
            <a:buFontTx/>
            <a:buNone/>
          </a:pPr>
          <a:endParaRPr lang="en-IE" sz="1100" dirty="0"/>
        </a:p>
      </dgm:t>
    </dgm:pt>
    <dgm:pt modelId="{EF7AD140-ADBA-44F8-9063-736DFDF945BA}" type="parTrans" cxnId="{2E68AA32-6EFC-46D6-A10B-B98E7C4A4FBB}">
      <dgm:prSet/>
      <dgm:spPr/>
      <dgm:t>
        <a:bodyPr/>
        <a:lstStyle/>
        <a:p>
          <a:endParaRPr lang="en-IE"/>
        </a:p>
      </dgm:t>
    </dgm:pt>
    <dgm:pt modelId="{7E0A046B-C7D4-4F74-AD4B-704EF9A5E3D7}" type="sibTrans" cxnId="{2E68AA32-6EFC-46D6-A10B-B98E7C4A4FBB}">
      <dgm:prSet/>
      <dgm:spPr/>
      <dgm:t>
        <a:bodyPr/>
        <a:lstStyle/>
        <a:p>
          <a:endParaRPr lang="en-IE"/>
        </a:p>
      </dgm:t>
    </dgm:pt>
    <dgm:pt modelId="{F115B4A1-7E53-4299-B3CD-08DC0380B9B4}">
      <dgm:prSet phldrT="[Text]" custT="1"/>
      <dgm:spPr/>
      <dgm:t>
        <a:bodyPr/>
        <a:lstStyle/>
        <a:p>
          <a:pPr>
            <a:buFontTx/>
            <a:buNone/>
          </a:pPr>
          <a:r>
            <a:rPr lang="en-GB" sz="1600" b="0" dirty="0"/>
            <a:t>In a limited number SDCC Public Realm locations</a:t>
          </a:r>
          <a:endParaRPr lang="en-IE" sz="1600" b="0" dirty="0"/>
        </a:p>
      </dgm:t>
    </dgm:pt>
    <dgm:pt modelId="{73A4778D-78BD-408C-913D-B4B2BE422F3B}" type="parTrans" cxnId="{AA6A7F38-3D1C-4A27-ACEF-089C229C5B1A}">
      <dgm:prSet/>
      <dgm:spPr/>
      <dgm:t>
        <a:bodyPr/>
        <a:lstStyle/>
        <a:p>
          <a:endParaRPr lang="en-IE"/>
        </a:p>
      </dgm:t>
    </dgm:pt>
    <dgm:pt modelId="{63B244C5-FC7C-4FF6-9A32-941DDB06E4BC}" type="sibTrans" cxnId="{AA6A7F38-3D1C-4A27-ACEF-089C229C5B1A}">
      <dgm:prSet/>
      <dgm:spPr/>
      <dgm:t>
        <a:bodyPr/>
        <a:lstStyle/>
        <a:p>
          <a:endParaRPr lang="en-IE"/>
        </a:p>
      </dgm:t>
    </dgm:pt>
    <dgm:pt modelId="{C9588E2A-769D-43AF-8113-C0B5A6AF685D}">
      <dgm:prSet phldrT="[Text]" custT="1"/>
      <dgm:spPr/>
      <dgm:t>
        <a:bodyPr/>
        <a:lstStyle/>
        <a:p>
          <a:pPr>
            <a:buFontTx/>
            <a:buNone/>
          </a:pPr>
          <a:endParaRPr lang="en-IE" sz="1600" b="0" dirty="0"/>
        </a:p>
      </dgm:t>
    </dgm:pt>
    <dgm:pt modelId="{D3CE8FDA-C5AD-4D88-9481-1534F1685488}" type="parTrans" cxnId="{7AD3EA32-611E-4D82-BDEF-E55826C3C0FA}">
      <dgm:prSet/>
      <dgm:spPr/>
      <dgm:t>
        <a:bodyPr/>
        <a:lstStyle/>
        <a:p>
          <a:endParaRPr lang="en-IE"/>
        </a:p>
      </dgm:t>
    </dgm:pt>
    <dgm:pt modelId="{EC39AD2C-729A-494A-9608-7823FFFD39B7}" type="sibTrans" cxnId="{7AD3EA32-611E-4D82-BDEF-E55826C3C0FA}">
      <dgm:prSet/>
      <dgm:spPr/>
      <dgm:t>
        <a:bodyPr/>
        <a:lstStyle/>
        <a:p>
          <a:endParaRPr lang="en-IE"/>
        </a:p>
      </dgm:t>
    </dgm:pt>
    <dgm:pt modelId="{085CA509-F9C7-4078-B32F-035B719DC5F4}">
      <dgm:prSet phldrT="[Text]" custT="1"/>
      <dgm:spPr/>
      <dgm:t>
        <a:bodyPr/>
        <a:lstStyle/>
        <a:p>
          <a:pPr>
            <a:buFontTx/>
            <a:buNone/>
          </a:pPr>
          <a:r>
            <a:rPr lang="en-GB" sz="1600" b="0" dirty="0"/>
            <a:t>This will Provide the </a:t>
          </a:r>
          <a:r>
            <a:rPr lang="en-GB" sz="1600" b="1" dirty="0"/>
            <a:t>learning</a:t>
          </a:r>
          <a:r>
            <a:rPr lang="en-GB" sz="1600" b="0" dirty="0"/>
            <a:t> for better later Roll out EV Charging Projects</a:t>
          </a:r>
          <a:endParaRPr lang="en-IE" sz="1600" b="0" dirty="0"/>
        </a:p>
      </dgm:t>
    </dgm:pt>
    <dgm:pt modelId="{82B09BE8-0DE5-476D-96A4-A5198C64BC67}" type="parTrans" cxnId="{135BD318-0D46-48A7-B253-CAB510514A47}">
      <dgm:prSet/>
      <dgm:spPr/>
      <dgm:t>
        <a:bodyPr/>
        <a:lstStyle/>
        <a:p>
          <a:endParaRPr lang="en-IE"/>
        </a:p>
      </dgm:t>
    </dgm:pt>
    <dgm:pt modelId="{24C3658C-A28F-4770-A962-32B296D088D6}" type="sibTrans" cxnId="{135BD318-0D46-48A7-B253-CAB510514A47}">
      <dgm:prSet/>
      <dgm:spPr/>
      <dgm:t>
        <a:bodyPr/>
        <a:lstStyle/>
        <a:p>
          <a:endParaRPr lang="en-IE"/>
        </a:p>
      </dgm:t>
    </dgm:pt>
    <dgm:pt modelId="{9B6C9FA0-80FE-49AF-B4BF-F7408EED5A8A}" type="pres">
      <dgm:prSet presAssocID="{87681EB9-893C-46EE-8008-707C0532AE39}" presName="linearFlow" presStyleCnt="0">
        <dgm:presLayoutVars>
          <dgm:dir/>
          <dgm:animLvl val="lvl"/>
          <dgm:resizeHandles val="exact"/>
        </dgm:presLayoutVars>
      </dgm:prSet>
      <dgm:spPr/>
    </dgm:pt>
    <dgm:pt modelId="{E20BC22B-AC5A-42A4-ACBA-4C7054BB0499}" type="pres">
      <dgm:prSet presAssocID="{A16D9B0D-D3C0-4529-AADA-A294C449381B}" presName="composite" presStyleCnt="0"/>
      <dgm:spPr/>
    </dgm:pt>
    <dgm:pt modelId="{8C2DEB74-3677-47C0-9A98-870BEBAF42FB}" type="pres">
      <dgm:prSet presAssocID="{A16D9B0D-D3C0-4529-AADA-A294C449381B}" presName="parentText" presStyleLbl="alignNode1" presStyleIdx="0" presStyleCnt="3">
        <dgm:presLayoutVars>
          <dgm:chMax val="1"/>
          <dgm:bulletEnabled val="1"/>
        </dgm:presLayoutVars>
      </dgm:prSet>
      <dgm:spPr/>
    </dgm:pt>
    <dgm:pt modelId="{4B7C72B2-B170-46BF-99A1-CF60EFE322AD}" type="pres">
      <dgm:prSet presAssocID="{A16D9B0D-D3C0-4529-AADA-A294C449381B}" presName="descendantText" presStyleLbl="alignAcc1" presStyleIdx="0" presStyleCnt="3">
        <dgm:presLayoutVars>
          <dgm:bulletEnabled val="1"/>
        </dgm:presLayoutVars>
      </dgm:prSet>
      <dgm:spPr/>
    </dgm:pt>
    <dgm:pt modelId="{5C6FAFA8-DA1B-4424-AD9D-232F5CF5AF7B}" type="pres">
      <dgm:prSet presAssocID="{9B58A30A-EF02-4075-9893-0AFF3C93C049}" presName="sp" presStyleCnt="0"/>
      <dgm:spPr/>
    </dgm:pt>
    <dgm:pt modelId="{9C45C3E0-6E7D-4A1A-A570-173884AE3A99}" type="pres">
      <dgm:prSet presAssocID="{411C6C92-4FA0-4D22-9CE1-7C75E0388967}" presName="composite" presStyleCnt="0"/>
      <dgm:spPr/>
    </dgm:pt>
    <dgm:pt modelId="{437A4A1F-F215-4EA2-A348-BA58BAD8C66F}" type="pres">
      <dgm:prSet presAssocID="{411C6C92-4FA0-4D22-9CE1-7C75E0388967}" presName="parentText" presStyleLbl="alignNode1" presStyleIdx="1" presStyleCnt="3">
        <dgm:presLayoutVars>
          <dgm:chMax val="1"/>
          <dgm:bulletEnabled val="1"/>
        </dgm:presLayoutVars>
      </dgm:prSet>
      <dgm:spPr/>
    </dgm:pt>
    <dgm:pt modelId="{6A4E8973-A3A4-47CB-8DBF-E1D844526220}" type="pres">
      <dgm:prSet presAssocID="{411C6C92-4FA0-4D22-9CE1-7C75E0388967}" presName="descendantText" presStyleLbl="alignAcc1" presStyleIdx="1" presStyleCnt="3">
        <dgm:presLayoutVars>
          <dgm:bulletEnabled val="1"/>
        </dgm:presLayoutVars>
      </dgm:prSet>
      <dgm:spPr/>
    </dgm:pt>
    <dgm:pt modelId="{265C6920-D5E4-4A71-A5E7-8C96AAED42B9}" type="pres">
      <dgm:prSet presAssocID="{564A3C5D-AF72-4D71-81F2-8FE237BB5752}" presName="sp" presStyleCnt="0"/>
      <dgm:spPr/>
    </dgm:pt>
    <dgm:pt modelId="{5949FDB6-0E9A-4551-9172-2629D65EAA3B}" type="pres">
      <dgm:prSet presAssocID="{DDFDFB75-3D78-4EA7-B13F-08B98D14EB6C}" presName="composite" presStyleCnt="0"/>
      <dgm:spPr/>
    </dgm:pt>
    <dgm:pt modelId="{6544248C-4E25-4528-AFBA-CD7C5362D7DD}" type="pres">
      <dgm:prSet presAssocID="{DDFDFB75-3D78-4EA7-B13F-08B98D14EB6C}" presName="parentText" presStyleLbl="alignNode1" presStyleIdx="2" presStyleCnt="3">
        <dgm:presLayoutVars>
          <dgm:chMax val="1"/>
          <dgm:bulletEnabled val="1"/>
        </dgm:presLayoutVars>
      </dgm:prSet>
      <dgm:spPr/>
    </dgm:pt>
    <dgm:pt modelId="{2D25EC73-C118-4238-BA2C-578BE6BA0935}" type="pres">
      <dgm:prSet presAssocID="{DDFDFB75-3D78-4EA7-B13F-08B98D14EB6C}" presName="descendantText" presStyleLbl="alignAcc1" presStyleIdx="2" presStyleCnt="3" custScaleY="238688">
        <dgm:presLayoutVars>
          <dgm:bulletEnabled val="1"/>
        </dgm:presLayoutVars>
      </dgm:prSet>
      <dgm:spPr/>
    </dgm:pt>
  </dgm:ptLst>
  <dgm:cxnLst>
    <dgm:cxn modelId="{1ADA9D02-289F-4A32-BBC8-7DB4065E72D3}" srcId="{DDFDFB75-3D78-4EA7-B13F-08B98D14EB6C}" destId="{E9E02735-9EF6-447C-9DEE-BEAC96612AB0}" srcOrd="0" destOrd="0" parTransId="{EC074B79-E97C-478A-91F5-EDE74A94D106}" sibTransId="{55276F8D-584B-4B14-A1E3-3EE7D1D7A828}"/>
    <dgm:cxn modelId="{F7BDB209-85F6-4E28-9201-B792B0BF7FCB}" srcId="{E9E02735-9EF6-447C-9DEE-BEAC96612AB0}" destId="{00EEE7F7-3510-4100-AF82-933F0630C2BE}" srcOrd="0" destOrd="0" parTransId="{65585C33-39E6-497A-886D-585E80731E7E}" sibTransId="{57390F7F-6D00-4671-A202-A9BBFA8C9F5C}"/>
    <dgm:cxn modelId="{135BD318-0D46-48A7-B253-CAB510514A47}" srcId="{D6CFAB6D-406B-41F6-AAE2-2E8EFAF21213}" destId="{085CA509-F9C7-4078-B32F-035B719DC5F4}" srcOrd="1" destOrd="0" parTransId="{82B09BE8-0DE5-476D-96A4-A5198C64BC67}" sibTransId="{24C3658C-A28F-4770-A962-32B296D088D6}"/>
    <dgm:cxn modelId="{9EA65B1B-E7F2-4FA6-B1C6-89F075E838C3}" type="presOf" srcId="{43609F42-BE5D-47BA-9D02-9F6B50725B18}" destId="{2D25EC73-C118-4238-BA2C-578BE6BA0935}" srcOrd="0" destOrd="8" presId="urn:microsoft.com/office/officeart/2005/8/layout/chevron2"/>
    <dgm:cxn modelId="{340D532D-743B-464B-893E-38F7CCCCC120}" type="presOf" srcId="{C9588E2A-769D-43AF-8113-C0B5A6AF685D}" destId="{2D25EC73-C118-4238-BA2C-578BE6BA0935}" srcOrd="0" destOrd="7" presId="urn:microsoft.com/office/officeart/2005/8/layout/chevron2"/>
    <dgm:cxn modelId="{5145842D-1A44-4904-8A66-EFEFA12D99E6}" srcId="{43609F42-BE5D-47BA-9D02-9F6B50725B18}" destId="{1194A766-0F74-4EF1-82A7-56BA44EC7C1C}" srcOrd="0" destOrd="0" parTransId="{34D31997-A09D-450B-9453-64FA55D5E480}" sibTransId="{BB4E6E9F-F264-49F6-ABD7-BA8F7CB788C5}"/>
    <dgm:cxn modelId="{2E68AA32-6EFC-46D6-A10B-B98E7C4A4FBB}" srcId="{E9E02735-9EF6-447C-9DEE-BEAC96612AB0}" destId="{655D0D5C-BC1D-4357-8889-7F0043F3A0B0}" srcOrd="2" destOrd="0" parTransId="{EF7AD140-ADBA-44F8-9063-736DFDF945BA}" sibTransId="{7E0A046B-C7D4-4F74-AD4B-704EF9A5E3D7}"/>
    <dgm:cxn modelId="{7AD3EA32-611E-4D82-BDEF-E55826C3C0FA}" srcId="{D6CFAB6D-406B-41F6-AAE2-2E8EFAF21213}" destId="{C9588E2A-769D-43AF-8113-C0B5A6AF685D}" srcOrd="2" destOrd="0" parTransId="{D3CE8FDA-C5AD-4D88-9481-1534F1685488}" sibTransId="{EC39AD2C-729A-494A-9608-7823FFFD39B7}"/>
    <dgm:cxn modelId="{AA6A7F38-3D1C-4A27-ACEF-089C229C5B1A}" srcId="{D6CFAB6D-406B-41F6-AAE2-2E8EFAF21213}" destId="{F115B4A1-7E53-4299-B3CD-08DC0380B9B4}" srcOrd="0" destOrd="0" parTransId="{73A4778D-78BD-408C-913D-B4B2BE422F3B}" sibTransId="{63B244C5-FC7C-4FF6-9A32-941DDB06E4BC}"/>
    <dgm:cxn modelId="{001B623B-09E7-4928-AA51-337107D1DD24}" srcId="{CEE66FDB-79B3-48FE-A352-2C0BE352E789}" destId="{FC410557-D349-48E1-A83C-C1E6042CDF8B}" srcOrd="0" destOrd="0" parTransId="{15C5834D-6068-4487-B718-A1C71D1868D7}" sibTransId="{AA8EF2DA-1AB7-4BCB-BC18-5F56238AC4C5}"/>
    <dgm:cxn modelId="{50FC473C-270B-4521-8552-972D8FB557EA}" type="presOf" srcId="{655D0D5C-BC1D-4357-8889-7F0043F3A0B0}" destId="{2D25EC73-C118-4238-BA2C-578BE6BA0935}" srcOrd="0" destOrd="3" presId="urn:microsoft.com/office/officeart/2005/8/layout/chevron2"/>
    <dgm:cxn modelId="{382EDD64-2FD6-4AD6-88CA-8CE274969867}" type="presOf" srcId="{00EEE7F7-3510-4100-AF82-933F0630C2BE}" destId="{2D25EC73-C118-4238-BA2C-578BE6BA0935}" srcOrd="0" destOrd="1" presId="urn:microsoft.com/office/officeart/2005/8/layout/chevron2"/>
    <dgm:cxn modelId="{DC3C3246-BF23-49AF-A5D3-543EF685A23C}" type="presOf" srcId="{E9E02735-9EF6-447C-9DEE-BEAC96612AB0}" destId="{2D25EC73-C118-4238-BA2C-578BE6BA0935}" srcOrd="0" destOrd="0" presId="urn:microsoft.com/office/officeart/2005/8/layout/chevron2"/>
    <dgm:cxn modelId="{75D44E48-27CE-4625-A3D0-182B6A6E46D0}" srcId="{DDFDFB75-3D78-4EA7-B13F-08B98D14EB6C}" destId="{D6CFAB6D-406B-41F6-AAE2-2E8EFAF21213}" srcOrd="1" destOrd="0" parTransId="{F5DC8CD7-2E50-49B0-B479-DB2A1DEBF236}" sibTransId="{BD4A2506-9ECA-4E44-B58D-FEF157D69230}"/>
    <dgm:cxn modelId="{1DF13E6A-1CD7-4021-98D3-98AF67875355}" type="presOf" srcId="{87681EB9-893C-46EE-8008-707C0532AE39}" destId="{9B6C9FA0-80FE-49AF-B4BF-F7408EED5A8A}" srcOrd="0" destOrd="0" presId="urn:microsoft.com/office/officeart/2005/8/layout/chevron2"/>
    <dgm:cxn modelId="{683FA04A-C477-43C8-BA27-5D60021880EA}" type="presOf" srcId="{1194A766-0F74-4EF1-82A7-56BA44EC7C1C}" destId="{2D25EC73-C118-4238-BA2C-578BE6BA0935}" srcOrd="0" destOrd="9" presId="urn:microsoft.com/office/officeart/2005/8/layout/chevron2"/>
    <dgm:cxn modelId="{A8B1D76D-0984-4D09-A6DD-17E1A8E7253E}" srcId="{D844B3CF-26CD-493A-A40F-D34969A8FA87}" destId="{2AE81D90-54F0-4B4A-BE5B-7108E591BDC6}" srcOrd="1" destOrd="0" parTransId="{7CC9417B-3B36-4698-871F-739424E769A4}" sibTransId="{6C7936E8-85D4-4CB1-875D-5AEA62BDFF90}"/>
    <dgm:cxn modelId="{64A57053-0FA1-440B-ABFE-495617DDAD8B}" srcId="{411C6C92-4FA0-4D22-9CE1-7C75E0388967}" destId="{CEE66FDB-79B3-48FE-A352-2C0BE352E789}" srcOrd="0" destOrd="0" parTransId="{0323CD42-916F-4C17-B131-47C04737A79A}" sibTransId="{B3AB7DF4-D5E9-4608-AAB8-5F710A92AED7}"/>
    <dgm:cxn modelId="{5EEABB75-60E4-4DD3-A777-7A6337608DBF}" type="presOf" srcId="{CEE66FDB-79B3-48FE-A352-2C0BE352E789}" destId="{6A4E8973-A3A4-47CB-8DBF-E1D844526220}" srcOrd="0" destOrd="0" presId="urn:microsoft.com/office/officeart/2005/8/layout/chevron2"/>
    <dgm:cxn modelId="{5FC8A780-73D5-41CF-B44E-C90F81C94A51}" type="presOf" srcId="{F115B4A1-7E53-4299-B3CD-08DC0380B9B4}" destId="{2D25EC73-C118-4238-BA2C-578BE6BA0935}" srcOrd="0" destOrd="5" presId="urn:microsoft.com/office/officeart/2005/8/layout/chevron2"/>
    <dgm:cxn modelId="{2394058B-601A-4479-BA30-ED9210D7EB48}" type="presOf" srcId="{2AE81D90-54F0-4B4A-BE5B-7108E591BDC6}" destId="{4B7C72B2-B170-46BF-99A1-CF60EFE322AD}" srcOrd="0" destOrd="3" presId="urn:microsoft.com/office/officeart/2005/8/layout/chevron2"/>
    <dgm:cxn modelId="{789CBB95-50F9-4ABE-9D5E-0B2C4726412D}" srcId="{87681EB9-893C-46EE-8008-707C0532AE39}" destId="{A16D9B0D-D3C0-4529-AADA-A294C449381B}" srcOrd="0" destOrd="0" parTransId="{CC97BC04-F58E-4426-A1F8-99540AE8CD97}" sibTransId="{9B58A30A-EF02-4075-9893-0AFF3C93C049}"/>
    <dgm:cxn modelId="{A00E369B-EE64-4107-9FAE-F746BBD06D97}" srcId="{DDFDFB75-3D78-4EA7-B13F-08B98D14EB6C}" destId="{43609F42-BE5D-47BA-9D02-9F6B50725B18}" srcOrd="2" destOrd="0" parTransId="{0535F385-C08E-4F97-8EFB-C53CBCBAA3B0}" sibTransId="{A9110B7A-2105-4847-A4C6-E41604DD8626}"/>
    <dgm:cxn modelId="{10770FA1-D046-4B6C-A2C2-747DB75F97ED}" srcId="{E9E02735-9EF6-447C-9DEE-BEAC96612AB0}" destId="{854403F8-0F52-4829-8333-1704C76A1ADE}" srcOrd="1" destOrd="0" parTransId="{3A27527A-C5F7-4265-ACAE-38C4C47EEA5E}" sibTransId="{6605172C-1C11-4915-A7BC-B54AEAF00843}"/>
    <dgm:cxn modelId="{B468F4A8-A308-4FEA-A666-D26DA0C365DA}" type="presOf" srcId="{D844B3CF-26CD-493A-A40F-D34969A8FA87}" destId="{4B7C72B2-B170-46BF-99A1-CF60EFE322AD}" srcOrd="0" destOrd="1" presId="urn:microsoft.com/office/officeart/2005/8/layout/chevron2"/>
    <dgm:cxn modelId="{9656A6AB-E07D-4394-A58A-4DE0536ECD9E}" type="presOf" srcId="{DCC57D4F-53FB-4860-B22C-41D23121FD0D}" destId="{4B7C72B2-B170-46BF-99A1-CF60EFE322AD}" srcOrd="0" destOrd="0" presId="urn:microsoft.com/office/officeart/2005/8/layout/chevron2"/>
    <dgm:cxn modelId="{FB57D3AD-8A7E-4562-80C9-97BAC6C0C0C6}" type="presOf" srcId="{411C6C92-4FA0-4D22-9CE1-7C75E0388967}" destId="{437A4A1F-F215-4EA2-A348-BA58BAD8C66F}" srcOrd="0" destOrd="0" presId="urn:microsoft.com/office/officeart/2005/8/layout/chevron2"/>
    <dgm:cxn modelId="{1BE36BB0-DC07-432F-B861-D9A813EB7829}" srcId="{A16D9B0D-D3C0-4529-AADA-A294C449381B}" destId="{D844B3CF-26CD-493A-A40F-D34969A8FA87}" srcOrd="1" destOrd="0" parTransId="{9F4EB612-47CC-4C09-BFD6-9E52155B577E}" sibTransId="{74CDE197-F4DE-4B3D-A11E-538FF083EA5D}"/>
    <dgm:cxn modelId="{B80EBDB0-71F5-4D02-9040-8FE6B55C728C}" type="presOf" srcId="{54DB0044-F858-4791-84F6-A36C571E1A18}" destId="{4B7C72B2-B170-46BF-99A1-CF60EFE322AD}" srcOrd="0" destOrd="2" presId="urn:microsoft.com/office/officeart/2005/8/layout/chevron2"/>
    <dgm:cxn modelId="{CBF2FAB9-DB22-44E2-8336-D1B2AC9B3892}" srcId="{87681EB9-893C-46EE-8008-707C0532AE39}" destId="{411C6C92-4FA0-4D22-9CE1-7C75E0388967}" srcOrd="1" destOrd="0" parTransId="{5CA7E438-8AA2-4896-9F90-CDC784F722D9}" sibTransId="{564A3C5D-AF72-4D71-81F2-8FE237BB5752}"/>
    <dgm:cxn modelId="{5789D9BF-8736-473C-98E0-93ACD8E44E71}" srcId="{D844B3CF-26CD-493A-A40F-D34969A8FA87}" destId="{54DB0044-F858-4791-84F6-A36C571E1A18}" srcOrd="0" destOrd="0" parTransId="{D74A8C4C-9038-453E-9378-048307A6B0EC}" sibTransId="{CA2CC032-E6EA-46EE-97B8-94310CC240FC}"/>
    <dgm:cxn modelId="{89FF07C3-5592-470B-A02E-3AFFF998371C}" type="presOf" srcId="{D6CFAB6D-406B-41F6-AAE2-2E8EFAF21213}" destId="{2D25EC73-C118-4238-BA2C-578BE6BA0935}" srcOrd="0" destOrd="4" presId="urn:microsoft.com/office/officeart/2005/8/layout/chevron2"/>
    <dgm:cxn modelId="{C2ECB8C6-514F-4D0C-B220-7DE8EBF955F8}" type="presOf" srcId="{DDFDFB75-3D78-4EA7-B13F-08B98D14EB6C}" destId="{6544248C-4E25-4528-AFBA-CD7C5362D7DD}" srcOrd="0" destOrd="0" presId="urn:microsoft.com/office/officeart/2005/8/layout/chevron2"/>
    <dgm:cxn modelId="{0F080FDA-06A2-4CCB-B2CC-724D1BF0399E}" srcId="{A16D9B0D-D3C0-4529-AADA-A294C449381B}" destId="{DCC57D4F-53FB-4860-B22C-41D23121FD0D}" srcOrd="0" destOrd="0" parTransId="{E87DD05B-A166-481E-BC0C-3BB253A232B6}" sibTransId="{D33119B2-308D-4833-AA3E-2F8F33286C36}"/>
    <dgm:cxn modelId="{C21F6CE4-FCDB-4ABD-BE50-1052F9ACC84C}" srcId="{87681EB9-893C-46EE-8008-707C0532AE39}" destId="{DDFDFB75-3D78-4EA7-B13F-08B98D14EB6C}" srcOrd="2" destOrd="0" parTransId="{70FCDF91-E11E-49C1-9312-E9FD33CD4194}" sibTransId="{A555D475-901E-4DEC-BB4E-546E07BC506B}"/>
    <dgm:cxn modelId="{DE7979E6-0FF1-48D1-8CD4-DE11041C07A9}" type="presOf" srcId="{FC410557-D349-48E1-A83C-C1E6042CDF8B}" destId="{6A4E8973-A3A4-47CB-8DBF-E1D844526220}" srcOrd="0" destOrd="1" presId="urn:microsoft.com/office/officeart/2005/8/layout/chevron2"/>
    <dgm:cxn modelId="{C64620EE-D59A-45BC-83F5-FE54DF7F21AD}" type="presOf" srcId="{854403F8-0F52-4829-8333-1704C76A1ADE}" destId="{2D25EC73-C118-4238-BA2C-578BE6BA0935}" srcOrd="0" destOrd="2" presId="urn:microsoft.com/office/officeart/2005/8/layout/chevron2"/>
    <dgm:cxn modelId="{45C280F6-D712-49D4-8AC0-3EB5D3362862}" type="presOf" srcId="{A16D9B0D-D3C0-4529-AADA-A294C449381B}" destId="{8C2DEB74-3677-47C0-9A98-870BEBAF42FB}" srcOrd="0" destOrd="0" presId="urn:microsoft.com/office/officeart/2005/8/layout/chevron2"/>
    <dgm:cxn modelId="{8825D9F9-42E9-4C79-9814-6D07BD1FC756}" type="presOf" srcId="{085CA509-F9C7-4078-B32F-035B719DC5F4}" destId="{2D25EC73-C118-4238-BA2C-578BE6BA0935}" srcOrd="0" destOrd="6" presId="urn:microsoft.com/office/officeart/2005/8/layout/chevron2"/>
    <dgm:cxn modelId="{F13FD6DD-2D08-4BF1-B367-F67A01937FCD}" type="presParOf" srcId="{9B6C9FA0-80FE-49AF-B4BF-F7408EED5A8A}" destId="{E20BC22B-AC5A-42A4-ACBA-4C7054BB0499}" srcOrd="0" destOrd="0" presId="urn:microsoft.com/office/officeart/2005/8/layout/chevron2"/>
    <dgm:cxn modelId="{D3E6EAE0-070D-4B71-9BF5-6726529B7D7A}" type="presParOf" srcId="{E20BC22B-AC5A-42A4-ACBA-4C7054BB0499}" destId="{8C2DEB74-3677-47C0-9A98-870BEBAF42FB}" srcOrd="0" destOrd="0" presId="urn:microsoft.com/office/officeart/2005/8/layout/chevron2"/>
    <dgm:cxn modelId="{13C7DBED-6BA3-41C4-AA99-1A8AEB9B70B1}" type="presParOf" srcId="{E20BC22B-AC5A-42A4-ACBA-4C7054BB0499}" destId="{4B7C72B2-B170-46BF-99A1-CF60EFE322AD}" srcOrd="1" destOrd="0" presId="urn:microsoft.com/office/officeart/2005/8/layout/chevron2"/>
    <dgm:cxn modelId="{737FC1E8-3895-489F-8091-3B05AC718A17}" type="presParOf" srcId="{9B6C9FA0-80FE-49AF-B4BF-F7408EED5A8A}" destId="{5C6FAFA8-DA1B-4424-AD9D-232F5CF5AF7B}" srcOrd="1" destOrd="0" presId="urn:microsoft.com/office/officeart/2005/8/layout/chevron2"/>
    <dgm:cxn modelId="{183DA2DC-9C37-4D26-B0BC-AD14FCB00884}" type="presParOf" srcId="{9B6C9FA0-80FE-49AF-B4BF-F7408EED5A8A}" destId="{9C45C3E0-6E7D-4A1A-A570-173884AE3A99}" srcOrd="2" destOrd="0" presId="urn:microsoft.com/office/officeart/2005/8/layout/chevron2"/>
    <dgm:cxn modelId="{CC053892-450B-4658-94F4-6B6B88F219F3}" type="presParOf" srcId="{9C45C3E0-6E7D-4A1A-A570-173884AE3A99}" destId="{437A4A1F-F215-4EA2-A348-BA58BAD8C66F}" srcOrd="0" destOrd="0" presId="urn:microsoft.com/office/officeart/2005/8/layout/chevron2"/>
    <dgm:cxn modelId="{373B2AA6-02A0-4678-816E-AF5BA09B0A40}" type="presParOf" srcId="{9C45C3E0-6E7D-4A1A-A570-173884AE3A99}" destId="{6A4E8973-A3A4-47CB-8DBF-E1D844526220}" srcOrd="1" destOrd="0" presId="urn:microsoft.com/office/officeart/2005/8/layout/chevron2"/>
    <dgm:cxn modelId="{848E9569-C282-4B4D-B83F-4324F13010D0}" type="presParOf" srcId="{9B6C9FA0-80FE-49AF-B4BF-F7408EED5A8A}" destId="{265C6920-D5E4-4A71-A5E7-8C96AAED42B9}" srcOrd="3" destOrd="0" presId="urn:microsoft.com/office/officeart/2005/8/layout/chevron2"/>
    <dgm:cxn modelId="{71D76834-8FD1-4CE1-9595-DF711F5C92DC}" type="presParOf" srcId="{9B6C9FA0-80FE-49AF-B4BF-F7408EED5A8A}" destId="{5949FDB6-0E9A-4551-9172-2629D65EAA3B}" srcOrd="4" destOrd="0" presId="urn:microsoft.com/office/officeart/2005/8/layout/chevron2"/>
    <dgm:cxn modelId="{4DB6C7DD-3B03-4E93-B531-A86F24146EFD}" type="presParOf" srcId="{5949FDB6-0E9A-4551-9172-2629D65EAA3B}" destId="{6544248C-4E25-4528-AFBA-CD7C5362D7DD}" srcOrd="0" destOrd="0" presId="urn:microsoft.com/office/officeart/2005/8/layout/chevron2"/>
    <dgm:cxn modelId="{034AC2FC-29A8-4210-A8D5-8301B451F00F}" type="presParOf" srcId="{5949FDB6-0E9A-4551-9172-2629D65EAA3B}" destId="{2D25EC73-C118-4238-BA2C-578BE6BA0935}"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2DEB74-3677-47C0-9A98-870BEBAF42FB}">
      <dsp:nvSpPr>
        <dsp:cNvPr id="0" name=""/>
        <dsp:cNvSpPr/>
      </dsp:nvSpPr>
      <dsp:spPr>
        <a:xfrm rot="5400000">
          <a:off x="-277901" y="531237"/>
          <a:ext cx="1852679" cy="129687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GB" sz="1900" kern="1200" dirty="0"/>
            <a:t>Residential</a:t>
          </a:r>
          <a:endParaRPr lang="en-IE" sz="1900" kern="1200" dirty="0"/>
        </a:p>
      </dsp:txBody>
      <dsp:txXfrm rot="-5400000">
        <a:off x="2" y="901773"/>
        <a:ext cx="1296875" cy="555804"/>
      </dsp:txXfrm>
    </dsp:sp>
    <dsp:sp modelId="{4B7C72B2-B170-46BF-99A1-CF60EFE322AD}">
      <dsp:nvSpPr>
        <dsp:cNvPr id="0" name=""/>
        <dsp:cNvSpPr/>
      </dsp:nvSpPr>
      <dsp:spPr>
        <a:xfrm rot="5400000">
          <a:off x="4092469" y="-2542258"/>
          <a:ext cx="1204241" cy="6795430"/>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endParaRPr lang="en-IE" sz="1600" kern="1200" dirty="0"/>
        </a:p>
        <a:p>
          <a:pPr marL="171450" lvl="1" indent="-171450" algn="l" defTabSz="711200">
            <a:lnSpc>
              <a:spcPct val="90000"/>
            </a:lnSpc>
            <a:spcBef>
              <a:spcPct val="0"/>
            </a:spcBef>
            <a:spcAft>
              <a:spcPct val="15000"/>
            </a:spcAft>
            <a:buFontTx/>
            <a:buNone/>
          </a:pPr>
          <a:r>
            <a:rPr lang="en-GB" sz="1600" b="1" kern="1200" dirty="0"/>
            <a:t>Detail the SDCC Rules about...</a:t>
          </a:r>
          <a:endParaRPr lang="en-IE" sz="1600" b="1" kern="1200" dirty="0"/>
        </a:p>
        <a:p>
          <a:pPr marL="342900" lvl="2" indent="-171450" algn="l" defTabSz="711200">
            <a:lnSpc>
              <a:spcPct val="90000"/>
            </a:lnSpc>
            <a:spcBef>
              <a:spcPct val="0"/>
            </a:spcBef>
            <a:spcAft>
              <a:spcPct val="15000"/>
            </a:spcAft>
            <a:buFontTx/>
            <a:buNone/>
          </a:pPr>
          <a:r>
            <a:rPr lang="en-GB" sz="1600" kern="1200" dirty="0"/>
            <a:t>Chargers in Residential Shared Parking Spaces</a:t>
          </a:r>
          <a:endParaRPr lang="en-IE" sz="1600" kern="1200" dirty="0"/>
        </a:p>
        <a:p>
          <a:pPr marL="342900" lvl="2" indent="-171450" algn="l" defTabSz="711200">
            <a:lnSpc>
              <a:spcPct val="90000"/>
            </a:lnSpc>
            <a:spcBef>
              <a:spcPct val="0"/>
            </a:spcBef>
            <a:spcAft>
              <a:spcPct val="15000"/>
            </a:spcAft>
            <a:buFontTx/>
            <a:buNone/>
          </a:pPr>
          <a:r>
            <a:rPr lang="en-GB" sz="1600" kern="1200" dirty="0"/>
            <a:t>Engagement with Third Party EV Charging providers </a:t>
          </a:r>
          <a:endParaRPr lang="en-IE" sz="1600" kern="1200" dirty="0"/>
        </a:p>
      </dsp:txBody>
      <dsp:txXfrm rot="-5400000">
        <a:off x="1296875" y="312122"/>
        <a:ext cx="6736644" cy="1086669"/>
      </dsp:txXfrm>
    </dsp:sp>
    <dsp:sp modelId="{437A4A1F-F215-4EA2-A348-BA58BAD8C66F}">
      <dsp:nvSpPr>
        <dsp:cNvPr id="0" name=""/>
        <dsp:cNvSpPr/>
      </dsp:nvSpPr>
      <dsp:spPr>
        <a:xfrm rot="5400000">
          <a:off x="-277901" y="2237846"/>
          <a:ext cx="1852679" cy="129687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GB" sz="1900" kern="1200" dirty="0" err="1"/>
            <a:t>En</a:t>
          </a:r>
          <a:r>
            <a:rPr lang="en-GB" sz="1900" kern="1200" dirty="0"/>
            <a:t>-Route Charging</a:t>
          </a:r>
          <a:endParaRPr lang="en-IE" sz="1900" kern="1200" dirty="0"/>
        </a:p>
      </dsp:txBody>
      <dsp:txXfrm rot="-5400000">
        <a:off x="2" y="2608382"/>
        <a:ext cx="1296875" cy="555804"/>
      </dsp:txXfrm>
    </dsp:sp>
    <dsp:sp modelId="{6A4E8973-A3A4-47CB-8DBF-E1D844526220}">
      <dsp:nvSpPr>
        <dsp:cNvPr id="0" name=""/>
        <dsp:cNvSpPr/>
      </dsp:nvSpPr>
      <dsp:spPr>
        <a:xfrm rot="5400000">
          <a:off x="4092469" y="-835649"/>
          <a:ext cx="1204241" cy="6795430"/>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FontTx/>
            <a:buNone/>
          </a:pPr>
          <a:r>
            <a:rPr lang="en-GB" sz="1600" b="1" kern="1200" dirty="0"/>
            <a:t>Facilitation of Third Party Charging Infrastructure in…</a:t>
          </a:r>
          <a:endParaRPr lang="en-IE" sz="1600" b="1" kern="1200" dirty="0"/>
        </a:p>
        <a:p>
          <a:pPr marL="342900" lvl="2" indent="-171450" algn="l" defTabSz="711200">
            <a:lnSpc>
              <a:spcPct val="90000"/>
            </a:lnSpc>
            <a:spcBef>
              <a:spcPct val="0"/>
            </a:spcBef>
            <a:spcAft>
              <a:spcPct val="15000"/>
            </a:spcAft>
            <a:buFontTx/>
            <a:buNone/>
          </a:pPr>
          <a:r>
            <a:rPr lang="en-GB" sz="1600" kern="1200" dirty="0"/>
            <a:t>Garage Forecourts and Purpose built Charging Hubs</a:t>
          </a:r>
          <a:endParaRPr lang="en-IE" sz="1600" kern="1200" dirty="0"/>
        </a:p>
      </dsp:txBody>
      <dsp:txXfrm rot="-5400000">
        <a:off x="1296875" y="2018731"/>
        <a:ext cx="6736644" cy="1086669"/>
      </dsp:txXfrm>
    </dsp:sp>
    <dsp:sp modelId="{6544248C-4E25-4528-AFBA-CD7C5362D7DD}">
      <dsp:nvSpPr>
        <dsp:cNvPr id="0" name=""/>
        <dsp:cNvSpPr/>
      </dsp:nvSpPr>
      <dsp:spPr>
        <a:xfrm rot="5400000">
          <a:off x="-277901" y="4779525"/>
          <a:ext cx="1852679" cy="129687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GB" sz="1900" kern="1200" dirty="0"/>
            <a:t>Destination Charging</a:t>
          </a:r>
          <a:endParaRPr lang="en-IE" sz="1900" kern="1200" dirty="0"/>
        </a:p>
      </dsp:txBody>
      <dsp:txXfrm rot="-5400000">
        <a:off x="2" y="5150061"/>
        <a:ext cx="1296875" cy="555804"/>
      </dsp:txXfrm>
    </dsp:sp>
    <dsp:sp modelId="{2D25EC73-C118-4238-BA2C-578BE6BA0935}">
      <dsp:nvSpPr>
        <dsp:cNvPr id="0" name=""/>
        <dsp:cNvSpPr/>
      </dsp:nvSpPr>
      <dsp:spPr>
        <a:xfrm rot="5400000">
          <a:off x="3257400" y="1706028"/>
          <a:ext cx="2874380" cy="6795430"/>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FontTx/>
            <a:buNone/>
          </a:pPr>
          <a:r>
            <a:rPr lang="en-GB" sz="1600" b="1" kern="1200" dirty="0"/>
            <a:t>Defining the SDCC Rules for Third Party Electric Charging Providers Engagement…</a:t>
          </a:r>
          <a:endParaRPr lang="en-IE" sz="1600" b="1" kern="1200" dirty="0"/>
        </a:p>
        <a:p>
          <a:pPr marL="342900" lvl="2" indent="-171450" algn="l" defTabSz="711200">
            <a:lnSpc>
              <a:spcPct val="90000"/>
            </a:lnSpc>
            <a:spcBef>
              <a:spcPct val="0"/>
            </a:spcBef>
            <a:spcAft>
              <a:spcPct val="15000"/>
            </a:spcAft>
            <a:buFontTx/>
            <a:buNone/>
          </a:pPr>
          <a:r>
            <a:rPr lang="en-GB" sz="1600" kern="1200"/>
            <a:t>Roll out of SDCC on-street and off-street EV charging facilities</a:t>
          </a:r>
          <a:endParaRPr lang="en-IE" sz="1600" kern="1200" dirty="0"/>
        </a:p>
        <a:p>
          <a:pPr marL="342900" lvl="2" indent="-171450" algn="l" defTabSz="711200">
            <a:lnSpc>
              <a:spcPct val="90000"/>
            </a:lnSpc>
            <a:spcBef>
              <a:spcPct val="0"/>
            </a:spcBef>
            <a:spcAft>
              <a:spcPct val="15000"/>
            </a:spcAft>
            <a:buFontTx/>
            <a:buNone/>
          </a:pPr>
          <a:r>
            <a:rPr lang="en-GB" sz="1600" kern="1200" dirty="0"/>
            <a:t>SDCC Public Parks EV provision </a:t>
          </a:r>
          <a:endParaRPr lang="en-IE" sz="1600" kern="1200" dirty="0"/>
        </a:p>
        <a:p>
          <a:pPr marL="114300" lvl="2" indent="-57150" algn="l" defTabSz="488950">
            <a:lnSpc>
              <a:spcPct val="90000"/>
            </a:lnSpc>
            <a:spcBef>
              <a:spcPct val="0"/>
            </a:spcBef>
            <a:spcAft>
              <a:spcPct val="15000"/>
            </a:spcAft>
            <a:buFontTx/>
            <a:buNone/>
          </a:pPr>
          <a:endParaRPr lang="en-IE" sz="1100" kern="1200" dirty="0"/>
        </a:p>
        <a:p>
          <a:pPr marL="171450" lvl="1" indent="-171450" algn="l" defTabSz="711200">
            <a:lnSpc>
              <a:spcPct val="90000"/>
            </a:lnSpc>
            <a:spcBef>
              <a:spcPct val="0"/>
            </a:spcBef>
            <a:spcAft>
              <a:spcPct val="15000"/>
            </a:spcAft>
            <a:buFontTx/>
            <a:buNone/>
          </a:pPr>
          <a:r>
            <a:rPr lang="en-GB" sz="1600" b="1" kern="1200" dirty="0"/>
            <a:t>Managing a Pilot of Electric Vehicle Charging Projects…</a:t>
          </a:r>
          <a:endParaRPr lang="en-IE" sz="1600" b="1" kern="1200" dirty="0"/>
        </a:p>
        <a:p>
          <a:pPr marL="342900" lvl="2" indent="-171450" algn="l" defTabSz="711200">
            <a:lnSpc>
              <a:spcPct val="90000"/>
            </a:lnSpc>
            <a:spcBef>
              <a:spcPct val="0"/>
            </a:spcBef>
            <a:spcAft>
              <a:spcPct val="15000"/>
            </a:spcAft>
            <a:buFontTx/>
            <a:buNone/>
          </a:pPr>
          <a:r>
            <a:rPr lang="en-GB" sz="1600" b="0" kern="1200" dirty="0"/>
            <a:t>In a limited number SDCC Public Realm locations</a:t>
          </a:r>
          <a:endParaRPr lang="en-IE" sz="1600" b="0" kern="1200" dirty="0"/>
        </a:p>
        <a:p>
          <a:pPr marL="342900" lvl="2" indent="-171450" algn="l" defTabSz="711200">
            <a:lnSpc>
              <a:spcPct val="90000"/>
            </a:lnSpc>
            <a:spcBef>
              <a:spcPct val="0"/>
            </a:spcBef>
            <a:spcAft>
              <a:spcPct val="15000"/>
            </a:spcAft>
            <a:buFontTx/>
            <a:buNone/>
          </a:pPr>
          <a:r>
            <a:rPr lang="en-GB" sz="1600" b="0" kern="1200" dirty="0"/>
            <a:t>This will Provide the </a:t>
          </a:r>
          <a:r>
            <a:rPr lang="en-GB" sz="1600" b="1" kern="1200" dirty="0"/>
            <a:t>learning</a:t>
          </a:r>
          <a:r>
            <a:rPr lang="en-GB" sz="1600" b="0" kern="1200" dirty="0"/>
            <a:t> for better later Roll out EV Charging Projects</a:t>
          </a:r>
          <a:endParaRPr lang="en-IE" sz="1600" b="0" kern="1200" dirty="0"/>
        </a:p>
        <a:p>
          <a:pPr marL="342900" lvl="2" indent="-171450" algn="l" defTabSz="711200">
            <a:lnSpc>
              <a:spcPct val="90000"/>
            </a:lnSpc>
            <a:spcBef>
              <a:spcPct val="0"/>
            </a:spcBef>
            <a:spcAft>
              <a:spcPct val="15000"/>
            </a:spcAft>
            <a:buFontTx/>
            <a:buNone/>
          </a:pPr>
          <a:endParaRPr lang="en-IE" sz="1600" b="0" kern="1200" dirty="0"/>
        </a:p>
        <a:p>
          <a:pPr marL="171450" lvl="1" indent="-171450" algn="l" defTabSz="711200">
            <a:lnSpc>
              <a:spcPct val="90000"/>
            </a:lnSpc>
            <a:spcBef>
              <a:spcPct val="0"/>
            </a:spcBef>
            <a:spcAft>
              <a:spcPct val="15000"/>
            </a:spcAft>
            <a:buFontTx/>
            <a:buNone/>
          </a:pPr>
          <a:r>
            <a:rPr lang="en-GB" sz="1600" b="1" kern="1200" dirty="0"/>
            <a:t>Facilitation of Destination EV Charging Infrastructure… </a:t>
          </a:r>
          <a:endParaRPr lang="en-IE" sz="1600" b="1" kern="1200" dirty="0"/>
        </a:p>
        <a:p>
          <a:pPr marL="342900" lvl="2" indent="-171450" algn="l" defTabSz="711200">
            <a:lnSpc>
              <a:spcPct val="90000"/>
            </a:lnSpc>
            <a:spcBef>
              <a:spcPct val="0"/>
            </a:spcBef>
            <a:spcAft>
              <a:spcPct val="15000"/>
            </a:spcAft>
            <a:buFontTx/>
            <a:buNone/>
          </a:pPr>
          <a:r>
            <a:rPr lang="en-GB" sz="1600" kern="1200" dirty="0"/>
            <a:t>Facilitation of Workplace, Shopping Centres, Theatres EV Charging Hubs</a:t>
          </a:r>
          <a:endParaRPr lang="en-IE" sz="1600" kern="1200" dirty="0"/>
        </a:p>
      </dsp:txBody>
      <dsp:txXfrm rot="-5400000">
        <a:off x="1296875" y="3806869"/>
        <a:ext cx="6655114" cy="2593748"/>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618FA-56BE-1DA2-F4DD-1AB10331621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1894CB94-D7F5-61E2-1B35-4CC5EA3E81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F3090A77-46D8-8914-245F-0D8AB7F71692}"/>
              </a:ext>
            </a:extLst>
          </p:cNvPr>
          <p:cNvSpPr>
            <a:spLocks noGrp="1"/>
          </p:cNvSpPr>
          <p:nvPr>
            <p:ph type="dt" sz="half" idx="10"/>
          </p:nvPr>
        </p:nvSpPr>
        <p:spPr/>
        <p:txBody>
          <a:bodyPr/>
          <a:lstStyle/>
          <a:p>
            <a:fld id="{6329D0AC-AC21-4797-9AB0-7BADC0B64DA3}" type="datetimeFigureOut">
              <a:rPr lang="en-IE" smtClean="0"/>
              <a:t>29/09/2022</a:t>
            </a:fld>
            <a:endParaRPr lang="en-IE"/>
          </a:p>
        </p:txBody>
      </p:sp>
      <p:sp>
        <p:nvSpPr>
          <p:cNvPr id="5" name="Footer Placeholder 4">
            <a:extLst>
              <a:ext uri="{FF2B5EF4-FFF2-40B4-BE49-F238E27FC236}">
                <a16:creationId xmlns:a16="http://schemas.microsoft.com/office/drawing/2014/main" id="{88B8F4A2-14F8-5B6D-6E8F-0BA9247B3E2D}"/>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9B8C27EA-D9B4-ECB9-79F9-D454D2AE609B}"/>
              </a:ext>
            </a:extLst>
          </p:cNvPr>
          <p:cNvSpPr>
            <a:spLocks noGrp="1"/>
          </p:cNvSpPr>
          <p:nvPr>
            <p:ph type="sldNum" sz="quarter" idx="12"/>
          </p:nvPr>
        </p:nvSpPr>
        <p:spPr/>
        <p:txBody>
          <a:bodyPr/>
          <a:lstStyle/>
          <a:p>
            <a:fld id="{DD60387C-C43B-4C98-990F-A8849505BCE3}" type="slidenum">
              <a:rPr lang="en-IE" smtClean="0"/>
              <a:t>‹#›</a:t>
            </a:fld>
            <a:endParaRPr lang="en-IE"/>
          </a:p>
        </p:txBody>
      </p:sp>
    </p:spTree>
    <p:extLst>
      <p:ext uri="{BB962C8B-B14F-4D97-AF65-F5344CB8AC3E}">
        <p14:creationId xmlns:p14="http://schemas.microsoft.com/office/powerpoint/2010/main" val="1649015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D7F29-F8AF-2E3E-F90D-2D97637796D7}"/>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C7D58D5B-C919-B2E5-4447-040EC14E15C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8057F11C-55F2-653F-1775-06C4D6C269BF}"/>
              </a:ext>
            </a:extLst>
          </p:cNvPr>
          <p:cNvSpPr>
            <a:spLocks noGrp="1"/>
          </p:cNvSpPr>
          <p:nvPr>
            <p:ph type="dt" sz="half" idx="10"/>
          </p:nvPr>
        </p:nvSpPr>
        <p:spPr/>
        <p:txBody>
          <a:bodyPr/>
          <a:lstStyle/>
          <a:p>
            <a:fld id="{6329D0AC-AC21-4797-9AB0-7BADC0B64DA3}" type="datetimeFigureOut">
              <a:rPr lang="en-IE" smtClean="0"/>
              <a:t>29/09/2022</a:t>
            </a:fld>
            <a:endParaRPr lang="en-IE"/>
          </a:p>
        </p:txBody>
      </p:sp>
      <p:sp>
        <p:nvSpPr>
          <p:cNvPr id="5" name="Footer Placeholder 4">
            <a:extLst>
              <a:ext uri="{FF2B5EF4-FFF2-40B4-BE49-F238E27FC236}">
                <a16:creationId xmlns:a16="http://schemas.microsoft.com/office/drawing/2014/main" id="{C8FAD45F-0EC3-68D9-B406-AF4A4E21DCA0}"/>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3F43BA43-DFDA-55CA-2876-42B3B6CE1473}"/>
              </a:ext>
            </a:extLst>
          </p:cNvPr>
          <p:cNvSpPr>
            <a:spLocks noGrp="1"/>
          </p:cNvSpPr>
          <p:nvPr>
            <p:ph type="sldNum" sz="quarter" idx="12"/>
          </p:nvPr>
        </p:nvSpPr>
        <p:spPr/>
        <p:txBody>
          <a:bodyPr/>
          <a:lstStyle/>
          <a:p>
            <a:fld id="{DD60387C-C43B-4C98-990F-A8849505BCE3}" type="slidenum">
              <a:rPr lang="en-IE" smtClean="0"/>
              <a:t>‹#›</a:t>
            </a:fld>
            <a:endParaRPr lang="en-IE"/>
          </a:p>
        </p:txBody>
      </p:sp>
    </p:spTree>
    <p:extLst>
      <p:ext uri="{BB962C8B-B14F-4D97-AF65-F5344CB8AC3E}">
        <p14:creationId xmlns:p14="http://schemas.microsoft.com/office/powerpoint/2010/main" val="276524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F899FE7-1775-0316-6D21-C9DC17517F3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3D765356-6761-98DE-055C-CD34D974B01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417CAF8-D097-35C2-4CC4-55B1C2560CBF}"/>
              </a:ext>
            </a:extLst>
          </p:cNvPr>
          <p:cNvSpPr>
            <a:spLocks noGrp="1"/>
          </p:cNvSpPr>
          <p:nvPr>
            <p:ph type="dt" sz="half" idx="10"/>
          </p:nvPr>
        </p:nvSpPr>
        <p:spPr/>
        <p:txBody>
          <a:bodyPr/>
          <a:lstStyle/>
          <a:p>
            <a:fld id="{6329D0AC-AC21-4797-9AB0-7BADC0B64DA3}" type="datetimeFigureOut">
              <a:rPr lang="en-IE" smtClean="0"/>
              <a:t>29/09/2022</a:t>
            </a:fld>
            <a:endParaRPr lang="en-IE"/>
          </a:p>
        </p:txBody>
      </p:sp>
      <p:sp>
        <p:nvSpPr>
          <p:cNvPr id="5" name="Footer Placeholder 4">
            <a:extLst>
              <a:ext uri="{FF2B5EF4-FFF2-40B4-BE49-F238E27FC236}">
                <a16:creationId xmlns:a16="http://schemas.microsoft.com/office/drawing/2014/main" id="{7F4CE775-AA91-BE6E-6E92-D289F55CE29F}"/>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558B6419-0C0A-5D2E-AA1A-AA47843549C0}"/>
              </a:ext>
            </a:extLst>
          </p:cNvPr>
          <p:cNvSpPr>
            <a:spLocks noGrp="1"/>
          </p:cNvSpPr>
          <p:nvPr>
            <p:ph type="sldNum" sz="quarter" idx="12"/>
          </p:nvPr>
        </p:nvSpPr>
        <p:spPr/>
        <p:txBody>
          <a:bodyPr/>
          <a:lstStyle/>
          <a:p>
            <a:fld id="{DD60387C-C43B-4C98-990F-A8849505BCE3}" type="slidenum">
              <a:rPr lang="en-IE" smtClean="0"/>
              <a:t>‹#›</a:t>
            </a:fld>
            <a:endParaRPr lang="en-IE"/>
          </a:p>
        </p:txBody>
      </p:sp>
    </p:spTree>
    <p:extLst>
      <p:ext uri="{BB962C8B-B14F-4D97-AF65-F5344CB8AC3E}">
        <p14:creationId xmlns:p14="http://schemas.microsoft.com/office/powerpoint/2010/main" val="1118354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6B1B6-90DE-7F3F-6E2F-1BBED1FAADB3}"/>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1481ED28-174C-1971-A786-49C4D99DB83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D9FB05AF-314B-A7AE-0AD6-E29C87934433}"/>
              </a:ext>
            </a:extLst>
          </p:cNvPr>
          <p:cNvSpPr>
            <a:spLocks noGrp="1"/>
          </p:cNvSpPr>
          <p:nvPr>
            <p:ph type="dt" sz="half" idx="10"/>
          </p:nvPr>
        </p:nvSpPr>
        <p:spPr/>
        <p:txBody>
          <a:bodyPr/>
          <a:lstStyle/>
          <a:p>
            <a:fld id="{6329D0AC-AC21-4797-9AB0-7BADC0B64DA3}" type="datetimeFigureOut">
              <a:rPr lang="en-IE" smtClean="0"/>
              <a:t>29/09/2022</a:t>
            </a:fld>
            <a:endParaRPr lang="en-IE"/>
          </a:p>
        </p:txBody>
      </p:sp>
      <p:sp>
        <p:nvSpPr>
          <p:cNvPr id="5" name="Footer Placeholder 4">
            <a:extLst>
              <a:ext uri="{FF2B5EF4-FFF2-40B4-BE49-F238E27FC236}">
                <a16:creationId xmlns:a16="http://schemas.microsoft.com/office/drawing/2014/main" id="{62527F7E-01F3-B189-F4DE-1159A8BC5102}"/>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D7AC3034-9D02-68DB-1A8A-2F2E175087EB}"/>
              </a:ext>
            </a:extLst>
          </p:cNvPr>
          <p:cNvSpPr>
            <a:spLocks noGrp="1"/>
          </p:cNvSpPr>
          <p:nvPr>
            <p:ph type="sldNum" sz="quarter" idx="12"/>
          </p:nvPr>
        </p:nvSpPr>
        <p:spPr/>
        <p:txBody>
          <a:bodyPr/>
          <a:lstStyle/>
          <a:p>
            <a:fld id="{DD60387C-C43B-4C98-990F-A8849505BCE3}" type="slidenum">
              <a:rPr lang="en-IE" smtClean="0"/>
              <a:t>‹#›</a:t>
            </a:fld>
            <a:endParaRPr lang="en-IE"/>
          </a:p>
        </p:txBody>
      </p:sp>
    </p:spTree>
    <p:extLst>
      <p:ext uri="{BB962C8B-B14F-4D97-AF65-F5344CB8AC3E}">
        <p14:creationId xmlns:p14="http://schemas.microsoft.com/office/powerpoint/2010/main" val="61192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2A387-2309-066F-56D1-E6F40EE3B41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7061027C-686D-389F-9E3F-E4DEB41E91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0A37B59-97DB-4590-356C-E8C68DDD450B}"/>
              </a:ext>
            </a:extLst>
          </p:cNvPr>
          <p:cNvSpPr>
            <a:spLocks noGrp="1"/>
          </p:cNvSpPr>
          <p:nvPr>
            <p:ph type="dt" sz="half" idx="10"/>
          </p:nvPr>
        </p:nvSpPr>
        <p:spPr/>
        <p:txBody>
          <a:bodyPr/>
          <a:lstStyle/>
          <a:p>
            <a:fld id="{6329D0AC-AC21-4797-9AB0-7BADC0B64DA3}" type="datetimeFigureOut">
              <a:rPr lang="en-IE" smtClean="0"/>
              <a:t>29/09/2022</a:t>
            </a:fld>
            <a:endParaRPr lang="en-IE"/>
          </a:p>
        </p:txBody>
      </p:sp>
      <p:sp>
        <p:nvSpPr>
          <p:cNvPr id="5" name="Footer Placeholder 4">
            <a:extLst>
              <a:ext uri="{FF2B5EF4-FFF2-40B4-BE49-F238E27FC236}">
                <a16:creationId xmlns:a16="http://schemas.microsoft.com/office/drawing/2014/main" id="{1D2722FE-36AE-F434-5DDF-4C92C6321E95}"/>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54014799-8E50-B75D-B8C6-5364376A39FB}"/>
              </a:ext>
            </a:extLst>
          </p:cNvPr>
          <p:cNvSpPr>
            <a:spLocks noGrp="1"/>
          </p:cNvSpPr>
          <p:nvPr>
            <p:ph type="sldNum" sz="quarter" idx="12"/>
          </p:nvPr>
        </p:nvSpPr>
        <p:spPr/>
        <p:txBody>
          <a:bodyPr/>
          <a:lstStyle/>
          <a:p>
            <a:fld id="{DD60387C-C43B-4C98-990F-A8849505BCE3}" type="slidenum">
              <a:rPr lang="en-IE" smtClean="0"/>
              <a:t>‹#›</a:t>
            </a:fld>
            <a:endParaRPr lang="en-IE"/>
          </a:p>
        </p:txBody>
      </p:sp>
    </p:spTree>
    <p:extLst>
      <p:ext uri="{BB962C8B-B14F-4D97-AF65-F5344CB8AC3E}">
        <p14:creationId xmlns:p14="http://schemas.microsoft.com/office/powerpoint/2010/main" val="540756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76B28-3A0D-277D-9630-227C447AD5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2BD4AC0F-6345-6462-B4D2-030B8281720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DC7CC177-466F-836E-543A-5336CF3C83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4F4ACD7E-AF2C-9DEC-EFC5-C4BCB2958FB8}"/>
              </a:ext>
            </a:extLst>
          </p:cNvPr>
          <p:cNvSpPr>
            <a:spLocks noGrp="1"/>
          </p:cNvSpPr>
          <p:nvPr>
            <p:ph type="dt" sz="half" idx="10"/>
          </p:nvPr>
        </p:nvSpPr>
        <p:spPr/>
        <p:txBody>
          <a:bodyPr/>
          <a:lstStyle/>
          <a:p>
            <a:fld id="{6329D0AC-AC21-4797-9AB0-7BADC0B64DA3}" type="datetimeFigureOut">
              <a:rPr lang="en-IE" smtClean="0"/>
              <a:t>29/09/2022</a:t>
            </a:fld>
            <a:endParaRPr lang="en-IE"/>
          </a:p>
        </p:txBody>
      </p:sp>
      <p:sp>
        <p:nvSpPr>
          <p:cNvPr id="6" name="Footer Placeholder 5">
            <a:extLst>
              <a:ext uri="{FF2B5EF4-FFF2-40B4-BE49-F238E27FC236}">
                <a16:creationId xmlns:a16="http://schemas.microsoft.com/office/drawing/2014/main" id="{9CE032F8-C282-2458-DFFE-0F4E844F75A9}"/>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3C0F3AE8-3801-622D-9BF8-3C1F5083F8B7}"/>
              </a:ext>
            </a:extLst>
          </p:cNvPr>
          <p:cNvSpPr>
            <a:spLocks noGrp="1"/>
          </p:cNvSpPr>
          <p:nvPr>
            <p:ph type="sldNum" sz="quarter" idx="12"/>
          </p:nvPr>
        </p:nvSpPr>
        <p:spPr/>
        <p:txBody>
          <a:bodyPr/>
          <a:lstStyle/>
          <a:p>
            <a:fld id="{DD60387C-C43B-4C98-990F-A8849505BCE3}" type="slidenum">
              <a:rPr lang="en-IE" smtClean="0"/>
              <a:t>‹#›</a:t>
            </a:fld>
            <a:endParaRPr lang="en-IE"/>
          </a:p>
        </p:txBody>
      </p:sp>
    </p:spTree>
    <p:extLst>
      <p:ext uri="{BB962C8B-B14F-4D97-AF65-F5344CB8AC3E}">
        <p14:creationId xmlns:p14="http://schemas.microsoft.com/office/powerpoint/2010/main" val="1658270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5033F-190B-6AEA-522E-DA9690B2D7DF}"/>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91AEE141-D29E-E499-BCC1-6797F576DF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0720CB4-7C6E-2142-0A27-BD60D191E7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7798A8EA-2FDA-1244-977B-BD6C0F3DB9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6C9DF4-9F14-40A0-9FFC-80956EFBD55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FEE776A0-DE91-DECC-EBE2-BA745B19ED2D}"/>
              </a:ext>
            </a:extLst>
          </p:cNvPr>
          <p:cNvSpPr>
            <a:spLocks noGrp="1"/>
          </p:cNvSpPr>
          <p:nvPr>
            <p:ph type="dt" sz="half" idx="10"/>
          </p:nvPr>
        </p:nvSpPr>
        <p:spPr/>
        <p:txBody>
          <a:bodyPr/>
          <a:lstStyle/>
          <a:p>
            <a:fld id="{6329D0AC-AC21-4797-9AB0-7BADC0B64DA3}" type="datetimeFigureOut">
              <a:rPr lang="en-IE" smtClean="0"/>
              <a:t>29/09/2022</a:t>
            </a:fld>
            <a:endParaRPr lang="en-IE"/>
          </a:p>
        </p:txBody>
      </p:sp>
      <p:sp>
        <p:nvSpPr>
          <p:cNvPr id="8" name="Footer Placeholder 7">
            <a:extLst>
              <a:ext uri="{FF2B5EF4-FFF2-40B4-BE49-F238E27FC236}">
                <a16:creationId xmlns:a16="http://schemas.microsoft.com/office/drawing/2014/main" id="{C33F22FD-5802-A157-00FD-78324BEA1E4D}"/>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054AD8BF-30FB-47EE-880A-1E9E8C97171B}"/>
              </a:ext>
            </a:extLst>
          </p:cNvPr>
          <p:cNvSpPr>
            <a:spLocks noGrp="1"/>
          </p:cNvSpPr>
          <p:nvPr>
            <p:ph type="sldNum" sz="quarter" idx="12"/>
          </p:nvPr>
        </p:nvSpPr>
        <p:spPr/>
        <p:txBody>
          <a:bodyPr/>
          <a:lstStyle/>
          <a:p>
            <a:fld id="{DD60387C-C43B-4C98-990F-A8849505BCE3}" type="slidenum">
              <a:rPr lang="en-IE" smtClean="0"/>
              <a:t>‹#›</a:t>
            </a:fld>
            <a:endParaRPr lang="en-IE"/>
          </a:p>
        </p:txBody>
      </p:sp>
    </p:spTree>
    <p:extLst>
      <p:ext uri="{BB962C8B-B14F-4D97-AF65-F5344CB8AC3E}">
        <p14:creationId xmlns:p14="http://schemas.microsoft.com/office/powerpoint/2010/main" val="628746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B7933-A28F-0EE8-9823-AB28E593BB38}"/>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8613BF09-8CB9-3127-7D52-29EE7B9253E7}"/>
              </a:ext>
            </a:extLst>
          </p:cNvPr>
          <p:cNvSpPr>
            <a:spLocks noGrp="1"/>
          </p:cNvSpPr>
          <p:nvPr>
            <p:ph type="dt" sz="half" idx="10"/>
          </p:nvPr>
        </p:nvSpPr>
        <p:spPr/>
        <p:txBody>
          <a:bodyPr/>
          <a:lstStyle/>
          <a:p>
            <a:fld id="{6329D0AC-AC21-4797-9AB0-7BADC0B64DA3}" type="datetimeFigureOut">
              <a:rPr lang="en-IE" smtClean="0"/>
              <a:t>29/09/2022</a:t>
            </a:fld>
            <a:endParaRPr lang="en-IE"/>
          </a:p>
        </p:txBody>
      </p:sp>
      <p:sp>
        <p:nvSpPr>
          <p:cNvPr id="4" name="Footer Placeholder 3">
            <a:extLst>
              <a:ext uri="{FF2B5EF4-FFF2-40B4-BE49-F238E27FC236}">
                <a16:creationId xmlns:a16="http://schemas.microsoft.com/office/drawing/2014/main" id="{7E132C3E-D679-BC01-18C5-6F9D8B777E58}"/>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73CE8A9E-E314-6AE2-80AF-F0D39EAD2B40}"/>
              </a:ext>
            </a:extLst>
          </p:cNvPr>
          <p:cNvSpPr>
            <a:spLocks noGrp="1"/>
          </p:cNvSpPr>
          <p:nvPr>
            <p:ph type="sldNum" sz="quarter" idx="12"/>
          </p:nvPr>
        </p:nvSpPr>
        <p:spPr/>
        <p:txBody>
          <a:bodyPr/>
          <a:lstStyle/>
          <a:p>
            <a:fld id="{DD60387C-C43B-4C98-990F-A8849505BCE3}" type="slidenum">
              <a:rPr lang="en-IE" smtClean="0"/>
              <a:t>‹#›</a:t>
            </a:fld>
            <a:endParaRPr lang="en-IE"/>
          </a:p>
        </p:txBody>
      </p:sp>
    </p:spTree>
    <p:extLst>
      <p:ext uri="{BB962C8B-B14F-4D97-AF65-F5344CB8AC3E}">
        <p14:creationId xmlns:p14="http://schemas.microsoft.com/office/powerpoint/2010/main" val="299639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71A596-69BB-75B9-5BCE-199A63974A88}"/>
              </a:ext>
            </a:extLst>
          </p:cNvPr>
          <p:cNvSpPr>
            <a:spLocks noGrp="1"/>
          </p:cNvSpPr>
          <p:nvPr>
            <p:ph type="dt" sz="half" idx="10"/>
          </p:nvPr>
        </p:nvSpPr>
        <p:spPr/>
        <p:txBody>
          <a:bodyPr/>
          <a:lstStyle/>
          <a:p>
            <a:fld id="{6329D0AC-AC21-4797-9AB0-7BADC0B64DA3}" type="datetimeFigureOut">
              <a:rPr lang="en-IE" smtClean="0"/>
              <a:t>29/09/2022</a:t>
            </a:fld>
            <a:endParaRPr lang="en-IE"/>
          </a:p>
        </p:txBody>
      </p:sp>
      <p:sp>
        <p:nvSpPr>
          <p:cNvPr id="3" name="Footer Placeholder 2">
            <a:extLst>
              <a:ext uri="{FF2B5EF4-FFF2-40B4-BE49-F238E27FC236}">
                <a16:creationId xmlns:a16="http://schemas.microsoft.com/office/drawing/2014/main" id="{666B1FF1-A811-EA36-8DDB-0FC816381317}"/>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5FADB5D7-38D2-A9E2-38DD-E5B4DCC18B2C}"/>
              </a:ext>
            </a:extLst>
          </p:cNvPr>
          <p:cNvSpPr>
            <a:spLocks noGrp="1"/>
          </p:cNvSpPr>
          <p:nvPr>
            <p:ph type="sldNum" sz="quarter" idx="12"/>
          </p:nvPr>
        </p:nvSpPr>
        <p:spPr/>
        <p:txBody>
          <a:bodyPr/>
          <a:lstStyle/>
          <a:p>
            <a:fld id="{DD60387C-C43B-4C98-990F-A8849505BCE3}" type="slidenum">
              <a:rPr lang="en-IE" smtClean="0"/>
              <a:t>‹#›</a:t>
            </a:fld>
            <a:endParaRPr lang="en-IE"/>
          </a:p>
        </p:txBody>
      </p:sp>
    </p:spTree>
    <p:extLst>
      <p:ext uri="{BB962C8B-B14F-4D97-AF65-F5344CB8AC3E}">
        <p14:creationId xmlns:p14="http://schemas.microsoft.com/office/powerpoint/2010/main" val="1504702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8C7F5-FE0A-1B40-72AD-864C49A521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8AB1F23F-7FC2-A52F-E8E3-62FCFFD51B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B36F81BE-C7A4-6B44-C490-DBB87B6C60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2F9DC0-2640-7183-C1BD-2CFA10E9FD14}"/>
              </a:ext>
            </a:extLst>
          </p:cNvPr>
          <p:cNvSpPr>
            <a:spLocks noGrp="1"/>
          </p:cNvSpPr>
          <p:nvPr>
            <p:ph type="dt" sz="half" idx="10"/>
          </p:nvPr>
        </p:nvSpPr>
        <p:spPr/>
        <p:txBody>
          <a:bodyPr/>
          <a:lstStyle/>
          <a:p>
            <a:fld id="{6329D0AC-AC21-4797-9AB0-7BADC0B64DA3}" type="datetimeFigureOut">
              <a:rPr lang="en-IE" smtClean="0"/>
              <a:t>29/09/2022</a:t>
            </a:fld>
            <a:endParaRPr lang="en-IE"/>
          </a:p>
        </p:txBody>
      </p:sp>
      <p:sp>
        <p:nvSpPr>
          <p:cNvPr id="6" name="Footer Placeholder 5">
            <a:extLst>
              <a:ext uri="{FF2B5EF4-FFF2-40B4-BE49-F238E27FC236}">
                <a16:creationId xmlns:a16="http://schemas.microsoft.com/office/drawing/2014/main" id="{B46FB9CB-922D-83F1-3A45-D7A4C1A3C84F}"/>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DCE9BFA7-1995-F6A0-2105-197FBB07EE5E}"/>
              </a:ext>
            </a:extLst>
          </p:cNvPr>
          <p:cNvSpPr>
            <a:spLocks noGrp="1"/>
          </p:cNvSpPr>
          <p:nvPr>
            <p:ph type="sldNum" sz="quarter" idx="12"/>
          </p:nvPr>
        </p:nvSpPr>
        <p:spPr/>
        <p:txBody>
          <a:bodyPr/>
          <a:lstStyle/>
          <a:p>
            <a:fld id="{DD60387C-C43B-4C98-990F-A8849505BCE3}" type="slidenum">
              <a:rPr lang="en-IE" smtClean="0"/>
              <a:t>‹#›</a:t>
            </a:fld>
            <a:endParaRPr lang="en-IE"/>
          </a:p>
        </p:txBody>
      </p:sp>
    </p:spTree>
    <p:extLst>
      <p:ext uri="{BB962C8B-B14F-4D97-AF65-F5344CB8AC3E}">
        <p14:creationId xmlns:p14="http://schemas.microsoft.com/office/powerpoint/2010/main" val="1324420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0B673-D510-A99F-6F50-61415519EA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88264A7D-7479-E169-AF83-E352004838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043CFE1F-2BD1-48E7-1515-EB7A626AC5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7258F3-F745-6A8C-A357-3C5E536088AF}"/>
              </a:ext>
            </a:extLst>
          </p:cNvPr>
          <p:cNvSpPr>
            <a:spLocks noGrp="1"/>
          </p:cNvSpPr>
          <p:nvPr>
            <p:ph type="dt" sz="half" idx="10"/>
          </p:nvPr>
        </p:nvSpPr>
        <p:spPr/>
        <p:txBody>
          <a:bodyPr/>
          <a:lstStyle/>
          <a:p>
            <a:fld id="{6329D0AC-AC21-4797-9AB0-7BADC0B64DA3}" type="datetimeFigureOut">
              <a:rPr lang="en-IE" smtClean="0"/>
              <a:t>29/09/2022</a:t>
            </a:fld>
            <a:endParaRPr lang="en-IE"/>
          </a:p>
        </p:txBody>
      </p:sp>
      <p:sp>
        <p:nvSpPr>
          <p:cNvPr id="6" name="Footer Placeholder 5">
            <a:extLst>
              <a:ext uri="{FF2B5EF4-FFF2-40B4-BE49-F238E27FC236}">
                <a16:creationId xmlns:a16="http://schemas.microsoft.com/office/drawing/2014/main" id="{B654BC73-E14E-971A-F321-41F61BDE2504}"/>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5FDF2961-6B4A-CFE4-A4F0-8DDC7C408D7C}"/>
              </a:ext>
            </a:extLst>
          </p:cNvPr>
          <p:cNvSpPr>
            <a:spLocks noGrp="1"/>
          </p:cNvSpPr>
          <p:nvPr>
            <p:ph type="sldNum" sz="quarter" idx="12"/>
          </p:nvPr>
        </p:nvSpPr>
        <p:spPr/>
        <p:txBody>
          <a:bodyPr/>
          <a:lstStyle/>
          <a:p>
            <a:fld id="{DD60387C-C43B-4C98-990F-A8849505BCE3}" type="slidenum">
              <a:rPr lang="en-IE" smtClean="0"/>
              <a:t>‹#›</a:t>
            </a:fld>
            <a:endParaRPr lang="en-IE"/>
          </a:p>
        </p:txBody>
      </p:sp>
    </p:spTree>
    <p:extLst>
      <p:ext uri="{BB962C8B-B14F-4D97-AF65-F5344CB8AC3E}">
        <p14:creationId xmlns:p14="http://schemas.microsoft.com/office/powerpoint/2010/main" val="2083221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1CFE59-8075-E5C6-F0C4-039A3B1478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6B29F855-545C-B416-65E2-B14071A5C4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DFEC2E4D-8765-B33A-56FD-5AA67C5368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29D0AC-AC21-4797-9AB0-7BADC0B64DA3}" type="datetimeFigureOut">
              <a:rPr lang="en-IE" smtClean="0"/>
              <a:t>29/09/2022</a:t>
            </a:fld>
            <a:endParaRPr lang="en-IE"/>
          </a:p>
        </p:txBody>
      </p:sp>
      <p:sp>
        <p:nvSpPr>
          <p:cNvPr id="5" name="Footer Placeholder 4">
            <a:extLst>
              <a:ext uri="{FF2B5EF4-FFF2-40B4-BE49-F238E27FC236}">
                <a16:creationId xmlns:a16="http://schemas.microsoft.com/office/drawing/2014/main" id="{422E6E31-6803-8B36-C50A-0D26AFAEA5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ACDDA7F3-603A-F2F5-12AC-1B2E5F3C46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60387C-C43B-4C98-990F-A8849505BCE3}" type="slidenum">
              <a:rPr lang="en-IE" smtClean="0"/>
              <a:t>‹#›</a:t>
            </a:fld>
            <a:endParaRPr lang="en-IE"/>
          </a:p>
        </p:txBody>
      </p:sp>
    </p:spTree>
    <p:extLst>
      <p:ext uri="{BB962C8B-B14F-4D97-AF65-F5344CB8AC3E}">
        <p14:creationId xmlns:p14="http://schemas.microsoft.com/office/powerpoint/2010/main" val="12438175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5.svg"/><Relationship Id="rId7" Type="http://schemas.openxmlformats.org/officeDocument/2006/relationships/diagramColors" Target="../diagrams/colors1.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10" Type="http://schemas.openxmlformats.org/officeDocument/2006/relationships/image" Target="../media/image2.svg"/><Relationship Id="rId4" Type="http://schemas.openxmlformats.org/officeDocument/2006/relationships/diagramData" Target="../diagrams/data1.xml"/><Relationship Id="rId9"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3A25D70-4A55-4F72-B9C5-A69CDBF4D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4957100-6D8B-4161-9F2F-C0A949EC84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2" name="Rectangle 11">
            <a:extLst>
              <a:ext uri="{FF2B5EF4-FFF2-40B4-BE49-F238E27FC236}">
                <a16:creationId xmlns:a16="http://schemas.microsoft.com/office/drawing/2014/main" id="{0BD8B065-EE51-4AE2-A94C-86249998FD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D0C063-607A-432B-63ED-7ADBA8F425EB}"/>
              </a:ext>
            </a:extLst>
          </p:cNvPr>
          <p:cNvSpPr>
            <a:spLocks noGrp="1"/>
          </p:cNvSpPr>
          <p:nvPr>
            <p:ph type="ctrTitle"/>
          </p:nvPr>
        </p:nvSpPr>
        <p:spPr>
          <a:xfrm>
            <a:off x="3372413" y="1300725"/>
            <a:ext cx="5448730" cy="2387918"/>
          </a:xfrm>
        </p:spPr>
        <p:txBody>
          <a:bodyPr anchor="b">
            <a:normAutofit fontScale="90000"/>
          </a:bodyPr>
          <a:lstStyle/>
          <a:p>
            <a:r>
              <a:rPr lang="en-GB" sz="5200" dirty="0">
                <a:solidFill>
                  <a:schemeClr val="tx2"/>
                </a:solidFill>
              </a:rPr>
              <a:t>South Dublin Electric Vehicle Charging Delivery and Policy Guidance  </a:t>
            </a:r>
            <a:endParaRPr lang="en-IE" sz="5200" dirty="0">
              <a:solidFill>
                <a:schemeClr val="tx2"/>
              </a:solidFill>
            </a:endParaRPr>
          </a:p>
        </p:txBody>
      </p:sp>
      <p:sp>
        <p:nvSpPr>
          <p:cNvPr id="3" name="Subtitle 2">
            <a:extLst>
              <a:ext uri="{FF2B5EF4-FFF2-40B4-BE49-F238E27FC236}">
                <a16:creationId xmlns:a16="http://schemas.microsoft.com/office/drawing/2014/main" id="{8B2933E0-10AA-35D0-C715-B8533ADCE7CE}"/>
              </a:ext>
            </a:extLst>
          </p:cNvPr>
          <p:cNvSpPr>
            <a:spLocks noGrp="1"/>
          </p:cNvSpPr>
          <p:nvPr>
            <p:ph type="subTitle" idx="1"/>
          </p:nvPr>
        </p:nvSpPr>
        <p:spPr>
          <a:xfrm>
            <a:off x="3371161" y="4200522"/>
            <a:ext cx="5449982" cy="682079"/>
          </a:xfrm>
        </p:spPr>
        <p:txBody>
          <a:bodyPr>
            <a:normAutofit/>
          </a:bodyPr>
          <a:lstStyle/>
          <a:p>
            <a:r>
              <a:rPr lang="en-GB" dirty="0">
                <a:solidFill>
                  <a:schemeClr val="tx2"/>
                </a:solidFill>
              </a:rPr>
              <a:t>Land Use, Planning and Transport</a:t>
            </a:r>
            <a:endParaRPr lang="en-IE" dirty="0">
              <a:solidFill>
                <a:schemeClr val="tx2"/>
              </a:solidFill>
            </a:endParaRPr>
          </a:p>
        </p:txBody>
      </p:sp>
      <p:grpSp>
        <p:nvGrpSpPr>
          <p:cNvPr id="14" name="Group 13">
            <a:extLst>
              <a:ext uri="{FF2B5EF4-FFF2-40B4-BE49-F238E27FC236}">
                <a16:creationId xmlns:a16="http://schemas.microsoft.com/office/drawing/2014/main" id="{18999293-B054-4B57-A26F-D04C2BB1133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43336"/>
            <a:ext cx="5163047" cy="2657478"/>
            <a:chOff x="6867015" y="-1"/>
            <a:chExt cx="5324985" cy="3251912"/>
          </a:xfrm>
          <a:solidFill>
            <a:schemeClr val="bg1">
              <a:alpha val="30000"/>
            </a:schemeClr>
          </a:solidFill>
        </p:grpSpPr>
        <p:sp>
          <p:nvSpPr>
            <p:cNvPr id="15" name="Freeform: Shape 14">
              <a:extLst>
                <a:ext uri="{FF2B5EF4-FFF2-40B4-BE49-F238E27FC236}">
                  <a16:creationId xmlns:a16="http://schemas.microsoft.com/office/drawing/2014/main" id="{5E505D8A-F41A-450D-A648-E77DF6B8D8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E2BD6DCE-6A81-4F34-9958-67B578EA16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5C462BE8-CD72-48CF-8A7B-C716D2B99E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1C2CDB70-40F1-4D00-8F17-A532E732EB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761945C4-D997-42F3-B59A-984CF006671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21" name="Freeform: Shape 20">
              <a:extLst>
                <a:ext uri="{FF2B5EF4-FFF2-40B4-BE49-F238E27FC236}">
                  <a16:creationId xmlns:a16="http://schemas.microsoft.com/office/drawing/2014/main" id="{4651FE4A-9487-43BE-A388-134535743B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F44B0EF3-9992-4B95-8A43-6206B3FC3F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041B1C1F-C2FE-4C47-9D74-ADB9B53F4B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4" name="Freeform: Shape 23">
              <a:extLst>
                <a:ext uri="{FF2B5EF4-FFF2-40B4-BE49-F238E27FC236}">
                  <a16:creationId xmlns:a16="http://schemas.microsoft.com/office/drawing/2014/main" id="{1048177B-A49E-4E24-9007-07A0EDD6A2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1902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038248A-211C-4EEC-8401-C761B929FB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30A849F-66D9-40C8-BEC8-35AFF8F456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E545A5C1-2D88-E145-0035-0125F62BA9D8}"/>
              </a:ext>
            </a:extLst>
          </p:cNvPr>
          <p:cNvSpPr>
            <a:spLocks noGrp="1"/>
          </p:cNvSpPr>
          <p:nvPr>
            <p:ph type="title"/>
          </p:nvPr>
        </p:nvSpPr>
        <p:spPr>
          <a:xfrm>
            <a:off x="1179226" y="669570"/>
            <a:ext cx="9833548" cy="1325563"/>
          </a:xfrm>
        </p:spPr>
        <p:txBody>
          <a:bodyPr anchor="b">
            <a:normAutofit/>
          </a:bodyPr>
          <a:lstStyle/>
          <a:p>
            <a:pPr algn="ctr"/>
            <a:r>
              <a:rPr lang="en-GB" sz="3600" dirty="0">
                <a:solidFill>
                  <a:schemeClr val="tx2"/>
                </a:solidFill>
              </a:rPr>
              <a:t>South Dublin EV Charging Delivery and Policy Guidance</a:t>
            </a:r>
            <a:endParaRPr lang="en-IE" sz="3600" dirty="0">
              <a:solidFill>
                <a:schemeClr val="tx2"/>
              </a:solidFill>
            </a:endParaRPr>
          </a:p>
        </p:txBody>
      </p:sp>
      <p:grpSp>
        <p:nvGrpSpPr>
          <p:cNvPr id="12" name="Group 11">
            <a:extLst>
              <a:ext uri="{FF2B5EF4-FFF2-40B4-BE49-F238E27FC236}">
                <a16:creationId xmlns:a16="http://schemas.microsoft.com/office/drawing/2014/main" id="{04542298-A2B1-480F-A11C-A40EDD19B8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89890" y="0"/>
            <a:ext cx="3902110" cy="2382977"/>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74AEB45E-B965-46A0-8557-C646B5011B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921A22C7-11AD-44B0-9BF7-6E3A458215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87049D82-B7F3-4192-8337-4BDB16955E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4A7FAD9-577C-4D2E-A3B5-C6D0A39D4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2129F3FB-9F88-8F82-5A1C-82DFEDD0C62F}"/>
              </a:ext>
            </a:extLst>
          </p:cNvPr>
          <p:cNvSpPr>
            <a:spLocks noGrp="1"/>
          </p:cNvSpPr>
          <p:nvPr>
            <p:ph idx="1"/>
          </p:nvPr>
        </p:nvSpPr>
        <p:spPr>
          <a:xfrm>
            <a:off x="1341783" y="2376538"/>
            <a:ext cx="9670991" cy="3682429"/>
          </a:xfrm>
        </p:spPr>
        <p:txBody>
          <a:bodyPr>
            <a:normAutofit fontScale="77500" lnSpcReduction="20000"/>
          </a:bodyPr>
          <a:lstStyle/>
          <a:p>
            <a:pPr marL="0" indent="0">
              <a:buNone/>
            </a:pPr>
            <a:r>
              <a:rPr lang="en-GB" sz="3200" b="1" i="0" dirty="0">
                <a:solidFill>
                  <a:srgbClr val="7F7F7F"/>
                </a:solidFill>
                <a:effectLst/>
                <a:latin typeface="Merriweathersans"/>
              </a:rPr>
              <a:t>Introduction:</a:t>
            </a:r>
          </a:p>
          <a:p>
            <a:pPr marL="0" indent="0" algn="just">
              <a:buNone/>
            </a:pPr>
            <a:r>
              <a:rPr lang="en-GB" sz="3200" b="0" i="1" dirty="0">
                <a:solidFill>
                  <a:srgbClr val="7F7F7F"/>
                </a:solidFill>
                <a:effectLst/>
                <a:latin typeface="Merriweathersans"/>
              </a:rPr>
              <a:t>There is a need for significant improvement in the number and type of Electric Vehicle charging points across Dublin. It’s important that </a:t>
            </a:r>
            <a:r>
              <a:rPr lang="en-GB" sz="3200" i="1" dirty="0">
                <a:solidFill>
                  <a:srgbClr val="7F7F7F"/>
                </a:solidFill>
                <a:latin typeface="Merriweathersans"/>
              </a:rPr>
              <a:t>SDCC </a:t>
            </a:r>
            <a:r>
              <a:rPr lang="en-GB" sz="3200" b="0" i="1" dirty="0">
                <a:solidFill>
                  <a:srgbClr val="7F7F7F"/>
                </a:solidFill>
                <a:effectLst/>
                <a:latin typeface="Merriweathersans"/>
              </a:rPr>
              <a:t>support people as they transition to using Electric Vehicles and take into account the varying needs of those who live in places where they currently cannot easily plug their vehicle into charging facilities.  </a:t>
            </a:r>
          </a:p>
          <a:p>
            <a:pPr marL="0" indent="0" algn="just">
              <a:buNone/>
            </a:pPr>
            <a:r>
              <a:rPr lang="en-GB" sz="3200" b="0" i="1" dirty="0">
                <a:solidFill>
                  <a:srgbClr val="7F7F7F"/>
                </a:solidFill>
                <a:effectLst/>
                <a:latin typeface="Merriweathersans"/>
              </a:rPr>
              <a:t>There are 2 strands in our approach to achieving this goal:</a:t>
            </a:r>
          </a:p>
          <a:p>
            <a:pPr marL="0" indent="0" algn="just">
              <a:buNone/>
            </a:pPr>
            <a:r>
              <a:rPr lang="en-GB" sz="3200" b="0" i="1" dirty="0">
                <a:solidFill>
                  <a:srgbClr val="7F7F7F"/>
                </a:solidFill>
                <a:effectLst/>
                <a:latin typeface="Merriweathersans"/>
              </a:rPr>
              <a:t>   1.  SDCC Electric Vehicle Charging infrastructure delivery</a:t>
            </a:r>
          </a:p>
          <a:p>
            <a:pPr marL="0" indent="0" algn="just">
              <a:buNone/>
            </a:pPr>
            <a:r>
              <a:rPr lang="en-GB" sz="3200" i="1" dirty="0">
                <a:solidFill>
                  <a:srgbClr val="7F7F7F"/>
                </a:solidFill>
                <a:latin typeface="Merriweathersans"/>
              </a:rPr>
              <a:t>   2. A Planning Authority Policy Guidance for the public and 3rd party   </a:t>
            </a:r>
          </a:p>
          <a:p>
            <a:pPr marL="0" indent="0" algn="just">
              <a:buNone/>
            </a:pPr>
            <a:r>
              <a:rPr lang="en-GB" sz="3200" i="1" dirty="0">
                <a:solidFill>
                  <a:srgbClr val="7F7F7F"/>
                </a:solidFill>
                <a:latin typeface="Merriweathersans"/>
              </a:rPr>
              <a:t>       service providers in relation to the SDCC EV charging protocols</a:t>
            </a:r>
            <a:endParaRPr lang="en-GB" sz="3200" b="0" i="1" dirty="0">
              <a:solidFill>
                <a:srgbClr val="7F7F7F"/>
              </a:solidFill>
              <a:effectLst/>
              <a:latin typeface="Merriweathersans"/>
            </a:endParaRPr>
          </a:p>
          <a:p>
            <a:pPr marL="0" indent="0" algn="just">
              <a:buNone/>
            </a:pPr>
            <a:endParaRPr lang="en-IE" sz="4400" i="1" dirty="0">
              <a:solidFill>
                <a:schemeClr val="tx2"/>
              </a:solidFill>
            </a:endParaRPr>
          </a:p>
        </p:txBody>
      </p:sp>
      <p:grpSp>
        <p:nvGrpSpPr>
          <p:cNvPr id="18" name="Group 17">
            <a:extLst>
              <a:ext uri="{FF2B5EF4-FFF2-40B4-BE49-F238E27FC236}">
                <a16:creationId xmlns:a16="http://schemas.microsoft.com/office/drawing/2014/main" id="{2A5C9C35-2375-49EB-B99C-17C87D42FE7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82671"/>
            <a:ext cx="2898948" cy="2175328"/>
            <a:chOff x="-305" y="-1"/>
            <a:chExt cx="3832880" cy="2876136"/>
          </a:xfrm>
        </p:grpSpPr>
        <p:sp>
          <p:nvSpPr>
            <p:cNvPr id="19" name="Freeform: Shape 18">
              <a:extLst>
                <a:ext uri="{FF2B5EF4-FFF2-40B4-BE49-F238E27FC236}">
                  <a16:creationId xmlns:a16="http://schemas.microsoft.com/office/drawing/2014/main" id="{7BE7B8C5-3FC9-47E9-B555-AFCB849A4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615B6EFE-6DC2-4A72-AC12-BCCC3638A6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AE8C1B65-6799-4DD1-B262-01901DA126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03829674-8FAF-4E90-9FB7-C6CE17839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77388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Slide Background Fill">
            <a:extLst>
              <a:ext uri="{FF2B5EF4-FFF2-40B4-BE49-F238E27FC236}">
                <a16:creationId xmlns:a16="http://schemas.microsoft.com/office/drawing/2014/main" id="{913AE63C-D5B4-45D1-ACFC-648CFFCF9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6536E295-EF5B-4BE9-A4CB-D5C581AAA9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88952" cy="6858000"/>
            <a:chOff x="651279" y="598259"/>
            <a:chExt cx="10889442" cy="5680742"/>
          </a:xfrm>
        </p:grpSpPr>
        <p:sp>
          <p:nvSpPr>
            <p:cNvPr id="13" name="Color">
              <a:extLst>
                <a:ext uri="{FF2B5EF4-FFF2-40B4-BE49-F238E27FC236}">
                  <a16:creationId xmlns:a16="http://schemas.microsoft.com/office/drawing/2014/main" id="{9EDFE04B-BA3D-4E70-8E8D-3130980E00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Color">
              <a:extLst>
                <a:ext uri="{FF2B5EF4-FFF2-40B4-BE49-F238E27FC236}">
                  <a16:creationId xmlns:a16="http://schemas.microsoft.com/office/drawing/2014/main" id="{9B9AA2D3-5BB5-441E-AE46-54B87F2514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E27AF472-EAE3-4572-AB69-B92BD10DBC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7" name="Freeform: Shape 16">
              <a:extLst>
                <a:ext uri="{FF2B5EF4-FFF2-40B4-BE49-F238E27FC236}">
                  <a16:creationId xmlns:a16="http://schemas.microsoft.com/office/drawing/2014/main" id="{BF4DB9D2-6215-420C-874C-82EADF8C6C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1F003139-C97C-44FA-B139-32E4DFDCE9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5CE4DD6E-8CEA-45EE-B630-DBC22144D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A4372F7F-AA3C-470B-AA61-7C35B7722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34B605BF-D199-43DD-9328-E99F2ADFC6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E5D42A77-7336-4A35-8922-8098A16AA2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7401EE7D-B85D-4C10-AB8C-71884EFB11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65710CD3-1085-535A-C3F7-A830FB52B6B7}"/>
              </a:ext>
            </a:extLst>
          </p:cNvPr>
          <p:cNvSpPr>
            <a:spLocks noGrp="1"/>
          </p:cNvSpPr>
          <p:nvPr>
            <p:ph type="title"/>
          </p:nvPr>
        </p:nvSpPr>
        <p:spPr>
          <a:xfrm>
            <a:off x="307269" y="919951"/>
            <a:ext cx="8867141" cy="1778750"/>
          </a:xfrm>
        </p:spPr>
        <p:txBody>
          <a:bodyPr anchor="b">
            <a:normAutofit/>
          </a:bodyPr>
          <a:lstStyle/>
          <a:p>
            <a:r>
              <a:rPr lang="en-GB" sz="4800" dirty="0">
                <a:solidFill>
                  <a:schemeClr val="bg1"/>
                </a:solidFill>
              </a:rPr>
              <a:t>Strand 1: South Dublin EV Charging Delivery</a:t>
            </a:r>
            <a:endParaRPr lang="en-IE" sz="4800" dirty="0">
              <a:solidFill>
                <a:schemeClr val="bg1"/>
              </a:solidFill>
            </a:endParaRPr>
          </a:p>
        </p:txBody>
      </p:sp>
      <p:sp>
        <p:nvSpPr>
          <p:cNvPr id="3" name="Content Placeholder 2">
            <a:extLst>
              <a:ext uri="{FF2B5EF4-FFF2-40B4-BE49-F238E27FC236}">
                <a16:creationId xmlns:a16="http://schemas.microsoft.com/office/drawing/2014/main" id="{20DC3AD1-FB17-DBCF-56D1-B837696A9DEC}"/>
              </a:ext>
            </a:extLst>
          </p:cNvPr>
          <p:cNvSpPr>
            <a:spLocks noGrp="1"/>
          </p:cNvSpPr>
          <p:nvPr>
            <p:ph idx="1"/>
          </p:nvPr>
        </p:nvSpPr>
        <p:spPr>
          <a:xfrm>
            <a:off x="665650" y="2835466"/>
            <a:ext cx="8263329" cy="3681571"/>
          </a:xfrm>
        </p:spPr>
        <p:txBody>
          <a:bodyPr anchor="t">
            <a:normAutofit/>
          </a:bodyPr>
          <a:lstStyle/>
          <a:p>
            <a:pPr marL="0" indent="0">
              <a:buNone/>
            </a:pPr>
            <a:r>
              <a:rPr lang="en-GB" sz="2400" dirty="0"/>
              <a:t>SDCC will deliver a number of Pilot EV charging points at </a:t>
            </a:r>
            <a:r>
              <a:rPr lang="en-IE" sz="2400" dirty="0">
                <a:effectLst/>
                <a:latin typeface="Calibri" panose="020F0502020204030204" pitchFamily="34" charset="0"/>
                <a:ea typeface="Calibri" panose="020F0502020204030204" pitchFamily="34" charset="0"/>
              </a:rPr>
              <a:t>a number of locations in South Dublin (delivered by EWCC)</a:t>
            </a:r>
          </a:p>
          <a:p>
            <a:pPr marL="0" indent="0">
              <a:buNone/>
            </a:pPr>
            <a:r>
              <a:rPr lang="en-IE" sz="2400" dirty="0">
                <a:latin typeface="Calibri" panose="020F0502020204030204" pitchFamily="34" charset="0"/>
              </a:rPr>
              <a:t>These Pilot EV Charging Points will be installed over the next 10 months. (August 2023)</a:t>
            </a:r>
          </a:p>
          <a:p>
            <a:pPr marL="0" indent="0">
              <a:buNone/>
            </a:pPr>
            <a:r>
              <a:rPr lang="en-IE" sz="2400" dirty="0">
                <a:latin typeface="Calibri" panose="020F0502020204030204" pitchFamily="34" charset="0"/>
              </a:rPr>
              <a:t>This Pilot will inform best charging types, procurement strategies and locations for the later roll out. </a:t>
            </a:r>
          </a:p>
          <a:p>
            <a:pPr marL="0" indent="0">
              <a:buNone/>
            </a:pPr>
            <a:r>
              <a:rPr lang="en-IE" sz="2400" dirty="0">
                <a:latin typeface="Calibri" panose="020F0502020204030204" pitchFamily="34" charset="0"/>
              </a:rPr>
              <a:t>Using these learnings – Manage the Roll out of further EV Infrastructure to meet our 2025 and 2030 Targets set out in the Strategy</a:t>
            </a:r>
          </a:p>
          <a:p>
            <a:pPr marL="0" indent="0">
              <a:buNone/>
            </a:pPr>
            <a:endParaRPr lang="en-GB" sz="2400" dirty="0"/>
          </a:p>
          <a:p>
            <a:pPr marL="0" indent="0">
              <a:buNone/>
            </a:pPr>
            <a:endParaRPr lang="en-IE" sz="1400" dirty="0">
              <a:solidFill>
                <a:schemeClr val="bg1"/>
              </a:solidFill>
            </a:endParaRPr>
          </a:p>
        </p:txBody>
      </p:sp>
      <p:pic>
        <p:nvPicPr>
          <p:cNvPr id="4" name="Graphic 3" descr="Electric car outline">
            <a:extLst>
              <a:ext uri="{FF2B5EF4-FFF2-40B4-BE49-F238E27FC236}">
                <a16:creationId xmlns:a16="http://schemas.microsoft.com/office/drawing/2014/main" id="{F1282462-822C-F090-3A96-37476DB5F1F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523708" y="3238814"/>
            <a:ext cx="2267614" cy="2239837"/>
          </a:xfrm>
          <a:prstGeom prst="rect">
            <a:avLst/>
          </a:prstGeom>
        </p:spPr>
      </p:pic>
    </p:spTree>
    <p:extLst>
      <p:ext uri="{BB962C8B-B14F-4D97-AF65-F5344CB8AC3E}">
        <p14:creationId xmlns:p14="http://schemas.microsoft.com/office/powerpoint/2010/main" val="1200112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E3233-9A80-03CB-E3E1-AABD4811EA23}"/>
              </a:ext>
            </a:extLst>
          </p:cNvPr>
          <p:cNvSpPr>
            <a:spLocks noGrp="1"/>
          </p:cNvSpPr>
          <p:nvPr>
            <p:ph type="title"/>
          </p:nvPr>
        </p:nvSpPr>
        <p:spPr>
          <a:xfrm>
            <a:off x="449451" y="-20955"/>
            <a:ext cx="10904348" cy="1325563"/>
          </a:xfrm>
        </p:spPr>
        <p:txBody>
          <a:bodyPr>
            <a:normAutofit/>
          </a:bodyPr>
          <a:lstStyle/>
          <a:p>
            <a:pPr algn="ctr"/>
            <a:r>
              <a:rPr lang="en-GB" sz="3600" dirty="0">
                <a:solidFill>
                  <a:schemeClr val="tx2"/>
                </a:solidFill>
              </a:rPr>
              <a:t>Strand 1: South Dublin EV Charging Point Delivery Targets</a:t>
            </a:r>
            <a:endParaRPr lang="en-IE" sz="3600" dirty="0"/>
          </a:p>
        </p:txBody>
      </p:sp>
      <p:pic>
        <p:nvPicPr>
          <p:cNvPr id="5" name="Content Placeholder 4">
            <a:extLst>
              <a:ext uri="{FF2B5EF4-FFF2-40B4-BE49-F238E27FC236}">
                <a16:creationId xmlns:a16="http://schemas.microsoft.com/office/drawing/2014/main" id="{9A304D1C-086A-FEA7-7FE7-791D582D17AA}"/>
              </a:ext>
            </a:extLst>
          </p:cNvPr>
          <p:cNvPicPr>
            <a:picLocks noGrp="1" noChangeAspect="1"/>
          </p:cNvPicPr>
          <p:nvPr>
            <p:ph idx="1"/>
          </p:nvPr>
        </p:nvPicPr>
        <p:blipFill>
          <a:blip r:embed="rId2"/>
          <a:stretch>
            <a:fillRect/>
          </a:stretch>
        </p:blipFill>
        <p:spPr>
          <a:xfrm>
            <a:off x="0" y="1229360"/>
            <a:ext cx="11948159" cy="5263515"/>
          </a:xfrm>
        </p:spPr>
      </p:pic>
      <p:sp>
        <p:nvSpPr>
          <p:cNvPr id="6" name="Rectangle: Rounded Corners 5">
            <a:extLst>
              <a:ext uri="{FF2B5EF4-FFF2-40B4-BE49-F238E27FC236}">
                <a16:creationId xmlns:a16="http://schemas.microsoft.com/office/drawing/2014/main" id="{66862078-5575-9BF8-25DE-72647B6B9CCA}"/>
              </a:ext>
            </a:extLst>
          </p:cNvPr>
          <p:cNvSpPr/>
          <p:nvPr/>
        </p:nvSpPr>
        <p:spPr>
          <a:xfrm>
            <a:off x="1188720" y="4808110"/>
            <a:ext cx="10146526" cy="248478"/>
          </a:xfrm>
          <a:prstGeom prst="roundRect">
            <a:avLst/>
          </a:prstGeom>
          <a:solidFill>
            <a:srgbClr val="FF0000">
              <a:alpha val="1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 name="Rectangle: Rounded Corners 6">
            <a:extLst>
              <a:ext uri="{FF2B5EF4-FFF2-40B4-BE49-F238E27FC236}">
                <a16:creationId xmlns:a16="http://schemas.microsoft.com/office/drawing/2014/main" id="{0CF7BF8C-7FF5-9665-506B-4802C4267EBB}"/>
              </a:ext>
            </a:extLst>
          </p:cNvPr>
          <p:cNvSpPr/>
          <p:nvPr/>
        </p:nvSpPr>
        <p:spPr>
          <a:xfrm>
            <a:off x="1188720" y="2683642"/>
            <a:ext cx="10146526" cy="248478"/>
          </a:xfrm>
          <a:prstGeom prst="roundRect">
            <a:avLst/>
          </a:prstGeom>
          <a:solidFill>
            <a:srgbClr val="FF0000">
              <a:alpha val="1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3950586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Slide Background Fill">
            <a:extLst>
              <a:ext uri="{FF2B5EF4-FFF2-40B4-BE49-F238E27FC236}">
                <a16:creationId xmlns:a16="http://schemas.microsoft.com/office/drawing/2014/main" id="{913AE63C-D5B4-45D1-ACFC-648CFFCF9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6536E295-EF5B-4BE9-A4CB-D5C581AAA9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88952" cy="6858000"/>
            <a:chOff x="651279" y="598259"/>
            <a:chExt cx="10889442" cy="5680742"/>
          </a:xfrm>
        </p:grpSpPr>
        <p:sp>
          <p:nvSpPr>
            <p:cNvPr id="13" name="Color">
              <a:extLst>
                <a:ext uri="{FF2B5EF4-FFF2-40B4-BE49-F238E27FC236}">
                  <a16:creationId xmlns:a16="http://schemas.microsoft.com/office/drawing/2014/main" id="{9EDFE04B-BA3D-4E70-8E8D-3130980E00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Color">
              <a:extLst>
                <a:ext uri="{FF2B5EF4-FFF2-40B4-BE49-F238E27FC236}">
                  <a16:creationId xmlns:a16="http://schemas.microsoft.com/office/drawing/2014/main" id="{9B9AA2D3-5BB5-441E-AE46-54B87F2514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E27AF472-EAE3-4572-AB69-B92BD10DBC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7" name="Freeform: Shape 16">
              <a:extLst>
                <a:ext uri="{FF2B5EF4-FFF2-40B4-BE49-F238E27FC236}">
                  <a16:creationId xmlns:a16="http://schemas.microsoft.com/office/drawing/2014/main" id="{BF4DB9D2-6215-420C-874C-82EADF8C6C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1F003139-C97C-44FA-B139-32E4DFDCE9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5CE4DD6E-8CEA-45EE-B630-DBC22144D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A4372F7F-AA3C-470B-AA61-7C35B7722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34B605BF-D199-43DD-9328-E99F2ADFC6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E5D42A77-7336-4A35-8922-8098A16AA2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7401EE7D-B85D-4C10-AB8C-71884EFB11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65710CD3-1085-535A-C3F7-A830FB52B6B7}"/>
              </a:ext>
            </a:extLst>
          </p:cNvPr>
          <p:cNvSpPr>
            <a:spLocks noGrp="1"/>
          </p:cNvSpPr>
          <p:nvPr>
            <p:ph type="title"/>
          </p:nvPr>
        </p:nvSpPr>
        <p:spPr>
          <a:xfrm>
            <a:off x="307269" y="919951"/>
            <a:ext cx="8867141" cy="1778750"/>
          </a:xfrm>
        </p:spPr>
        <p:txBody>
          <a:bodyPr anchor="b">
            <a:normAutofit/>
          </a:bodyPr>
          <a:lstStyle/>
          <a:p>
            <a:r>
              <a:rPr lang="en-GB" sz="4800" dirty="0">
                <a:solidFill>
                  <a:schemeClr val="bg1"/>
                </a:solidFill>
              </a:rPr>
              <a:t>Strand 2: South Dublin EV Charging  Policy and Guidance</a:t>
            </a:r>
            <a:endParaRPr lang="en-IE" sz="4800" dirty="0">
              <a:solidFill>
                <a:schemeClr val="bg1"/>
              </a:solidFill>
            </a:endParaRPr>
          </a:p>
        </p:txBody>
      </p:sp>
      <p:sp>
        <p:nvSpPr>
          <p:cNvPr id="3" name="Content Placeholder 2">
            <a:extLst>
              <a:ext uri="{FF2B5EF4-FFF2-40B4-BE49-F238E27FC236}">
                <a16:creationId xmlns:a16="http://schemas.microsoft.com/office/drawing/2014/main" id="{20DC3AD1-FB17-DBCF-56D1-B837696A9DEC}"/>
              </a:ext>
            </a:extLst>
          </p:cNvPr>
          <p:cNvSpPr>
            <a:spLocks noGrp="1"/>
          </p:cNvSpPr>
          <p:nvPr>
            <p:ph idx="1"/>
          </p:nvPr>
        </p:nvSpPr>
        <p:spPr>
          <a:xfrm>
            <a:off x="665650" y="2835466"/>
            <a:ext cx="8263329" cy="3151817"/>
          </a:xfrm>
        </p:spPr>
        <p:txBody>
          <a:bodyPr anchor="t">
            <a:normAutofit fontScale="32500" lnSpcReduction="20000"/>
          </a:bodyPr>
          <a:lstStyle/>
          <a:p>
            <a:pPr marL="0" indent="0">
              <a:buNone/>
            </a:pPr>
            <a:r>
              <a:rPr lang="en-GB" sz="5000" i="1" dirty="0">
                <a:solidFill>
                  <a:schemeClr val="bg1"/>
                </a:solidFill>
                <a:latin typeface="Merriweathersans"/>
              </a:rPr>
              <a:t>Development of Planning Authority Policy Guidance for the public and 3rd party </a:t>
            </a:r>
          </a:p>
          <a:p>
            <a:pPr marL="0" indent="0">
              <a:buNone/>
            </a:pPr>
            <a:r>
              <a:rPr lang="en-GB" sz="5000" i="1" dirty="0">
                <a:solidFill>
                  <a:schemeClr val="bg1"/>
                </a:solidFill>
                <a:latin typeface="Merriweathersans"/>
              </a:rPr>
              <a:t>service providers in relation to the SDCC EV charging.</a:t>
            </a:r>
          </a:p>
          <a:p>
            <a:pPr marL="0" indent="0">
              <a:buNone/>
            </a:pPr>
            <a:endParaRPr lang="en-GB" sz="5000" b="0" i="1" dirty="0">
              <a:solidFill>
                <a:schemeClr val="bg1"/>
              </a:solidFill>
              <a:effectLst/>
              <a:latin typeface="Merriweathersans"/>
            </a:endParaRPr>
          </a:p>
          <a:p>
            <a:pPr marL="0" indent="0">
              <a:buNone/>
            </a:pPr>
            <a:r>
              <a:rPr lang="en-GB" sz="5000" b="0" i="1" dirty="0">
                <a:solidFill>
                  <a:schemeClr val="bg1"/>
                </a:solidFill>
                <a:effectLst/>
                <a:latin typeface="Merriweathersans"/>
              </a:rPr>
              <a:t>T</a:t>
            </a:r>
            <a:r>
              <a:rPr lang="en-GB" sz="5000" i="1" dirty="0">
                <a:solidFill>
                  <a:schemeClr val="bg1"/>
                </a:solidFill>
                <a:latin typeface="Merriweathersans"/>
              </a:rPr>
              <a:t>he 4 Dublin Authorities have produced a </a:t>
            </a:r>
            <a:r>
              <a:rPr lang="en-GB" sz="5000" b="1" i="1" dirty="0">
                <a:solidFill>
                  <a:schemeClr val="bg1"/>
                </a:solidFill>
                <a:latin typeface="Merriweathersans"/>
              </a:rPr>
              <a:t>High-Level </a:t>
            </a:r>
            <a:r>
              <a:rPr lang="en-GB" sz="5000" i="1" dirty="0">
                <a:solidFill>
                  <a:schemeClr val="bg1"/>
                </a:solidFill>
                <a:latin typeface="Merriweathersans"/>
              </a:rPr>
              <a:t>EV Strategy document </a:t>
            </a:r>
          </a:p>
          <a:p>
            <a:pPr marL="0" indent="0">
              <a:buNone/>
            </a:pPr>
            <a:r>
              <a:rPr lang="en-GB" sz="5000" i="1" dirty="0">
                <a:solidFill>
                  <a:schemeClr val="bg1"/>
                </a:solidFill>
                <a:latin typeface="Merriweathersans"/>
              </a:rPr>
              <a:t>setting out the high level EV requirements for the County.</a:t>
            </a:r>
            <a:endParaRPr lang="en-GB" sz="5000" b="0" i="1" dirty="0">
              <a:solidFill>
                <a:schemeClr val="bg1"/>
              </a:solidFill>
              <a:effectLst/>
              <a:latin typeface="Merriweathersans"/>
            </a:endParaRPr>
          </a:p>
          <a:p>
            <a:pPr marL="0" indent="0">
              <a:buNone/>
            </a:pPr>
            <a:endParaRPr lang="en-GB" sz="5000" i="1" dirty="0">
              <a:solidFill>
                <a:schemeClr val="bg1"/>
              </a:solidFill>
              <a:latin typeface="Merriweathersans"/>
            </a:endParaRPr>
          </a:p>
          <a:p>
            <a:pPr marL="0" indent="0">
              <a:buNone/>
            </a:pPr>
            <a:r>
              <a:rPr lang="en-GB" sz="5000" i="1" dirty="0">
                <a:solidFill>
                  <a:schemeClr val="bg1"/>
                </a:solidFill>
                <a:latin typeface="Merriweathersans"/>
              </a:rPr>
              <a:t>However, the fine detail of how this infrastructure is to be delivered and managed has not </a:t>
            </a:r>
          </a:p>
          <a:p>
            <a:pPr marL="0" indent="0">
              <a:buNone/>
            </a:pPr>
            <a:r>
              <a:rPr lang="en-GB" sz="5000" i="1" dirty="0">
                <a:solidFill>
                  <a:schemeClr val="bg1"/>
                </a:solidFill>
                <a:latin typeface="Merriweathersans"/>
              </a:rPr>
              <a:t>been developed.</a:t>
            </a:r>
            <a:endParaRPr lang="en-GB" sz="5000" b="0" i="1" dirty="0">
              <a:solidFill>
                <a:schemeClr val="bg1"/>
              </a:solidFill>
              <a:effectLst/>
              <a:latin typeface="Merriweathersans"/>
            </a:endParaRPr>
          </a:p>
          <a:p>
            <a:pPr marL="0" indent="0">
              <a:buNone/>
            </a:pPr>
            <a:endParaRPr lang="en-GB" sz="5000" b="1" i="1" dirty="0">
              <a:solidFill>
                <a:schemeClr val="bg1"/>
              </a:solidFill>
              <a:latin typeface="Merriweathersans"/>
            </a:endParaRPr>
          </a:p>
          <a:p>
            <a:pPr marL="0" indent="0">
              <a:buNone/>
            </a:pPr>
            <a:r>
              <a:rPr lang="en-GB" sz="5600" b="1" i="1" dirty="0">
                <a:solidFill>
                  <a:schemeClr val="bg1"/>
                </a:solidFill>
                <a:latin typeface="Merriweathersans"/>
              </a:rPr>
              <a:t>This necessitates the production of Policy and Guidance for EV delivery in our County.</a:t>
            </a:r>
            <a:endParaRPr lang="en-GB" sz="5600" b="1" i="1" dirty="0">
              <a:solidFill>
                <a:schemeClr val="bg1"/>
              </a:solidFill>
              <a:effectLst/>
              <a:latin typeface="Merriweathersans"/>
            </a:endParaRPr>
          </a:p>
          <a:p>
            <a:pPr marL="0" indent="0">
              <a:buNone/>
            </a:pPr>
            <a:endParaRPr lang="en-IE" sz="1400" dirty="0">
              <a:solidFill>
                <a:schemeClr val="bg1"/>
              </a:solidFill>
            </a:endParaRPr>
          </a:p>
        </p:txBody>
      </p:sp>
      <p:pic>
        <p:nvPicPr>
          <p:cNvPr id="4" name="Graphic 3" descr="Electric car outline">
            <a:extLst>
              <a:ext uri="{FF2B5EF4-FFF2-40B4-BE49-F238E27FC236}">
                <a16:creationId xmlns:a16="http://schemas.microsoft.com/office/drawing/2014/main" id="{F1282462-822C-F090-3A96-37476DB5F1F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28979" y="3238814"/>
            <a:ext cx="2862343" cy="2844800"/>
          </a:xfrm>
          <a:prstGeom prst="rect">
            <a:avLst/>
          </a:prstGeom>
        </p:spPr>
      </p:pic>
    </p:spTree>
    <p:extLst>
      <p:ext uri="{BB962C8B-B14F-4D97-AF65-F5344CB8AC3E}">
        <p14:creationId xmlns:p14="http://schemas.microsoft.com/office/powerpoint/2010/main" val="769464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545A5C1-2D88-E145-0035-0125F62BA9D8}"/>
              </a:ext>
            </a:extLst>
          </p:cNvPr>
          <p:cNvSpPr>
            <a:spLocks noGrp="1"/>
          </p:cNvSpPr>
          <p:nvPr>
            <p:ph type="title"/>
          </p:nvPr>
        </p:nvSpPr>
        <p:spPr>
          <a:xfrm>
            <a:off x="16887" y="2146324"/>
            <a:ext cx="4029558" cy="1297115"/>
          </a:xfrm>
        </p:spPr>
        <p:txBody>
          <a:bodyPr vert="horz" lIns="91440" tIns="45720" rIns="91440" bIns="45720" rtlCol="0" anchor="t">
            <a:normAutofit fontScale="90000"/>
          </a:bodyPr>
          <a:lstStyle/>
          <a:p>
            <a:r>
              <a:rPr lang="en-US" sz="3400" kern="1200" dirty="0">
                <a:solidFill>
                  <a:schemeClr val="tx2"/>
                </a:solidFill>
                <a:latin typeface="+mj-lt"/>
                <a:ea typeface="+mj-ea"/>
                <a:cs typeface="+mj-cs"/>
              </a:rPr>
              <a:t>Strand 2: South Dublin EV Charging Policy and Guidance</a:t>
            </a:r>
            <a:br>
              <a:rPr lang="en-US" sz="3400" kern="1200" dirty="0">
                <a:solidFill>
                  <a:schemeClr val="tx2"/>
                </a:solidFill>
                <a:latin typeface="+mj-lt"/>
                <a:ea typeface="+mj-ea"/>
                <a:cs typeface="+mj-cs"/>
              </a:rPr>
            </a:br>
            <a:br>
              <a:rPr lang="en-US" sz="3400" kern="1200" dirty="0">
                <a:solidFill>
                  <a:schemeClr val="tx2"/>
                </a:solidFill>
                <a:latin typeface="+mj-lt"/>
                <a:ea typeface="+mj-ea"/>
                <a:cs typeface="+mj-cs"/>
              </a:rPr>
            </a:br>
            <a:r>
              <a:rPr lang="en-US" sz="3400" kern="1200" dirty="0">
                <a:solidFill>
                  <a:schemeClr val="tx2"/>
                </a:solidFill>
                <a:latin typeface="+mj-lt"/>
                <a:ea typeface="+mj-ea"/>
                <a:cs typeface="+mj-cs"/>
              </a:rPr>
              <a:t>    Draft Policy Scope</a:t>
            </a:r>
          </a:p>
        </p:txBody>
      </p:sp>
      <p:pic>
        <p:nvPicPr>
          <p:cNvPr id="26" name="Graphic 25" descr="Parking Location">
            <a:extLst>
              <a:ext uri="{FF2B5EF4-FFF2-40B4-BE49-F238E27FC236}">
                <a16:creationId xmlns:a16="http://schemas.microsoft.com/office/drawing/2014/main" id="{6B15CED7-115F-6789-404A-B745D6E6446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932909" y="2491595"/>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33" name="Group 32">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34" name="Freeform: Shape 33">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Freeform: Shape 34">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7" name="Diagram 6">
            <a:extLst>
              <a:ext uri="{FF2B5EF4-FFF2-40B4-BE49-F238E27FC236}">
                <a16:creationId xmlns:a16="http://schemas.microsoft.com/office/drawing/2014/main" id="{4A000B76-A461-290F-B792-5DA530EE18C4}"/>
              </a:ext>
            </a:extLst>
          </p:cNvPr>
          <p:cNvGraphicFramePr/>
          <p:nvPr>
            <p:extLst>
              <p:ext uri="{D42A27DB-BD31-4B8C-83A1-F6EECF244321}">
                <p14:modId xmlns:p14="http://schemas.microsoft.com/office/powerpoint/2010/main" val="1458923734"/>
              </p:ext>
            </p:extLst>
          </p:nvPr>
        </p:nvGraphicFramePr>
        <p:xfrm>
          <a:off x="3822573" y="28876"/>
          <a:ext cx="8092306" cy="679427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4" name="Graphic 3" descr="Electric car outline">
            <a:extLst>
              <a:ext uri="{FF2B5EF4-FFF2-40B4-BE49-F238E27FC236}">
                <a16:creationId xmlns:a16="http://schemas.microsoft.com/office/drawing/2014/main" id="{F75FB048-D2B9-D389-9AB6-C4CC0FF6185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42481" y="4230706"/>
            <a:ext cx="2267614" cy="2239837"/>
          </a:xfrm>
          <a:prstGeom prst="rect">
            <a:avLst/>
          </a:prstGeom>
        </p:spPr>
      </p:pic>
    </p:spTree>
    <p:extLst>
      <p:ext uri="{BB962C8B-B14F-4D97-AF65-F5344CB8AC3E}">
        <p14:creationId xmlns:p14="http://schemas.microsoft.com/office/powerpoint/2010/main" val="584350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Fill">
            <a:extLst>
              <a:ext uri="{FF2B5EF4-FFF2-40B4-BE49-F238E27FC236}">
                <a16:creationId xmlns:a16="http://schemas.microsoft.com/office/drawing/2014/main" id="{03AF1C04-3FEF-41BD-BB84-2F263765BE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2DD5E267-EB6F-47DF-ABEF-2C1BED44DAC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48" y="0"/>
            <a:ext cx="12188949" cy="6858000"/>
            <a:chOff x="-2848" y="0"/>
            <a:chExt cx="12188949" cy="6858000"/>
          </a:xfrm>
        </p:grpSpPr>
        <p:sp>
          <p:nvSpPr>
            <p:cNvPr id="12" name="Color Cover">
              <a:extLst>
                <a:ext uri="{FF2B5EF4-FFF2-40B4-BE49-F238E27FC236}">
                  <a16:creationId xmlns:a16="http://schemas.microsoft.com/office/drawing/2014/main" id="{4BA86AA3-0623-4268-861E-ADA01A7C07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5">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lor Cover">
              <a:extLst>
                <a:ext uri="{FF2B5EF4-FFF2-40B4-BE49-F238E27FC236}">
                  <a16:creationId xmlns:a16="http://schemas.microsoft.com/office/drawing/2014/main" id="{72692EF2-4C1F-4ED7-9C00-6CF92783E2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6">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66828D02-A05D-412B-9F20-B68E970B9F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51279" y="598259"/>
            <a:ext cx="10889442" cy="5680742"/>
            <a:chOff x="651279" y="598259"/>
            <a:chExt cx="10889442" cy="5680742"/>
          </a:xfrm>
        </p:grpSpPr>
        <p:sp>
          <p:nvSpPr>
            <p:cNvPr id="16" name="Color">
              <a:extLst>
                <a:ext uri="{FF2B5EF4-FFF2-40B4-BE49-F238E27FC236}">
                  <a16:creationId xmlns:a16="http://schemas.microsoft.com/office/drawing/2014/main" id="{A1A8E50E-11DE-480E-A93B-F503760BCC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Color">
              <a:extLst>
                <a:ext uri="{FF2B5EF4-FFF2-40B4-BE49-F238E27FC236}">
                  <a16:creationId xmlns:a16="http://schemas.microsoft.com/office/drawing/2014/main" id="{D2E2EE99-89A4-435B-B61A-3C8B5B2B2D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Graphic 3" descr="Electric car outline">
            <a:extLst>
              <a:ext uri="{FF2B5EF4-FFF2-40B4-BE49-F238E27FC236}">
                <a16:creationId xmlns:a16="http://schemas.microsoft.com/office/drawing/2014/main" id="{53F01C2B-14A6-0B2A-A3C4-2CD4F59BF02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11380" y="1958109"/>
            <a:ext cx="3437581" cy="3500582"/>
          </a:xfrm>
          <a:prstGeom prst="rect">
            <a:avLst/>
          </a:prstGeom>
        </p:spPr>
      </p:pic>
      <p:grpSp>
        <p:nvGrpSpPr>
          <p:cNvPr id="19" name="Group 18">
            <a:extLst>
              <a:ext uri="{FF2B5EF4-FFF2-40B4-BE49-F238E27FC236}">
                <a16:creationId xmlns:a16="http://schemas.microsoft.com/office/drawing/2014/main" id="{E27AF472-EAE3-4572-AB69-B92BD10DBC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20" name="Freeform: Shape 19">
              <a:extLst>
                <a:ext uri="{FF2B5EF4-FFF2-40B4-BE49-F238E27FC236}">
                  <a16:creationId xmlns:a16="http://schemas.microsoft.com/office/drawing/2014/main" id="{BF4DB9D2-6215-420C-874C-82EADF8C6C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1F003139-C97C-44FA-B139-32E4DFDCE9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5CE4DD6E-8CEA-45EE-B630-DBC22144D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A4372F7F-AA3C-470B-AA61-7C35B7722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34B605BF-D199-43DD-9328-E99F2ADFC6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E5D42A77-7336-4A35-8922-8098A16AA2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6" name="Freeform: Shape 25">
              <a:extLst>
                <a:ext uri="{FF2B5EF4-FFF2-40B4-BE49-F238E27FC236}">
                  <a16:creationId xmlns:a16="http://schemas.microsoft.com/office/drawing/2014/main" id="{7401EE7D-B85D-4C10-AB8C-71884EFB11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377BE50D-95B8-3DED-0A3B-657F3C4C9AA5}"/>
              </a:ext>
            </a:extLst>
          </p:cNvPr>
          <p:cNvSpPr>
            <a:spLocks noGrp="1"/>
          </p:cNvSpPr>
          <p:nvPr>
            <p:ph type="title"/>
          </p:nvPr>
        </p:nvSpPr>
        <p:spPr>
          <a:xfrm>
            <a:off x="1014985" y="819015"/>
            <a:ext cx="5501548" cy="1824465"/>
          </a:xfrm>
        </p:spPr>
        <p:txBody>
          <a:bodyPr anchor="b">
            <a:normAutofit/>
          </a:bodyPr>
          <a:lstStyle/>
          <a:p>
            <a:r>
              <a:rPr lang="en-GB" sz="4800" dirty="0">
                <a:solidFill>
                  <a:schemeClr val="bg1"/>
                </a:solidFill>
              </a:rPr>
              <a:t>Delivery Timelines</a:t>
            </a:r>
            <a:endParaRPr lang="en-IE" sz="4800" dirty="0">
              <a:solidFill>
                <a:schemeClr val="bg1"/>
              </a:solidFill>
            </a:endParaRPr>
          </a:p>
        </p:txBody>
      </p:sp>
      <p:sp>
        <p:nvSpPr>
          <p:cNvPr id="3" name="Content Placeholder 2">
            <a:extLst>
              <a:ext uri="{FF2B5EF4-FFF2-40B4-BE49-F238E27FC236}">
                <a16:creationId xmlns:a16="http://schemas.microsoft.com/office/drawing/2014/main" id="{DB2AA980-01D9-E700-4F30-3C3704C95E82}"/>
              </a:ext>
            </a:extLst>
          </p:cNvPr>
          <p:cNvSpPr>
            <a:spLocks noGrp="1"/>
          </p:cNvSpPr>
          <p:nvPr>
            <p:ph idx="1"/>
          </p:nvPr>
        </p:nvSpPr>
        <p:spPr>
          <a:xfrm>
            <a:off x="1002408" y="2780352"/>
            <a:ext cx="6928289" cy="3032323"/>
          </a:xfrm>
        </p:spPr>
        <p:txBody>
          <a:bodyPr anchor="t">
            <a:normAutofit lnSpcReduction="10000"/>
          </a:bodyPr>
          <a:lstStyle/>
          <a:p>
            <a:pPr marL="0" indent="0">
              <a:buNone/>
            </a:pPr>
            <a:r>
              <a:rPr lang="en-GB" sz="1600" dirty="0">
                <a:solidFill>
                  <a:schemeClr val="bg1"/>
                </a:solidFill>
              </a:rPr>
              <a:t>Strand 1. Electric Vehicle Charging Point Delivery timelines</a:t>
            </a:r>
          </a:p>
          <a:p>
            <a:pPr marL="0" indent="0">
              <a:buNone/>
            </a:pPr>
            <a:r>
              <a:rPr lang="en-GB" sz="1600" dirty="0">
                <a:solidFill>
                  <a:schemeClr val="bg1"/>
                </a:solidFill>
              </a:rPr>
              <a:t>     SDCC Direct Delivery of Pilot EV Charging Points  (EWCC) by August 2023</a:t>
            </a:r>
          </a:p>
          <a:p>
            <a:pPr marL="0" indent="0">
              <a:buNone/>
            </a:pPr>
            <a:r>
              <a:rPr lang="en-GB" sz="1600" dirty="0">
                <a:solidFill>
                  <a:schemeClr val="bg1"/>
                </a:solidFill>
              </a:rPr>
              <a:t>     Roll out of 2025 EV Charging Point Targets (TBA) Milestone 1  end 2025</a:t>
            </a:r>
          </a:p>
          <a:p>
            <a:pPr marL="0" indent="0">
              <a:buNone/>
            </a:pPr>
            <a:r>
              <a:rPr lang="en-GB" sz="1600" dirty="0">
                <a:solidFill>
                  <a:schemeClr val="bg1"/>
                </a:solidFill>
              </a:rPr>
              <a:t>     Roll out of 2030 EV Charging Point Targets (TBA) Milestone 2 end 2030</a:t>
            </a:r>
          </a:p>
          <a:p>
            <a:pPr marL="0" indent="0">
              <a:buNone/>
            </a:pPr>
            <a:endParaRPr lang="en-GB" sz="1600" dirty="0">
              <a:solidFill>
                <a:schemeClr val="bg1"/>
              </a:solidFill>
            </a:endParaRPr>
          </a:p>
          <a:p>
            <a:pPr marL="0" indent="0">
              <a:buNone/>
            </a:pPr>
            <a:r>
              <a:rPr lang="en-GB" sz="1600" dirty="0">
                <a:solidFill>
                  <a:schemeClr val="bg1"/>
                </a:solidFill>
              </a:rPr>
              <a:t>Strand 2.  EV Policy development (LUPT)</a:t>
            </a:r>
          </a:p>
          <a:p>
            <a:pPr marL="0" indent="0">
              <a:buNone/>
            </a:pPr>
            <a:r>
              <a:rPr lang="en-GB" sz="1600" dirty="0">
                <a:solidFill>
                  <a:schemeClr val="bg1"/>
                </a:solidFill>
              </a:rPr>
              <a:t>     Scoping end 2022</a:t>
            </a:r>
          </a:p>
          <a:p>
            <a:pPr marL="0" indent="0">
              <a:buNone/>
            </a:pPr>
            <a:r>
              <a:rPr lang="en-GB" sz="1600" dirty="0">
                <a:solidFill>
                  <a:schemeClr val="bg1"/>
                </a:solidFill>
              </a:rPr>
              <a:t>     Draft Policy and Guidance Document by  mid 2023</a:t>
            </a:r>
          </a:p>
          <a:p>
            <a:pPr marL="0" indent="0">
              <a:buNone/>
            </a:pPr>
            <a:r>
              <a:rPr lang="en-GB" sz="1600" dirty="0">
                <a:solidFill>
                  <a:schemeClr val="bg1"/>
                </a:solidFill>
              </a:rPr>
              <a:t>     Final Policy and Guidance by end 2023</a:t>
            </a:r>
            <a:endParaRPr lang="en-IE" sz="1600" dirty="0">
              <a:solidFill>
                <a:schemeClr val="bg1"/>
              </a:solidFill>
            </a:endParaRPr>
          </a:p>
        </p:txBody>
      </p:sp>
    </p:spTree>
    <p:extLst>
      <p:ext uri="{BB962C8B-B14F-4D97-AF65-F5344CB8AC3E}">
        <p14:creationId xmlns:p14="http://schemas.microsoft.com/office/powerpoint/2010/main" val="35898143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TotalTime>
  <Words>537</Words>
  <Application>Microsoft Office PowerPoint</Application>
  <PresentationFormat>Widescreen</PresentationFormat>
  <Paragraphs>53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Merriweathersans</vt:lpstr>
      <vt:lpstr>Office Theme</vt:lpstr>
      <vt:lpstr>South Dublin Electric Vehicle Charging Delivery and Policy Guidance  </vt:lpstr>
      <vt:lpstr>South Dublin EV Charging Delivery and Policy Guidance</vt:lpstr>
      <vt:lpstr>Strand 1: South Dublin EV Charging Delivery</vt:lpstr>
      <vt:lpstr>Strand 1: South Dublin EV Charging Point Delivery Targets</vt:lpstr>
      <vt:lpstr>Strand 2: South Dublin EV Charging  Policy and Guidance</vt:lpstr>
      <vt:lpstr>Strand 2: South Dublin EV Charging Policy and Guidance      Draft Policy Scope</vt:lpstr>
      <vt:lpstr>Delivery Timelines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South Dublin EV Charging Guidance Document</dc:title>
  <dc:creator>John Hegarty</dc:creator>
  <cp:lastModifiedBy>John Hegarty</cp:lastModifiedBy>
  <cp:revision>9</cp:revision>
  <dcterms:created xsi:type="dcterms:W3CDTF">2022-09-27T13:41:18Z</dcterms:created>
  <dcterms:modified xsi:type="dcterms:W3CDTF">2022-09-29T10:49:51Z</dcterms:modified>
</cp:coreProperties>
</file>