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63" r:id="rId3"/>
    <p:sldId id="265" r:id="rId4"/>
    <p:sldId id="279" r:id="rId5"/>
    <p:sldId id="288" r:id="rId6"/>
    <p:sldId id="289" r:id="rId7"/>
    <p:sldId id="286" r:id="rId8"/>
    <p:sldId id="287" r:id="rId9"/>
    <p:sldId id="280" r:id="rId10"/>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792" autoAdjust="0"/>
  </p:normalViewPr>
  <p:slideViewPr>
    <p:cSldViewPr snapToGrid="0">
      <p:cViewPr varScale="1">
        <p:scale>
          <a:sx n="59" d="100"/>
          <a:sy n="59" d="100"/>
        </p:scale>
        <p:origin x="14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ata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38EB62-5A49-476C-8DCF-BE10822A8E04}"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BF35BBAE-FCE3-4101-AD8F-B3300F1FE124}">
      <dgm:prSet/>
      <dgm:spPr/>
      <dgm:t>
        <a:bodyPr/>
        <a:lstStyle/>
        <a:p>
          <a:r>
            <a:rPr lang="en-IE"/>
            <a:t>Draft Map will be published on 1</a:t>
          </a:r>
          <a:r>
            <a:rPr lang="en-IE" baseline="30000"/>
            <a:t>st</a:t>
          </a:r>
          <a:r>
            <a:rPr lang="en-IE"/>
            <a:t> November 2022</a:t>
          </a:r>
          <a:endParaRPr lang="en-US"/>
        </a:p>
      </dgm:t>
    </dgm:pt>
    <dgm:pt modelId="{9AE212E1-3FE9-4A85-9B64-04699CAB5C5A}" type="parTrans" cxnId="{477255FC-0317-4E22-8D3D-F2A5E784F1A6}">
      <dgm:prSet/>
      <dgm:spPr/>
      <dgm:t>
        <a:bodyPr/>
        <a:lstStyle/>
        <a:p>
          <a:endParaRPr lang="en-US"/>
        </a:p>
      </dgm:t>
    </dgm:pt>
    <dgm:pt modelId="{B2D70A77-0BA6-42E8-AF5C-D5C1A47F9941}" type="sibTrans" cxnId="{477255FC-0317-4E22-8D3D-F2A5E784F1A6}">
      <dgm:prSet/>
      <dgm:spPr/>
      <dgm:t>
        <a:bodyPr/>
        <a:lstStyle/>
        <a:p>
          <a:endParaRPr lang="en-US"/>
        </a:p>
      </dgm:t>
    </dgm:pt>
    <dgm:pt modelId="{6C4FB4D4-62D6-4698-975D-3C68553EDA95}">
      <dgm:prSet/>
      <dgm:spPr/>
      <dgm:t>
        <a:bodyPr/>
        <a:lstStyle/>
        <a:p>
          <a:r>
            <a:rPr lang="en-IE"/>
            <a:t>Land which is zoned:</a:t>
          </a:r>
          <a:endParaRPr lang="en-US"/>
        </a:p>
      </dgm:t>
    </dgm:pt>
    <dgm:pt modelId="{1FF0AA86-B00E-405E-8A12-3933AA15A7EF}" type="parTrans" cxnId="{8A5AAB95-9198-4E6B-8F0D-8D5770A174E4}">
      <dgm:prSet/>
      <dgm:spPr/>
      <dgm:t>
        <a:bodyPr/>
        <a:lstStyle/>
        <a:p>
          <a:endParaRPr lang="en-US"/>
        </a:p>
      </dgm:t>
    </dgm:pt>
    <dgm:pt modelId="{A31C16F0-8A38-4651-978D-E7A59A73B1F8}" type="sibTrans" cxnId="{8A5AAB95-9198-4E6B-8F0D-8D5770A174E4}">
      <dgm:prSet/>
      <dgm:spPr/>
      <dgm:t>
        <a:bodyPr/>
        <a:lstStyle/>
        <a:p>
          <a:endParaRPr lang="en-US"/>
        </a:p>
      </dgm:t>
    </dgm:pt>
    <dgm:pt modelId="{0EF3C51F-C124-4A6D-8640-C20D138C57B0}">
      <dgm:prSet/>
      <dgm:spPr/>
      <dgm:t>
        <a:bodyPr/>
        <a:lstStyle/>
        <a:p>
          <a:r>
            <a:rPr lang="en-IE"/>
            <a:t>Primarily for residential use</a:t>
          </a:r>
          <a:endParaRPr lang="en-US"/>
        </a:p>
      </dgm:t>
    </dgm:pt>
    <dgm:pt modelId="{9CEEA8A8-D187-453E-8507-98621BAA5611}" type="parTrans" cxnId="{804A2C45-441D-4405-B4C6-8A181F0209F6}">
      <dgm:prSet/>
      <dgm:spPr/>
      <dgm:t>
        <a:bodyPr/>
        <a:lstStyle/>
        <a:p>
          <a:endParaRPr lang="en-US"/>
        </a:p>
      </dgm:t>
    </dgm:pt>
    <dgm:pt modelId="{C1C4B5D9-EB35-497C-896C-4AAD0BB8D1B8}" type="sibTrans" cxnId="{804A2C45-441D-4405-B4C6-8A181F0209F6}">
      <dgm:prSet/>
      <dgm:spPr/>
      <dgm:t>
        <a:bodyPr/>
        <a:lstStyle/>
        <a:p>
          <a:endParaRPr lang="en-US"/>
        </a:p>
      </dgm:t>
    </dgm:pt>
    <dgm:pt modelId="{5E70A538-B443-40FF-8E32-124D0BB19131}">
      <dgm:prSet/>
      <dgm:spPr/>
      <dgm:t>
        <a:bodyPr/>
        <a:lstStyle/>
        <a:p>
          <a:r>
            <a:rPr lang="en-IE"/>
            <a:t>Mixed use</a:t>
          </a:r>
          <a:endParaRPr lang="en-US"/>
        </a:p>
      </dgm:t>
    </dgm:pt>
    <dgm:pt modelId="{1355F26C-E58B-4D06-8EB2-D6CF4FBFEE18}" type="parTrans" cxnId="{6A341B7C-CE20-4342-BC5D-FAC65267315A}">
      <dgm:prSet/>
      <dgm:spPr/>
      <dgm:t>
        <a:bodyPr/>
        <a:lstStyle/>
        <a:p>
          <a:endParaRPr lang="en-US"/>
        </a:p>
      </dgm:t>
    </dgm:pt>
    <dgm:pt modelId="{F6AD2CDB-C08A-46E3-9564-9DF2BD082A00}" type="sibTrans" cxnId="{6A341B7C-CE20-4342-BC5D-FAC65267315A}">
      <dgm:prSet/>
      <dgm:spPr/>
      <dgm:t>
        <a:bodyPr/>
        <a:lstStyle/>
        <a:p>
          <a:endParaRPr lang="en-US"/>
        </a:p>
      </dgm:t>
    </dgm:pt>
    <dgm:pt modelId="{BC47BEDC-86CF-4BA8-B0CD-9B56C84B3346}">
      <dgm:prSet/>
      <dgm:spPr/>
      <dgm:t>
        <a:bodyPr/>
        <a:lstStyle/>
        <a:p>
          <a:r>
            <a:rPr lang="en-IE"/>
            <a:t>Lands must be suitably serviced to accommodate development</a:t>
          </a:r>
          <a:endParaRPr lang="en-US"/>
        </a:p>
      </dgm:t>
    </dgm:pt>
    <dgm:pt modelId="{E675D26C-550E-49AE-9905-508C638D4C04}" type="parTrans" cxnId="{FC75CD24-1295-497D-A358-4D62F94B1C5D}">
      <dgm:prSet/>
      <dgm:spPr/>
      <dgm:t>
        <a:bodyPr/>
        <a:lstStyle/>
        <a:p>
          <a:endParaRPr lang="en-US"/>
        </a:p>
      </dgm:t>
    </dgm:pt>
    <dgm:pt modelId="{C1714E91-1B26-4519-8073-CF346C994FB4}" type="sibTrans" cxnId="{FC75CD24-1295-497D-A358-4D62F94B1C5D}">
      <dgm:prSet/>
      <dgm:spPr/>
      <dgm:t>
        <a:bodyPr/>
        <a:lstStyle/>
        <a:p>
          <a:endParaRPr lang="en-US"/>
        </a:p>
      </dgm:t>
    </dgm:pt>
    <dgm:pt modelId="{589C561B-0401-4D8D-9F0F-86F8A5B9B536}">
      <dgm:prSet/>
      <dgm:spPr/>
      <dgm:t>
        <a:bodyPr/>
        <a:lstStyle/>
        <a:p>
          <a:r>
            <a:rPr lang="en-IE"/>
            <a:t>By default, all residentially zoned lands are in scope </a:t>
          </a:r>
          <a:endParaRPr lang="en-US"/>
        </a:p>
      </dgm:t>
    </dgm:pt>
    <dgm:pt modelId="{0420696D-A65F-49CF-A010-C0EA9E4F1679}" type="parTrans" cxnId="{8D961CC5-0B5A-456F-9E4F-D87B27468CFB}">
      <dgm:prSet/>
      <dgm:spPr/>
      <dgm:t>
        <a:bodyPr/>
        <a:lstStyle/>
        <a:p>
          <a:endParaRPr lang="en-US"/>
        </a:p>
      </dgm:t>
    </dgm:pt>
    <dgm:pt modelId="{370BCD5B-4D11-48A8-938D-98F8967C9993}" type="sibTrans" cxnId="{8D961CC5-0B5A-456F-9E4F-D87B27468CFB}">
      <dgm:prSet/>
      <dgm:spPr/>
      <dgm:t>
        <a:bodyPr/>
        <a:lstStyle/>
        <a:p>
          <a:endParaRPr lang="en-US"/>
        </a:p>
      </dgm:t>
    </dgm:pt>
    <dgm:pt modelId="{A2B70038-F5C3-409E-AB40-AFF7E207AC1E}">
      <dgm:prSet/>
      <dgm:spPr/>
      <dgm:t>
        <a:bodyPr/>
        <a:lstStyle/>
        <a:p>
          <a:r>
            <a:rPr lang="en-IE"/>
            <a:t>Criteria allows for exclusions from the map</a:t>
          </a:r>
          <a:endParaRPr lang="en-US"/>
        </a:p>
      </dgm:t>
    </dgm:pt>
    <dgm:pt modelId="{5A935377-DF04-4B40-A3EE-D43D77330D54}" type="parTrans" cxnId="{962DD078-D5B3-479C-B048-EBB79973CCC8}">
      <dgm:prSet/>
      <dgm:spPr/>
      <dgm:t>
        <a:bodyPr/>
        <a:lstStyle/>
        <a:p>
          <a:endParaRPr lang="en-US"/>
        </a:p>
      </dgm:t>
    </dgm:pt>
    <dgm:pt modelId="{B38D3CE5-9CC8-40EE-AD29-7F62EFB2BFFB}" type="sibTrans" cxnId="{962DD078-D5B3-479C-B048-EBB79973CCC8}">
      <dgm:prSet/>
      <dgm:spPr/>
      <dgm:t>
        <a:bodyPr/>
        <a:lstStyle/>
        <a:p>
          <a:endParaRPr lang="en-US"/>
        </a:p>
      </dgm:t>
    </dgm:pt>
    <dgm:pt modelId="{60078F9B-949E-4B05-B26B-745ECB1DC433}" type="pres">
      <dgm:prSet presAssocID="{BB38EB62-5A49-476C-8DCF-BE10822A8E04}" presName="root" presStyleCnt="0">
        <dgm:presLayoutVars>
          <dgm:dir/>
          <dgm:resizeHandles val="exact"/>
        </dgm:presLayoutVars>
      </dgm:prSet>
      <dgm:spPr/>
    </dgm:pt>
    <dgm:pt modelId="{26743014-DD51-4A50-BE82-D6E61BD14F25}" type="pres">
      <dgm:prSet presAssocID="{BF35BBAE-FCE3-4101-AD8F-B3300F1FE124}" presName="compNode" presStyleCnt="0"/>
      <dgm:spPr/>
    </dgm:pt>
    <dgm:pt modelId="{BE741EFD-7B3F-460A-ADFA-1AE5C873C046}" type="pres">
      <dgm:prSet presAssocID="{BF35BBAE-FCE3-4101-AD8F-B3300F1FE124}" presName="bgRect" presStyleLbl="bgShp" presStyleIdx="0" presStyleCnt="5"/>
      <dgm:spPr/>
    </dgm:pt>
    <dgm:pt modelId="{25E0455A-6F1A-4782-BB1A-40F884A2FEE4}" type="pres">
      <dgm:prSet presAssocID="{BF35BBAE-FCE3-4101-AD8F-B3300F1FE124}"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98AC08AF-451F-47F6-B7B5-C321B69BCA8E}" type="pres">
      <dgm:prSet presAssocID="{BF35BBAE-FCE3-4101-AD8F-B3300F1FE124}" presName="spaceRect" presStyleCnt="0"/>
      <dgm:spPr/>
    </dgm:pt>
    <dgm:pt modelId="{37A50A91-C124-4C63-8C9F-25E3F3F679A1}" type="pres">
      <dgm:prSet presAssocID="{BF35BBAE-FCE3-4101-AD8F-B3300F1FE124}" presName="parTx" presStyleLbl="revTx" presStyleIdx="0" presStyleCnt="6">
        <dgm:presLayoutVars>
          <dgm:chMax val="0"/>
          <dgm:chPref val="0"/>
        </dgm:presLayoutVars>
      </dgm:prSet>
      <dgm:spPr/>
    </dgm:pt>
    <dgm:pt modelId="{9B63CBBB-71B5-4498-945E-67300269A984}" type="pres">
      <dgm:prSet presAssocID="{B2D70A77-0BA6-42E8-AF5C-D5C1A47F9941}" presName="sibTrans" presStyleCnt="0"/>
      <dgm:spPr/>
    </dgm:pt>
    <dgm:pt modelId="{A74BD423-298E-4B44-B0C3-0DB50C3BCD2E}" type="pres">
      <dgm:prSet presAssocID="{6C4FB4D4-62D6-4698-975D-3C68553EDA95}" presName="compNode" presStyleCnt="0"/>
      <dgm:spPr/>
    </dgm:pt>
    <dgm:pt modelId="{601DDCB2-EF61-4BC6-AE59-1F38773CF28E}" type="pres">
      <dgm:prSet presAssocID="{6C4FB4D4-62D6-4698-975D-3C68553EDA95}" presName="bgRect" presStyleLbl="bgShp" presStyleIdx="1" presStyleCnt="5"/>
      <dgm:spPr/>
    </dgm:pt>
    <dgm:pt modelId="{2F564B06-9F99-413F-9967-330302A0122D}" type="pres">
      <dgm:prSet presAssocID="{6C4FB4D4-62D6-4698-975D-3C68553EDA95}"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ity"/>
        </a:ext>
      </dgm:extLst>
    </dgm:pt>
    <dgm:pt modelId="{22E44F7D-F063-43E7-8898-1A86A1B6EAAF}" type="pres">
      <dgm:prSet presAssocID="{6C4FB4D4-62D6-4698-975D-3C68553EDA95}" presName="spaceRect" presStyleCnt="0"/>
      <dgm:spPr/>
    </dgm:pt>
    <dgm:pt modelId="{11F7CF6E-B423-4A1F-865F-FD61DB506152}" type="pres">
      <dgm:prSet presAssocID="{6C4FB4D4-62D6-4698-975D-3C68553EDA95}" presName="parTx" presStyleLbl="revTx" presStyleIdx="1" presStyleCnt="6">
        <dgm:presLayoutVars>
          <dgm:chMax val="0"/>
          <dgm:chPref val="0"/>
        </dgm:presLayoutVars>
      </dgm:prSet>
      <dgm:spPr/>
    </dgm:pt>
    <dgm:pt modelId="{CA8958FC-7B4B-473D-8C16-BC50FB52A210}" type="pres">
      <dgm:prSet presAssocID="{6C4FB4D4-62D6-4698-975D-3C68553EDA95}" presName="desTx" presStyleLbl="revTx" presStyleIdx="2" presStyleCnt="6">
        <dgm:presLayoutVars/>
      </dgm:prSet>
      <dgm:spPr/>
    </dgm:pt>
    <dgm:pt modelId="{D2B9AD6F-94D6-4D73-BE4F-85E88E278F1E}" type="pres">
      <dgm:prSet presAssocID="{A31C16F0-8A38-4651-978D-E7A59A73B1F8}" presName="sibTrans" presStyleCnt="0"/>
      <dgm:spPr/>
    </dgm:pt>
    <dgm:pt modelId="{4C375992-1D7C-4BC6-8CED-3DDC0B1C512C}" type="pres">
      <dgm:prSet presAssocID="{BC47BEDC-86CF-4BA8-B0CD-9B56C84B3346}" presName="compNode" presStyleCnt="0"/>
      <dgm:spPr/>
    </dgm:pt>
    <dgm:pt modelId="{43A4CE81-EC5C-4E4D-BB72-92A561AED260}" type="pres">
      <dgm:prSet presAssocID="{BC47BEDC-86CF-4BA8-B0CD-9B56C84B3346}" presName="bgRect" presStyleLbl="bgShp" presStyleIdx="2" presStyleCnt="5"/>
      <dgm:spPr/>
    </dgm:pt>
    <dgm:pt modelId="{82372845-5417-4B4B-A0FD-CED248A3D489}" type="pres">
      <dgm:prSet presAssocID="{BC47BEDC-86CF-4BA8-B0CD-9B56C84B3346}" presName="iconRect" presStyleLbl="node1" presStyleIdx="2" presStyleCnt="5"/>
      <dgm:spPr>
        <a:ln>
          <a:noFill/>
        </a:ln>
      </dgm:spPr>
    </dgm:pt>
    <dgm:pt modelId="{DEC9763A-8E50-4D29-B6DD-B9F6588EC13F}" type="pres">
      <dgm:prSet presAssocID="{BC47BEDC-86CF-4BA8-B0CD-9B56C84B3346}" presName="spaceRect" presStyleCnt="0"/>
      <dgm:spPr/>
    </dgm:pt>
    <dgm:pt modelId="{54A1AC0B-01FD-40AC-9976-0837A7FA1C62}" type="pres">
      <dgm:prSet presAssocID="{BC47BEDC-86CF-4BA8-B0CD-9B56C84B3346}" presName="parTx" presStyleLbl="revTx" presStyleIdx="3" presStyleCnt="6">
        <dgm:presLayoutVars>
          <dgm:chMax val="0"/>
          <dgm:chPref val="0"/>
        </dgm:presLayoutVars>
      </dgm:prSet>
      <dgm:spPr/>
    </dgm:pt>
    <dgm:pt modelId="{D48AA695-17C0-4141-8C7C-06B3260B7731}" type="pres">
      <dgm:prSet presAssocID="{C1714E91-1B26-4519-8073-CF346C994FB4}" presName="sibTrans" presStyleCnt="0"/>
      <dgm:spPr/>
    </dgm:pt>
    <dgm:pt modelId="{C77BEBEF-F6D7-49C7-A9AC-9418A4BB338B}" type="pres">
      <dgm:prSet presAssocID="{589C561B-0401-4D8D-9F0F-86F8A5B9B536}" presName="compNode" presStyleCnt="0"/>
      <dgm:spPr/>
    </dgm:pt>
    <dgm:pt modelId="{3CC44E67-259C-4A69-AE8D-A36AD0A1FE56}" type="pres">
      <dgm:prSet presAssocID="{589C561B-0401-4D8D-9F0F-86F8A5B9B536}" presName="bgRect" presStyleLbl="bgShp" presStyleIdx="3" presStyleCnt="5"/>
      <dgm:spPr/>
    </dgm:pt>
    <dgm:pt modelId="{7FB09489-E848-48CB-B2EF-14FCEF9BF169}" type="pres">
      <dgm:prSet presAssocID="{589C561B-0401-4D8D-9F0F-86F8A5B9B536}" presName="iconRect" presStyleLbl="node1" presStyleIdx="3" presStyleCnt="5"/>
      <dgm:spPr>
        <a:ln>
          <a:noFill/>
        </a:ln>
      </dgm:spPr>
    </dgm:pt>
    <dgm:pt modelId="{7BF08CED-0BDB-4D4C-AAA5-B15B5058CD68}" type="pres">
      <dgm:prSet presAssocID="{589C561B-0401-4D8D-9F0F-86F8A5B9B536}" presName="spaceRect" presStyleCnt="0"/>
      <dgm:spPr/>
    </dgm:pt>
    <dgm:pt modelId="{C69D209B-9D6D-4CE0-8E88-3F1F43DD7EBD}" type="pres">
      <dgm:prSet presAssocID="{589C561B-0401-4D8D-9F0F-86F8A5B9B536}" presName="parTx" presStyleLbl="revTx" presStyleIdx="4" presStyleCnt="6">
        <dgm:presLayoutVars>
          <dgm:chMax val="0"/>
          <dgm:chPref val="0"/>
        </dgm:presLayoutVars>
      </dgm:prSet>
      <dgm:spPr/>
    </dgm:pt>
    <dgm:pt modelId="{D6966B58-3003-44C4-8A6D-951E1F5DBD94}" type="pres">
      <dgm:prSet presAssocID="{370BCD5B-4D11-48A8-938D-98F8967C9993}" presName="sibTrans" presStyleCnt="0"/>
      <dgm:spPr/>
    </dgm:pt>
    <dgm:pt modelId="{C085625A-870D-4A82-B90B-C111BE09AC68}" type="pres">
      <dgm:prSet presAssocID="{A2B70038-F5C3-409E-AB40-AFF7E207AC1E}" presName="compNode" presStyleCnt="0"/>
      <dgm:spPr/>
    </dgm:pt>
    <dgm:pt modelId="{9538E9F1-DE3F-458C-825C-12152B5604DD}" type="pres">
      <dgm:prSet presAssocID="{A2B70038-F5C3-409E-AB40-AFF7E207AC1E}" presName="bgRect" presStyleLbl="bgShp" presStyleIdx="4" presStyleCnt="5"/>
      <dgm:spPr/>
    </dgm:pt>
    <dgm:pt modelId="{CE67E409-789A-4719-A99C-135598693024}" type="pres">
      <dgm:prSet presAssocID="{A2B70038-F5C3-409E-AB40-AFF7E207AC1E}" presName="iconRect" presStyleLbl="node1" presStyleIdx="4" presStyleCnt="5"/>
      <dgm:spPr>
        <a:ln>
          <a:noFill/>
        </a:ln>
      </dgm:spPr>
    </dgm:pt>
    <dgm:pt modelId="{04EAE68D-01F8-4E53-A939-C295470CF338}" type="pres">
      <dgm:prSet presAssocID="{A2B70038-F5C3-409E-AB40-AFF7E207AC1E}" presName="spaceRect" presStyleCnt="0"/>
      <dgm:spPr/>
    </dgm:pt>
    <dgm:pt modelId="{4542712C-5DC9-403B-80D6-0DD3E37660C0}" type="pres">
      <dgm:prSet presAssocID="{A2B70038-F5C3-409E-AB40-AFF7E207AC1E}" presName="parTx" presStyleLbl="revTx" presStyleIdx="5" presStyleCnt="6">
        <dgm:presLayoutVars>
          <dgm:chMax val="0"/>
          <dgm:chPref val="0"/>
        </dgm:presLayoutVars>
      </dgm:prSet>
      <dgm:spPr/>
    </dgm:pt>
  </dgm:ptLst>
  <dgm:cxnLst>
    <dgm:cxn modelId="{8FF4F902-56F2-4DAC-9952-9695757A8F54}" type="presOf" srcId="{589C561B-0401-4D8D-9F0F-86F8A5B9B536}" destId="{C69D209B-9D6D-4CE0-8E88-3F1F43DD7EBD}" srcOrd="0" destOrd="0" presId="urn:microsoft.com/office/officeart/2018/2/layout/IconVerticalSolidList"/>
    <dgm:cxn modelId="{6ED7B91B-3CD6-4ADD-88B2-8BD556269015}" type="presOf" srcId="{5E70A538-B443-40FF-8E32-124D0BB19131}" destId="{CA8958FC-7B4B-473D-8C16-BC50FB52A210}" srcOrd="0" destOrd="1" presId="urn:microsoft.com/office/officeart/2018/2/layout/IconVerticalSolidList"/>
    <dgm:cxn modelId="{FC75CD24-1295-497D-A358-4D62F94B1C5D}" srcId="{BB38EB62-5A49-476C-8DCF-BE10822A8E04}" destId="{BC47BEDC-86CF-4BA8-B0CD-9B56C84B3346}" srcOrd="2" destOrd="0" parTransId="{E675D26C-550E-49AE-9905-508C638D4C04}" sibTransId="{C1714E91-1B26-4519-8073-CF346C994FB4}"/>
    <dgm:cxn modelId="{4B8A4F5B-9C92-437C-B94E-56C8D9300F1E}" type="presOf" srcId="{BF35BBAE-FCE3-4101-AD8F-B3300F1FE124}" destId="{37A50A91-C124-4C63-8C9F-25E3F3F679A1}" srcOrd="0" destOrd="0" presId="urn:microsoft.com/office/officeart/2018/2/layout/IconVerticalSolidList"/>
    <dgm:cxn modelId="{804A2C45-441D-4405-B4C6-8A181F0209F6}" srcId="{6C4FB4D4-62D6-4698-975D-3C68553EDA95}" destId="{0EF3C51F-C124-4A6D-8640-C20D138C57B0}" srcOrd="0" destOrd="0" parTransId="{9CEEA8A8-D187-453E-8507-98621BAA5611}" sibTransId="{C1C4B5D9-EB35-497C-896C-4AAD0BB8D1B8}"/>
    <dgm:cxn modelId="{962DD078-D5B3-479C-B048-EBB79973CCC8}" srcId="{BB38EB62-5A49-476C-8DCF-BE10822A8E04}" destId="{A2B70038-F5C3-409E-AB40-AFF7E207AC1E}" srcOrd="4" destOrd="0" parTransId="{5A935377-DF04-4B40-A3EE-D43D77330D54}" sibTransId="{B38D3CE5-9CC8-40EE-AD29-7F62EFB2BFFB}"/>
    <dgm:cxn modelId="{6A341B7C-CE20-4342-BC5D-FAC65267315A}" srcId="{6C4FB4D4-62D6-4698-975D-3C68553EDA95}" destId="{5E70A538-B443-40FF-8E32-124D0BB19131}" srcOrd="1" destOrd="0" parTransId="{1355F26C-E58B-4D06-8EB2-D6CF4FBFEE18}" sibTransId="{F6AD2CDB-C08A-46E3-9564-9DF2BD082A00}"/>
    <dgm:cxn modelId="{8A5AAB95-9198-4E6B-8F0D-8D5770A174E4}" srcId="{BB38EB62-5A49-476C-8DCF-BE10822A8E04}" destId="{6C4FB4D4-62D6-4698-975D-3C68553EDA95}" srcOrd="1" destOrd="0" parTransId="{1FF0AA86-B00E-405E-8A12-3933AA15A7EF}" sibTransId="{A31C16F0-8A38-4651-978D-E7A59A73B1F8}"/>
    <dgm:cxn modelId="{8D961CC5-0B5A-456F-9E4F-D87B27468CFB}" srcId="{BB38EB62-5A49-476C-8DCF-BE10822A8E04}" destId="{589C561B-0401-4D8D-9F0F-86F8A5B9B536}" srcOrd="3" destOrd="0" parTransId="{0420696D-A65F-49CF-A010-C0EA9E4F1679}" sibTransId="{370BCD5B-4D11-48A8-938D-98F8967C9993}"/>
    <dgm:cxn modelId="{D3D8DED4-F0EB-45D5-A038-336063D97D82}" type="presOf" srcId="{BB38EB62-5A49-476C-8DCF-BE10822A8E04}" destId="{60078F9B-949E-4B05-B26B-745ECB1DC433}" srcOrd="0" destOrd="0" presId="urn:microsoft.com/office/officeart/2018/2/layout/IconVerticalSolidList"/>
    <dgm:cxn modelId="{E2396FE3-B796-4924-AB91-CA991EED48B8}" type="presOf" srcId="{0EF3C51F-C124-4A6D-8640-C20D138C57B0}" destId="{CA8958FC-7B4B-473D-8C16-BC50FB52A210}" srcOrd="0" destOrd="0" presId="urn:microsoft.com/office/officeart/2018/2/layout/IconVerticalSolidList"/>
    <dgm:cxn modelId="{33502EE5-3AAA-4F85-A35E-7F11565FC1A2}" type="presOf" srcId="{BC47BEDC-86CF-4BA8-B0CD-9B56C84B3346}" destId="{54A1AC0B-01FD-40AC-9976-0837A7FA1C62}" srcOrd="0" destOrd="0" presId="urn:microsoft.com/office/officeart/2018/2/layout/IconVerticalSolidList"/>
    <dgm:cxn modelId="{48E977F9-0341-42F5-B507-D87D4AB5071C}" type="presOf" srcId="{A2B70038-F5C3-409E-AB40-AFF7E207AC1E}" destId="{4542712C-5DC9-403B-80D6-0DD3E37660C0}" srcOrd="0" destOrd="0" presId="urn:microsoft.com/office/officeart/2018/2/layout/IconVerticalSolidList"/>
    <dgm:cxn modelId="{8682ABF9-BA32-4A5C-A425-009D61BF142A}" type="presOf" srcId="{6C4FB4D4-62D6-4698-975D-3C68553EDA95}" destId="{11F7CF6E-B423-4A1F-865F-FD61DB506152}" srcOrd="0" destOrd="0" presId="urn:microsoft.com/office/officeart/2018/2/layout/IconVerticalSolidList"/>
    <dgm:cxn modelId="{477255FC-0317-4E22-8D3D-F2A5E784F1A6}" srcId="{BB38EB62-5A49-476C-8DCF-BE10822A8E04}" destId="{BF35BBAE-FCE3-4101-AD8F-B3300F1FE124}" srcOrd="0" destOrd="0" parTransId="{9AE212E1-3FE9-4A85-9B64-04699CAB5C5A}" sibTransId="{B2D70A77-0BA6-42E8-AF5C-D5C1A47F9941}"/>
    <dgm:cxn modelId="{3AA62CF8-8459-414B-B100-F187CD66C82B}" type="presParOf" srcId="{60078F9B-949E-4B05-B26B-745ECB1DC433}" destId="{26743014-DD51-4A50-BE82-D6E61BD14F25}" srcOrd="0" destOrd="0" presId="urn:microsoft.com/office/officeart/2018/2/layout/IconVerticalSolidList"/>
    <dgm:cxn modelId="{668EE983-E15D-48EF-834E-E7AAFCCD3B3B}" type="presParOf" srcId="{26743014-DD51-4A50-BE82-D6E61BD14F25}" destId="{BE741EFD-7B3F-460A-ADFA-1AE5C873C046}" srcOrd="0" destOrd="0" presId="urn:microsoft.com/office/officeart/2018/2/layout/IconVerticalSolidList"/>
    <dgm:cxn modelId="{E5D54AC9-4CAA-47ED-BE78-155848D9224E}" type="presParOf" srcId="{26743014-DD51-4A50-BE82-D6E61BD14F25}" destId="{25E0455A-6F1A-4782-BB1A-40F884A2FEE4}" srcOrd="1" destOrd="0" presId="urn:microsoft.com/office/officeart/2018/2/layout/IconVerticalSolidList"/>
    <dgm:cxn modelId="{7B17F945-31A5-41F5-BA1F-2D48ADCE45B3}" type="presParOf" srcId="{26743014-DD51-4A50-BE82-D6E61BD14F25}" destId="{98AC08AF-451F-47F6-B7B5-C321B69BCA8E}" srcOrd="2" destOrd="0" presId="urn:microsoft.com/office/officeart/2018/2/layout/IconVerticalSolidList"/>
    <dgm:cxn modelId="{DB0A2230-B1DB-4092-B2B5-27666E5EE467}" type="presParOf" srcId="{26743014-DD51-4A50-BE82-D6E61BD14F25}" destId="{37A50A91-C124-4C63-8C9F-25E3F3F679A1}" srcOrd="3" destOrd="0" presId="urn:microsoft.com/office/officeart/2018/2/layout/IconVerticalSolidList"/>
    <dgm:cxn modelId="{7234DA3E-E462-4B80-B0A1-DC690BDAF665}" type="presParOf" srcId="{60078F9B-949E-4B05-B26B-745ECB1DC433}" destId="{9B63CBBB-71B5-4498-945E-67300269A984}" srcOrd="1" destOrd="0" presId="urn:microsoft.com/office/officeart/2018/2/layout/IconVerticalSolidList"/>
    <dgm:cxn modelId="{A163E2D1-2F33-42B8-929B-6A675B56916A}" type="presParOf" srcId="{60078F9B-949E-4B05-B26B-745ECB1DC433}" destId="{A74BD423-298E-4B44-B0C3-0DB50C3BCD2E}" srcOrd="2" destOrd="0" presId="urn:microsoft.com/office/officeart/2018/2/layout/IconVerticalSolidList"/>
    <dgm:cxn modelId="{EFA43620-0126-4A7A-9FFD-A56D916E52EC}" type="presParOf" srcId="{A74BD423-298E-4B44-B0C3-0DB50C3BCD2E}" destId="{601DDCB2-EF61-4BC6-AE59-1F38773CF28E}" srcOrd="0" destOrd="0" presId="urn:microsoft.com/office/officeart/2018/2/layout/IconVerticalSolidList"/>
    <dgm:cxn modelId="{91B2CEA6-367B-4FA9-BC2E-5FD031E99B21}" type="presParOf" srcId="{A74BD423-298E-4B44-B0C3-0DB50C3BCD2E}" destId="{2F564B06-9F99-413F-9967-330302A0122D}" srcOrd="1" destOrd="0" presId="urn:microsoft.com/office/officeart/2018/2/layout/IconVerticalSolidList"/>
    <dgm:cxn modelId="{87C8C3DC-6EA7-42AC-A15E-9B25F362E76B}" type="presParOf" srcId="{A74BD423-298E-4B44-B0C3-0DB50C3BCD2E}" destId="{22E44F7D-F063-43E7-8898-1A86A1B6EAAF}" srcOrd="2" destOrd="0" presId="urn:microsoft.com/office/officeart/2018/2/layout/IconVerticalSolidList"/>
    <dgm:cxn modelId="{41394021-E447-4AC7-B6D7-A81FE3645CC0}" type="presParOf" srcId="{A74BD423-298E-4B44-B0C3-0DB50C3BCD2E}" destId="{11F7CF6E-B423-4A1F-865F-FD61DB506152}" srcOrd="3" destOrd="0" presId="urn:microsoft.com/office/officeart/2018/2/layout/IconVerticalSolidList"/>
    <dgm:cxn modelId="{57CE7E01-E823-4453-B4D6-5917412169B0}" type="presParOf" srcId="{A74BD423-298E-4B44-B0C3-0DB50C3BCD2E}" destId="{CA8958FC-7B4B-473D-8C16-BC50FB52A210}" srcOrd="4" destOrd="0" presId="urn:microsoft.com/office/officeart/2018/2/layout/IconVerticalSolidList"/>
    <dgm:cxn modelId="{7312D702-959E-4F99-99FC-1BB605C904A6}" type="presParOf" srcId="{60078F9B-949E-4B05-B26B-745ECB1DC433}" destId="{D2B9AD6F-94D6-4D73-BE4F-85E88E278F1E}" srcOrd="3" destOrd="0" presId="urn:microsoft.com/office/officeart/2018/2/layout/IconVerticalSolidList"/>
    <dgm:cxn modelId="{B37359EF-C212-4E8C-9C94-194C770ADBC5}" type="presParOf" srcId="{60078F9B-949E-4B05-B26B-745ECB1DC433}" destId="{4C375992-1D7C-4BC6-8CED-3DDC0B1C512C}" srcOrd="4" destOrd="0" presId="urn:microsoft.com/office/officeart/2018/2/layout/IconVerticalSolidList"/>
    <dgm:cxn modelId="{536AED9A-093A-4142-B23F-2A515202FECC}" type="presParOf" srcId="{4C375992-1D7C-4BC6-8CED-3DDC0B1C512C}" destId="{43A4CE81-EC5C-4E4D-BB72-92A561AED260}" srcOrd="0" destOrd="0" presId="urn:microsoft.com/office/officeart/2018/2/layout/IconVerticalSolidList"/>
    <dgm:cxn modelId="{9CB80341-FA96-4BB7-8C35-4068CE702B5F}" type="presParOf" srcId="{4C375992-1D7C-4BC6-8CED-3DDC0B1C512C}" destId="{82372845-5417-4B4B-A0FD-CED248A3D489}" srcOrd="1" destOrd="0" presId="urn:microsoft.com/office/officeart/2018/2/layout/IconVerticalSolidList"/>
    <dgm:cxn modelId="{6B4B29F5-F43F-4441-93A3-B90AE958A74C}" type="presParOf" srcId="{4C375992-1D7C-4BC6-8CED-3DDC0B1C512C}" destId="{DEC9763A-8E50-4D29-B6DD-B9F6588EC13F}" srcOrd="2" destOrd="0" presId="urn:microsoft.com/office/officeart/2018/2/layout/IconVerticalSolidList"/>
    <dgm:cxn modelId="{AF7830AE-6022-48C4-8063-A712FCF83BA8}" type="presParOf" srcId="{4C375992-1D7C-4BC6-8CED-3DDC0B1C512C}" destId="{54A1AC0B-01FD-40AC-9976-0837A7FA1C62}" srcOrd="3" destOrd="0" presId="urn:microsoft.com/office/officeart/2018/2/layout/IconVerticalSolidList"/>
    <dgm:cxn modelId="{758C3266-2A53-456B-8CA9-0AE076CB9871}" type="presParOf" srcId="{60078F9B-949E-4B05-B26B-745ECB1DC433}" destId="{D48AA695-17C0-4141-8C7C-06B3260B7731}" srcOrd="5" destOrd="0" presId="urn:microsoft.com/office/officeart/2018/2/layout/IconVerticalSolidList"/>
    <dgm:cxn modelId="{BE399846-D90A-4E00-8209-63FF0FF91BD1}" type="presParOf" srcId="{60078F9B-949E-4B05-B26B-745ECB1DC433}" destId="{C77BEBEF-F6D7-49C7-A9AC-9418A4BB338B}" srcOrd="6" destOrd="0" presId="urn:microsoft.com/office/officeart/2018/2/layout/IconVerticalSolidList"/>
    <dgm:cxn modelId="{AD50FB81-D44A-4BDB-902B-0554E8A3041F}" type="presParOf" srcId="{C77BEBEF-F6D7-49C7-A9AC-9418A4BB338B}" destId="{3CC44E67-259C-4A69-AE8D-A36AD0A1FE56}" srcOrd="0" destOrd="0" presId="urn:microsoft.com/office/officeart/2018/2/layout/IconVerticalSolidList"/>
    <dgm:cxn modelId="{F834DDE2-3967-4F06-992C-D507B1A54641}" type="presParOf" srcId="{C77BEBEF-F6D7-49C7-A9AC-9418A4BB338B}" destId="{7FB09489-E848-48CB-B2EF-14FCEF9BF169}" srcOrd="1" destOrd="0" presId="urn:microsoft.com/office/officeart/2018/2/layout/IconVerticalSolidList"/>
    <dgm:cxn modelId="{96A18101-5A54-458D-A4D1-F5AE951D6B07}" type="presParOf" srcId="{C77BEBEF-F6D7-49C7-A9AC-9418A4BB338B}" destId="{7BF08CED-0BDB-4D4C-AAA5-B15B5058CD68}" srcOrd="2" destOrd="0" presId="urn:microsoft.com/office/officeart/2018/2/layout/IconVerticalSolidList"/>
    <dgm:cxn modelId="{758894A2-9CFD-489D-A2B9-5BDFDADD3C2C}" type="presParOf" srcId="{C77BEBEF-F6D7-49C7-A9AC-9418A4BB338B}" destId="{C69D209B-9D6D-4CE0-8E88-3F1F43DD7EBD}" srcOrd="3" destOrd="0" presId="urn:microsoft.com/office/officeart/2018/2/layout/IconVerticalSolidList"/>
    <dgm:cxn modelId="{A3265CB4-415A-49C2-82FF-78525999044E}" type="presParOf" srcId="{60078F9B-949E-4B05-B26B-745ECB1DC433}" destId="{D6966B58-3003-44C4-8A6D-951E1F5DBD94}" srcOrd="7" destOrd="0" presId="urn:microsoft.com/office/officeart/2018/2/layout/IconVerticalSolidList"/>
    <dgm:cxn modelId="{35821E98-AA06-4933-88C3-7CB1CE5F4068}" type="presParOf" srcId="{60078F9B-949E-4B05-B26B-745ECB1DC433}" destId="{C085625A-870D-4A82-B90B-C111BE09AC68}" srcOrd="8" destOrd="0" presId="urn:microsoft.com/office/officeart/2018/2/layout/IconVerticalSolidList"/>
    <dgm:cxn modelId="{072506BA-9250-4931-B619-734AA6F411E8}" type="presParOf" srcId="{C085625A-870D-4A82-B90B-C111BE09AC68}" destId="{9538E9F1-DE3F-458C-825C-12152B5604DD}" srcOrd="0" destOrd="0" presId="urn:microsoft.com/office/officeart/2018/2/layout/IconVerticalSolidList"/>
    <dgm:cxn modelId="{D5CF45BA-8A42-4CC8-B880-146E6FE37651}" type="presParOf" srcId="{C085625A-870D-4A82-B90B-C111BE09AC68}" destId="{CE67E409-789A-4719-A99C-135598693024}" srcOrd="1" destOrd="0" presId="urn:microsoft.com/office/officeart/2018/2/layout/IconVerticalSolidList"/>
    <dgm:cxn modelId="{BF9103D8-3BEA-4B86-9D83-47F317362339}" type="presParOf" srcId="{C085625A-870D-4A82-B90B-C111BE09AC68}" destId="{04EAE68D-01F8-4E53-A939-C295470CF338}" srcOrd="2" destOrd="0" presId="urn:microsoft.com/office/officeart/2018/2/layout/IconVerticalSolidList"/>
    <dgm:cxn modelId="{4BB466DB-3F52-452A-9937-F600C7532BA8}" type="presParOf" srcId="{C085625A-870D-4A82-B90B-C111BE09AC68}" destId="{4542712C-5DC9-403B-80D6-0DD3E37660C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A17C94-16CA-44A9-8808-0DB8FB6E4EDE}" type="doc">
      <dgm:prSet loTypeId="urn:microsoft.com/office/officeart/2005/8/layout/vList2" loCatId="list" qsTypeId="urn:microsoft.com/office/officeart/2005/8/quickstyle/simple2" qsCatId="simple" csTypeId="urn:microsoft.com/office/officeart/2005/8/colors/colorful1" csCatId="colorful" phldr="1"/>
      <dgm:spPr/>
      <dgm:t>
        <a:bodyPr/>
        <a:lstStyle/>
        <a:p>
          <a:endParaRPr lang="en-US"/>
        </a:p>
      </dgm:t>
    </dgm:pt>
    <dgm:pt modelId="{5793961D-09D7-42A6-8C99-C0429832ECC9}">
      <dgm:prSet/>
      <dgm:spPr/>
      <dgm:t>
        <a:bodyPr/>
        <a:lstStyle/>
        <a:p>
          <a:r>
            <a:rPr lang="en-GB" dirty="0"/>
            <a:t>existing habitable dwellings and their curtilage</a:t>
          </a:r>
          <a:endParaRPr lang="en-US" dirty="0"/>
        </a:p>
      </dgm:t>
    </dgm:pt>
    <dgm:pt modelId="{A0678A47-6785-4F1B-A1D6-837135D40D86}" type="parTrans" cxnId="{EA5E7BA6-59F4-4EA6-BA7E-ED2D6A91067B}">
      <dgm:prSet/>
      <dgm:spPr/>
      <dgm:t>
        <a:bodyPr/>
        <a:lstStyle/>
        <a:p>
          <a:endParaRPr lang="en-US"/>
        </a:p>
      </dgm:t>
    </dgm:pt>
    <dgm:pt modelId="{A37AF8C3-1289-4F9E-BAFC-60929A5CDC48}" type="sibTrans" cxnId="{EA5E7BA6-59F4-4EA6-BA7E-ED2D6A91067B}">
      <dgm:prSet/>
      <dgm:spPr/>
      <dgm:t>
        <a:bodyPr/>
        <a:lstStyle/>
        <a:p>
          <a:endParaRPr lang="en-US"/>
        </a:p>
      </dgm:t>
    </dgm:pt>
    <dgm:pt modelId="{91BB5348-9CC8-4A64-B7C4-E3BF568304BF}" type="pres">
      <dgm:prSet presAssocID="{C1A17C94-16CA-44A9-8808-0DB8FB6E4EDE}" presName="linear" presStyleCnt="0">
        <dgm:presLayoutVars>
          <dgm:animLvl val="lvl"/>
          <dgm:resizeHandles val="exact"/>
        </dgm:presLayoutVars>
      </dgm:prSet>
      <dgm:spPr/>
    </dgm:pt>
    <dgm:pt modelId="{17DAE2BA-7A22-4A49-A5FF-45EF63EB119F}" type="pres">
      <dgm:prSet presAssocID="{5793961D-09D7-42A6-8C99-C0429832ECC9}" presName="parentText" presStyleLbl="node1" presStyleIdx="0" presStyleCnt="1">
        <dgm:presLayoutVars>
          <dgm:chMax val="0"/>
          <dgm:bulletEnabled val="1"/>
        </dgm:presLayoutVars>
      </dgm:prSet>
      <dgm:spPr/>
    </dgm:pt>
  </dgm:ptLst>
  <dgm:cxnLst>
    <dgm:cxn modelId="{19670545-257F-4A9A-9E55-41C376D823A3}" type="presOf" srcId="{5793961D-09D7-42A6-8C99-C0429832ECC9}" destId="{17DAE2BA-7A22-4A49-A5FF-45EF63EB119F}" srcOrd="0" destOrd="0" presId="urn:microsoft.com/office/officeart/2005/8/layout/vList2"/>
    <dgm:cxn modelId="{78E0DA65-1E21-4F08-8E5B-20094F071FB6}" type="presOf" srcId="{C1A17C94-16CA-44A9-8808-0DB8FB6E4EDE}" destId="{91BB5348-9CC8-4A64-B7C4-E3BF568304BF}" srcOrd="0" destOrd="0" presId="urn:microsoft.com/office/officeart/2005/8/layout/vList2"/>
    <dgm:cxn modelId="{EA5E7BA6-59F4-4EA6-BA7E-ED2D6A91067B}" srcId="{C1A17C94-16CA-44A9-8808-0DB8FB6E4EDE}" destId="{5793961D-09D7-42A6-8C99-C0429832ECC9}" srcOrd="0" destOrd="0" parTransId="{A0678A47-6785-4F1B-A1D6-837135D40D86}" sibTransId="{A37AF8C3-1289-4F9E-BAFC-60929A5CDC48}"/>
    <dgm:cxn modelId="{963CB3A8-4C62-435B-8CDE-B9C9A6E12C24}" type="presParOf" srcId="{91BB5348-9CC8-4A64-B7C4-E3BF568304BF}" destId="{17DAE2BA-7A22-4A49-A5FF-45EF63EB119F}"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5D4A75-DEF8-4C82-92D8-9F031E5A912C}"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33534B8-DFD9-44EE-B335-B855153B1D11}">
      <dgm:prSet/>
      <dgm:spPr/>
      <dgm:t>
        <a:bodyPr/>
        <a:lstStyle/>
        <a:p>
          <a:pPr>
            <a:lnSpc>
              <a:spcPct val="100000"/>
            </a:lnSpc>
          </a:pPr>
          <a:r>
            <a:rPr lang="en-IE"/>
            <a:t>Potential for Public to be uncertain when map is published</a:t>
          </a:r>
          <a:endParaRPr lang="en-US"/>
        </a:p>
      </dgm:t>
    </dgm:pt>
    <dgm:pt modelId="{842A1B82-15DA-4996-9DB5-42CE6EDF377B}" type="parTrans" cxnId="{496B507E-98EA-454A-8865-8CCB49D6D7AC}">
      <dgm:prSet/>
      <dgm:spPr/>
      <dgm:t>
        <a:bodyPr/>
        <a:lstStyle/>
        <a:p>
          <a:endParaRPr lang="en-US"/>
        </a:p>
      </dgm:t>
    </dgm:pt>
    <dgm:pt modelId="{83F5BE5B-E12D-42AE-B6BF-28AADD5D1386}" type="sibTrans" cxnId="{496B507E-98EA-454A-8865-8CCB49D6D7AC}">
      <dgm:prSet/>
      <dgm:spPr/>
      <dgm:t>
        <a:bodyPr/>
        <a:lstStyle/>
        <a:p>
          <a:endParaRPr lang="en-US"/>
        </a:p>
      </dgm:t>
    </dgm:pt>
    <dgm:pt modelId="{D338AEBE-3044-4D7F-AE86-F68AA9784362}">
      <dgm:prSet/>
      <dgm:spPr/>
      <dgm:t>
        <a:bodyPr/>
        <a:lstStyle/>
        <a:p>
          <a:pPr>
            <a:lnSpc>
              <a:spcPct val="100000"/>
            </a:lnSpc>
          </a:pPr>
          <a:r>
            <a:rPr lang="en-IE"/>
            <a:t>DHLGH and Dept Finance have advised that they will run a communications campaign prior to publication of the Draft map</a:t>
          </a:r>
          <a:endParaRPr lang="en-US"/>
        </a:p>
      </dgm:t>
    </dgm:pt>
    <dgm:pt modelId="{37D41BDA-F66C-4321-9180-7DF491A87468}" type="parTrans" cxnId="{94422603-AD79-4C0B-A92D-CAA6B874E701}">
      <dgm:prSet/>
      <dgm:spPr/>
      <dgm:t>
        <a:bodyPr/>
        <a:lstStyle/>
        <a:p>
          <a:endParaRPr lang="en-US"/>
        </a:p>
      </dgm:t>
    </dgm:pt>
    <dgm:pt modelId="{984811C2-EF79-4479-A392-983DBD7EDBA5}" type="sibTrans" cxnId="{94422603-AD79-4C0B-A92D-CAA6B874E701}">
      <dgm:prSet/>
      <dgm:spPr/>
      <dgm:t>
        <a:bodyPr/>
        <a:lstStyle/>
        <a:p>
          <a:endParaRPr lang="en-US"/>
        </a:p>
      </dgm:t>
    </dgm:pt>
    <dgm:pt modelId="{2FC6A993-A6B7-41FF-A7DF-6B57CBE7D04C}">
      <dgm:prSet/>
      <dgm:spPr/>
      <dgm:t>
        <a:bodyPr/>
        <a:lstStyle/>
        <a:p>
          <a:pPr>
            <a:lnSpc>
              <a:spcPct val="100000"/>
            </a:lnSpc>
          </a:pPr>
          <a:r>
            <a:rPr lang="en-IE"/>
            <a:t>SDCC will communicate through social media, public notice and other formats</a:t>
          </a:r>
          <a:endParaRPr lang="en-US"/>
        </a:p>
      </dgm:t>
    </dgm:pt>
    <dgm:pt modelId="{C02ADF70-C433-4B98-AD76-A726C6B2889D}" type="parTrans" cxnId="{183A67B7-4174-4211-89E1-4A9BD158166A}">
      <dgm:prSet/>
      <dgm:spPr/>
      <dgm:t>
        <a:bodyPr/>
        <a:lstStyle/>
        <a:p>
          <a:endParaRPr lang="en-US"/>
        </a:p>
      </dgm:t>
    </dgm:pt>
    <dgm:pt modelId="{490E860E-29DD-4B85-9C86-E078C080FD7F}" type="sibTrans" cxnId="{183A67B7-4174-4211-89E1-4A9BD158166A}">
      <dgm:prSet/>
      <dgm:spPr/>
      <dgm:t>
        <a:bodyPr/>
        <a:lstStyle/>
        <a:p>
          <a:endParaRPr lang="en-US"/>
        </a:p>
      </dgm:t>
    </dgm:pt>
    <dgm:pt modelId="{D027971D-1A95-41BA-B779-ACA2E3AD1B90}" type="pres">
      <dgm:prSet presAssocID="{275D4A75-DEF8-4C82-92D8-9F031E5A912C}" presName="root" presStyleCnt="0">
        <dgm:presLayoutVars>
          <dgm:dir/>
          <dgm:resizeHandles val="exact"/>
        </dgm:presLayoutVars>
      </dgm:prSet>
      <dgm:spPr/>
    </dgm:pt>
    <dgm:pt modelId="{CA0B0ED9-0352-4651-B2BC-A4FE6DE49E95}" type="pres">
      <dgm:prSet presAssocID="{833534B8-DFD9-44EE-B335-B855153B1D11}" presName="compNode" presStyleCnt="0"/>
      <dgm:spPr/>
    </dgm:pt>
    <dgm:pt modelId="{14C1EF45-BEC0-4B98-A221-AFC623709B9E}" type="pres">
      <dgm:prSet presAssocID="{833534B8-DFD9-44EE-B335-B855153B1D11}" presName="bgRect" presStyleLbl="bgShp" presStyleIdx="0" presStyleCnt="3"/>
      <dgm:spPr/>
    </dgm:pt>
    <dgm:pt modelId="{153D4985-A53C-479A-BA75-4A6600AD68F0}" type="pres">
      <dgm:prSet presAssocID="{833534B8-DFD9-44EE-B335-B855153B1D1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722D41BB-7CD6-49CE-A8F9-F086300BCCE6}" type="pres">
      <dgm:prSet presAssocID="{833534B8-DFD9-44EE-B335-B855153B1D11}" presName="spaceRect" presStyleCnt="0"/>
      <dgm:spPr/>
    </dgm:pt>
    <dgm:pt modelId="{F1D2CA1F-8885-4FCA-8B68-1D1359E258B7}" type="pres">
      <dgm:prSet presAssocID="{833534B8-DFD9-44EE-B335-B855153B1D11}" presName="parTx" presStyleLbl="revTx" presStyleIdx="0" presStyleCnt="3">
        <dgm:presLayoutVars>
          <dgm:chMax val="0"/>
          <dgm:chPref val="0"/>
        </dgm:presLayoutVars>
      </dgm:prSet>
      <dgm:spPr/>
    </dgm:pt>
    <dgm:pt modelId="{81DCABC2-35E3-47A6-96A4-7ED288A59DE1}" type="pres">
      <dgm:prSet presAssocID="{83F5BE5B-E12D-42AE-B6BF-28AADD5D1386}" presName="sibTrans" presStyleCnt="0"/>
      <dgm:spPr/>
    </dgm:pt>
    <dgm:pt modelId="{A231FA03-7EFE-49FB-BCF9-1A005047E7A0}" type="pres">
      <dgm:prSet presAssocID="{D338AEBE-3044-4D7F-AE86-F68AA9784362}" presName="compNode" presStyleCnt="0"/>
      <dgm:spPr/>
    </dgm:pt>
    <dgm:pt modelId="{88F4DDE4-BD77-43DE-9434-EEE8C6B26D87}" type="pres">
      <dgm:prSet presAssocID="{D338AEBE-3044-4D7F-AE86-F68AA9784362}" presName="bgRect" presStyleLbl="bgShp" presStyleIdx="1" presStyleCnt="3"/>
      <dgm:spPr/>
    </dgm:pt>
    <dgm:pt modelId="{2AADF4EF-8F97-47A9-843D-2B9E4EFFD9A4}" type="pres">
      <dgm:prSet presAssocID="{D338AEBE-3044-4D7F-AE86-F68AA978436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gaphone"/>
        </a:ext>
      </dgm:extLst>
    </dgm:pt>
    <dgm:pt modelId="{F91F94C2-CE1E-4CCD-BA51-F50C018A0EFB}" type="pres">
      <dgm:prSet presAssocID="{D338AEBE-3044-4D7F-AE86-F68AA9784362}" presName="spaceRect" presStyleCnt="0"/>
      <dgm:spPr/>
    </dgm:pt>
    <dgm:pt modelId="{DE5BDEF9-DCD5-483A-96DD-F175352639E6}" type="pres">
      <dgm:prSet presAssocID="{D338AEBE-3044-4D7F-AE86-F68AA9784362}" presName="parTx" presStyleLbl="revTx" presStyleIdx="1" presStyleCnt="3">
        <dgm:presLayoutVars>
          <dgm:chMax val="0"/>
          <dgm:chPref val="0"/>
        </dgm:presLayoutVars>
      </dgm:prSet>
      <dgm:spPr/>
    </dgm:pt>
    <dgm:pt modelId="{BCEE3B9A-2DA1-4DD9-88B2-90C8F87E5701}" type="pres">
      <dgm:prSet presAssocID="{984811C2-EF79-4479-A392-983DBD7EDBA5}" presName="sibTrans" presStyleCnt="0"/>
      <dgm:spPr/>
    </dgm:pt>
    <dgm:pt modelId="{D537F915-385F-4356-857E-166140B17BAE}" type="pres">
      <dgm:prSet presAssocID="{2FC6A993-A6B7-41FF-A7DF-6B57CBE7D04C}" presName="compNode" presStyleCnt="0"/>
      <dgm:spPr/>
    </dgm:pt>
    <dgm:pt modelId="{AA6D18E2-B9C4-464D-8FDA-5F087380019A}" type="pres">
      <dgm:prSet presAssocID="{2FC6A993-A6B7-41FF-A7DF-6B57CBE7D04C}" presName="bgRect" presStyleLbl="bgShp" presStyleIdx="2" presStyleCnt="3"/>
      <dgm:spPr/>
    </dgm:pt>
    <dgm:pt modelId="{CF218F94-F4CD-4712-9042-97588C97DCE2}" type="pres">
      <dgm:prSet presAssocID="{2FC6A993-A6B7-41FF-A7DF-6B57CBE7D04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odcast"/>
        </a:ext>
      </dgm:extLst>
    </dgm:pt>
    <dgm:pt modelId="{510C766E-68FD-4990-82B0-4A42FAEA1234}" type="pres">
      <dgm:prSet presAssocID="{2FC6A993-A6B7-41FF-A7DF-6B57CBE7D04C}" presName="spaceRect" presStyleCnt="0"/>
      <dgm:spPr/>
    </dgm:pt>
    <dgm:pt modelId="{89B461C1-C25F-463F-BB3F-4AFD885729C5}" type="pres">
      <dgm:prSet presAssocID="{2FC6A993-A6B7-41FF-A7DF-6B57CBE7D04C}" presName="parTx" presStyleLbl="revTx" presStyleIdx="2" presStyleCnt="3">
        <dgm:presLayoutVars>
          <dgm:chMax val="0"/>
          <dgm:chPref val="0"/>
        </dgm:presLayoutVars>
      </dgm:prSet>
      <dgm:spPr/>
    </dgm:pt>
  </dgm:ptLst>
  <dgm:cxnLst>
    <dgm:cxn modelId="{94422603-AD79-4C0B-A92D-CAA6B874E701}" srcId="{275D4A75-DEF8-4C82-92D8-9F031E5A912C}" destId="{D338AEBE-3044-4D7F-AE86-F68AA9784362}" srcOrd="1" destOrd="0" parTransId="{37D41BDA-F66C-4321-9180-7DF491A87468}" sibTransId="{984811C2-EF79-4479-A392-983DBD7EDBA5}"/>
    <dgm:cxn modelId="{93F9A860-5168-465D-9E5C-F4872F0D9CD5}" type="presOf" srcId="{833534B8-DFD9-44EE-B335-B855153B1D11}" destId="{F1D2CA1F-8885-4FCA-8B68-1D1359E258B7}" srcOrd="0" destOrd="0" presId="urn:microsoft.com/office/officeart/2018/2/layout/IconVerticalSolidList"/>
    <dgm:cxn modelId="{496B507E-98EA-454A-8865-8CCB49D6D7AC}" srcId="{275D4A75-DEF8-4C82-92D8-9F031E5A912C}" destId="{833534B8-DFD9-44EE-B335-B855153B1D11}" srcOrd="0" destOrd="0" parTransId="{842A1B82-15DA-4996-9DB5-42CE6EDF377B}" sibTransId="{83F5BE5B-E12D-42AE-B6BF-28AADD5D1386}"/>
    <dgm:cxn modelId="{E6FE5A97-3569-44D1-9752-A433D6173FFE}" type="presOf" srcId="{D338AEBE-3044-4D7F-AE86-F68AA9784362}" destId="{DE5BDEF9-DCD5-483A-96DD-F175352639E6}" srcOrd="0" destOrd="0" presId="urn:microsoft.com/office/officeart/2018/2/layout/IconVerticalSolidList"/>
    <dgm:cxn modelId="{183A67B7-4174-4211-89E1-4A9BD158166A}" srcId="{275D4A75-DEF8-4C82-92D8-9F031E5A912C}" destId="{2FC6A993-A6B7-41FF-A7DF-6B57CBE7D04C}" srcOrd="2" destOrd="0" parTransId="{C02ADF70-C433-4B98-AD76-A726C6B2889D}" sibTransId="{490E860E-29DD-4B85-9C86-E078C080FD7F}"/>
    <dgm:cxn modelId="{FF689ABB-A33C-4839-92E8-B3945E895C92}" type="presOf" srcId="{2FC6A993-A6B7-41FF-A7DF-6B57CBE7D04C}" destId="{89B461C1-C25F-463F-BB3F-4AFD885729C5}" srcOrd="0" destOrd="0" presId="urn:microsoft.com/office/officeart/2018/2/layout/IconVerticalSolidList"/>
    <dgm:cxn modelId="{019147DF-3C4A-4931-B869-2E30C4FF36E1}" type="presOf" srcId="{275D4A75-DEF8-4C82-92D8-9F031E5A912C}" destId="{D027971D-1A95-41BA-B779-ACA2E3AD1B90}" srcOrd="0" destOrd="0" presId="urn:microsoft.com/office/officeart/2018/2/layout/IconVerticalSolidList"/>
    <dgm:cxn modelId="{2DCAB96E-AA25-428E-82FF-56888F9DA8CB}" type="presParOf" srcId="{D027971D-1A95-41BA-B779-ACA2E3AD1B90}" destId="{CA0B0ED9-0352-4651-B2BC-A4FE6DE49E95}" srcOrd="0" destOrd="0" presId="urn:microsoft.com/office/officeart/2018/2/layout/IconVerticalSolidList"/>
    <dgm:cxn modelId="{1955918F-129B-48F5-AAA0-1DA34FFF239A}" type="presParOf" srcId="{CA0B0ED9-0352-4651-B2BC-A4FE6DE49E95}" destId="{14C1EF45-BEC0-4B98-A221-AFC623709B9E}" srcOrd="0" destOrd="0" presId="urn:microsoft.com/office/officeart/2018/2/layout/IconVerticalSolidList"/>
    <dgm:cxn modelId="{6B42EA82-8BC0-482B-94FC-A694543FD74E}" type="presParOf" srcId="{CA0B0ED9-0352-4651-B2BC-A4FE6DE49E95}" destId="{153D4985-A53C-479A-BA75-4A6600AD68F0}" srcOrd="1" destOrd="0" presId="urn:microsoft.com/office/officeart/2018/2/layout/IconVerticalSolidList"/>
    <dgm:cxn modelId="{45AFA821-C741-4778-85B8-23AA57E665AA}" type="presParOf" srcId="{CA0B0ED9-0352-4651-B2BC-A4FE6DE49E95}" destId="{722D41BB-7CD6-49CE-A8F9-F086300BCCE6}" srcOrd="2" destOrd="0" presId="urn:microsoft.com/office/officeart/2018/2/layout/IconVerticalSolidList"/>
    <dgm:cxn modelId="{A3D80400-A730-420C-99EC-ED9952267F49}" type="presParOf" srcId="{CA0B0ED9-0352-4651-B2BC-A4FE6DE49E95}" destId="{F1D2CA1F-8885-4FCA-8B68-1D1359E258B7}" srcOrd="3" destOrd="0" presId="urn:microsoft.com/office/officeart/2018/2/layout/IconVerticalSolidList"/>
    <dgm:cxn modelId="{A336031F-83F1-4A06-9F24-1C08143092BE}" type="presParOf" srcId="{D027971D-1A95-41BA-B779-ACA2E3AD1B90}" destId="{81DCABC2-35E3-47A6-96A4-7ED288A59DE1}" srcOrd="1" destOrd="0" presId="urn:microsoft.com/office/officeart/2018/2/layout/IconVerticalSolidList"/>
    <dgm:cxn modelId="{07F46375-C136-469B-90E1-86E75746B551}" type="presParOf" srcId="{D027971D-1A95-41BA-B779-ACA2E3AD1B90}" destId="{A231FA03-7EFE-49FB-BCF9-1A005047E7A0}" srcOrd="2" destOrd="0" presId="urn:microsoft.com/office/officeart/2018/2/layout/IconVerticalSolidList"/>
    <dgm:cxn modelId="{9785A10E-C21D-4DF6-9859-AB730C232B4F}" type="presParOf" srcId="{A231FA03-7EFE-49FB-BCF9-1A005047E7A0}" destId="{88F4DDE4-BD77-43DE-9434-EEE8C6B26D87}" srcOrd="0" destOrd="0" presId="urn:microsoft.com/office/officeart/2018/2/layout/IconVerticalSolidList"/>
    <dgm:cxn modelId="{64BF317E-A600-40AF-ACA3-D8A8AFEAD37D}" type="presParOf" srcId="{A231FA03-7EFE-49FB-BCF9-1A005047E7A0}" destId="{2AADF4EF-8F97-47A9-843D-2B9E4EFFD9A4}" srcOrd="1" destOrd="0" presId="urn:microsoft.com/office/officeart/2018/2/layout/IconVerticalSolidList"/>
    <dgm:cxn modelId="{E58A16C7-76DA-453D-B6FF-62FAF755AB6A}" type="presParOf" srcId="{A231FA03-7EFE-49FB-BCF9-1A005047E7A0}" destId="{F91F94C2-CE1E-4CCD-BA51-F50C018A0EFB}" srcOrd="2" destOrd="0" presId="urn:microsoft.com/office/officeart/2018/2/layout/IconVerticalSolidList"/>
    <dgm:cxn modelId="{941A9A65-29D3-4219-BF6A-FB8645AD269B}" type="presParOf" srcId="{A231FA03-7EFE-49FB-BCF9-1A005047E7A0}" destId="{DE5BDEF9-DCD5-483A-96DD-F175352639E6}" srcOrd="3" destOrd="0" presId="urn:microsoft.com/office/officeart/2018/2/layout/IconVerticalSolidList"/>
    <dgm:cxn modelId="{28D4E5CD-55F3-4CC3-A282-FDDF8BF0DC11}" type="presParOf" srcId="{D027971D-1A95-41BA-B779-ACA2E3AD1B90}" destId="{BCEE3B9A-2DA1-4DD9-88B2-90C8F87E5701}" srcOrd="3" destOrd="0" presId="urn:microsoft.com/office/officeart/2018/2/layout/IconVerticalSolidList"/>
    <dgm:cxn modelId="{AC9BB8C1-D7D9-4084-A39C-5B5647B3546A}" type="presParOf" srcId="{D027971D-1A95-41BA-B779-ACA2E3AD1B90}" destId="{D537F915-385F-4356-857E-166140B17BAE}" srcOrd="4" destOrd="0" presId="urn:microsoft.com/office/officeart/2018/2/layout/IconVerticalSolidList"/>
    <dgm:cxn modelId="{5B12519C-E222-4073-BDCD-6844A398B5C1}" type="presParOf" srcId="{D537F915-385F-4356-857E-166140B17BAE}" destId="{AA6D18E2-B9C4-464D-8FDA-5F087380019A}" srcOrd="0" destOrd="0" presId="urn:microsoft.com/office/officeart/2018/2/layout/IconVerticalSolidList"/>
    <dgm:cxn modelId="{0F32393F-43BD-4224-8E8D-50CAE3F1472A}" type="presParOf" srcId="{D537F915-385F-4356-857E-166140B17BAE}" destId="{CF218F94-F4CD-4712-9042-97588C97DCE2}" srcOrd="1" destOrd="0" presId="urn:microsoft.com/office/officeart/2018/2/layout/IconVerticalSolidList"/>
    <dgm:cxn modelId="{20E9E808-C79A-4696-A603-301710714C00}" type="presParOf" srcId="{D537F915-385F-4356-857E-166140B17BAE}" destId="{510C766E-68FD-4990-82B0-4A42FAEA1234}" srcOrd="2" destOrd="0" presId="urn:microsoft.com/office/officeart/2018/2/layout/IconVerticalSolidList"/>
    <dgm:cxn modelId="{A487B678-7C6E-48D9-B693-9BFAF8A8ADBE}" type="presParOf" srcId="{D537F915-385F-4356-857E-166140B17BAE}" destId="{89B461C1-C25F-463F-BB3F-4AFD885729C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B7B984-061A-49DE-88E2-BFD17A69FC53}"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AC08593B-921E-4FFF-B303-FAFB4EF9348E}">
      <dgm:prSet/>
      <dgm:spPr/>
      <dgm:t>
        <a:bodyPr/>
        <a:lstStyle/>
        <a:p>
          <a:r>
            <a:rPr lang="en-IE"/>
            <a:t>Owner can appeal the determination within one month</a:t>
          </a:r>
          <a:endParaRPr lang="en-US"/>
        </a:p>
      </dgm:t>
    </dgm:pt>
    <dgm:pt modelId="{ED5C6B7F-9CCD-4BFA-8069-896EF7ADE66A}" type="parTrans" cxnId="{73F8AB3F-5CD1-4E80-BCC9-30D76669C3C5}">
      <dgm:prSet/>
      <dgm:spPr/>
      <dgm:t>
        <a:bodyPr/>
        <a:lstStyle/>
        <a:p>
          <a:endParaRPr lang="en-US"/>
        </a:p>
      </dgm:t>
    </dgm:pt>
    <dgm:pt modelId="{00D7A239-DEE2-44F4-9E2D-96452D6647D5}" type="sibTrans" cxnId="{73F8AB3F-5CD1-4E80-BCC9-30D76669C3C5}">
      <dgm:prSet/>
      <dgm:spPr/>
      <dgm:t>
        <a:bodyPr/>
        <a:lstStyle/>
        <a:p>
          <a:endParaRPr lang="en-US"/>
        </a:p>
      </dgm:t>
    </dgm:pt>
    <dgm:pt modelId="{0B0C23FB-A458-4A7C-89EB-8FEA69D80F27}">
      <dgm:prSet/>
      <dgm:spPr/>
      <dgm:t>
        <a:bodyPr/>
        <a:lstStyle/>
        <a:p>
          <a:r>
            <a:rPr lang="en-IE"/>
            <a:t>Owner can </a:t>
          </a:r>
          <a:r>
            <a:rPr lang="en-GB"/>
            <a:t>request a variation of the zoning of their land</a:t>
          </a:r>
          <a:endParaRPr lang="en-US"/>
        </a:p>
      </dgm:t>
    </dgm:pt>
    <dgm:pt modelId="{BE089268-9768-4BD5-9770-F384A3094135}" type="parTrans" cxnId="{C8F5F746-CD51-4226-9164-BA5AA198EF19}">
      <dgm:prSet/>
      <dgm:spPr/>
      <dgm:t>
        <a:bodyPr/>
        <a:lstStyle/>
        <a:p>
          <a:endParaRPr lang="en-US"/>
        </a:p>
      </dgm:t>
    </dgm:pt>
    <dgm:pt modelId="{C59EE27D-2B7F-46A6-ACBC-373213338767}" type="sibTrans" cxnId="{C8F5F746-CD51-4226-9164-BA5AA198EF19}">
      <dgm:prSet/>
      <dgm:spPr/>
      <dgm:t>
        <a:bodyPr/>
        <a:lstStyle/>
        <a:p>
          <a:endParaRPr lang="en-US"/>
        </a:p>
      </dgm:t>
    </dgm:pt>
    <dgm:pt modelId="{54D4897D-06B7-4C5E-86D7-7FA768271C0E}">
      <dgm:prSet/>
      <dgm:spPr/>
      <dgm:t>
        <a:bodyPr/>
        <a:lstStyle/>
        <a:p>
          <a:r>
            <a:rPr lang="en-GB"/>
            <a:t>LA can publish a ‘supplemental map’ by 1</a:t>
          </a:r>
          <a:r>
            <a:rPr lang="en-GB" baseline="30000"/>
            <a:t>st</a:t>
          </a:r>
          <a:r>
            <a:rPr lang="en-GB"/>
            <a:t> May 2023, where additions to the draft map have been identified</a:t>
          </a:r>
          <a:endParaRPr lang="en-US"/>
        </a:p>
      </dgm:t>
    </dgm:pt>
    <dgm:pt modelId="{43BB851F-EC31-44F3-AB90-95A8D08E709A}" type="parTrans" cxnId="{27279704-B68F-4FAE-9936-6B761EBCAABD}">
      <dgm:prSet/>
      <dgm:spPr/>
      <dgm:t>
        <a:bodyPr/>
        <a:lstStyle/>
        <a:p>
          <a:endParaRPr lang="en-US"/>
        </a:p>
      </dgm:t>
    </dgm:pt>
    <dgm:pt modelId="{997BD801-78DD-48B3-8AB1-1AF46DB6C815}" type="sibTrans" cxnId="{27279704-B68F-4FAE-9936-6B761EBCAABD}">
      <dgm:prSet/>
      <dgm:spPr/>
      <dgm:t>
        <a:bodyPr/>
        <a:lstStyle/>
        <a:p>
          <a:endParaRPr lang="en-US"/>
        </a:p>
      </dgm:t>
    </dgm:pt>
    <dgm:pt modelId="{5C185676-5895-4839-9E65-D9C01552F3AD}">
      <dgm:prSet/>
      <dgm:spPr/>
      <dgm:t>
        <a:bodyPr/>
        <a:lstStyle/>
        <a:p>
          <a:r>
            <a:rPr lang="en-GB"/>
            <a:t>Further public consultation up to 1</a:t>
          </a:r>
          <a:r>
            <a:rPr lang="en-GB" baseline="30000"/>
            <a:t>st</a:t>
          </a:r>
          <a:r>
            <a:rPr lang="en-GB"/>
            <a:t> June</a:t>
          </a:r>
          <a:endParaRPr lang="en-US"/>
        </a:p>
      </dgm:t>
    </dgm:pt>
    <dgm:pt modelId="{BDA448F4-2774-455E-AEA1-1242D66FA511}" type="parTrans" cxnId="{CCC66DCD-E5D2-4498-B973-DDA939D7FDBF}">
      <dgm:prSet/>
      <dgm:spPr/>
      <dgm:t>
        <a:bodyPr/>
        <a:lstStyle/>
        <a:p>
          <a:endParaRPr lang="en-US"/>
        </a:p>
      </dgm:t>
    </dgm:pt>
    <dgm:pt modelId="{BA0F65D7-359E-4324-9CEC-32AAA8437DA1}" type="sibTrans" cxnId="{CCC66DCD-E5D2-4498-B973-DDA939D7FDBF}">
      <dgm:prSet/>
      <dgm:spPr/>
      <dgm:t>
        <a:bodyPr/>
        <a:lstStyle/>
        <a:p>
          <a:endParaRPr lang="en-US"/>
        </a:p>
      </dgm:t>
    </dgm:pt>
    <dgm:pt modelId="{3B52CF4D-9FF9-4DA4-AE52-0840A08DDED3}">
      <dgm:prSet/>
      <dgm:spPr/>
      <dgm:t>
        <a:bodyPr/>
        <a:lstStyle/>
        <a:p>
          <a:r>
            <a:rPr lang="en-GB"/>
            <a:t>Owner notified of LA determination by 1</a:t>
          </a:r>
          <a:r>
            <a:rPr lang="en-GB" baseline="30000"/>
            <a:t>st</a:t>
          </a:r>
          <a:r>
            <a:rPr lang="en-GB"/>
            <a:t> August 2023</a:t>
          </a:r>
          <a:endParaRPr lang="en-US"/>
        </a:p>
      </dgm:t>
    </dgm:pt>
    <dgm:pt modelId="{FB16440E-D242-4E18-8EA1-C2D400A582C2}" type="parTrans" cxnId="{77F49643-736C-4E83-862D-B99630332E1C}">
      <dgm:prSet/>
      <dgm:spPr/>
      <dgm:t>
        <a:bodyPr/>
        <a:lstStyle/>
        <a:p>
          <a:endParaRPr lang="en-US"/>
        </a:p>
      </dgm:t>
    </dgm:pt>
    <dgm:pt modelId="{A92A588B-033F-416B-BEB1-323AC3457AC7}" type="sibTrans" cxnId="{77F49643-736C-4E83-862D-B99630332E1C}">
      <dgm:prSet/>
      <dgm:spPr/>
      <dgm:t>
        <a:bodyPr/>
        <a:lstStyle/>
        <a:p>
          <a:endParaRPr lang="en-US"/>
        </a:p>
      </dgm:t>
    </dgm:pt>
    <dgm:pt modelId="{FCF96D96-95A8-4C50-AC85-4963545C5EF3}">
      <dgm:prSet/>
      <dgm:spPr/>
      <dgm:t>
        <a:bodyPr/>
        <a:lstStyle/>
        <a:p>
          <a:r>
            <a:rPr lang="en-GB"/>
            <a:t>Determination may be appealed to An Bord Pleanála</a:t>
          </a:r>
          <a:endParaRPr lang="en-US"/>
        </a:p>
      </dgm:t>
    </dgm:pt>
    <dgm:pt modelId="{435E4233-8E2D-49EE-84BE-F46327BBD38B}" type="parTrans" cxnId="{B0EE27E3-A5C7-4ECE-9948-A088C5DAD5D5}">
      <dgm:prSet/>
      <dgm:spPr/>
      <dgm:t>
        <a:bodyPr/>
        <a:lstStyle/>
        <a:p>
          <a:endParaRPr lang="en-US"/>
        </a:p>
      </dgm:t>
    </dgm:pt>
    <dgm:pt modelId="{1E9DD611-5374-427C-89BA-DB94F5546451}" type="sibTrans" cxnId="{B0EE27E3-A5C7-4ECE-9948-A088C5DAD5D5}">
      <dgm:prSet/>
      <dgm:spPr/>
      <dgm:t>
        <a:bodyPr/>
        <a:lstStyle/>
        <a:p>
          <a:endParaRPr lang="en-US"/>
        </a:p>
      </dgm:t>
    </dgm:pt>
    <dgm:pt modelId="{E43F4612-D2FF-4A10-A232-BFA2228DFA63}" type="pres">
      <dgm:prSet presAssocID="{86B7B984-061A-49DE-88E2-BFD17A69FC53}" presName="diagram" presStyleCnt="0">
        <dgm:presLayoutVars>
          <dgm:dir/>
          <dgm:resizeHandles val="exact"/>
        </dgm:presLayoutVars>
      </dgm:prSet>
      <dgm:spPr/>
    </dgm:pt>
    <dgm:pt modelId="{E5A96F56-F146-4110-B552-C40132BBD90A}" type="pres">
      <dgm:prSet presAssocID="{AC08593B-921E-4FFF-B303-FAFB4EF9348E}" presName="node" presStyleLbl="node1" presStyleIdx="0" presStyleCnt="6">
        <dgm:presLayoutVars>
          <dgm:bulletEnabled val="1"/>
        </dgm:presLayoutVars>
      </dgm:prSet>
      <dgm:spPr/>
    </dgm:pt>
    <dgm:pt modelId="{1256E0FA-B2A4-40DD-ACFB-62F7FC5997E7}" type="pres">
      <dgm:prSet presAssocID="{00D7A239-DEE2-44F4-9E2D-96452D6647D5}" presName="sibTrans" presStyleCnt="0"/>
      <dgm:spPr/>
    </dgm:pt>
    <dgm:pt modelId="{C432CA2E-B1E9-467A-B23E-D9EB2EFC918F}" type="pres">
      <dgm:prSet presAssocID="{0B0C23FB-A458-4A7C-89EB-8FEA69D80F27}" presName="node" presStyleLbl="node1" presStyleIdx="1" presStyleCnt="6">
        <dgm:presLayoutVars>
          <dgm:bulletEnabled val="1"/>
        </dgm:presLayoutVars>
      </dgm:prSet>
      <dgm:spPr/>
    </dgm:pt>
    <dgm:pt modelId="{253DD1A8-82F5-497E-B60D-A538321916B5}" type="pres">
      <dgm:prSet presAssocID="{C59EE27D-2B7F-46A6-ACBC-373213338767}" presName="sibTrans" presStyleCnt="0"/>
      <dgm:spPr/>
    </dgm:pt>
    <dgm:pt modelId="{2A4F7CAB-30EB-41D0-8A60-DC3E0DDDDD35}" type="pres">
      <dgm:prSet presAssocID="{54D4897D-06B7-4C5E-86D7-7FA768271C0E}" presName="node" presStyleLbl="node1" presStyleIdx="2" presStyleCnt="6">
        <dgm:presLayoutVars>
          <dgm:bulletEnabled val="1"/>
        </dgm:presLayoutVars>
      </dgm:prSet>
      <dgm:spPr/>
    </dgm:pt>
    <dgm:pt modelId="{183F3D35-8220-46F0-B131-6C4906F988A0}" type="pres">
      <dgm:prSet presAssocID="{997BD801-78DD-48B3-8AB1-1AF46DB6C815}" presName="sibTrans" presStyleCnt="0"/>
      <dgm:spPr/>
    </dgm:pt>
    <dgm:pt modelId="{AA8662AB-0005-473C-9A8B-A351EA1E9290}" type="pres">
      <dgm:prSet presAssocID="{5C185676-5895-4839-9E65-D9C01552F3AD}" presName="node" presStyleLbl="node1" presStyleIdx="3" presStyleCnt="6">
        <dgm:presLayoutVars>
          <dgm:bulletEnabled val="1"/>
        </dgm:presLayoutVars>
      </dgm:prSet>
      <dgm:spPr/>
    </dgm:pt>
    <dgm:pt modelId="{693DE471-46E3-41E7-BCD5-AE50AC257096}" type="pres">
      <dgm:prSet presAssocID="{BA0F65D7-359E-4324-9CEC-32AAA8437DA1}" presName="sibTrans" presStyleCnt="0"/>
      <dgm:spPr/>
    </dgm:pt>
    <dgm:pt modelId="{9123728C-2CAF-4628-A328-FCE77AEB9D0A}" type="pres">
      <dgm:prSet presAssocID="{3B52CF4D-9FF9-4DA4-AE52-0840A08DDED3}" presName="node" presStyleLbl="node1" presStyleIdx="4" presStyleCnt="6">
        <dgm:presLayoutVars>
          <dgm:bulletEnabled val="1"/>
        </dgm:presLayoutVars>
      </dgm:prSet>
      <dgm:spPr/>
    </dgm:pt>
    <dgm:pt modelId="{1B8F1E34-9BC9-4498-BCDE-69ECB5DA60BB}" type="pres">
      <dgm:prSet presAssocID="{A92A588B-033F-416B-BEB1-323AC3457AC7}" presName="sibTrans" presStyleCnt="0"/>
      <dgm:spPr/>
    </dgm:pt>
    <dgm:pt modelId="{70EEA143-BDC1-40EC-ACAD-43CDD5DB6EF4}" type="pres">
      <dgm:prSet presAssocID="{FCF96D96-95A8-4C50-AC85-4963545C5EF3}" presName="node" presStyleLbl="node1" presStyleIdx="5" presStyleCnt="6">
        <dgm:presLayoutVars>
          <dgm:bulletEnabled val="1"/>
        </dgm:presLayoutVars>
      </dgm:prSet>
      <dgm:spPr/>
    </dgm:pt>
  </dgm:ptLst>
  <dgm:cxnLst>
    <dgm:cxn modelId="{27279704-B68F-4FAE-9936-6B761EBCAABD}" srcId="{86B7B984-061A-49DE-88E2-BFD17A69FC53}" destId="{54D4897D-06B7-4C5E-86D7-7FA768271C0E}" srcOrd="2" destOrd="0" parTransId="{43BB851F-EC31-44F3-AB90-95A8D08E709A}" sibTransId="{997BD801-78DD-48B3-8AB1-1AF46DB6C815}"/>
    <dgm:cxn modelId="{C709F119-A27E-4A34-9257-00954805C578}" type="presOf" srcId="{FCF96D96-95A8-4C50-AC85-4963545C5EF3}" destId="{70EEA143-BDC1-40EC-ACAD-43CDD5DB6EF4}" srcOrd="0" destOrd="0" presId="urn:microsoft.com/office/officeart/2005/8/layout/default"/>
    <dgm:cxn modelId="{12E3702E-81A0-4128-B4C9-BAAB5E8B3765}" type="presOf" srcId="{0B0C23FB-A458-4A7C-89EB-8FEA69D80F27}" destId="{C432CA2E-B1E9-467A-B23E-D9EB2EFC918F}" srcOrd="0" destOrd="0" presId="urn:microsoft.com/office/officeart/2005/8/layout/default"/>
    <dgm:cxn modelId="{73F8AB3F-5CD1-4E80-BCC9-30D76669C3C5}" srcId="{86B7B984-061A-49DE-88E2-BFD17A69FC53}" destId="{AC08593B-921E-4FFF-B303-FAFB4EF9348E}" srcOrd="0" destOrd="0" parTransId="{ED5C6B7F-9CCD-4BFA-8069-896EF7ADE66A}" sibTransId="{00D7A239-DEE2-44F4-9E2D-96452D6647D5}"/>
    <dgm:cxn modelId="{B3989543-40AE-455F-9F52-03BA1773C0E6}" type="presOf" srcId="{54D4897D-06B7-4C5E-86D7-7FA768271C0E}" destId="{2A4F7CAB-30EB-41D0-8A60-DC3E0DDDDD35}" srcOrd="0" destOrd="0" presId="urn:microsoft.com/office/officeart/2005/8/layout/default"/>
    <dgm:cxn modelId="{77F49643-736C-4E83-862D-B99630332E1C}" srcId="{86B7B984-061A-49DE-88E2-BFD17A69FC53}" destId="{3B52CF4D-9FF9-4DA4-AE52-0840A08DDED3}" srcOrd="4" destOrd="0" parTransId="{FB16440E-D242-4E18-8EA1-C2D400A582C2}" sibTransId="{A92A588B-033F-416B-BEB1-323AC3457AC7}"/>
    <dgm:cxn modelId="{C8F5F746-CD51-4226-9164-BA5AA198EF19}" srcId="{86B7B984-061A-49DE-88E2-BFD17A69FC53}" destId="{0B0C23FB-A458-4A7C-89EB-8FEA69D80F27}" srcOrd="1" destOrd="0" parTransId="{BE089268-9768-4BD5-9770-F384A3094135}" sibTransId="{C59EE27D-2B7F-46A6-ACBC-373213338767}"/>
    <dgm:cxn modelId="{FB918E6C-D34E-4A5B-8DB6-E16F8D7DE51D}" type="presOf" srcId="{86B7B984-061A-49DE-88E2-BFD17A69FC53}" destId="{E43F4612-D2FF-4A10-A232-BFA2228DFA63}" srcOrd="0" destOrd="0" presId="urn:microsoft.com/office/officeart/2005/8/layout/default"/>
    <dgm:cxn modelId="{63A2B0C0-C7E8-4DB1-B8A3-72121DB1CEC2}" type="presOf" srcId="{AC08593B-921E-4FFF-B303-FAFB4EF9348E}" destId="{E5A96F56-F146-4110-B552-C40132BBD90A}" srcOrd="0" destOrd="0" presId="urn:microsoft.com/office/officeart/2005/8/layout/default"/>
    <dgm:cxn modelId="{CCC66DCD-E5D2-4498-B973-DDA939D7FDBF}" srcId="{86B7B984-061A-49DE-88E2-BFD17A69FC53}" destId="{5C185676-5895-4839-9E65-D9C01552F3AD}" srcOrd="3" destOrd="0" parTransId="{BDA448F4-2774-455E-AEA1-1242D66FA511}" sibTransId="{BA0F65D7-359E-4324-9CEC-32AAA8437DA1}"/>
    <dgm:cxn modelId="{B0EE27E3-A5C7-4ECE-9948-A088C5DAD5D5}" srcId="{86B7B984-061A-49DE-88E2-BFD17A69FC53}" destId="{FCF96D96-95A8-4C50-AC85-4963545C5EF3}" srcOrd="5" destOrd="0" parTransId="{435E4233-8E2D-49EE-84BE-F46327BBD38B}" sibTransId="{1E9DD611-5374-427C-89BA-DB94F5546451}"/>
    <dgm:cxn modelId="{DF2E77EA-883D-4CCA-A781-690C0CC13141}" type="presOf" srcId="{3B52CF4D-9FF9-4DA4-AE52-0840A08DDED3}" destId="{9123728C-2CAF-4628-A328-FCE77AEB9D0A}" srcOrd="0" destOrd="0" presId="urn:microsoft.com/office/officeart/2005/8/layout/default"/>
    <dgm:cxn modelId="{20FD86F9-3EC2-4B47-BC9F-DB511C6D072E}" type="presOf" srcId="{5C185676-5895-4839-9E65-D9C01552F3AD}" destId="{AA8662AB-0005-473C-9A8B-A351EA1E9290}" srcOrd="0" destOrd="0" presId="urn:microsoft.com/office/officeart/2005/8/layout/default"/>
    <dgm:cxn modelId="{7496248A-E022-484B-B4FE-CE4DB457BAD7}" type="presParOf" srcId="{E43F4612-D2FF-4A10-A232-BFA2228DFA63}" destId="{E5A96F56-F146-4110-B552-C40132BBD90A}" srcOrd="0" destOrd="0" presId="urn:microsoft.com/office/officeart/2005/8/layout/default"/>
    <dgm:cxn modelId="{54C96D0A-0E4A-43DB-A88C-DE6E0245EEE9}" type="presParOf" srcId="{E43F4612-D2FF-4A10-A232-BFA2228DFA63}" destId="{1256E0FA-B2A4-40DD-ACFB-62F7FC5997E7}" srcOrd="1" destOrd="0" presId="urn:microsoft.com/office/officeart/2005/8/layout/default"/>
    <dgm:cxn modelId="{7762F38C-DA24-4231-9D64-FF966CCBB38F}" type="presParOf" srcId="{E43F4612-D2FF-4A10-A232-BFA2228DFA63}" destId="{C432CA2E-B1E9-467A-B23E-D9EB2EFC918F}" srcOrd="2" destOrd="0" presId="urn:microsoft.com/office/officeart/2005/8/layout/default"/>
    <dgm:cxn modelId="{D33CB6AE-90DA-414E-8700-EA45AB36F162}" type="presParOf" srcId="{E43F4612-D2FF-4A10-A232-BFA2228DFA63}" destId="{253DD1A8-82F5-497E-B60D-A538321916B5}" srcOrd="3" destOrd="0" presId="urn:microsoft.com/office/officeart/2005/8/layout/default"/>
    <dgm:cxn modelId="{289F11FF-38E0-4E23-995B-3699ECBCB499}" type="presParOf" srcId="{E43F4612-D2FF-4A10-A232-BFA2228DFA63}" destId="{2A4F7CAB-30EB-41D0-8A60-DC3E0DDDDD35}" srcOrd="4" destOrd="0" presId="urn:microsoft.com/office/officeart/2005/8/layout/default"/>
    <dgm:cxn modelId="{C4765DD6-F64D-4965-8BBD-E55EC5F7563B}" type="presParOf" srcId="{E43F4612-D2FF-4A10-A232-BFA2228DFA63}" destId="{183F3D35-8220-46F0-B131-6C4906F988A0}" srcOrd="5" destOrd="0" presId="urn:microsoft.com/office/officeart/2005/8/layout/default"/>
    <dgm:cxn modelId="{4F27210F-EB10-40CD-8585-64B729577F1F}" type="presParOf" srcId="{E43F4612-D2FF-4A10-A232-BFA2228DFA63}" destId="{AA8662AB-0005-473C-9A8B-A351EA1E9290}" srcOrd="6" destOrd="0" presId="urn:microsoft.com/office/officeart/2005/8/layout/default"/>
    <dgm:cxn modelId="{F49E921C-B741-42FA-B0D9-D5B63F72FDBA}" type="presParOf" srcId="{E43F4612-D2FF-4A10-A232-BFA2228DFA63}" destId="{693DE471-46E3-41E7-BCD5-AE50AC257096}" srcOrd="7" destOrd="0" presId="urn:microsoft.com/office/officeart/2005/8/layout/default"/>
    <dgm:cxn modelId="{ACC853D9-4B52-44CF-BDC4-9EF989C61575}" type="presParOf" srcId="{E43F4612-D2FF-4A10-A232-BFA2228DFA63}" destId="{9123728C-2CAF-4628-A328-FCE77AEB9D0A}" srcOrd="8" destOrd="0" presId="urn:microsoft.com/office/officeart/2005/8/layout/default"/>
    <dgm:cxn modelId="{28249B85-A230-46A5-B8BB-C8EEDDF67C9B}" type="presParOf" srcId="{E43F4612-D2FF-4A10-A232-BFA2228DFA63}" destId="{1B8F1E34-9BC9-4498-BCDE-69ECB5DA60BB}" srcOrd="9" destOrd="0" presId="urn:microsoft.com/office/officeart/2005/8/layout/default"/>
    <dgm:cxn modelId="{9AACDD33-6A26-40F5-A973-ADB118FE7B7D}" type="presParOf" srcId="{E43F4612-D2FF-4A10-A232-BFA2228DFA63}" destId="{70EEA143-BDC1-40EC-ACAD-43CDD5DB6EF4}"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741EFD-7B3F-460A-ADFA-1AE5C873C046}">
      <dsp:nvSpPr>
        <dsp:cNvPr id="0" name=""/>
        <dsp:cNvSpPr/>
      </dsp:nvSpPr>
      <dsp:spPr>
        <a:xfrm>
          <a:off x="0" y="4597"/>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5E0455A-6F1A-4782-BB1A-40F884A2FEE4}">
      <dsp:nvSpPr>
        <dsp:cNvPr id="0" name=""/>
        <dsp:cNvSpPr/>
      </dsp:nvSpPr>
      <dsp:spPr>
        <a:xfrm>
          <a:off x="296259" y="224956"/>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7A50A91-C124-4C63-8C9F-25E3F3F679A1}">
      <dsp:nvSpPr>
        <dsp:cNvPr id="0" name=""/>
        <dsp:cNvSpPr/>
      </dsp:nvSpPr>
      <dsp:spPr>
        <a:xfrm>
          <a:off x="1131174" y="459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IE" sz="1900" kern="1200"/>
            <a:t>Draft Map will be published on 1</a:t>
          </a:r>
          <a:r>
            <a:rPr lang="en-IE" sz="1900" kern="1200" baseline="30000"/>
            <a:t>st</a:t>
          </a:r>
          <a:r>
            <a:rPr lang="en-IE" sz="1900" kern="1200"/>
            <a:t> November 2022</a:t>
          </a:r>
          <a:endParaRPr lang="en-US" sz="1900" kern="1200"/>
        </a:p>
      </dsp:txBody>
      <dsp:txXfrm>
        <a:off x="1131174" y="4597"/>
        <a:ext cx="5382429" cy="979371"/>
      </dsp:txXfrm>
    </dsp:sp>
    <dsp:sp modelId="{601DDCB2-EF61-4BC6-AE59-1F38773CF28E}">
      <dsp:nvSpPr>
        <dsp:cNvPr id="0" name=""/>
        <dsp:cNvSpPr/>
      </dsp:nvSpPr>
      <dsp:spPr>
        <a:xfrm>
          <a:off x="0" y="1228812"/>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564B06-9F99-413F-9967-330302A0122D}">
      <dsp:nvSpPr>
        <dsp:cNvPr id="0" name=""/>
        <dsp:cNvSpPr/>
      </dsp:nvSpPr>
      <dsp:spPr>
        <a:xfrm>
          <a:off x="296259" y="1449171"/>
          <a:ext cx="538654" cy="5386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1F7CF6E-B423-4A1F-865F-FD61DB506152}">
      <dsp:nvSpPr>
        <dsp:cNvPr id="0" name=""/>
        <dsp:cNvSpPr/>
      </dsp:nvSpPr>
      <dsp:spPr>
        <a:xfrm>
          <a:off x="1131174" y="1228812"/>
          <a:ext cx="2931121"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IE" sz="1900" kern="1200"/>
            <a:t>Land which is zoned:</a:t>
          </a:r>
          <a:endParaRPr lang="en-US" sz="1900" kern="1200"/>
        </a:p>
      </dsp:txBody>
      <dsp:txXfrm>
        <a:off x="1131174" y="1228812"/>
        <a:ext cx="2931121" cy="979371"/>
      </dsp:txXfrm>
    </dsp:sp>
    <dsp:sp modelId="{CA8958FC-7B4B-473D-8C16-BC50FB52A210}">
      <dsp:nvSpPr>
        <dsp:cNvPr id="0" name=""/>
        <dsp:cNvSpPr/>
      </dsp:nvSpPr>
      <dsp:spPr>
        <a:xfrm>
          <a:off x="4062296" y="1228812"/>
          <a:ext cx="2451307"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711200">
            <a:lnSpc>
              <a:spcPct val="90000"/>
            </a:lnSpc>
            <a:spcBef>
              <a:spcPct val="0"/>
            </a:spcBef>
            <a:spcAft>
              <a:spcPct val="35000"/>
            </a:spcAft>
            <a:buNone/>
          </a:pPr>
          <a:r>
            <a:rPr lang="en-IE" sz="1600" kern="1200"/>
            <a:t>Primarily for residential use</a:t>
          </a:r>
          <a:endParaRPr lang="en-US" sz="1600" kern="1200"/>
        </a:p>
        <a:p>
          <a:pPr marL="0" lvl="0" indent="0" algn="l" defTabSz="711200">
            <a:lnSpc>
              <a:spcPct val="90000"/>
            </a:lnSpc>
            <a:spcBef>
              <a:spcPct val="0"/>
            </a:spcBef>
            <a:spcAft>
              <a:spcPct val="35000"/>
            </a:spcAft>
            <a:buNone/>
          </a:pPr>
          <a:r>
            <a:rPr lang="en-IE" sz="1600" kern="1200"/>
            <a:t>Mixed use</a:t>
          </a:r>
          <a:endParaRPr lang="en-US" sz="1600" kern="1200"/>
        </a:p>
      </dsp:txBody>
      <dsp:txXfrm>
        <a:off x="4062296" y="1228812"/>
        <a:ext cx="2451307" cy="979371"/>
      </dsp:txXfrm>
    </dsp:sp>
    <dsp:sp modelId="{43A4CE81-EC5C-4E4D-BB72-92A561AED260}">
      <dsp:nvSpPr>
        <dsp:cNvPr id="0" name=""/>
        <dsp:cNvSpPr/>
      </dsp:nvSpPr>
      <dsp:spPr>
        <a:xfrm>
          <a:off x="0" y="2453027"/>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372845-5417-4B4B-A0FD-CED248A3D489}">
      <dsp:nvSpPr>
        <dsp:cNvPr id="0" name=""/>
        <dsp:cNvSpPr/>
      </dsp:nvSpPr>
      <dsp:spPr>
        <a:xfrm>
          <a:off x="296259" y="2673385"/>
          <a:ext cx="538654" cy="538654"/>
        </a:xfrm>
        <a:prstGeom prst="rect">
          <a:avLst/>
        </a:prstGeom>
        <a:solidFill>
          <a:schemeClr val="accent4">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4A1AC0B-01FD-40AC-9976-0837A7FA1C62}">
      <dsp:nvSpPr>
        <dsp:cNvPr id="0" name=""/>
        <dsp:cNvSpPr/>
      </dsp:nvSpPr>
      <dsp:spPr>
        <a:xfrm>
          <a:off x="1131174" y="245302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IE" sz="1900" kern="1200"/>
            <a:t>Lands must be suitably serviced to accommodate development</a:t>
          </a:r>
          <a:endParaRPr lang="en-US" sz="1900" kern="1200"/>
        </a:p>
      </dsp:txBody>
      <dsp:txXfrm>
        <a:off x="1131174" y="2453027"/>
        <a:ext cx="5382429" cy="979371"/>
      </dsp:txXfrm>
    </dsp:sp>
    <dsp:sp modelId="{3CC44E67-259C-4A69-AE8D-A36AD0A1FE56}">
      <dsp:nvSpPr>
        <dsp:cNvPr id="0" name=""/>
        <dsp:cNvSpPr/>
      </dsp:nvSpPr>
      <dsp:spPr>
        <a:xfrm>
          <a:off x="0" y="3677241"/>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B09489-E848-48CB-B2EF-14FCEF9BF169}">
      <dsp:nvSpPr>
        <dsp:cNvPr id="0" name=""/>
        <dsp:cNvSpPr/>
      </dsp:nvSpPr>
      <dsp:spPr>
        <a:xfrm>
          <a:off x="296259" y="3897600"/>
          <a:ext cx="538654" cy="538654"/>
        </a:xfrm>
        <a:prstGeom prst="rect">
          <a:avLst/>
        </a:prstGeom>
        <a:solidFill>
          <a:schemeClr val="accent5">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69D209B-9D6D-4CE0-8E88-3F1F43DD7EBD}">
      <dsp:nvSpPr>
        <dsp:cNvPr id="0" name=""/>
        <dsp:cNvSpPr/>
      </dsp:nvSpPr>
      <dsp:spPr>
        <a:xfrm>
          <a:off x="1131174" y="3677241"/>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IE" sz="1900" kern="1200"/>
            <a:t>By default, all residentially zoned lands are in scope </a:t>
          </a:r>
          <a:endParaRPr lang="en-US" sz="1900" kern="1200"/>
        </a:p>
      </dsp:txBody>
      <dsp:txXfrm>
        <a:off x="1131174" y="3677241"/>
        <a:ext cx="5382429" cy="979371"/>
      </dsp:txXfrm>
    </dsp:sp>
    <dsp:sp modelId="{9538E9F1-DE3F-458C-825C-12152B5604DD}">
      <dsp:nvSpPr>
        <dsp:cNvPr id="0" name=""/>
        <dsp:cNvSpPr/>
      </dsp:nvSpPr>
      <dsp:spPr>
        <a:xfrm>
          <a:off x="0" y="4901456"/>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67E409-789A-4719-A99C-135598693024}">
      <dsp:nvSpPr>
        <dsp:cNvPr id="0" name=""/>
        <dsp:cNvSpPr/>
      </dsp:nvSpPr>
      <dsp:spPr>
        <a:xfrm>
          <a:off x="296259" y="5121814"/>
          <a:ext cx="538654" cy="538654"/>
        </a:xfrm>
        <a:prstGeom prst="rect">
          <a:avLst/>
        </a:prstGeom>
        <a:solidFill>
          <a:schemeClr val="accent6">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542712C-5DC9-403B-80D6-0DD3E37660C0}">
      <dsp:nvSpPr>
        <dsp:cNvPr id="0" name=""/>
        <dsp:cNvSpPr/>
      </dsp:nvSpPr>
      <dsp:spPr>
        <a:xfrm>
          <a:off x="1131174" y="4901456"/>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IE" sz="1900" kern="1200"/>
            <a:t>Criteria allows for exclusions from the map</a:t>
          </a:r>
          <a:endParaRPr lang="en-US" sz="1900" kern="1200"/>
        </a:p>
      </dsp:txBody>
      <dsp:txXfrm>
        <a:off x="1131174" y="4901456"/>
        <a:ext cx="5382429" cy="9793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DAE2BA-7A22-4A49-A5FF-45EF63EB119F}">
      <dsp:nvSpPr>
        <dsp:cNvPr id="0" name=""/>
        <dsp:cNvSpPr/>
      </dsp:nvSpPr>
      <dsp:spPr>
        <a:xfrm>
          <a:off x="0" y="751263"/>
          <a:ext cx="3025303" cy="404351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GB" sz="4800" kern="1200" dirty="0"/>
            <a:t>existing habitable dwellings and their curtilage</a:t>
          </a:r>
          <a:endParaRPr lang="en-US" sz="4800" kern="1200" dirty="0"/>
        </a:p>
      </dsp:txBody>
      <dsp:txXfrm>
        <a:off x="147683" y="898946"/>
        <a:ext cx="2729937" cy="37481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C1EF45-BEC0-4B98-A221-AFC623709B9E}">
      <dsp:nvSpPr>
        <dsp:cNvPr id="0" name=""/>
        <dsp:cNvSpPr/>
      </dsp:nvSpPr>
      <dsp:spPr>
        <a:xfrm>
          <a:off x="0" y="680"/>
          <a:ext cx="6110962" cy="15913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3D4985-A53C-479A-BA75-4A6600AD68F0}">
      <dsp:nvSpPr>
        <dsp:cNvPr id="0" name=""/>
        <dsp:cNvSpPr/>
      </dsp:nvSpPr>
      <dsp:spPr>
        <a:xfrm>
          <a:off x="481381" y="358732"/>
          <a:ext cx="875239" cy="8752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1D2CA1F-8885-4FCA-8B68-1D1359E258B7}">
      <dsp:nvSpPr>
        <dsp:cNvPr id="0" name=""/>
        <dsp:cNvSpPr/>
      </dsp:nvSpPr>
      <dsp:spPr>
        <a:xfrm>
          <a:off x="1838002" y="680"/>
          <a:ext cx="4272959" cy="1591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417" tIns="168417" rIns="168417" bIns="168417" numCol="1" spcCol="1270" anchor="ctr" anchorCtr="0">
          <a:noAutofit/>
        </a:bodyPr>
        <a:lstStyle/>
        <a:p>
          <a:pPr marL="0" lvl="0" indent="0" algn="l" defTabSz="889000">
            <a:lnSpc>
              <a:spcPct val="100000"/>
            </a:lnSpc>
            <a:spcBef>
              <a:spcPct val="0"/>
            </a:spcBef>
            <a:spcAft>
              <a:spcPct val="35000"/>
            </a:spcAft>
            <a:buNone/>
          </a:pPr>
          <a:r>
            <a:rPr lang="en-IE" sz="2000" kern="1200"/>
            <a:t>Potential for Public to be uncertain when map is published</a:t>
          </a:r>
          <a:endParaRPr lang="en-US" sz="2000" kern="1200"/>
        </a:p>
      </dsp:txBody>
      <dsp:txXfrm>
        <a:off x="1838002" y="680"/>
        <a:ext cx="4272959" cy="1591344"/>
      </dsp:txXfrm>
    </dsp:sp>
    <dsp:sp modelId="{88F4DDE4-BD77-43DE-9434-EEE8C6B26D87}">
      <dsp:nvSpPr>
        <dsp:cNvPr id="0" name=""/>
        <dsp:cNvSpPr/>
      </dsp:nvSpPr>
      <dsp:spPr>
        <a:xfrm>
          <a:off x="0" y="1989860"/>
          <a:ext cx="6110962" cy="15913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ADF4EF-8F97-47A9-843D-2B9E4EFFD9A4}">
      <dsp:nvSpPr>
        <dsp:cNvPr id="0" name=""/>
        <dsp:cNvSpPr/>
      </dsp:nvSpPr>
      <dsp:spPr>
        <a:xfrm>
          <a:off x="481381" y="2347913"/>
          <a:ext cx="875239" cy="8752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E5BDEF9-DCD5-483A-96DD-F175352639E6}">
      <dsp:nvSpPr>
        <dsp:cNvPr id="0" name=""/>
        <dsp:cNvSpPr/>
      </dsp:nvSpPr>
      <dsp:spPr>
        <a:xfrm>
          <a:off x="1838002" y="1989860"/>
          <a:ext cx="4272959" cy="1591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417" tIns="168417" rIns="168417" bIns="168417" numCol="1" spcCol="1270" anchor="ctr" anchorCtr="0">
          <a:noAutofit/>
        </a:bodyPr>
        <a:lstStyle/>
        <a:p>
          <a:pPr marL="0" lvl="0" indent="0" algn="l" defTabSz="889000">
            <a:lnSpc>
              <a:spcPct val="100000"/>
            </a:lnSpc>
            <a:spcBef>
              <a:spcPct val="0"/>
            </a:spcBef>
            <a:spcAft>
              <a:spcPct val="35000"/>
            </a:spcAft>
            <a:buNone/>
          </a:pPr>
          <a:r>
            <a:rPr lang="en-IE" sz="2000" kern="1200"/>
            <a:t>DHLGH and Dept Finance have advised that they will run a communications campaign prior to publication of the Draft map</a:t>
          </a:r>
          <a:endParaRPr lang="en-US" sz="2000" kern="1200"/>
        </a:p>
      </dsp:txBody>
      <dsp:txXfrm>
        <a:off x="1838002" y="1989860"/>
        <a:ext cx="4272959" cy="1591344"/>
      </dsp:txXfrm>
    </dsp:sp>
    <dsp:sp modelId="{AA6D18E2-B9C4-464D-8FDA-5F087380019A}">
      <dsp:nvSpPr>
        <dsp:cNvPr id="0" name=""/>
        <dsp:cNvSpPr/>
      </dsp:nvSpPr>
      <dsp:spPr>
        <a:xfrm>
          <a:off x="0" y="3979041"/>
          <a:ext cx="6110962" cy="15913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218F94-F4CD-4712-9042-97588C97DCE2}">
      <dsp:nvSpPr>
        <dsp:cNvPr id="0" name=""/>
        <dsp:cNvSpPr/>
      </dsp:nvSpPr>
      <dsp:spPr>
        <a:xfrm>
          <a:off x="481381" y="4337093"/>
          <a:ext cx="875239" cy="8752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9B461C1-C25F-463F-BB3F-4AFD885729C5}">
      <dsp:nvSpPr>
        <dsp:cNvPr id="0" name=""/>
        <dsp:cNvSpPr/>
      </dsp:nvSpPr>
      <dsp:spPr>
        <a:xfrm>
          <a:off x="1838002" y="3979041"/>
          <a:ext cx="4272959" cy="1591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417" tIns="168417" rIns="168417" bIns="168417" numCol="1" spcCol="1270" anchor="ctr" anchorCtr="0">
          <a:noAutofit/>
        </a:bodyPr>
        <a:lstStyle/>
        <a:p>
          <a:pPr marL="0" lvl="0" indent="0" algn="l" defTabSz="889000">
            <a:lnSpc>
              <a:spcPct val="100000"/>
            </a:lnSpc>
            <a:spcBef>
              <a:spcPct val="0"/>
            </a:spcBef>
            <a:spcAft>
              <a:spcPct val="35000"/>
            </a:spcAft>
            <a:buNone/>
          </a:pPr>
          <a:r>
            <a:rPr lang="en-IE" sz="2000" kern="1200"/>
            <a:t>SDCC will communicate through social media, public notice and other formats</a:t>
          </a:r>
          <a:endParaRPr lang="en-US" sz="2000" kern="1200"/>
        </a:p>
      </dsp:txBody>
      <dsp:txXfrm>
        <a:off x="1838002" y="3979041"/>
        <a:ext cx="4272959" cy="15913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A96F56-F146-4110-B552-C40132BBD90A}">
      <dsp:nvSpPr>
        <dsp:cNvPr id="0" name=""/>
        <dsp:cNvSpPr/>
      </dsp:nvSpPr>
      <dsp:spPr>
        <a:xfrm>
          <a:off x="402550" y="1992"/>
          <a:ext cx="3034531" cy="182071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IE" sz="2100" kern="1200"/>
            <a:t>Owner can appeal the determination within one month</a:t>
          </a:r>
          <a:endParaRPr lang="en-US" sz="2100" kern="1200"/>
        </a:p>
      </dsp:txBody>
      <dsp:txXfrm>
        <a:off x="402550" y="1992"/>
        <a:ext cx="3034531" cy="1820718"/>
      </dsp:txXfrm>
    </dsp:sp>
    <dsp:sp modelId="{C432CA2E-B1E9-467A-B23E-D9EB2EFC918F}">
      <dsp:nvSpPr>
        <dsp:cNvPr id="0" name=""/>
        <dsp:cNvSpPr/>
      </dsp:nvSpPr>
      <dsp:spPr>
        <a:xfrm>
          <a:off x="3740534" y="1992"/>
          <a:ext cx="3034531" cy="182071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IE" sz="2100" kern="1200"/>
            <a:t>Owner can </a:t>
          </a:r>
          <a:r>
            <a:rPr lang="en-GB" sz="2100" kern="1200"/>
            <a:t>request a variation of the zoning of their land</a:t>
          </a:r>
          <a:endParaRPr lang="en-US" sz="2100" kern="1200"/>
        </a:p>
      </dsp:txBody>
      <dsp:txXfrm>
        <a:off x="3740534" y="1992"/>
        <a:ext cx="3034531" cy="1820718"/>
      </dsp:txXfrm>
    </dsp:sp>
    <dsp:sp modelId="{2A4F7CAB-30EB-41D0-8A60-DC3E0DDDDD35}">
      <dsp:nvSpPr>
        <dsp:cNvPr id="0" name=""/>
        <dsp:cNvSpPr/>
      </dsp:nvSpPr>
      <dsp:spPr>
        <a:xfrm>
          <a:off x="7078518" y="1992"/>
          <a:ext cx="3034531" cy="182071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LA can publish a ‘supplemental map’ by 1</a:t>
          </a:r>
          <a:r>
            <a:rPr lang="en-GB" sz="2100" kern="1200" baseline="30000"/>
            <a:t>st</a:t>
          </a:r>
          <a:r>
            <a:rPr lang="en-GB" sz="2100" kern="1200"/>
            <a:t> May 2023, where additions to the draft map have been identified</a:t>
          </a:r>
          <a:endParaRPr lang="en-US" sz="2100" kern="1200"/>
        </a:p>
      </dsp:txBody>
      <dsp:txXfrm>
        <a:off x="7078518" y="1992"/>
        <a:ext cx="3034531" cy="1820718"/>
      </dsp:txXfrm>
    </dsp:sp>
    <dsp:sp modelId="{AA8662AB-0005-473C-9A8B-A351EA1E9290}">
      <dsp:nvSpPr>
        <dsp:cNvPr id="0" name=""/>
        <dsp:cNvSpPr/>
      </dsp:nvSpPr>
      <dsp:spPr>
        <a:xfrm>
          <a:off x="402550" y="2126164"/>
          <a:ext cx="3034531" cy="182071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Further public consultation up to 1</a:t>
          </a:r>
          <a:r>
            <a:rPr lang="en-GB" sz="2100" kern="1200" baseline="30000"/>
            <a:t>st</a:t>
          </a:r>
          <a:r>
            <a:rPr lang="en-GB" sz="2100" kern="1200"/>
            <a:t> June</a:t>
          </a:r>
          <a:endParaRPr lang="en-US" sz="2100" kern="1200"/>
        </a:p>
      </dsp:txBody>
      <dsp:txXfrm>
        <a:off x="402550" y="2126164"/>
        <a:ext cx="3034531" cy="1820718"/>
      </dsp:txXfrm>
    </dsp:sp>
    <dsp:sp modelId="{9123728C-2CAF-4628-A328-FCE77AEB9D0A}">
      <dsp:nvSpPr>
        <dsp:cNvPr id="0" name=""/>
        <dsp:cNvSpPr/>
      </dsp:nvSpPr>
      <dsp:spPr>
        <a:xfrm>
          <a:off x="3740534" y="2126164"/>
          <a:ext cx="3034531" cy="1820718"/>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Owner notified of LA determination by 1</a:t>
          </a:r>
          <a:r>
            <a:rPr lang="en-GB" sz="2100" kern="1200" baseline="30000"/>
            <a:t>st</a:t>
          </a:r>
          <a:r>
            <a:rPr lang="en-GB" sz="2100" kern="1200"/>
            <a:t> August 2023</a:t>
          </a:r>
          <a:endParaRPr lang="en-US" sz="2100" kern="1200"/>
        </a:p>
      </dsp:txBody>
      <dsp:txXfrm>
        <a:off x="3740534" y="2126164"/>
        <a:ext cx="3034531" cy="1820718"/>
      </dsp:txXfrm>
    </dsp:sp>
    <dsp:sp modelId="{70EEA143-BDC1-40EC-ACAD-43CDD5DB6EF4}">
      <dsp:nvSpPr>
        <dsp:cNvPr id="0" name=""/>
        <dsp:cNvSpPr/>
      </dsp:nvSpPr>
      <dsp:spPr>
        <a:xfrm>
          <a:off x="7078518" y="2126164"/>
          <a:ext cx="3034531" cy="182071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Determination may be appealed to An Bord Pleanála</a:t>
          </a:r>
          <a:endParaRPr lang="en-US" sz="2100" kern="1200"/>
        </a:p>
      </dsp:txBody>
      <dsp:txXfrm>
        <a:off x="7078518" y="2126164"/>
        <a:ext cx="3034531" cy="182071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4EB45E63-30C5-4BD8-B8AD-4FB4967624BD}" type="datetimeFigureOut">
              <a:rPr lang="en-IE" smtClean="0"/>
              <a:t>23/09/2022</a:t>
            </a:fld>
            <a:endParaRPr lang="en-IE"/>
          </a:p>
        </p:txBody>
      </p:sp>
      <p:sp>
        <p:nvSpPr>
          <p:cNvPr id="4" name="Slide Image Placehol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D5B873D5-4DE9-4EB2-AE7D-EFB07D3A01B6}" type="slidenum">
              <a:rPr lang="en-IE" smtClean="0"/>
              <a:t>‹#›</a:t>
            </a:fld>
            <a:endParaRPr lang="en-IE"/>
          </a:p>
        </p:txBody>
      </p:sp>
    </p:spTree>
    <p:extLst>
      <p:ext uri="{BB962C8B-B14F-4D97-AF65-F5344CB8AC3E}">
        <p14:creationId xmlns:p14="http://schemas.microsoft.com/office/powerpoint/2010/main" val="1287403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Land which is suitably zoned and serviced to be on the map</a:t>
            </a:r>
          </a:p>
        </p:txBody>
      </p:sp>
      <p:sp>
        <p:nvSpPr>
          <p:cNvPr id="4" name="Slide Number Placeholder 3"/>
          <p:cNvSpPr>
            <a:spLocks noGrp="1"/>
          </p:cNvSpPr>
          <p:nvPr>
            <p:ph type="sldNum" sz="quarter" idx="5"/>
          </p:nvPr>
        </p:nvSpPr>
        <p:spPr/>
        <p:txBody>
          <a:bodyPr/>
          <a:lstStyle/>
          <a:p>
            <a:fld id="{D5B873D5-4DE9-4EB2-AE7D-EFB07D3A01B6}" type="slidenum">
              <a:rPr lang="en-IE" smtClean="0"/>
              <a:t>3</a:t>
            </a:fld>
            <a:endParaRPr lang="en-IE"/>
          </a:p>
        </p:txBody>
      </p:sp>
    </p:spTree>
    <p:extLst>
      <p:ext uri="{BB962C8B-B14F-4D97-AF65-F5344CB8AC3E}">
        <p14:creationId xmlns:p14="http://schemas.microsoft.com/office/powerpoint/2010/main" val="2640396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Land which is suitably zoned and serviced to be on the map but the above is not included in the criteria for mapping purposes</a:t>
            </a:r>
          </a:p>
        </p:txBody>
      </p:sp>
      <p:sp>
        <p:nvSpPr>
          <p:cNvPr id="4" name="Slide Number Placeholder 3"/>
          <p:cNvSpPr>
            <a:spLocks noGrp="1"/>
          </p:cNvSpPr>
          <p:nvPr>
            <p:ph type="sldNum" sz="quarter" idx="5"/>
          </p:nvPr>
        </p:nvSpPr>
        <p:spPr/>
        <p:txBody>
          <a:bodyPr/>
          <a:lstStyle/>
          <a:p>
            <a:fld id="{D5B873D5-4DE9-4EB2-AE7D-EFB07D3A01B6}" type="slidenum">
              <a:rPr lang="en-IE" smtClean="0"/>
              <a:t>4</a:t>
            </a:fld>
            <a:endParaRPr lang="en-IE"/>
          </a:p>
        </p:txBody>
      </p:sp>
    </p:spTree>
    <p:extLst>
      <p:ext uri="{BB962C8B-B14F-4D97-AF65-F5344CB8AC3E}">
        <p14:creationId xmlns:p14="http://schemas.microsoft.com/office/powerpoint/2010/main" val="1873464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Land which is suitably zoned and serviced to be on the map but the above is not included in the criteria for mapping purposes</a:t>
            </a:r>
          </a:p>
        </p:txBody>
      </p:sp>
      <p:sp>
        <p:nvSpPr>
          <p:cNvPr id="4" name="Slide Number Placeholder 3"/>
          <p:cNvSpPr>
            <a:spLocks noGrp="1"/>
          </p:cNvSpPr>
          <p:nvPr>
            <p:ph type="sldNum" sz="quarter" idx="5"/>
          </p:nvPr>
        </p:nvSpPr>
        <p:spPr/>
        <p:txBody>
          <a:bodyPr/>
          <a:lstStyle/>
          <a:p>
            <a:fld id="{D5B873D5-4DE9-4EB2-AE7D-EFB07D3A01B6}" type="slidenum">
              <a:rPr lang="en-IE" smtClean="0"/>
              <a:t>5</a:t>
            </a:fld>
            <a:endParaRPr lang="en-IE"/>
          </a:p>
        </p:txBody>
      </p:sp>
    </p:spTree>
    <p:extLst>
      <p:ext uri="{BB962C8B-B14F-4D97-AF65-F5344CB8AC3E}">
        <p14:creationId xmlns:p14="http://schemas.microsoft.com/office/powerpoint/2010/main" val="270576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 properties with curtilage over 0.4ha are not liable for the tax but must register for the RZLT with Revenue and supply certain info</a:t>
            </a:r>
            <a:endParaRPr lang="en-IE" dirty="0"/>
          </a:p>
        </p:txBody>
      </p:sp>
      <p:sp>
        <p:nvSpPr>
          <p:cNvPr id="4" name="Slide Number Placeholder 3"/>
          <p:cNvSpPr>
            <a:spLocks noGrp="1"/>
          </p:cNvSpPr>
          <p:nvPr>
            <p:ph type="sldNum" sz="quarter" idx="5"/>
          </p:nvPr>
        </p:nvSpPr>
        <p:spPr/>
        <p:txBody>
          <a:bodyPr/>
          <a:lstStyle/>
          <a:p>
            <a:fld id="{D5B873D5-4DE9-4EB2-AE7D-EFB07D3A01B6}" type="slidenum">
              <a:rPr lang="en-IE" smtClean="0"/>
              <a:t>6</a:t>
            </a:fld>
            <a:endParaRPr lang="en-IE"/>
          </a:p>
        </p:txBody>
      </p:sp>
    </p:spTree>
    <p:extLst>
      <p:ext uri="{BB962C8B-B14F-4D97-AF65-F5344CB8AC3E}">
        <p14:creationId xmlns:p14="http://schemas.microsoft.com/office/powerpoint/2010/main" val="1584995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number of exclusions from the zoned land tax, being:  existing habitable dwellings and their curtilage;  land that is used for certain infrastructure or facilities, for example utilities, transport, social or community or recreational purposes;  land where a site is designated as a derelict site and liable for the Derelict Sites Levy; and  land which is zoned for residential use but is used to provide services consistent with a residential area (such as a corner shop). </a:t>
            </a:r>
            <a:endParaRPr lang="en-IE" dirty="0"/>
          </a:p>
        </p:txBody>
      </p:sp>
      <p:sp>
        <p:nvSpPr>
          <p:cNvPr id="4" name="Slide Number Placeholder 3"/>
          <p:cNvSpPr>
            <a:spLocks noGrp="1"/>
          </p:cNvSpPr>
          <p:nvPr>
            <p:ph type="sldNum" sz="quarter" idx="5"/>
          </p:nvPr>
        </p:nvSpPr>
        <p:spPr/>
        <p:txBody>
          <a:bodyPr/>
          <a:lstStyle/>
          <a:p>
            <a:fld id="{D5B873D5-4DE9-4EB2-AE7D-EFB07D3A01B6}" type="slidenum">
              <a:rPr lang="en-IE" smtClean="0"/>
              <a:t>7</a:t>
            </a:fld>
            <a:endParaRPr lang="en-IE"/>
          </a:p>
        </p:txBody>
      </p:sp>
    </p:spTree>
    <p:extLst>
      <p:ext uri="{BB962C8B-B14F-4D97-AF65-F5344CB8AC3E}">
        <p14:creationId xmlns:p14="http://schemas.microsoft.com/office/powerpoint/2010/main" val="1503109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0D405-8F52-405C-9DE1-C15F443855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B89750E8-9722-4266-9461-E31A6F2F59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A53C6EC0-6F16-41BF-BCB2-CE226B561BF0}"/>
              </a:ext>
            </a:extLst>
          </p:cNvPr>
          <p:cNvSpPr>
            <a:spLocks noGrp="1"/>
          </p:cNvSpPr>
          <p:nvPr>
            <p:ph type="dt" sz="half" idx="10"/>
          </p:nvPr>
        </p:nvSpPr>
        <p:spPr/>
        <p:txBody>
          <a:bodyPr/>
          <a:lstStyle/>
          <a:p>
            <a:fld id="{70F38D06-E2EE-4FE0-A8A1-FF96E488BBA7}" type="datetimeFigureOut">
              <a:rPr lang="en-IE" smtClean="0"/>
              <a:t>23/09/2022</a:t>
            </a:fld>
            <a:endParaRPr lang="en-IE"/>
          </a:p>
        </p:txBody>
      </p:sp>
      <p:sp>
        <p:nvSpPr>
          <p:cNvPr id="5" name="Footer Placeholder 4">
            <a:extLst>
              <a:ext uri="{FF2B5EF4-FFF2-40B4-BE49-F238E27FC236}">
                <a16:creationId xmlns:a16="http://schemas.microsoft.com/office/drawing/2014/main" id="{9C27CB79-C3A9-4FE8-A20A-0118894C281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9798AD2-086D-4212-A74D-9D6805D38AB3}"/>
              </a:ext>
            </a:extLst>
          </p:cNvPr>
          <p:cNvSpPr>
            <a:spLocks noGrp="1"/>
          </p:cNvSpPr>
          <p:nvPr>
            <p:ph type="sldNum" sz="quarter" idx="12"/>
          </p:nvPr>
        </p:nvSpPr>
        <p:spPr/>
        <p:txBody>
          <a:bodyPr/>
          <a:lstStyle/>
          <a:p>
            <a:fld id="{9996AA80-B632-4BA9-88C1-AE7904C3DC83}" type="slidenum">
              <a:rPr lang="en-IE" smtClean="0"/>
              <a:t>‹#›</a:t>
            </a:fld>
            <a:endParaRPr lang="en-IE"/>
          </a:p>
        </p:txBody>
      </p:sp>
    </p:spTree>
    <p:extLst>
      <p:ext uri="{BB962C8B-B14F-4D97-AF65-F5344CB8AC3E}">
        <p14:creationId xmlns:p14="http://schemas.microsoft.com/office/powerpoint/2010/main" val="439763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13069-E489-44CE-ABE7-1ABD9647CC7D}"/>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33B61FA6-4985-49E9-9647-7765BD46F4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42F2989-BD87-44A2-B2C7-32DDDA9A4AB2}"/>
              </a:ext>
            </a:extLst>
          </p:cNvPr>
          <p:cNvSpPr>
            <a:spLocks noGrp="1"/>
          </p:cNvSpPr>
          <p:nvPr>
            <p:ph type="dt" sz="half" idx="10"/>
          </p:nvPr>
        </p:nvSpPr>
        <p:spPr/>
        <p:txBody>
          <a:bodyPr/>
          <a:lstStyle/>
          <a:p>
            <a:fld id="{70F38D06-E2EE-4FE0-A8A1-FF96E488BBA7}" type="datetimeFigureOut">
              <a:rPr lang="en-IE" smtClean="0"/>
              <a:t>23/09/2022</a:t>
            </a:fld>
            <a:endParaRPr lang="en-IE"/>
          </a:p>
        </p:txBody>
      </p:sp>
      <p:sp>
        <p:nvSpPr>
          <p:cNvPr id="5" name="Footer Placeholder 4">
            <a:extLst>
              <a:ext uri="{FF2B5EF4-FFF2-40B4-BE49-F238E27FC236}">
                <a16:creationId xmlns:a16="http://schemas.microsoft.com/office/drawing/2014/main" id="{E9495BA2-EC32-43F3-A04B-CAD5FDB1A081}"/>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78F50EFA-207F-4AF8-85F4-FCC254E76A2A}"/>
              </a:ext>
            </a:extLst>
          </p:cNvPr>
          <p:cNvSpPr>
            <a:spLocks noGrp="1"/>
          </p:cNvSpPr>
          <p:nvPr>
            <p:ph type="sldNum" sz="quarter" idx="12"/>
          </p:nvPr>
        </p:nvSpPr>
        <p:spPr/>
        <p:txBody>
          <a:bodyPr/>
          <a:lstStyle/>
          <a:p>
            <a:fld id="{9996AA80-B632-4BA9-88C1-AE7904C3DC83}" type="slidenum">
              <a:rPr lang="en-IE" smtClean="0"/>
              <a:t>‹#›</a:t>
            </a:fld>
            <a:endParaRPr lang="en-IE"/>
          </a:p>
        </p:txBody>
      </p:sp>
    </p:spTree>
    <p:extLst>
      <p:ext uri="{BB962C8B-B14F-4D97-AF65-F5344CB8AC3E}">
        <p14:creationId xmlns:p14="http://schemas.microsoft.com/office/powerpoint/2010/main" val="3327314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D71907-B4AD-4AA1-A5FF-9D3648699C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F08FB562-9ED6-4681-9FA6-4FD8EDBEFE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B1E982AB-04F7-47F1-BC66-1EC5DBD6BC8A}"/>
              </a:ext>
            </a:extLst>
          </p:cNvPr>
          <p:cNvSpPr>
            <a:spLocks noGrp="1"/>
          </p:cNvSpPr>
          <p:nvPr>
            <p:ph type="dt" sz="half" idx="10"/>
          </p:nvPr>
        </p:nvSpPr>
        <p:spPr/>
        <p:txBody>
          <a:bodyPr/>
          <a:lstStyle/>
          <a:p>
            <a:fld id="{70F38D06-E2EE-4FE0-A8A1-FF96E488BBA7}" type="datetimeFigureOut">
              <a:rPr lang="en-IE" smtClean="0"/>
              <a:t>23/09/2022</a:t>
            </a:fld>
            <a:endParaRPr lang="en-IE"/>
          </a:p>
        </p:txBody>
      </p:sp>
      <p:sp>
        <p:nvSpPr>
          <p:cNvPr id="5" name="Footer Placeholder 4">
            <a:extLst>
              <a:ext uri="{FF2B5EF4-FFF2-40B4-BE49-F238E27FC236}">
                <a16:creationId xmlns:a16="http://schemas.microsoft.com/office/drawing/2014/main" id="{60A980D3-A922-4A33-86FE-352CEA8C4B3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17985B6-B5B7-42B4-BD65-FEBE5838F9BE}"/>
              </a:ext>
            </a:extLst>
          </p:cNvPr>
          <p:cNvSpPr>
            <a:spLocks noGrp="1"/>
          </p:cNvSpPr>
          <p:nvPr>
            <p:ph type="sldNum" sz="quarter" idx="12"/>
          </p:nvPr>
        </p:nvSpPr>
        <p:spPr/>
        <p:txBody>
          <a:bodyPr/>
          <a:lstStyle/>
          <a:p>
            <a:fld id="{9996AA80-B632-4BA9-88C1-AE7904C3DC83}" type="slidenum">
              <a:rPr lang="en-IE" smtClean="0"/>
              <a:t>‹#›</a:t>
            </a:fld>
            <a:endParaRPr lang="en-IE"/>
          </a:p>
        </p:txBody>
      </p:sp>
    </p:spTree>
    <p:extLst>
      <p:ext uri="{BB962C8B-B14F-4D97-AF65-F5344CB8AC3E}">
        <p14:creationId xmlns:p14="http://schemas.microsoft.com/office/powerpoint/2010/main" val="3958911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062C3116-68B9-43D7-966C-A59A003224DB}" type="datetimeFigureOut">
              <a:rPr lang="en-IE" smtClean="0"/>
              <a:t>23/09/2022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EA7C441-BD30-4445-8B83-0C766F74DEB9}" type="slidenum">
              <a:rPr lang="en-IE" smtClean="0"/>
              <a:t>‹#›</a:t>
            </a:fld>
            <a:endParaRPr lang="en-IE"/>
          </a:p>
        </p:txBody>
      </p:sp>
    </p:spTree>
    <p:extLst>
      <p:ext uri="{BB962C8B-B14F-4D97-AF65-F5344CB8AC3E}">
        <p14:creationId xmlns:p14="http://schemas.microsoft.com/office/powerpoint/2010/main" val="3880922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062C3116-68B9-43D7-966C-A59A003224DB}" type="datetimeFigureOut">
              <a:rPr lang="en-IE" smtClean="0"/>
              <a:t>23/09/2022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EA7C441-BD30-4445-8B83-0C766F74DEB9}" type="slidenum">
              <a:rPr lang="en-IE" smtClean="0"/>
              <a:t>‹#›</a:t>
            </a:fld>
            <a:endParaRPr lang="en-IE"/>
          </a:p>
        </p:txBody>
      </p:sp>
    </p:spTree>
    <p:extLst>
      <p:ext uri="{BB962C8B-B14F-4D97-AF65-F5344CB8AC3E}">
        <p14:creationId xmlns:p14="http://schemas.microsoft.com/office/powerpoint/2010/main" val="414430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C3116-68B9-43D7-966C-A59A003224DB}" type="datetimeFigureOut">
              <a:rPr lang="en-IE" smtClean="0"/>
              <a:t>23/09/2022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EA7C441-BD30-4445-8B83-0C766F74DEB9}" type="slidenum">
              <a:rPr lang="en-IE" smtClean="0"/>
              <a:t>‹#›</a:t>
            </a:fld>
            <a:endParaRPr lang="en-IE"/>
          </a:p>
        </p:txBody>
      </p:sp>
    </p:spTree>
    <p:extLst>
      <p:ext uri="{BB962C8B-B14F-4D97-AF65-F5344CB8AC3E}">
        <p14:creationId xmlns:p14="http://schemas.microsoft.com/office/powerpoint/2010/main" val="1860313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062C3116-68B9-43D7-966C-A59A003224DB}" type="datetimeFigureOut">
              <a:rPr lang="en-IE" smtClean="0"/>
              <a:t>23/09/2022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8EA7C441-BD30-4445-8B83-0C766F74DEB9}" type="slidenum">
              <a:rPr lang="en-IE" smtClean="0"/>
              <a:t>‹#›</a:t>
            </a:fld>
            <a:endParaRPr lang="en-IE"/>
          </a:p>
        </p:txBody>
      </p:sp>
    </p:spTree>
    <p:extLst>
      <p:ext uri="{BB962C8B-B14F-4D97-AF65-F5344CB8AC3E}">
        <p14:creationId xmlns:p14="http://schemas.microsoft.com/office/powerpoint/2010/main" val="38088691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062C3116-68B9-43D7-966C-A59A003224DB}" type="datetimeFigureOut">
              <a:rPr lang="en-IE" smtClean="0"/>
              <a:t>23/09/2022</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8EA7C441-BD30-4445-8B83-0C766F74DEB9}" type="slidenum">
              <a:rPr lang="en-IE" smtClean="0"/>
              <a:t>‹#›</a:t>
            </a:fld>
            <a:endParaRPr lang="en-IE"/>
          </a:p>
        </p:txBody>
      </p:sp>
    </p:spTree>
    <p:extLst>
      <p:ext uri="{BB962C8B-B14F-4D97-AF65-F5344CB8AC3E}">
        <p14:creationId xmlns:p14="http://schemas.microsoft.com/office/powerpoint/2010/main" val="4284098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062C3116-68B9-43D7-966C-A59A003224DB}" type="datetimeFigureOut">
              <a:rPr lang="en-IE" smtClean="0"/>
              <a:t>23/09/2022</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8EA7C441-BD30-4445-8B83-0C766F74DEB9}" type="slidenum">
              <a:rPr lang="en-IE" smtClean="0"/>
              <a:t>‹#›</a:t>
            </a:fld>
            <a:endParaRPr lang="en-IE"/>
          </a:p>
        </p:txBody>
      </p:sp>
    </p:spTree>
    <p:extLst>
      <p:ext uri="{BB962C8B-B14F-4D97-AF65-F5344CB8AC3E}">
        <p14:creationId xmlns:p14="http://schemas.microsoft.com/office/powerpoint/2010/main" val="209608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2C3116-68B9-43D7-966C-A59A003224DB}" type="datetimeFigureOut">
              <a:rPr lang="en-IE" smtClean="0"/>
              <a:t>23/09/2022</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8EA7C441-BD30-4445-8B83-0C766F74DEB9}" type="slidenum">
              <a:rPr lang="en-IE" smtClean="0"/>
              <a:t>‹#›</a:t>
            </a:fld>
            <a:endParaRPr lang="en-IE"/>
          </a:p>
        </p:txBody>
      </p:sp>
    </p:spTree>
    <p:extLst>
      <p:ext uri="{BB962C8B-B14F-4D97-AF65-F5344CB8AC3E}">
        <p14:creationId xmlns:p14="http://schemas.microsoft.com/office/powerpoint/2010/main" val="505050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2C3116-68B9-43D7-966C-A59A003224DB}" type="datetimeFigureOut">
              <a:rPr lang="en-IE" smtClean="0"/>
              <a:t>23/09/2022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8EA7C441-BD30-4445-8B83-0C766F74DEB9}" type="slidenum">
              <a:rPr lang="en-IE" smtClean="0"/>
              <a:t>‹#›</a:t>
            </a:fld>
            <a:endParaRPr lang="en-IE"/>
          </a:p>
        </p:txBody>
      </p:sp>
    </p:spTree>
    <p:extLst>
      <p:ext uri="{BB962C8B-B14F-4D97-AF65-F5344CB8AC3E}">
        <p14:creationId xmlns:p14="http://schemas.microsoft.com/office/powerpoint/2010/main" val="2910250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881EA-90A5-485C-8DB2-FED5521FDF47}"/>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D5E0F198-8DF1-4FDF-BC57-3130D11180E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B30DAF71-7F02-45DA-9638-9325BFECE4E3}"/>
              </a:ext>
            </a:extLst>
          </p:cNvPr>
          <p:cNvSpPr>
            <a:spLocks noGrp="1"/>
          </p:cNvSpPr>
          <p:nvPr>
            <p:ph type="dt" sz="half" idx="10"/>
          </p:nvPr>
        </p:nvSpPr>
        <p:spPr/>
        <p:txBody>
          <a:bodyPr/>
          <a:lstStyle/>
          <a:p>
            <a:fld id="{70F38D06-E2EE-4FE0-A8A1-FF96E488BBA7}" type="datetimeFigureOut">
              <a:rPr lang="en-IE" smtClean="0"/>
              <a:t>23/09/2022</a:t>
            </a:fld>
            <a:endParaRPr lang="en-IE"/>
          </a:p>
        </p:txBody>
      </p:sp>
      <p:sp>
        <p:nvSpPr>
          <p:cNvPr id="5" name="Footer Placeholder 4">
            <a:extLst>
              <a:ext uri="{FF2B5EF4-FFF2-40B4-BE49-F238E27FC236}">
                <a16:creationId xmlns:a16="http://schemas.microsoft.com/office/drawing/2014/main" id="{665FC247-A52F-4943-BC63-89F4959CD7A7}"/>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EDCF7B2-04D7-4D6D-931B-53A1F07904F3}"/>
              </a:ext>
            </a:extLst>
          </p:cNvPr>
          <p:cNvSpPr>
            <a:spLocks noGrp="1"/>
          </p:cNvSpPr>
          <p:nvPr>
            <p:ph type="sldNum" sz="quarter" idx="12"/>
          </p:nvPr>
        </p:nvSpPr>
        <p:spPr/>
        <p:txBody>
          <a:bodyPr/>
          <a:lstStyle/>
          <a:p>
            <a:fld id="{9996AA80-B632-4BA9-88C1-AE7904C3DC83}" type="slidenum">
              <a:rPr lang="en-IE" smtClean="0"/>
              <a:t>‹#›</a:t>
            </a:fld>
            <a:endParaRPr lang="en-IE"/>
          </a:p>
        </p:txBody>
      </p:sp>
    </p:spTree>
    <p:extLst>
      <p:ext uri="{BB962C8B-B14F-4D97-AF65-F5344CB8AC3E}">
        <p14:creationId xmlns:p14="http://schemas.microsoft.com/office/powerpoint/2010/main" val="16906310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2C3116-68B9-43D7-966C-A59A003224DB}" type="datetimeFigureOut">
              <a:rPr lang="en-IE" smtClean="0"/>
              <a:t>23/09/2022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8EA7C441-BD30-4445-8B83-0C766F74DEB9}" type="slidenum">
              <a:rPr lang="en-IE" smtClean="0"/>
              <a:t>‹#›</a:t>
            </a:fld>
            <a:endParaRPr lang="en-IE"/>
          </a:p>
        </p:txBody>
      </p:sp>
    </p:spTree>
    <p:extLst>
      <p:ext uri="{BB962C8B-B14F-4D97-AF65-F5344CB8AC3E}">
        <p14:creationId xmlns:p14="http://schemas.microsoft.com/office/powerpoint/2010/main" val="28750218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062C3116-68B9-43D7-966C-A59A003224DB}" type="datetimeFigureOut">
              <a:rPr lang="en-IE" smtClean="0"/>
              <a:t>23/09/2022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EA7C441-BD30-4445-8B83-0C766F74DEB9}" type="slidenum">
              <a:rPr lang="en-IE" smtClean="0"/>
              <a:t>‹#›</a:t>
            </a:fld>
            <a:endParaRPr lang="en-IE"/>
          </a:p>
        </p:txBody>
      </p:sp>
    </p:spTree>
    <p:extLst>
      <p:ext uri="{BB962C8B-B14F-4D97-AF65-F5344CB8AC3E}">
        <p14:creationId xmlns:p14="http://schemas.microsoft.com/office/powerpoint/2010/main" val="999831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062C3116-68B9-43D7-966C-A59A003224DB}" type="datetimeFigureOut">
              <a:rPr lang="en-IE" smtClean="0"/>
              <a:t>23/09/2022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EA7C441-BD30-4445-8B83-0C766F74DEB9}" type="slidenum">
              <a:rPr lang="en-IE" smtClean="0"/>
              <a:t>‹#›</a:t>
            </a:fld>
            <a:endParaRPr lang="en-IE"/>
          </a:p>
        </p:txBody>
      </p:sp>
    </p:spTree>
    <p:extLst>
      <p:ext uri="{BB962C8B-B14F-4D97-AF65-F5344CB8AC3E}">
        <p14:creationId xmlns:p14="http://schemas.microsoft.com/office/powerpoint/2010/main" val="856962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2FC58-7F52-45B6-84D5-08C8CAE0BB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990210E5-A49A-4F88-99D6-091B0E15E1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884BAA-D932-473E-A20A-660D66A64860}"/>
              </a:ext>
            </a:extLst>
          </p:cNvPr>
          <p:cNvSpPr>
            <a:spLocks noGrp="1"/>
          </p:cNvSpPr>
          <p:nvPr>
            <p:ph type="dt" sz="half" idx="10"/>
          </p:nvPr>
        </p:nvSpPr>
        <p:spPr/>
        <p:txBody>
          <a:bodyPr/>
          <a:lstStyle/>
          <a:p>
            <a:fld id="{70F38D06-E2EE-4FE0-A8A1-FF96E488BBA7}" type="datetimeFigureOut">
              <a:rPr lang="en-IE" smtClean="0"/>
              <a:t>23/09/2022</a:t>
            </a:fld>
            <a:endParaRPr lang="en-IE"/>
          </a:p>
        </p:txBody>
      </p:sp>
      <p:sp>
        <p:nvSpPr>
          <p:cNvPr id="5" name="Footer Placeholder 4">
            <a:extLst>
              <a:ext uri="{FF2B5EF4-FFF2-40B4-BE49-F238E27FC236}">
                <a16:creationId xmlns:a16="http://schemas.microsoft.com/office/drawing/2014/main" id="{30DEE0FC-2CF0-47B0-B3E6-FCF7BF91C4D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1A3798E-BB59-414E-BAA5-6AB242DF430E}"/>
              </a:ext>
            </a:extLst>
          </p:cNvPr>
          <p:cNvSpPr>
            <a:spLocks noGrp="1"/>
          </p:cNvSpPr>
          <p:nvPr>
            <p:ph type="sldNum" sz="quarter" idx="12"/>
          </p:nvPr>
        </p:nvSpPr>
        <p:spPr/>
        <p:txBody>
          <a:bodyPr/>
          <a:lstStyle/>
          <a:p>
            <a:fld id="{9996AA80-B632-4BA9-88C1-AE7904C3DC83}" type="slidenum">
              <a:rPr lang="en-IE" smtClean="0"/>
              <a:t>‹#›</a:t>
            </a:fld>
            <a:endParaRPr lang="en-IE"/>
          </a:p>
        </p:txBody>
      </p:sp>
    </p:spTree>
    <p:extLst>
      <p:ext uri="{BB962C8B-B14F-4D97-AF65-F5344CB8AC3E}">
        <p14:creationId xmlns:p14="http://schemas.microsoft.com/office/powerpoint/2010/main" val="3733929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A872C-06DB-4814-8641-5C7D4DC46B4B}"/>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32DD73FC-F76D-441B-8CB9-319D29FCA9C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008D3279-F316-4A5E-9CCB-0261AF4C9F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7C81D83F-2246-4493-A351-9BC21C946B14}"/>
              </a:ext>
            </a:extLst>
          </p:cNvPr>
          <p:cNvSpPr>
            <a:spLocks noGrp="1"/>
          </p:cNvSpPr>
          <p:nvPr>
            <p:ph type="dt" sz="half" idx="10"/>
          </p:nvPr>
        </p:nvSpPr>
        <p:spPr/>
        <p:txBody>
          <a:bodyPr/>
          <a:lstStyle/>
          <a:p>
            <a:fld id="{70F38D06-E2EE-4FE0-A8A1-FF96E488BBA7}" type="datetimeFigureOut">
              <a:rPr lang="en-IE" smtClean="0"/>
              <a:t>23/09/2022</a:t>
            </a:fld>
            <a:endParaRPr lang="en-IE"/>
          </a:p>
        </p:txBody>
      </p:sp>
      <p:sp>
        <p:nvSpPr>
          <p:cNvPr id="6" name="Footer Placeholder 5">
            <a:extLst>
              <a:ext uri="{FF2B5EF4-FFF2-40B4-BE49-F238E27FC236}">
                <a16:creationId xmlns:a16="http://schemas.microsoft.com/office/drawing/2014/main" id="{98EE9B14-AC82-4745-ACAE-51152CA6220B}"/>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F2A8F763-5628-4620-BEE0-E3F22DA510DC}"/>
              </a:ext>
            </a:extLst>
          </p:cNvPr>
          <p:cNvSpPr>
            <a:spLocks noGrp="1"/>
          </p:cNvSpPr>
          <p:nvPr>
            <p:ph type="sldNum" sz="quarter" idx="12"/>
          </p:nvPr>
        </p:nvSpPr>
        <p:spPr/>
        <p:txBody>
          <a:bodyPr/>
          <a:lstStyle/>
          <a:p>
            <a:fld id="{9996AA80-B632-4BA9-88C1-AE7904C3DC83}" type="slidenum">
              <a:rPr lang="en-IE" smtClean="0"/>
              <a:t>‹#›</a:t>
            </a:fld>
            <a:endParaRPr lang="en-IE"/>
          </a:p>
        </p:txBody>
      </p:sp>
    </p:spTree>
    <p:extLst>
      <p:ext uri="{BB962C8B-B14F-4D97-AF65-F5344CB8AC3E}">
        <p14:creationId xmlns:p14="http://schemas.microsoft.com/office/powerpoint/2010/main" val="3238711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8F617-A3C7-4A79-ACF8-18732E937991}"/>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6D74F917-0CB2-4091-B4EB-AF76CB11E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DAD4C8-3F17-4508-80C8-9E88AE4C3FC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1F953D63-C5E1-480C-A474-7D1CC5436B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E7950B-1FE4-4DBE-86DA-24CE622486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7C87B060-4000-459D-B174-1C716A733CCE}"/>
              </a:ext>
            </a:extLst>
          </p:cNvPr>
          <p:cNvSpPr>
            <a:spLocks noGrp="1"/>
          </p:cNvSpPr>
          <p:nvPr>
            <p:ph type="dt" sz="half" idx="10"/>
          </p:nvPr>
        </p:nvSpPr>
        <p:spPr/>
        <p:txBody>
          <a:bodyPr/>
          <a:lstStyle/>
          <a:p>
            <a:fld id="{70F38D06-E2EE-4FE0-A8A1-FF96E488BBA7}" type="datetimeFigureOut">
              <a:rPr lang="en-IE" smtClean="0"/>
              <a:t>23/09/2022</a:t>
            </a:fld>
            <a:endParaRPr lang="en-IE"/>
          </a:p>
        </p:txBody>
      </p:sp>
      <p:sp>
        <p:nvSpPr>
          <p:cNvPr id="8" name="Footer Placeholder 7">
            <a:extLst>
              <a:ext uri="{FF2B5EF4-FFF2-40B4-BE49-F238E27FC236}">
                <a16:creationId xmlns:a16="http://schemas.microsoft.com/office/drawing/2014/main" id="{44D15CDA-60FC-48FD-BFDB-2C2E76272C05}"/>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F6568D43-227E-40D1-92B2-7FF9316E1A79}"/>
              </a:ext>
            </a:extLst>
          </p:cNvPr>
          <p:cNvSpPr>
            <a:spLocks noGrp="1"/>
          </p:cNvSpPr>
          <p:nvPr>
            <p:ph type="sldNum" sz="quarter" idx="12"/>
          </p:nvPr>
        </p:nvSpPr>
        <p:spPr/>
        <p:txBody>
          <a:bodyPr/>
          <a:lstStyle/>
          <a:p>
            <a:fld id="{9996AA80-B632-4BA9-88C1-AE7904C3DC83}" type="slidenum">
              <a:rPr lang="en-IE" smtClean="0"/>
              <a:t>‹#›</a:t>
            </a:fld>
            <a:endParaRPr lang="en-IE"/>
          </a:p>
        </p:txBody>
      </p:sp>
    </p:spTree>
    <p:extLst>
      <p:ext uri="{BB962C8B-B14F-4D97-AF65-F5344CB8AC3E}">
        <p14:creationId xmlns:p14="http://schemas.microsoft.com/office/powerpoint/2010/main" val="3367342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AEE14-AAB2-4C99-B3DA-A49406FD1438}"/>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6643A83E-5E20-4221-9ECA-87D90A0ADFEC}"/>
              </a:ext>
            </a:extLst>
          </p:cNvPr>
          <p:cNvSpPr>
            <a:spLocks noGrp="1"/>
          </p:cNvSpPr>
          <p:nvPr>
            <p:ph type="dt" sz="half" idx="10"/>
          </p:nvPr>
        </p:nvSpPr>
        <p:spPr/>
        <p:txBody>
          <a:bodyPr/>
          <a:lstStyle/>
          <a:p>
            <a:fld id="{70F38D06-E2EE-4FE0-A8A1-FF96E488BBA7}" type="datetimeFigureOut">
              <a:rPr lang="en-IE" smtClean="0"/>
              <a:t>23/09/2022</a:t>
            </a:fld>
            <a:endParaRPr lang="en-IE"/>
          </a:p>
        </p:txBody>
      </p:sp>
      <p:sp>
        <p:nvSpPr>
          <p:cNvPr id="4" name="Footer Placeholder 3">
            <a:extLst>
              <a:ext uri="{FF2B5EF4-FFF2-40B4-BE49-F238E27FC236}">
                <a16:creationId xmlns:a16="http://schemas.microsoft.com/office/drawing/2014/main" id="{70C484C9-FF7A-4C4E-B41C-8F5F8F1DC8CD}"/>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D9147FC8-CEEC-4688-A142-DF711DAF29C9}"/>
              </a:ext>
            </a:extLst>
          </p:cNvPr>
          <p:cNvSpPr>
            <a:spLocks noGrp="1"/>
          </p:cNvSpPr>
          <p:nvPr>
            <p:ph type="sldNum" sz="quarter" idx="12"/>
          </p:nvPr>
        </p:nvSpPr>
        <p:spPr/>
        <p:txBody>
          <a:bodyPr/>
          <a:lstStyle/>
          <a:p>
            <a:fld id="{9996AA80-B632-4BA9-88C1-AE7904C3DC83}" type="slidenum">
              <a:rPr lang="en-IE" smtClean="0"/>
              <a:t>‹#›</a:t>
            </a:fld>
            <a:endParaRPr lang="en-IE"/>
          </a:p>
        </p:txBody>
      </p:sp>
    </p:spTree>
    <p:extLst>
      <p:ext uri="{BB962C8B-B14F-4D97-AF65-F5344CB8AC3E}">
        <p14:creationId xmlns:p14="http://schemas.microsoft.com/office/powerpoint/2010/main" val="1675333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8CF676-9E2A-4169-A7BF-6AA405738E1C}"/>
              </a:ext>
            </a:extLst>
          </p:cNvPr>
          <p:cNvSpPr>
            <a:spLocks noGrp="1"/>
          </p:cNvSpPr>
          <p:nvPr>
            <p:ph type="dt" sz="half" idx="10"/>
          </p:nvPr>
        </p:nvSpPr>
        <p:spPr/>
        <p:txBody>
          <a:bodyPr/>
          <a:lstStyle/>
          <a:p>
            <a:fld id="{70F38D06-E2EE-4FE0-A8A1-FF96E488BBA7}" type="datetimeFigureOut">
              <a:rPr lang="en-IE" smtClean="0"/>
              <a:t>23/09/2022</a:t>
            </a:fld>
            <a:endParaRPr lang="en-IE"/>
          </a:p>
        </p:txBody>
      </p:sp>
      <p:sp>
        <p:nvSpPr>
          <p:cNvPr id="3" name="Footer Placeholder 2">
            <a:extLst>
              <a:ext uri="{FF2B5EF4-FFF2-40B4-BE49-F238E27FC236}">
                <a16:creationId xmlns:a16="http://schemas.microsoft.com/office/drawing/2014/main" id="{6F28E64F-96EE-4DDA-A9A2-5507F57B48D4}"/>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F6018161-6D92-40C0-B535-9C064CA83FC1}"/>
              </a:ext>
            </a:extLst>
          </p:cNvPr>
          <p:cNvSpPr>
            <a:spLocks noGrp="1"/>
          </p:cNvSpPr>
          <p:nvPr>
            <p:ph type="sldNum" sz="quarter" idx="12"/>
          </p:nvPr>
        </p:nvSpPr>
        <p:spPr/>
        <p:txBody>
          <a:bodyPr/>
          <a:lstStyle/>
          <a:p>
            <a:fld id="{9996AA80-B632-4BA9-88C1-AE7904C3DC83}" type="slidenum">
              <a:rPr lang="en-IE" smtClean="0"/>
              <a:t>‹#›</a:t>
            </a:fld>
            <a:endParaRPr lang="en-IE"/>
          </a:p>
        </p:txBody>
      </p:sp>
    </p:spTree>
    <p:extLst>
      <p:ext uri="{BB962C8B-B14F-4D97-AF65-F5344CB8AC3E}">
        <p14:creationId xmlns:p14="http://schemas.microsoft.com/office/powerpoint/2010/main" val="1138045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2D500-4FAC-4131-8455-3D68DE30B3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D0674F1A-508F-4F4C-91D6-C0D3512C06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F3F8646A-2C1C-4A98-8A03-619FE90D1E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BE6A8F-9A3A-40DF-9EB3-F78D48AFFFBF}"/>
              </a:ext>
            </a:extLst>
          </p:cNvPr>
          <p:cNvSpPr>
            <a:spLocks noGrp="1"/>
          </p:cNvSpPr>
          <p:nvPr>
            <p:ph type="dt" sz="half" idx="10"/>
          </p:nvPr>
        </p:nvSpPr>
        <p:spPr/>
        <p:txBody>
          <a:bodyPr/>
          <a:lstStyle/>
          <a:p>
            <a:fld id="{70F38D06-E2EE-4FE0-A8A1-FF96E488BBA7}" type="datetimeFigureOut">
              <a:rPr lang="en-IE" smtClean="0"/>
              <a:t>23/09/2022</a:t>
            </a:fld>
            <a:endParaRPr lang="en-IE"/>
          </a:p>
        </p:txBody>
      </p:sp>
      <p:sp>
        <p:nvSpPr>
          <p:cNvPr id="6" name="Footer Placeholder 5">
            <a:extLst>
              <a:ext uri="{FF2B5EF4-FFF2-40B4-BE49-F238E27FC236}">
                <a16:creationId xmlns:a16="http://schemas.microsoft.com/office/drawing/2014/main" id="{606743FA-00A9-4C70-99D0-31F6D64FA23D}"/>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DD6548C1-53BB-4997-B913-8E8549E461A7}"/>
              </a:ext>
            </a:extLst>
          </p:cNvPr>
          <p:cNvSpPr>
            <a:spLocks noGrp="1"/>
          </p:cNvSpPr>
          <p:nvPr>
            <p:ph type="sldNum" sz="quarter" idx="12"/>
          </p:nvPr>
        </p:nvSpPr>
        <p:spPr/>
        <p:txBody>
          <a:bodyPr/>
          <a:lstStyle/>
          <a:p>
            <a:fld id="{9996AA80-B632-4BA9-88C1-AE7904C3DC83}" type="slidenum">
              <a:rPr lang="en-IE" smtClean="0"/>
              <a:t>‹#›</a:t>
            </a:fld>
            <a:endParaRPr lang="en-IE"/>
          </a:p>
        </p:txBody>
      </p:sp>
    </p:spTree>
    <p:extLst>
      <p:ext uri="{BB962C8B-B14F-4D97-AF65-F5344CB8AC3E}">
        <p14:creationId xmlns:p14="http://schemas.microsoft.com/office/powerpoint/2010/main" val="2985722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634BA-2985-4C7E-B279-2E54869029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E2738FAD-311A-4724-85C2-2E02E6CD2D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69B3416C-E2BE-416D-A6FB-468722F608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2C7D99-3B88-4376-8C12-4D4651A07534}"/>
              </a:ext>
            </a:extLst>
          </p:cNvPr>
          <p:cNvSpPr>
            <a:spLocks noGrp="1"/>
          </p:cNvSpPr>
          <p:nvPr>
            <p:ph type="dt" sz="half" idx="10"/>
          </p:nvPr>
        </p:nvSpPr>
        <p:spPr/>
        <p:txBody>
          <a:bodyPr/>
          <a:lstStyle/>
          <a:p>
            <a:fld id="{70F38D06-E2EE-4FE0-A8A1-FF96E488BBA7}" type="datetimeFigureOut">
              <a:rPr lang="en-IE" smtClean="0"/>
              <a:t>23/09/2022</a:t>
            </a:fld>
            <a:endParaRPr lang="en-IE"/>
          </a:p>
        </p:txBody>
      </p:sp>
      <p:sp>
        <p:nvSpPr>
          <p:cNvPr id="6" name="Footer Placeholder 5">
            <a:extLst>
              <a:ext uri="{FF2B5EF4-FFF2-40B4-BE49-F238E27FC236}">
                <a16:creationId xmlns:a16="http://schemas.microsoft.com/office/drawing/2014/main" id="{0A90BA15-1A53-4B9F-BC2F-FA2C8C9C11C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886A2726-996A-4CA9-BE3C-79BD4CF0232A}"/>
              </a:ext>
            </a:extLst>
          </p:cNvPr>
          <p:cNvSpPr>
            <a:spLocks noGrp="1"/>
          </p:cNvSpPr>
          <p:nvPr>
            <p:ph type="sldNum" sz="quarter" idx="12"/>
          </p:nvPr>
        </p:nvSpPr>
        <p:spPr/>
        <p:txBody>
          <a:bodyPr/>
          <a:lstStyle/>
          <a:p>
            <a:fld id="{9996AA80-B632-4BA9-88C1-AE7904C3DC83}" type="slidenum">
              <a:rPr lang="en-IE" smtClean="0"/>
              <a:t>‹#›</a:t>
            </a:fld>
            <a:endParaRPr lang="en-IE"/>
          </a:p>
        </p:txBody>
      </p:sp>
    </p:spTree>
    <p:extLst>
      <p:ext uri="{BB962C8B-B14F-4D97-AF65-F5344CB8AC3E}">
        <p14:creationId xmlns:p14="http://schemas.microsoft.com/office/powerpoint/2010/main" val="598457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196DD9-65CD-4C58-9645-85504C2ADC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0B0249B3-6A63-471D-9BBE-5B2F58EFF2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5FBC100-B17A-4234-8087-6D8DFA8364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F38D06-E2EE-4FE0-A8A1-FF96E488BBA7}" type="datetimeFigureOut">
              <a:rPr lang="en-IE" smtClean="0"/>
              <a:t>23/09/2022</a:t>
            </a:fld>
            <a:endParaRPr lang="en-IE"/>
          </a:p>
        </p:txBody>
      </p:sp>
      <p:sp>
        <p:nvSpPr>
          <p:cNvPr id="5" name="Footer Placeholder 4">
            <a:extLst>
              <a:ext uri="{FF2B5EF4-FFF2-40B4-BE49-F238E27FC236}">
                <a16:creationId xmlns:a16="http://schemas.microsoft.com/office/drawing/2014/main" id="{020770F0-A14E-4D12-9806-8F2AD51086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4261482B-F30A-4531-9B87-44980B243C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96AA80-B632-4BA9-88C1-AE7904C3DC83}" type="slidenum">
              <a:rPr lang="en-IE" smtClean="0"/>
              <a:t>‹#›</a:t>
            </a:fld>
            <a:endParaRPr lang="en-IE"/>
          </a:p>
        </p:txBody>
      </p:sp>
    </p:spTree>
    <p:extLst>
      <p:ext uri="{BB962C8B-B14F-4D97-AF65-F5344CB8AC3E}">
        <p14:creationId xmlns:p14="http://schemas.microsoft.com/office/powerpoint/2010/main" val="3359223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2C3116-68B9-43D7-966C-A59A003224DB}" type="datetimeFigureOut">
              <a:rPr lang="en-IE" smtClean="0"/>
              <a:t>23/09/2022</a:t>
            </a:fld>
            <a:endParaRPr lang="en-I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A7C441-BD30-4445-8B83-0C766F74DEB9}" type="slidenum">
              <a:rPr lang="en-IE" smtClean="0"/>
              <a:t>‹#›</a:t>
            </a:fld>
            <a:endParaRPr lang="en-IE"/>
          </a:p>
        </p:txBody>
      </p:sp>
    </p:spTree>
    <p:extLst>
      <p:ext uri="{BB962C8B-B14F-4D97-AF65-F5344CB8AC3E}">
        <p14:creationId xmlns:p14="http://schemas.microsoft.com/office/powerpoint/2010/main" val="73975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7B79446-DC78-4B42-92A2-3C622C51AAB8}"/>
              </a:ext>
            </a:extLst>
          </p:cNvPr>
          <p:cNvPicPr/>
          <p:nvPr/>
        </p:nvPicPr>
        <p:blipFill>
          <a:blip r:embed="rId2" cstate="print">
            <a:alphaModFix/>
            <a:extLst>
              <a:ext uri="{28A0092B-C50C-407E-A947-70E740481C1C}">
                <a14:useLocalDpi xmlns:a14="http://schemas.microsoft.com/office/drawing/2010/main" val="0"/>
              </a:ext>
            </a:extLst>
          </a:blip>
          <a:stretch>
            <a:fillRect/>
          </a:stretch>
        </p:blipFill>
        <p:spPr>
          <a:xfrm>
            <a:off x="166941" y="5868757"/>
            <a:ext cx="3060596" cy="860616"/>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16200000" scaled="1"/>
            <a:tileRect/>
          </a:gradFill>
          <a:ln>
            <a:noFill/>
          </a:ln>
          <a:effectLst>
            <a:softEdge rad="112500"/>
          </a:effec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28628"/>
            <a:ext cx="2939143" cy="1265312"/>
          </a:xfrm>
          <a:prstGeom prst="rect">
            <a:avLst/>
          </a:prstGeom>
        </p:spPr>
      </p:pic>
      <p:sp>
        <p:nvSpPr>
          <p:cNvPr id="7" name="Subtitle 2"/>
          <p:cNvSpPr>
            <a:spLocks noGrp="1"/>
          </p:cNvSpPr>
          <p:nvPr/>
        </p:nvSpPr>
        <p:spPr>
          <a:xfrm>
            <a:off x="1357905" y="1925735"/>
            <a:ext cx="8961752" cy="977381"/>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700" kern="1200">
                <a:solidFill>
                  <a:srgbClr val="FFFFFF"/>
                </a:solidFill>
                <a:latin typeface="GT Walsheim Light"/>
                <a:ea typeface="+mn-ea"/>
                <a:cs typeface="GT Walsheim Light"/>
              </a:defRPr>
            </a:lvl1pPr>
            <a:lvl2pPr marL="457200" indent="0" algn="ctr" defTabSz="457200" rtl="0" eaLnBrk="1" latinLnBrk="0" hangingPunct="1">
              <a:spcBef>
                <a:spcPct val="20000"/>
              </a:spcBef>
              <a:buFont typeface="Arial"/>
              <a:buNone/>
              <a:defRPr sz="2700" kern="1200">
                <a:solidFill>
                  <a:schemeClr val="tx1">
                    <a:tint val="75000"/>
                  </a:schemeClr>
                </a:solidFill>
                <a:latin typeface="GT Walsheim Regular"/>
                <a:ea typeface="+mn-ea"/>
                <a:cs typeface="GT Walsheim Regular"/>
              </a:defRPr>
            </a:lvl2pPr>
            <a:lvl3pPr marL="914400" indent="0" algn="ctr" defTabSz="457200" rtl="0" eaLnBrk="1" latinLnBrk="0" hangingPunct="1">
              <a:spcBef>
                <a:spcPct val="20000"/>
              </a:spcBef>
              <a:buFont typeface="Arial"/>
              <a:buNone/>
              <a:defRPr sz="2000" kern="1200">
                <a:solidFill>
                  <a:schemeClr val="tx1">
                    <a:tint val="75000"/>
                  </a:schemeClr>
                </a:solidFill>
                <a:latin typeface="GT Walsheim Regular"/>
                <a:ea typeface="+mn-ea"/>
                <a:cs typeface="GT Walsheim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GT Walsheim Light"/>
                <a:ea typeface="+mn-ea"/>
                <a:cs typeface="GT Walsheim Light"/>
              </a:defRPr>
            </a:lvl4pPr>
            <a:lvl5pPr marL="1828800" indent="0" algn="ctr" defTabSz="457200" rtl="0" eaLnBrk="1" latinLnBrk="0" hangingPunct="1">
              <a:spcBef>
                <a:spcPct val="20000"/>
              </a:spcBef>
              <a:buFont typeface="Arial"/>
              <a:buNone/>
              <a:defRPr sz="1300" kern="1200">
                <a:solidFill>
                  <a:schemeClr val="tx1">
                    <a:tint val="75000"/>
                  </a:schemeClr>
                </a:solidFill>
                <a:latin typeface="GT Walsheim Light"/>
                <a:ea typeface="+mn-ea"/>
                <a:cs typeface="GT Walsheim Light"/>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ctr"/>
            <a:r>
              <a:rPr lang="en-IE" sz="3600" b="1" dirty="0">
                <a:solidFill>
                  <a:schemeClr val="accent2">
                    <a:lumMod val="75000"/>
                  </a:schemeClr>
                </a:solidFill>
                <a:latin typeface="Calibri" panose="020F0502020204030204" pitchFamily="34" charset="0"/>
              </a:rPr>
              <a:t>Residential Zoned Land Tax </a:t>
            </a:r>
          </a:p>
          <a:p>
            <a:pPr algn="ctr"/>
            <a:endParaRPr lang="en-IE" sz="3600" b="1" dirty="0">
              <a:solidFill>
                <a:schemeClr val="accent2">
                  <a:lumMod val="75000"/>
                </a:schemeClr>
              </a:solidFill>
              <a:latin typeface="Calibri" panose="020F0502020204030204" pitchFamily="34" charset="0"/>
            </a:endParaRPr>
          </a:p>
        </p:txBody>
      </p:sp>
      <p:sp>
        <p:nvSpPr>
          <p:cNvPr id="11" name="Subtitle 2"/>
          <p:cNvSpPr>
            <a:spLocks noGrp="1"/>
          </p:cNvSpPr>
          <p:nvPr/>
        </p:nvSpPr>
        <p:spPr>
          <a:xfrm>
            <a:off x="1357905" y="1480128"/>
            <a:ext cx="3343765" cy="651829"/>
          </a:xfrm>
          <a:prstGeom prst="rect">
            <a:avLst/>
          </a:prstGeom>
        </p:spPr>
        <p:txBody>
          <a:bodyPr vert="horz" lIns="91440" tIns="45720" rIns="91440" bIns="45720" rtlCol="0">
            <a:normAutofit/>
          </a:bodyPr>
          <a:lstStyle>
            <a:lvl1pPr marL="0" indent="0" algn="l" defTabSz="457200" rtl="0" eaLnBrk="1" latinLnBrk="0" hangingPunct="1">
              <a:spcBef>
                <a:spcPct val="20000"/>
              </a:spcBef>
              <a:buFont typeface="Arial"/>
              <a:buNone/>
              <a:defRPr sz="2700" kern="1200">
                <a:solidFill>
                  <a:srgbClr val="FFFFFF"/>
                </a:solidFill>
                <a:latin typeface="GT Walsheim Light"/>
                <a:ea typeface="+mn-ea"/>
                <a:cs typeface="GT Walsheim Light"/>
              </a:defRPr>
            </a:lvl1pPr>
            <a:lvl2pPr marL="457200" indent="0" algn="ctr" defTabSz="457200" rtl="0" eaLnBrk="1" latinLnBrk="0" hangingPunct="1">
              <a:spcBef>
                <a:spcPct val="20000"/>
              </a:spcBef>
              <a:buFont typeface="Arial"/>
              <a:buNone/>
              <a:defRPr sz="2700" kern="1200">
                <a:solidFill>
                  <a:schemeClr val="tx1">
                    <a:tint val="75000"/>
                  </a:schemeClr>
                </a:solidFill>
                <a:latin typeface="GT Walsheim Regular"/>
                <a:ea typeface="+mn-ea"/>
                <a:cs typeface="GT Walsheim Regular"/>
              </a:defRPr>
            </a:lvl2pPr>
            <a:lvl3pPr marL="914400" indent="0" algn="ctr" defTabSz="457200" rtl="0" eaLnBrk="1" latinLnBrk="0" hangingPunct="1">
              <a:spcBef>
                <a:spcPct val="20000"/>
              </a:spcBef>
              <a:buFont typeface="Arial"/>
              <a:buNone/>
              <a:defRPr sz="2000" kern="1200">
                <a:solidFill>
                  <a:schemeClr val="tx1">
                    <a:tint val="75000"/>
                  </a:schemeClr>
                </a:solidFill>
                <a:latin typeface="GT Walsheim Regular"/>
                <a:ea typeface="+mn-ea"/>
                <a:cs typeface="GT Walsheim Regular"/>
              </a:defRPr>
            </a:lvl3pPr>
            <a:lvl4pPr marL="1371600" indent="0" algn="ctr" defTabSz="457200" rtl="0" eaLnBrk="1" latinLnBrk="0" hangingPunct="1">
              <a:spcBef>
                <a:spcPct val="20000"/>
              </a:spcBef>
              <a:buFont typeface="Arial"/>
              <a:buNone/>
              <a:defRPr sz="2000" kern="1200">
                <a:solidFill>
                  <a:schemeClr val="tx1">
                    <a:tint val="75000"/>
                  </a:schemeClr>
                </a:solidFill>
                <a:latin typeface="GT Walsheim Light"/>
                <a:ea typeface="+mn-ea"/>
                <a:cs typeface="GT Walsheim Light"/>
              </a:defRPr>
            </a:lvl4pPr>
            <a:lvl5pPr marL="1828800" indent="0" algn="ctr" defTabSz="457200" rtl="0" eaLnBrk="1" latinLnBrk="0" hangingPunct="1">
              <a:spcBef>
                <a:spcPct val="20000"/>
              </a:spcBef>
              <a:buFont typeface="Arial"/>
              <a:buNone/>
              <a:defRPr sz="1300" kern="1200">
                <a:solidFill>
                  <a:schemeClr val="tx1">
                    <a:tint val="75000"/>
                  </a:schemeClr>
                </a:solidFill>
                <a:latin typeface="GT Walsheim Light"/>
                <a:ea typeface="+mn-ea"/>
                <a:cs typeface="GT Walsheim Light"/>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IE" dirty="0">
              <a:solidFill>
                <a:srgbClr val="0070C0"/>
              </a:solidFill>
              <a:latin typeface="Calibri" panose="020F0502020204030204" pitchFamily="34" charset="0"/>
            </a:endParaRPr>
          </a:p>
        </p:txBody>
      </p:sp>
      <p:sp>
        <p:nvSpPr>
          <p:cNvPr id="2" name="TextBox 1">
            <a:extLst>
              <a:ext uri="{FF2B5EF4-FFF2-40B4-BE49-F238E27FC236}">
                <a16:creationId xmlns:a16="http://schemas.microsoft.com/office/drawing/2014/main" id="{81F5F4C2-B4A1-4158-B40E-B6BC954EA93A}"/>
              </a:ext>
            </a:extLst>
          </p:cNvPr>
          <p:cNvSpPr txBox="1"/>
          <p:nvPr/>
        </p:nvSpPr>
        <p:spPr>
          <a:xfrm>
            <a:off x="3127535" y="5248143"/>
            <a:ext cx="5422491" cy="461665"/>
          </a:xfrm>
          <a:prstGeom prst="rect">
            <a:avLst/>
          </a:prstGeom>
          <a:noFill/>
        </p:spPr>
        <p:txBody>
          <a:bodyPr wrap="square" rtlCol="0">
            <a:spAutoFit/>
          </a:bodyPr>
          <a:lstStyle/>
          <a:p>
            <a:r>
              <a:rPr lang="en-IE" sz="2400" b="1" dirty="0"/>
              <a:t>LUPT Update to SPC 29</a:t>
            </a:r>
            <a:r>
              <a:rPr lang="en-IE" sz="2400" b="1" baseline="30000" dirty="0"/>
              <a:t>th</a:t>
            </a:r>
            <a:r>
              <a:rPr lang="en-IE" sz="2400" b="1" dirty="0"/>
              <a:t> September 2022</a:t>
            </a:r>
          </a:p>
        </p:txBody>
      </p:sp>
      <p:pic>
        <p:nvPicPr>
          <p:cNvPr id="5" name="Picture 4">
            <a:extLst>
              <a:ext uri="{FF2B5EF4-FFF2-40B4-BE49-F238E27FC236}">
                <a16:creationId xmlns:a16="http://schemas.microsoft.com/office/drawing/2014/main" id="{CA720316-986A-4037-8C49-D25186B22B5B}"/>
              </a:ext>
            </a:extLst>
          </p:cNvPr>
          <p:cNvPicPr>
            <a:picLocks noChangeAspect="1"/>
          </p:cNvPicPr>
          <p:nvPr/>
        </p:nvPicPr>
        <p:blipFill>
          <a:blip r:embed="rId4"/>
          <a:stretch>
            <a:fillRect/>
          </a:stretch>
        </p:blipFill>
        <p:spPr>
          <a:xfrm>
            <a:off x="4493587" y="2866995"/>
            <a:ext cx="2215220" cy="2031575"/>
          </a:xfrm>
          <a:prstGeom prst="rect">
            <a:avLst/>
          </a:prstGeom>
        </p:spPr>
      </p:pic>
    </p:spTree>
    <p:extLst>
      <p:ext uri="{BB962C8B-B14F-4D97-AF65-F5344CB8AC3E}">
        <p14:creationId xmlns:p14="http://schemas.microsoft.com/office/powerpoint/2010/main" val="1568532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C0E624-EB0F-4A3D-A80E-2B6B3A2E53D5}"/>
              </a:ext>
            </a:extLst>
          </p:cNvPr>
          <p:cNvSpPr txBox="1"/>
          <p:nvPr/>
        </p:nvSpPr>
        <p:spPr>
          <a:xfrm>
            <a:off x="4965430" y="629268"/>
            <a:ext cx="6586491" cy="1286160"/>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4100">
                <a:latin typeface="+mj-lt"/>
                <a:ea typeface="+mj-ea"/>
                <a:cs typeface="+mj-cs"/>
              </a:rPr>
              <a:t>What is the Residential Zoned Land Tax?</a:t>
            </a:r>
          </a:p>
        </p:txBody>
      </p:sp>
      <p:sp>
        <p:nvSpPr>
          <p:cNvPr id="7" name="TextBox 13"/>
          <p:cNvSpPr txBox="1"/>
          <p:nvPr/>
        </p:nvSpPr>
        <p:spPr>
          <a:xfrm>
            <a:off x="4965431" y="2438400"/>
            <a:ext cx="6586489" cy="3785419"/>
          </a:xfrm>
          <a:prstGeom prst="rect">
            <a:avLst/>
          </a:prstGeom>
        </p:spPr>
        <p:txBody>
          <a:bodyPr vert="horz" lIns="91440" tIns="45720" rIns="91440" bIns="45720" rtlCol="0" anchorCtr="0">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228600" defTabSz="914400" fontAlgn="auto">
              <a:lnSpc>
                <a:spcPct val="90000"/>
              </a:lnSpc>
              <a:spcBef>
                <a:spcPct val="0"/>
              </a:spcBef>
              <a:spcAft>
                <a:spcPts val="0"/>
              </a:spcAft>
              <a:buClrTx/>
              <a:buSzTx/>
              <a:buFont typeface="Arial" panose="020B0604020202020204" pitchFamily="34" charset="0"/>
              <a:buChar char="•"/>
              <a:tabLst/>
              <a:defRPr/>
            </a:pPr>
            <a:endParaRPr kumimoji="0" lang="en-US" sz="2000" b="1" i="0" u="none" strike="noStrike" cap="none" spc="0" normalizeH="0" baseline="0" noProof="0">
              <a:ln>
                <a:noFill/>
              </a:ln>
              <a:effectLst/>
              <a:uLnTx/>
              <a:uFillTx/>
            </a:endParaRPr>
          </a:p>
          <a:p>
            <a:pPr marL="0" marR="0" lvl="0" indent="-228600" defTabSz="914400" fontAlgn="auto">
              <a:lnSpc>
                <a:spcPct val="90000"/>
              </a:lnSpc>
              <a:spcBef>
                <a:spcPct val="0"/>
              </a:spcBef>
              <a:spcAft>
                <a:spcPts val="0"/>
              </a:spcAft>
              <a:buClrTx/>
              <a:buSzTx/>
              <a:buFont typeface="Arial" panose="020B0604020202020204" pitchFamily="34" charset="0"/>
              <a:buChar char="•"/>
              <a:tabLst/>
              <a:defRPr/>
            </a:pPr>
            <a:endParaRPr lang="en-US" sz="2000" b="1"/>
          </a:p>
          <a:p>
            <a:pPr marL="342900" marR="0" lvl="1" indent="-228600" defTabSz="914400" fontAlgn="t">
              <a:lnSpc>
                <a:spcPct val="90000"/>
              </a:lnSpc>
              <a:spcBef>
                <a:spcPts val="1200"/>
              </a:spcBef>
              <a:spcAft>
                <a:spcPts val="0"/>
              </a:spcAft>
              <a:buClrTx/>
              <a:buSzTx/>
              <a:buFont typeface="Arial" panose="020B0604020202020204" pitchFamily="34" charset="0"/>
              <a:buChar char="•"/>
              <a:tabLst/>
              <a:defRPr/>
            </a:pPr>
            <a:r>
              <a:rPr lang="en-US" sz="2000"/>
              <a:t>Introduced under the </a:t>
            </a:r>
            <a:r>
              <a:rPr lang="en-US" sz="2000" b="1"/>
              <a:t>Finance Act 2021 </a:t>
            </a:r>
            <a:r>
              <a:rPr lang="en-US" sz="2000"/>
              <a:t>in December of that year</a:t>
            </a:r>
          </a:p>
          <a:p>
            <a:pPr marL="342900" marR="0" lvl="1" indent="-228600" defTabSz="914400" fontAlgn="t">
              <a:lnSpc>
                <a:spcPct val="90000"/>
              </a:lnSpc>
              <a:spcBef>
                <a:spcPts val="1200"/>
              </a:spcBef>
              <a:spcAft>
                <a:spcPts val="0"/>
              </a:spcAft>
              <a:buClrTx/>
              <a:buSzTx/>
              <a:buFont typeface="Arial" panose="020B0604020202020204" pitchFamily="34" charset="0"/>
              <a:buChar char="•"/>
              <a:tabLst/>
              <a:defRPr/>
            </a:pPr>
            <a:r>
              <a:rPr lang="en-US" sz="2000"/>
              <a:t>By 2023, it will replace the Vacant Site Levy</a:t>
            </a:r>
          </a:p>
          <a:p>
            <a:pPr marL="342900" marR="0" lvl="1" indent="-228600" defTabSz="914400" fontAlgn="t">
              <a:lnSpc>
                <a:spcPct val="90000"/>
              </a:lnSpc>
              <a:spcBef>
                <a:spcPts val="1200"/>
              </a:spcBef>
              <a:spcAft>
                <a:spcPts val="0"/>
              </a:spcAft>
              <a:buClrTx/>
              <a:buSzTx/>
              <a:buFont typeface="Arial" panose="020B0604020202020204" pitchFamily="34" charset="0"/>
              <a:buChar char="•"/>
              <a:tabLst/>
              <a:defRPr/>
            </a:pPr>
            <a:r>
              <a:rPr lang="en-US" sz="2000"/>
              <a:t>Tax will be collected by Revenue</a:t>
            </a:r>
          </a:p>
          <a:p>
            <a:pPr marL="342900" marR="0" lvl="1" indent="-228600" defTabSz="914400" fontAlgn="t">
              <a:lnSpc>
                <a:spcPct val="90000"/>
              </a:lnSpc>
              <a:spcBef>
                <a:spcPct val="0"/>
              </a:spcBef>
              <a:spcAft>
                <a:spcPts val="0"/>
              </a:spcAft>
              <a:buClrTx/>
              <a:buSzTx/>
              <a:buFont typeface="Arial" panose="020B0604020202020204" pitchFamily="34" charset="0"/>
              <a:buChar char="•"/>
              <a:tabLst/>
              <a:defRPr/>
            </a:pPr>
            <a:endParaRPr lang="en-US" sz="2000"/>
          </a:p>
        </p:txBody>
      </p:sp>
      <p:pic>
        <p:nvPicPr>
          <p:cNvPr id="4" name="Picture 3">
            <a:extLst>
              <a:ext uri="{FF2B5EF4-FFF2-40B4-BE49-F238E27FC236}">
                <a16:creationId xmlns:a16="http://schemas.microsoft.com/office/drawing/2014/main" id="{184FC0E1-4B96-4364-092F-977E076F4A86}"/>
              </a:ext>
            </a:extLst>
          </p:cNvPr>
          <p:cNvPicPr>
            <a:picLocks noChangeAspect="1"/>
          </p:cNvPicPr>
          <p:nvPr/>
        </p:nvPicPr>
        <p:blipFill rotWithShape="1">
          <a:blip r:embed="rId2"/>
          <a:srcRect l="5463"/>
          <a:stretch/>
        </p:blipFill>
        <p:spPr>
          <a:xfrm>
            <a:off x="20" y="10"/>
            <a:ext cx="4635571" cy="6857990"/>
          </a:xfrm>
          <a:prstGeom prst="rect">
            <a:avLst/>
          </a:prstGeom>
          <a:effectLst/>
        </p:spPr>
      </p:pic>
      <p:cxnSp>
        <p:nvCxnSpPr>
          <p:cNvPr id="26" name="Straight Connector 25">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428EE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8853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Freeform: Shape 43">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E7C0E624-EB0F-4A3D-A80E-2B6B3A2E53D5}"/>
              </a:ext>
            </a:extLst>
          </p:cNvPr>
          <p:cNvSpPr txBox="1"/>
          <p:nvPr/>
        </p:nvSpPr>
        <p:spPr>
          <a:xfrm>
            <a:off x="863029" y="1012004"/>
            <a:ext cx="3416158" cy="4795408"/>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b="1" kern="1200">
                <a:solidFill>
                  <a:srgbClr val="FFFFFF"/>
                </a:solidFill>
                <a:latin typeface="+mj-lt"/>
                <a:ea typeface="+mj-ea"/>
                <a:cs typeface="+mj-cs"/>
              </a:rPr>
              <a:t>Mapping the Residential Zoned Land Tax</a:t>
            </a:r>
          </a:p>
        </p:txBody>
      </p:sp>
      <p:graphicFrame>
        <p:nvGraphicFramePr>
          <p:cNvPr id="40" name="TextBox 4">
            <a:extLst>
              <a:ext uri="{FF2B5EF4-FFF2-40B4-BE49-F238E27FC236}">
                <a16:creationId xmlns:a16="http://schemas.microsoft.com/office/drawing/2014/main" id="{A3E78990-0E9B-6AB0-3B94-D79669965963}"/>
              </a:ext>
            </a:extLst>
          </p:cNvPr>
          <p:cNvGraphicFramePr/>
          <p:nvPr>
            <p:extLst>
              <p:ext uri="{D42A27DB-BD31-4B8C-83A1-F6EECF244321}">
                <p14:modId xmlns:p14="http://schemas.microsoft.com/office/powerpoint/2010/main" val="4002243588"/>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99643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5" name="Rectangle 44">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Freeform: Shape 5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5" name="Rectangle 5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7C0E624-EB0F-4A3D-A80E-2B6B3A2E53D5}"/>
              </a:ext>
            </a:extLst>
          </p:cNvPr>
          <p:cNvSpPr txBox="1"/>
          <p:nvPr/>
        </p:nvSpPr>
        <p:spPr>
          <a:xfrm>
            <a:off x="466722" y="586855"/>
            <a:ext cx="3201366" cy="3387497"/>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b="1" kern="1200">
                <a:solidFill>
                  <a:srgbClr val="FFFFFF"/>
                </a:solidFill>
                <a:latin typeface="+mj-lt"/>
                <a:ea typeface="+mj-ea"/>
                <a:cs typeface="+mj-cs"/>
              </a:rPr>
              <a:t>Exclusions from the Map</a:t>
            </a:r>
          </a:p>
        </p:txBody>
      </p:sp>
      <p:sp>
        <p:nvSpPr>
          <p:cNvPr id="4" name="TextBox 3">
            <a:extLst>
              <a:ext uri="{FF2B5EF4-FFF2-40B4-BE49-F238E27FC236}">
                <a16:creationId xmlns:a16="http://schemas.microsoft.com/office/drawing/2014/main" id="{AE925919-2A3A-2A6D-A116-510806C6216A}"/>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marL="285750" indent="-228600">
              <a:lnSpc>
                <a:spcPct val="90000"/>
              </a:lnSpc>
              <a:spcAft>
                <a:spcPts val="600"/>
              </a:spcAft>
              <a:buFont typeface="Arial" panose="020B0604020202020204" pitchFamily="34" charset="0"/>
              <a:buChar char="•"/>
            </a:pPr>
            <a:r>
              <a:rPr lang="en-US" sz="2000" dirty="0"/>
              <a:t>Required for or integral to or occupied by: </a:t>
            </a:r>
          </a:p>
          <a:p>
            <a:pPr marL="57150">
              <a:lnSpc>
                <a:spcPct val="90000"/>
              </a:lnSpc>
              <a:spcAft>
                <a:spcPts val="600"/>
              </a:spcAft>
            </a:pPr>
            <a:r>
              <a:rPr lang="en-US" sz="2000" dirty="0"/>
              <a:t>S</a:t>
            </a:r>
            <a:r>
              <a:rPr lang="en-US" sz="2000" b="0" i="0" u="none" strike="noStrike" baseline="0" dirty="0"/>
              <a:t>ocial, community or governmental infrastructure and facilities, including:</a:t>
            </a:r>
          </a:p>
          <a:p>
            <a:pPr marL="914400" lvl="1" indent="-228600">
              <a:lnSpc>
                <a:spcPct val="90000"/>
              </a:lnSpc>
              <a:spcAft>
                <a:spcPts val="600"/>
              </a:spcAft>
              <a:buFont typeface="Arial" panose="020B0604020202020204" pitchFamily="34" charset="0"/>
              <a:buChar char="•"/>
            </a:pPr>
            <a:r>
              <a:rPr lang="en-US" sz="2000" b="0" i="0" u="none" strike="noStrike" baseline="0" dirty="0"/>
              <a:t>infrastructure and facilities used for the purposes of public administration or the provision of education or healthcare,</a:t>
            </a:r>
          </a:p>
          <a:p>
            <a:pPr marL="914400" lvl="1" indent="-228600">
              <a:lnSpc>
                <a:spcPct val="90000"/>
              </a:lnSpc>
              <a:spcAft>
                <a:spcPts val="600"/>
              </a:spcAft>
              <a:buFont typeface="Arial" panose="020B0604020202020204" pitchFamily="34" charset="0"/>
              <a:buChar char="•"/>
            </a:pPr>
            <a:r>
              <a:rPr lang="en-US" sz="2000" b="0" i="0" u="none" strike="noStrike" baseline="0" dirty="0"/>
              <a:t>transport facilities and infrastructure,</a:t>
            </a:r>
          </a:p>
          <a:p>
            <a:pPr marL="914400" lvl="1" indent="-228600">
              <a:lnSpc>
                <a:spcPct val="90000"/>
              </a:lnSpc>
              <a:spcAft>
                <a:spcPts val="600"/>
              </a:spcAft>
              <a:buFont typeface="Arial" panose="020B0604020202020204" pitchFamily="34" charset="0"/>
              <a:buChar char="•"/>
            </a:pPr>
            <a:r>
              <a:rPr lang="en-US" sz="2000" b="0" i="0" u="none" strike="noStrike" baseline="0" dirty="0"/>
              <a:t>energy infrastructure and facilities,</a:t>
            </a:r>
          </a:p>
          <a:p>
            <a:pPr marL="914400" lvl="1" indent="-228600">
              <a:lnSpc>
                <a:spcPct val="90000"/>
              </a:lnSpc>
              <a:spcAft>
                <a:spcPts val="600"/>
              </a:spcAft>
              <a:buFont typeface="Arial" panose="020B0604020202020204" pitchFamily="34" charset="0"/>
              <a:buChar char="•"/>
            </a:pPr>
            <a:r>
              <a:rPr lang="en-US" sz="2000" b="0" i="0" u="none" strike="noStrike" baseline="0" dirty="0"/>
              <a:t>telecommunications infrastructure and facilities,</a:t>
            </a:r>
          </a:p>
          <a:p>
            <a:pPr marL="914400" lvl="1" indent="-228600">
              <a:lnSpc>
                <a:spcPct val="90000"/>
              </a:lnSpc>
              <a:spcAft>
                <a:spcPts val="600"/>
              </a:spcAft>
              <a:buFont typeface="Arial" panose="020B0604020202020204" pitchFamily="34" charset="0"/>
              <a:buChar char="•"/>
            </a:pPr>
            <a:r>
              <a:rPr lang="en-US" sz="2000" b="0" i="0" u="none" strike="noStrike" baseline="0" dirty="0"/>
              <a:t>water and wastewater infrastructure and facilities,</a:t>
            </a:r>
          </a:p>
          <a:p>
            <a:pPr marL="914400" lvl="1" indent="-228600">
              <a:lnSpc>
                <a:spcPct val="90000"/>
              </a:lnSpc>
              <a:spcAft>
                <a:spcPts val="600"/>
              </a:spcAft>
              <a:buFont typeface="Arial" panose="020B0604020202020204" pitchFamily="34" charset="0"/>
              <a:buChar char="•"/>
            </a:pPr>
            <a:r>
              <a:rPr lang="en-US" sz="2000" b="0" i="0" u="none" strike="noStrike" baseline="0" dirty="0"/>
              <a:t>waste management and disposal infrastructure, or</a:t>
            </a:r>
          </a:p>
          <a:p>
            <a:pPr marL="914400" lvl="1" indent="-228600">
              <a:lnSpc>
                <a:spcPct val="90000"/>
              </a:lnSpc>
              <a:spcAft>
                <a:spcPts val="600"/>
              </a:spcAft>
              <a:buFont typeface="Arial" panose="020B0604020202020204" pitchFamily="34" charset="0"/>
              <a:buChar char="•"/>
            </a:pPr>
            <a:r>
              <a:rPr lang="en-US" sz="2000" b="0" i="0" u="none" strike="noStrike" baseline="0" dirty="0"/>
              <a:t>recreational infrastructure, including sports facilities and playgrounds</a:t>
            </a:r>
          </a:p>
        </p:txBody>
      </p:sp>
    </p:spTree>
    <p:extLst>
      <p:ext uri="{BB962C8B-B14F-4D97-AF65-F5344CB8AC3E}">
        <p14:creationId xmlns:p14="http://schemas.microsoft.com/office/powerpoint/2010/main" val="4155501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5" name="Rectangle 44">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Freeform: Shape 5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5" name="Rectangle 5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7C0E624-EB0F-4A3D-A80E-2B6B3A2E53D5}"/>
              </a:ext>
            </a:extLst>
          </p:cNvPr>
          <p:cNvSpPr txBox="1"/>
          <p:nvPr/>
        </p:nvSpPr>
        <p:spPr>
          <a:xfrm>
            <a:off x="466722" y="586855"/>
            <a:ext cx="3201366" cy="3387497"/>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b="1" kern="1200">
                <a:solidFill>
                  <a:srgbClr val="FFFFFF"/>
                </a:solidFill>
                <a:latin typeface="+mj-lt"/>
                <a:ea typeface="+mj-ea"/>
                <a:cs typeface="+mj-cs"/>
              </a:rPr>
              <a:t>Exclusions from the Map</a:t>
            </a:r>
          </a:p>
        </p:txBody>
      </p:sp>
      <p:sp>
        <p:nvSpPr>
          <p:cNvPr id="4" name="TextBox 3">
            <a:extLst>
              <a:ext uri="{FF2B5EF4-FFF2-40B4-BE49-F238E27FC236}">
                <a16:creationId xmlns:a16="http://schemas.microsoft.com/office/drawing/2014/main" id="{AE925919-2A3A-2A6D-A116-510806C6216A}"/>
              </a:ext>
            </a:extLst>
          </p:cNvPr>
          <p:cNvSpPr txBox="1"/>
          <p:nvPr/>
        </p:nvSpPr>
        <p:spPr>
          <a:xfrm>
            <a:off x="4810259" y="649480"/>
            <a:ext cx="6555347" cy="5546047"/>
          </a:xfrm>
          <a:prstGeom prst="rect">
            <a:avLst/>
          </a:prstGeom>
        </p:spPr>
        <p:txBody>
          <a:bodyPr vert="horz" lIns="91440" tIns="45720" rIns="91440" bIns="45720" rtlCol="0" anchor="ctr">
            <a:normAutofit/>
          </a:bodyPr>
          <a:lstStyle/>
          <a:p>
            <a:pPr marL="285750" indent="-228600">
              <a:lnSpc>
                <a:spcPct val="90000"/>
              </a:lnSpc>
              <a:spcAft>
                <a:spcPts val="600"/>
              </a:spcAft>
              <a:buFont typeface="Arial" panose="020B0604020202020204" pitchFamily="34" charset="0"/>
              <a:buChar char="•"/>
            </a:pPr>
            <a:r>
              <a:rPr lang="en-US" sz="2000"/>
              <a:t>Contaminated land</a:t>
            </a:r>
          </a:p>
          <a:p>
            <a:pPr marL="285750" indent="-228600">
              <a:lnSpc>
                <a:spcPct val="90000"/>
              </a:lnSpc>
              <a:spcAft>
                <a:spcPts val="600"/>
              </a:spcAft>
              <a:buFont typeface="Arial" panose="020B0604020202020204" pitchFamily="34" charset="0"/>
              <a:buChar char="•"/>
            </a:pPr>
            <a:r>
              <a:rPr lang="en-US" sz="2000"/>
              <a:t>Statutory designation which precludes development</a:t>
            </a:r>
          </a:p>
          <a:p>
            <a:pPr marL="285750" indent="-228600">
              <a:lnSpc>
                <a:spcPct val="90000"/>
              </a:lnSpc>
              <a:spcAft>
                <a:spcPts val="600"/>
              </a:spcAft>
              <a:buFont typeface="Arial" panose="020B0604020202020204" pitchFamily="34" charset="0"/>
              <a:buChar char="•"/>
            </a:pPr>
            <a:r>
              <a:rPr lang="en-US" sz="2000"/>
              <a:t>Archaeology</a:t>
            </a:r>
          </a:p>
          <a:p>
            <a:pPr marL="285750" indent="-228600">
              <a:lnSpc>
                <a:spcPct val="90000"/>
              </a:lnSpc>
              <a:spcAft>
                <a:spcPts val="600"/>
              </a:spcAft>
              <a:buFont typeface="Arial" panose="020B0604020202020204" pitchFamily="34" charset="0"/>
              <a:buChar char="•"/>
            </a:pPr>
            <a:r>
              <a:rPr lang="en-US" sz="2000"/>
              <a:t>Derelict Site</a:t>
            </a:r>
          </a:p>
          <a:p>
            <a:pPr marL="285750" indent="-228600">
              <a:lnSpc>
                <a:spcPct val="90000"/>
              </a:lnSpc>
              <a:spcAft>
                <a:spcPts val="600"/>
              </a:spcAft>
              <a:buFont typeface="Arial" panose="020B0604020202020204" pitchFamily="34" charset="0"/>
              <a:buChar char="•"/>
            </a:pPr>
            <a:r>
              <a:rPr lang="en-US" sz="2000" b="0" i="0" u="none" strike="noStrike" baseline="0"/>
              <a:t>Zoned residential, is in use as premises, in which a trade or profession is being carried on, that is liable to commercial rates, that it is reasonable to consider is being used to provides services to residents of adjacent residential areas</a:t>
            </a:r>
          </a:p>
          <a:p>
            <a:pPr marL="285750" indent="-228600">
              <a:lnSpc>
                <a:spcPct val="90000"/>
              </a:lnSpc>
              <a:spcAft>
                <a:spcPts val="600"/>
              </a:spcAft>
              <a:buFont typeface="Arial" panose="020B0604020202020204" pitchFamily="34" charset="0"/>
              <a:buChar char="•"/>
            </a:pPr>
            <a:r>
              <a:rPr lang="en-US" sz="2000"/>
              <a:t>Mixed use zoned land except where the land is ‘vacant or idle’</a:t>
            </a:r>
          </a:p>
        </p:txBody>
      </p:sp>
      <p:sp>
        <p:nvSpPr>
          <p:cNvPr id="7" name="TextBox 13"/>
          <p:cNvSpPr txBox="1"/>
          <p:nvPr/>
        </p:nvSpPr>
        <p:spPr>
          <a:xfrm>
            <a:off x="1251678" y="1763487"/>
            <a:ext cx="4363595" cy="4963884"/>
          </a:xfrm>
          <a:prstGeom prst="rect">
            <a:avLst/>
          </a:prstGeom>
        </p:spPr>
        <p:txBody>
          <a:bodyPr vert="horz" lIns="91440" tIns="45720" rIns="91440" bIns="45720" rtlCol="0" anchorCtr="0">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71450" marR="0" lvl="0" indent="-228600" defTabSz="914400" fontAlgn="auto">
              <a:lnSpc>
                <a:spcPct val="90000"/>
              </a:lnSpc>
              <a:spcBef>
                <a:spcPct val="0"/>
              </a:spcBef>
              <a:spcAft>
                <a:spcPts val="0"/>
              </a:spcAft>
              <a:buClrTx/>
              <a:buSzTx/>
              <a:buFont typeface="Arial" panose="020B0604020202020204" pitchFamily="34" charset="0"/>
              <a:buChar char="•"/>
              <a:tabLst/>
              <a:defRPr/>
            </a:pPr>
            <a:endParaRPr kumimoji="0" lang="en-US" sz="1700" b="1" i="0" u="none" strike="noStrike" cap="none" spc="0" normalizeH="0" baseline="0" noProof="0" dirty="0">
              <a:ln>
                <a:noFill/>
              </a:ln>
              <a:solidFill>
                <a:schemeClr val="tx1">
                  <a:alpha val="60000"/>
                </a:schemeClr>
              </a:solidFill>
              <a:effectLst/>
              <a:uLnTx/>
              <a:uFillTx/>
            </a:endParaRPr>
          </a:p>
        </p:txBody>
      </p:sp>
    </p:spTree>
    <p:extLst>
      <p:ext uri="{BB962C8B-B14F-4D97-AF65-F5344CB8AC3E}">
        <p14:creationId xmlns:p14="http://schemas.microsoft.com/office/powerpoint/2010/main" val="1401510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Freeform: Shape 5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5" name="Rectangle 5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7C0E624-EB0F-4A3D-A80E-2B6B3A2E53D5}"/>
              </a:ext>
            </a:extLst>
          </p:cNvPr>
          <p:cNvSpPr txBox="1"/>
          <p:nvPr/>
        </p:nvSpPr>
        <p:spPr>
          <a:xfrm>
            <a:off x="466722" y="586855"/>
            <a:ext cx="3201366" cy="3387497"/>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b="1" kern="1200">
                <a:solidFill>
                  <a:srgbClr val="FFFFFF"/>
                </a:solidFill>
                <a:latin typeface="+mj-lt"/>
                <a:ea typeface="+mj-ea"/>
                <a:cs typeface="+mj-cs"/>
              </a:rPr>
              <a:t>On the Map / In Scope but </a:t>
            </a:r>
            <a:r>
              <a:rPr lang="en-US" sz="4000" b="1" u="sng" kern="1200">
                <a:solidFill>
                  <a:srgbClr val="FFFFFF"/>
                </a:solidFill>
                <a:latin typeface="+mj-lt"/>
                <a:ea typeface="+mj-ea"/>
                <a:cs typeface="+mj-cs"/>
              </a:rPr>
              <a:t>not liable </a:t>
            </a:r>
            <a:r>
              <a:rPr lang="en-US" sz="4000" b="1" kern="1200">
                <a:solidFill>
                  <a:srgbClr val="FFFFFF"/>
                </a:solidFill>
                <a:latin typeface="+mj-lt"/>
                <a:ea typeface="+mj-ea"/>
                <a:cs typeface="+mj-cs"/>
              </a:rPr>
              <a:t>for the Tax</a:t>
            </a:r>
          </a:p>
        </p:txBody>
      </p:sp>
      <p:sp>
        <p:nvSpPr>
          <p:cNvPr id="7" name="TextBox 13"/>
          <p:cNvSpPr txBox="1"/>
          <p:nvPr/>
        </p:nvSpPr>
        <p:spPr>
          <a:xfrm>
            <a:off x="5257620" y="1088573"/>
            <a:ext cx="8130186" cy="4963884"/>
          </a:xfrm>
          <a:prstGeom prst="rect">
            <a:avLst/>
          </a:prstGeom>
        </p:spPr>
        <p:txBody>
          <a:bodyPr vert="horz" lIns="91440" tIns="45720" rIns="91440" bIns="45720" rtlCol="0" anchorCtr="0">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71450" marR="0" lvl="0" indent="-228600" defTabSz="914400" fontAlgn="auto">
              <a:lnSpc>
                <a:spcPct val="90000"/>
              </a:lnSpc>
              <a:spcBef>
                <a:spcPct val="0"/>
              </a:spcBef>
              <a:spcAft>
                <a:spcPts val="600"/>
              </a:spcAft>
              <a:buClrTx/>
              <a:buSzTx/>
              <a:buFont typeface="Arial" panose="020B0604020202020204" pitchFamily="34" charset="0"/>
              <a:buChar char="•"/>
              <a:tabLst/>
              <a:defRPr/>
            </a:pPr>
            <a:endParaRPr kumimoji="0" lang="en-US" sz="1700" b="1" i="0" u="none" strike="noStrike" cap="none" spc="0" normalizeH="0" baseline="0" noProof="0" dirty="0">
              <a:ln>
                <a:noFill/>
              </a:ln>
              <a:solidFill>
                <a:schemeClr val="tx1">
                  <a:alpha val="60000"/>
                </a:schemeClr>
              </a:solidFill>
              <a:effectLst/>
              <a:uLnTx/>
              <a:uFillTx/>
            </a:endParaRPr>
          </a:p>
          <a:p>
            <a:pPr marR="0" lvl="0" defTabSz="914400" fontAlgn="auto">
              <a:lnSpc>
                <a:spcPct val="90000"/>
              </a:lnSpc>
              <a:spcBef>
                <a:spcPct val="0"/>
              </a:spcBef>
              <a:spcAft>
                <a:spcPts val="600"/>
              </a:spcAft>
              <a:buClrTx/>
              <a:buSzTx/>
              <a:tabLst/>
              <a:defRPr/>
            </a:pPr>
            <a:r>
              <a:rPr lang="en-US" sz="2400" b="1" dirty="0">
                <a:solidFill>
                  <a:schemeClr val="tx1">
                    <a:lumMod val="95000"/>
                    <a:lumOff val="5000"/>
                    <a:alpha val="95000"/>
                  </a:schemeClr>
                </a:solidFill>
              </a:rPr>
              <a:t>        Not Liable: Residential Property</a:t>
            </a:r>
          </a:p>
        </p:txBody>
      </p:sp>
      <p:graphicFrame>
        <p:nvGraphicFramePr>
          <p:cNvPr id="40" name="TextBox 7">
            <a:extLst>
              <a:ext uri="{FF2B5EF4-FFF2-40B4-BE49-F238E27FC236}">
                <a16:creationId xmlns:a16="http://schemas.microsoft.com/office/drawing/2014/main" id="{4D92F198-573C-C6FC-1B5B-6CDDA9C66EB9}"/>
              </a:ext>
            </a:extLst>
          </p:cNvPr>
          <p:cNvGraphicFramePr/>
          <p:nvPr>
            <p:extLst>
              <p:ext uri="{D42A27DB-BD31-4B8C-83A1-F6EECF244321}">
                <p14:modId xmlns:p14="http://schemas.microsoft.com/office/powerpoint/2010/main" val="906557515"/>
              </p:ext>
            </p:extLst>
          </p:nvPr>
        </p:nvGraphicFramePr>
        <p:xfrm>
          <a:off x="6463880" y="1582992"/>
          <a:ext cx="3025303" cy="5546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52153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7A792DF6-CC34-4DC4-9334-D43BB7836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34376" cy="6858000"/>
          </a:xfrm>
          <a:prstGeom prst="rect">
            <a:avLst/>
          </a:prstGeom>
          <a:ln>
            <a:no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7C0E624-EB0F-4A3D-A80E-2B6B3A2E53D5}"/>
              </a:ext>
            </a:extLst>
          </p:cNvPr>
          <p:cNvSpPr txBox="1"/>
          <p:nvPr/>
        </p:nvSpPr>
        <p:spPr>
          <a:xfrm>
            <a:off x="722376" y="891539"/>
            <a:ext cx="3395411" cy="5071110"/>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b="1" kern="1200" dirty="0">
                <a:solidFill>
                  <a:srgbClr val="FFFFFF"/>
                </a:solidFill>
                <a:latin typeface="+mj-lt"/>
                <a:ea typeface="+mj-ea"/>
                <a:cs typeface="+mj-cs"/>
              </a:rPr>
              <a:t>Communicating Non-Liability for Residential Property</a:t>
            </a:r>
          </a:p>
        </p:txBody>
      </p:sp>
      <p:sp>
        <p:nvSpPr>
          <p:cNvPr id="49" name="Rectangle 48">
            <a:extLst>
              <a:ext uri="{FF2B5EF4-FFF2-40B4-BE49-F238E27FC236}">
                <a16:creationId xmlns:a16="http://schemas.microsoft.com/office/drawing/2014/main" id="{8B660204-C393-4F3C-8ACC-5771824A2D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13"/>
          <p:cNvSpPr txBox="1"/>
          <p:nvPr/>
        </p:nvSpPr>
        <p:spPr>
          <a:xfrm>
            <a:off x="1251677" y="1513116"/>
            <a:ext cx="8130186" cy="4963884"/>
          </a:xfrm>
          <a:prstGeom prst="rect">
            <a:avLst/>
          </a:prstGeom>
        </p:spPr>
        <p:txBody>
          <a:bodyPr vert="horz" lIns="91440" tIns="45720" rIns="91440" bIns="45720" rtlCol="0" anchorCtr="0">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lnSpc>
                <a:spcPct val="90000"/>
              </a:lnSpc>
              <a:spcBef>
                <a:spcPct val="0"/>
              </a:spcBef>
              <a:defRPr/>
            </a:pPr>
            <a:endParaRPr lang="en-US" sz="2400" b="1" dirty="0">
              <a:solidFill>
                <a:schemeClr val="tx1">
                  <a:lumMod val="95000"/>
                  <a:lumOff val="5000"/>
                  <a:alpha val="95000"/>
                </a:schemeClr>
              </a:solidFill>
            </a:endParaRPr>
          </a:p>
        </p:txBody>
      </p:sp>
      <p:graphicFrame>
        <p:nvGraphicFramePr>
          <p:cNvPr id="40" name="TextBox 1">
            <a:extLst>
              <a:ext uri="{FF2B5EF4-FFF2-40B4-BE49-F238E27FC236}">
                <a16:creationId xmlns:a16="http://schemas.microsoft.com/office/drawing/2014/main" id="{6407D72E-44B2-CE9F-6031-3EF510E357F6}"/>
              </a:ext>
            </a:extLst>
          </p:cNvPr>
          <p:cNvGraphicFramePr/>
          <p:nvPr>
            <p:extLst>
              <p:ext uri="{D42A27DB-BD31-4B8C-83A1-F6EECF244321}">
                <p14:modId xmlns:p14="http://schemas.microsoft.com/office/powerpoint/2010/main" val="1662897320"/>
              </p:ext>
            </p:extLst>
          </p:nvPr>
        </p:nvGraphicFramePr>
        <p:xfrm>
          <a:off x="5261530" y="643467"/>
          <a:ext cx="6110962" cy="55710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83491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7C0E624-EB0F-4A3D-A80E-2B6B3A2E53D5}"/>
              </a:ext>
            </a:extLst>
          </p:cNvPr>
          <p:cNvSpPr txBox="1"/>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200" kern="1200">
                <a:solidFill>
                  <a:schemeClr val="tx1"/>
                </a:solidFill>
                <a:latin typeface="+mj-lt"/>
                <a:ea typeface="+mj-ea"/>
                <a:cs typeface="+mj-cs"/>
              </a:rPr>
              <a:t>Residential Zoned Land Tax Process - Progression</a:t>
            </a:r>
          </a:p>
        </p:txBody>
      </p:sp>
      <p:sp>
        <p:nvSpPr>
          <p:cNvPr id="15"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extBox 13">
            <a:extLst>
              <a:ext uri="{FF2B5EF4-FFF2-40B4-BE49-F238E27FC236}">
                <a16:creationId xmlns:a16="http://schemas.microsoft.com/office/drawing/2014/main" id="{4714A9F1-69B1-DB7B-DA01-A57C1C000235}"/>
              </a:ext>
            </a:extLst>
          </p:cNvPr>
          <p:cNvGraphicFramePr/>
          <p:nvPr>
            <p:extLst>
              <p:ext uri="{D42A27DB-BD31-4B8C-83A1-F6EECF244321}">
                <p14:modId xmlns:p14="http://schemas.microsoft.com/office/powerpoint/2010/main" val="1435850178"/>
              </p:ext>
            </p:extLst>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89147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3241</TotalTime>
  <Words>571</Words>
  <Application>Microsoft Office PowerPoint</Application>
  <PresentationFormat>Widescreen</PresentationFormat>
  <Paragraphs>58</Paragraphs>
  <Slides>8</Slides>
  <Notes>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Calibri Light</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FORWARD PLANNING</dc:title>
  <dc:creator>Stephen Willoughby</dc:creator>
  <cp:lastModifiedBy>Hazel Craigie</cp:lastModifiedBy>
  <cp:revision>115</cp:revision>
  <cp:lastPrinted>2020-02-20T09:42:22Z</cp:lastPrinted>
  <dcterms:created xsi:type="dcterms:W3CDTF">2020-02-19T12:49:07Z</dcterms:created>
  <dcterms:modified xsi:type="dcterms:W3CDTF">2022-09-23T16:18:08Z</dcterms:modified>
</cp:coreProperties>
</file>