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7" r:id="rId3"/>
    <p:sldId id="305" r:id="rId4"/>
    <p:sldId id="258" r:id="rId5"/>
    <p:sldId id="306" r:id="rId6"/>
    <p:sldId id="307" r:id="rId7"/>
    <p:sldId id="308" r:id="rId8"/>
    <p:sldId id="262" r:id="rId9"/>
    <p:sldId id="263" r:id="rId10"/>
    <p:sldId id="259" r:id="rId11"/>
    <p:sldId id="265" r:id="rId12"/>
    <p:sldId id="400" r:id="rId13"/>
    <p:sldId id="286" r:id="rId14"/>
    <p:sldId id="40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FF7BB6-55F2-4E96-A71A-67F9A264558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FA1AB52-510F-4F5F-8D57-BE80D0910242}">
      <dgm:prSet/>
      <dgm:spPr/>
      <dgm:t>
        <a:bodyPr/>
        <a:lstStyle/>
        <a:p>
          <a:r>
            <a:rPr lang="en-IE"/>
            <a:t>Examine the potential and deliver a plan outlining recommendations /setting out phasing programme for delivery to achieve the following</a:t>
          </a:r>
          <a:endParaRPr lang="en-US"/>
        </a:p>
      </dgm:t>
    </dgm:pt>
    <dgm:pt modelId="{A47E1712-759D-4F56-B792-67878A36EEFE}" type="parTrans" cxnId="{EBB87673-4D1E-4EBB-B19B-5C646AF62342}">
      <dgm:prSet/>
      <dgm:spPr/>
      <dgm:t>
        <a:bodyPr/>
        <a:lstStyle/>
        <a:p>
          <a:endParaRPr lang="en-US"/>
        </a:p>
      </dgm:t>
    </dgm:pt>
    <dgm:pt modelId="{D91E044B-C750-4600-BFDA-D6E814E32B45}" type="sibTrans" cxnId="{EBB87673-4D1E-4EBB-B19B-5C646AF62342}">
      <dgm:prSet/>
      <dgm:spPr/>
      <dgm:t>
        <a:bodyPr/>
        <a:lstStyle/>
        <a:p>
          <a:endParaRPr lang="en-US"/>
        </a:p>
      </dgm:t>
    </dgm:pt>
    <dgm:pt modelId="{15C3E8EF-0934-4570-9F30-4D95C7339B98}">
      <dgm:prSet/>
      <dgm:spPr/>
      <dgm:t>
        <a:bodyPr/>
        <a:lstStyle/>
        <a:p>
          <a:r>
            <a:rPr lang="en-IE"/>
            <a:t>to provide for additional public amenity </a:t>
          </a:r>
          <a:endParaRPr lang="en-US"/>
        </a:p>
      </dgm:t>
    </dgm:pt>
    <dgm:pt modelId="{280C43CB-F74F-488C-B7E2-804FEB4E5A83}" type="parTrans" cxnId="{D0D5AD65-4047-42A7-B566-377D73D6ADCB}">
      <dgm:prSet/>
      <dgm:spPr/>
      <dgm:t>
        <a:bodyPr/>
        <a:lstStyle/>
        <a:p>
          <a:endParaRPr lang="en-US"/>
        </a:p>
      </dgm:t>
    </dgm:pt>
    <dgm:pt modelId="{98C548A6-CF4D-46DB-A185-B0B05FF05A5C}" type="sibTrans" cxnId="{D0D5AD65-4047-42A7-B566-377D73D6ADCB}">
      <dgm:prSet/>
      <dgm:spPr/>
      <dgm:t>
        <a:bodyPr/>
        <a:lstStyle/>
        <a:p>
          <a:endParaRPr lang="en-US"/>
        </a:p>
      </dgm:t>
    </dgm:pt>
    <dgm:pt modelId="{15307FC5-4DD7-4174-9D69-B9F4FA1B4FC5}">
      <dgm:prSet/>
      <dgm:spPr/>
      <dgm:t>
        <a:bodyPr/>
        <a:lstStyle/>
        <a:p>
          <a:r>
            <a:rPr lang="en-IE"/>
            <a:t>cultural/enterprise/artisan and craft space, </a:t>
          </a:r>
          <a:endParaRPr lang="en-US"/>
        </a:p>
      </dgm:t>
    </dgm:pt>
    <dgm:pt modelId="{D9246840-AC18-47C0-8E45-D91ED6E43F12}" type="parTrans" cxnId="{700D1360-2455-4958-AB34-FE7D92B84B8C}">
      <dgm:prSet/>
      <dgm:spPr/>
      <dgm:t>
        <a:bodyPr/>
        <a:lstStyle/>
        <a:p>
          <a:endParaRPr lang="en-US"/>
        </a:p>
      </dgm:t>
    </dgm:pt>
    <dgm:pt modelId="{C3F93F0E-407D-40D5-B68C-26BF7BE6687D}" type="sibTrans" cxnId="{700D1360-2455-4958-AB34-FE7D92B84B8C}">
      <dgm:prSet/>
      <dgm:spPr/>
      <dgm:t>
        <a:bodyPr/>
        <a:lstStyle/>
        <a:p>
          <a:endParaRPr lang="en-US"/>
        </a:p>
      </dgm:t>
    </dgm:pt>
    <dgm:pt modelId="{A7042A1E-44FF-4F8B-A67D-34FCE7E5453D}">
      <dgm:prSet/>
      <dgm:spPr/>
      <dgm:t>
        <a:bodyPr/>
        <a:lstStyle/>
        <a:p>
          <a:r>
            <a:rPr lang="en-IE"/>
            <a:t>accommodation options for both residential and hotel, café and restaurant options  </a:t>
          </a:r>
          <a:endParaRPr lang="en-US"/>
        </a:p>
      </dgm:t>
    </dgm:pt>
    <dgm:pt modelId="{470848AD-EC2F-4B0D-8AE9-E265069E4155}" type="parTrans" cxnId="{BA7BAB44-65E6-4BAC-B376-4F8C09A75399}">
      <dgm:prSet/>
      <dgm:spPr/>
      <dgm:t>
        <a:bodyPr/>
        <a:lstStyle/>
        <a:p>
          <a:endParaRPr lang="en-US"/>
        </a:p>
      </dgm:t>
    </dgm:pt>
    <dgm:pt modelId="{147715BD-F980-4491-B872-F31AB477FF66}" type="sibTrans" cxnId="{BA7BAB44-65E6-4BAC-B376-4F8C09A75399}">
      <dgm:prSet/>
      <dgm:spPr/>
      <dgm:t>
        <a:bodyPr/>
        <a:lstStyle/>
        <a:p>
          <a:endParaRPr lang="en-US"/>
        </a:p>
      </dgm:t>
    </dgm:pt>
    <dgm:pt modelId="{2F91EF4A-EBD7-4100-B9BB-220026D17A7C}">
      <dgm:prSet/>
      <dgm:spPr/>
      <dgm:t>
        <a:bodyPr/>
        <a:lstStyle/>
        <a:p>
          <a:r>
            <a:rPr lang="en-IE"/>
            <a:t>leisure facilities including potentially a marina /water related leisure activities in conjunction with Waterways Ireland.</a:t>
          </a:r>
          <a:endParaRPr lang="en-US"/>
        </a:p>
      </dgm:t>
    </dgm:pt>
    <dgm:pt modelId="{FCC975F2-EA85-4CB9-B141-0462B6A1F7FB}" type="parTrans" cxnId="{91C1EB61-DE3B-4A13-A821-6B5A8ED227ED}">
      <dgm:prSet/>
      <dgm:spPr/>
      <dgm:t>
        <a:bodyPr/>
        <a:lstStyle/>
        <a:p>
          <a:endParaRPr lang="en-US"/>
        </a:p>
      </dgm:t>
    </dgm:pt>
    <dgm:pt modelId="{0F3813E4-3D54-474F-95D7-2BB7BE72428A}" type="sibTrans" cxnId="{91C1EB61-DE3B-4A13-A821-6B5A8ED227ED}">
      <dgm:prSet/>
      <dgm:spPr/>
      <dgm:t>
        <a:bodyPr/>
        <a:lstStyle/>
        <a:p>
          <a:endParaRPr lang="en-US"/>
        </a:p>
      </dgm:t>
    </dgm:pt>
    <dgm:pt modelId="{6665EC5A-5CEA-4B6B-A96D-ECBAA0B1E637}">
      <dgm:prSet/>
      <dgm:spPr/>
      <dgm:t>
        <a:bodyPr/>
        <a:lstStyle/>
        <a:p>
          <a:r>
            <a:rPr lang="en-IE"/>
            <a:t>To establish a destination amenity and a connection to and from the Clonburris SDZ and to the wider residential areas of Lucan, Adamstown and Clondalkin. </a:t>
          </a:r>
          <a:endParaRPr lang="en-US"/>
        </a:p>
      </dgm:t>
    </dgm:pt>
    <dgm:pt modelId="{EC7BBEAB-4B43-4B37-B436-F19BBCB07883}" type="parTrans" cxnId="{5A3F9EEB-92F5-4982-B23C-B32050F2DF95}">
      <dgm:prSet/>
      <dgm:spPr/>
      <dgm:t>
        <a:bodyPr/>
        <a:lstStyle/>
        <a:p>
          <a:endParaRPr lang="en-US"/>
        </a:p>
      </dgm:t>
    </dgm:pt>
    <dgm:pt modelId="{B49C7A4B-D918-4E86-9636-F396F22ABE89}" type="sibTrans" cxnId="{5A3F9EEB-92F5-4982-B23C-B32050F2DF95}">
      <dgm:prSet/>
      <dgm:spPr/>
      <dgm:t>
        <a:bodyPr/>
        <a:lstStyle/>
        <a:p>
          <a:endParaRPr lang="en-US"/>
        </a:p>
      </dgm:t>
    </dgm:pt>
    <dgm:pt modelId="{07234179-A315-45B3-84FE-E047B5053F57}">
      <dgm:prSet/>
      <dgm:spPr/>
      <dgm:t>
        <a:bodyPr/>
        <a:lstStyle/>
        <a:p>
          <a:r>
            <a:rPr lang="en-IE"/>
            <a:t>To complement and be an asset for the locality, the adjacent business park staff and the wider County and region</a:t>
          </a:r>
          <a:endParaRPr lang="en-US"/>
        </a:p>
      </dgm:t>
    </dgm:pt>
    <dgm:pt modelId="{44E4C764-F2DB-4C75-8994-DC4D745AEC53}" type="parTrans" cxnId="{0B16CFFE-07A8-4ECA-9A19-0C8422FD8986}">
      <dgm:prSet/>
      <dgm:spPr/>
      <dgm:t>
        <a:bodyPr/>
        <a:lstStyle/>
        <a:p>
          <a:endParaRPr lang="en-US"/>
        </a:p>
      </dgm:t>
    </dgm:pt>
    <dgm:pt modelId="{5A8A981F-5E87-4D3E-A0E3-5BB59B895E15}" type="sibTrans" cxnId="{0B16CFFE-07A8-4ECA-9A19-0C8422FD8986}">
      <dgm:prSet/>
      <dgm:spPr/>
      <dgm:t>
        <a:bodyPr/>
        <a:lstStyle/>
        <a:p>
          <a:endParaRPr lang="en-US"/>
        </a:p>
      </dgm:t>
    </dgm:pt>
    <dgm:pt modelId="{4A0C9623-3B88-4B83-9FB5-6C8CBE218AB5}" type="pres">
      <dgm:prSet presAssocID="{32FF7BB6-55F2-4E96-A71A-67F9A2645586}" presName="diagram" presStyleCnt="0">
        <dgm:presLayoutVars>
          <dgm:dir/>
          <dgm:resizeHandles val="exact"/>
        </dgm:presLayoutVars>
      </dgm:prSet>
      <dgm:spPr/>
    </dgm:pt>
    <dgm:pt modelId="{38A3D851-9247-40AE-96F9-1B7A7AE11124}" type="pres">
      <dgm:prSet presAssocID="{DFA1AB52-510F-4F5F-8D57-BE80D0910242}" presName="node" presStyleLbl="node1" presStyleIdx="0" presStyleCnt="7">
        <dgm:presLayoutVars>
          <dgm:bulletEnabled val="1"/>
        </dgm:presLayoutVars>
      </dgm:prSet>
      <dgm:spPr/>
    </dgm:pt>
    <dgm:pt modelId="{E197237E-1E08-4D8C-9AEF-903E35C530A4}" type="pres">
      <dgm:prSet presAssocID="{D91E044B-C750-4600-BFDA-D6E814E32B45}" presName="sibTrans" presStyleCnt="0"/>
      <dgm:spPr/>
    </dgm:pt>
    <dgm:pt modelId="{19DC6049-C62F-4B94-AD40-973C94F26D40}" type="pres">
      <dgm:prSet presAssocID="{15C3E8EF-0934-4570-9F30-4D95C7339B98}" presName="node" presStyleLbl="node1" presStyleIdx="1" presStyleCnt="7">
        <dgm:presLayoutVars>
          <dgm:bulletEnabled val="1"/>
        </dgm:presLayoutVars>
      </dgm:prSet>
      <dgm:spPr/>
    </dgm:pt>
    <dgm:pt modelId="{529C8B47-1479-44F3-BAE7-F7A705CE3358}" type="pres">
      <dgm:prSet presAssocID="{98C548A6-CF4D-46DB-A185-B0B05FF05A5C}" presName="sibTrans" presStyleCnt="0"/>
      <dgm:spPr/>
    </dgm:pt>
    <dgm:pt modelId="{18A4400C-6565-4F99-AAB6-78D73DD680E8}" type="pres">
      <dgm:prSet presAssocID="{15307FC5-4DD7-4174-9D69-B9F4FA1B4FC5}" presName="node" presStyleLbl="node1" presStyleIdx="2" presStyleCnt="7">
        <dgm:presLayoutVars>
          <dgm:bulletEnabled val="1"/>
        </dgm:presLayoutVars>
      </dgm:prSet>
      <dgm:spPr/>
    </dgm:pt>
    <dgm:pt modelId="{6B03FDE1-211D-421D-9FCE-82ABD75D0ABD}" type="pres">
      <dgm:prSet presAssocID="{C3F93F0E-407D-40D5-B68C-26BF7BE6687D}" presName="sibTrans" presStyleCnt="0"/>
      <dgm:spPr/>
    </dgm:pt>
    <dgm:pt modelId="{81566CEE-2B23-41B5-B228-5D0F526DE355}" type="pres">
      <dgm:prSet presAssocID="{A7042A1E-44FF-4F8B-A67D-34FCE7E5453D}" presName="node" presStyleLbl="node1" presStyleIdx="3" presStyleCnt="7">
        <dgm:presLayoutVars>
          <dgm:bulletEnabled val="1"/>
        </dgm:presLayoutVars>
      </dgm:prSet>
      <dgm:spPr/>
    </dgm:pt>
    <dgm:pt modelId="{CC9016C6-AC16-48F0-9187-C51EAB3F93BD}" type="pres">
      <dgm:prSet presAssocID="{147715BD-F980-4491-B872-F31AB477FF66}" presName="sibTrans" presStyleCnt="0"/>
      <dgm:spPr/>
    </dgm:pt>
    <dgm:pt modelId="{94D71171-BC4E-4152-A972-91F5703204EB}" type="pres">
      <dgm:prSet presAssocID="{2F91EF4A-EBD7-4100-B9BB-220026D17A7C}" presName="node" presStyleLbl="node1" presStyleIdx="4" presStyleCnt="7">
        <dgm:presLayoutVars>
          <dgm:bulletEnabled val="1"/>
        </dgm:presLayoutVars>
      </dgm:prSet>
      <dgm:spPr/>
    </dgm:pt>
    <dgm:pt modelId="{B627FC39-0511-44BE-BE5E-F059D2E852C3}" type="pres">
      <dgm:prSet presAssocID="{0F3813E4-3D54-474F-95D7-2BB7BE72428A}" presName="sibTrans" presStyleCnt="0"/>
      <dgm:spPr/>
    </dgm:pt>
    <dgm:pt modelId="{8A2E752C-E248-4B2E-ACB9-6D8AD8552197}" type="pres">
      <dgm:prSet presAssocID="{6665EC5A-5CEA-4B6B-A96D-ECBAA0B1E637}" presName="node" presStyleLbl="node1" presStyleIdx="5" presStyleCnt="7">
        <dgm:presLayoutVars>
          <dgm:bulletEnabled val="1"/>
        </dgm:presLayoutVars>
      </dgm:prSet>
      <dgm:spPr/>
    </dgm:pt>
    <dgm:pt modelId="{13806625-CD5D-4E13-817A-87056991BDC7}" type="pres">
      <dgm:prSet presAssocID="{B49C7A4B-D918-4E86-9636-F396F22ABE89}" presName="sibTrans" presStyleCnt="0"/>
      <dgm:spPr/>
    </dgm:pt>
    <dgm:pt modelId="{025D2EFD-9775-4BF4-B9D0-3EA79669F236}" type="pres">
      <dgm:prSet presAssocID="{07234179-A315-45B3-84FE-E047B5053F57}" presName="node" presStyleLbl="node1" presStyleIdx="6" presStyleCnt="7">
        <dgm:presLayoutVars>
          <dgm:bulletEnabled val="1"/>
        </dgm:presLayoutVars>
      </dgm:prSet>
      <dgm:spPr/>
    </dgm:pt>
  </dgm:ptLst>
  <dgm:cxnLst>
    <dgm:cxn modelId="{DFA3150D-F4F1-4F4B-89C7-06175AF85929}" type="presOf" srcId="{15307FC5-4DD7-4174-9D69-B9F4FA1B4FC5}" destId="{18A4400C-6565-4F99-AAB6-78D73DD680E8}" srcOrd="0" destOrd="0" presId="urn:microsoft.com/office/officeart/2005/8/layout/default"/>
    <dgm:cxn modelId="{700D1360-2455-4958-AB34-FE7D92B84B8C}" srcId="{32FF7BB6-55F2-4E96-A71A-67F9A2645586}" destId="{15307FC5-4DD7-4174-9D69-B9F4FA1B4FC5}" srcOrd="2" destOrd="0" parTransId="{D9246840-AC18-47C0-8E45-D91ED6E43F12}" sibTransId="{C3F93F0E-407D-40D5-B68C-26BF7BE6687D}"/>
    <dgm:cxn modelId="{6A775061-2222-419E-B562-AF5A99236960}" type="presOf" srcId="{DFA1AB52-510F-4F5F-8D57-BE80D0910242}" destId="{38A3D851-9247-40AE-96F9-1B7A7AE11124}" srcOrd="0" destOrd="0" presId="urn:microsoft.com/office/officeart/2005/8/layout/default"/>
    <dgm:cxn modelId="{91C1EB61-DE3B-4A13-A821-6B5A8ED227ED}" srcId="{32FF7BB6-55F2-4E96-A71A-67F9A2645586}" destId="{2F91EF4A-EBD7-4100-B9BB-220026D17A7C}" srcOrd="4" destOrd="0" parTransId="{FCC975F2-EA85-4CB9-B141-0462B6A1F7FB}" sibTransId="{0F3813E4-3D54-474F-95D7-2BB7BE72428A}"/>
    <dgm:cxn modelId="{BA7BAB44-65E6-4BAC-B376-4F8C09A75399}" srcId="{32FF7BB6-55F2-4E96-A71A-67F9A2645586}" destId="{A7042A1E-44FF-4F8B-A67D-34FCE7E5453D}" srcOrd="3" destOrd="0" parTransId="{470848AD-EC2F-4B0D-8AE9-E265069E4155}" sibTransId="{147715BD-F980-4491-B872-F31AB477FF66}"/>
    <dgm:cxn modelId="{D0D5AD65-4047-42A7-B566-377D73D6ADCB}" srcId="{32FF7BB6-55F2-4E96-A71A-67F9A2645586}" destId="{15C3E8EF-0934-4570-9F30-4D95C7339B98}" srcOrd="1" destOrd="0" parTransId="{280C43CB-F74F-488C-B7E2-804FEB4E5A83}" sibTransId="{98C548A6-CF4D-46DB-A185-B0B05FF05A5C}"/>
    <dgm:cxn modelId="{EBB87673-4D1E-4EBB-B19B-5C646AF62342}" srcId="{32FF7BB6-55F2-4E96-A71A-67F9A2645586}" destId="{DFA1AB52-510F-4F5F-8D57-BE80D0910242}" srcOrd="0" destOrd="0" parTransId="{A47E1712-759D-4F56-B792-67878A36EEFE}" sibTransId="{D91E044B-C750-4600-BFDA-D6E814E32B45}"/>
    <dgm:cxn modelId="{41D68993-D814-4F97-9280-5F3DC0A229EB}" type="presOf" srcId="{15C3E8EF-0934-4570-9F30-4D95C7339B98}" destId="{19DC6049-C62F-4B94-AD40-973C94F26D40}" srcOrd="0" destOrd="0" presId="urn:microsoft.com/office/officeart/2005/8/layout/default"/>
    <dgm:cxn modelId="{9F2708A0-F9FB-45B9-9F17-FCCC62BE3BF8}" type="presOf" srcId="{2F91EF4A-EBD7-4100-B9BB-220026D17A7C}" destId="{94D71171-BC4E-4152-A972-91F5703204EB}" srcOrd="0" destOrd="0" presId="urn:microsoft.com/office/officeart/2005/8/layout/default"/>
    <dgm:cxn modelId="{8580FDB0-8222-4D94-9047-1E3B0411A31F}" type="presOf" srcId="{07234179-A315-45B3-84FE-E047B5053F57}" destId="{025D2EFD-9775-4BF4-B9D0-3EA79669F236}" srcOrd="0" destOrd="0" presId="urn:microsoft.com/office/officeart/2005/8/layout/default"/>
    <dgm:cxn modelId="{FE6850E0-8069-475F-BB47-D499F6C1C409}" type="presOf" srcId="{6665EC5A-5CEA-4B6B-A96D-ECBAA0B1E637}" destId="{8A2E752C-E248-4B2E-ACB9-6D8AD8552197}" srcOrd="0" destOrd="0" presId="urn:microsoft.com/office/officeart/2005/8/layout/default"/>
    <dgm:cxn modelId="{5A3F9EEB-92F5-4982-B23C-B32050F2DF95}" srcId="{32FF7BB6-55F2-4E96-A71A-67F9A2645586}" destId="{6665EC5A-5CEA-4B6B-A96D-ECBAA0B1E637}" srcOrd="5" destOrd="0" parTransId="{EC7BBEAB-4B43-4B37-B436-F19BBCB07883}" sibTransId="{B49C7A4B-D918-4E86-9636-F396F22ABE89}"/>
    <dgm:cxn modelId="{F9D93DF1-EF2C-4C76-AB32-35459BC06B0A}" type="presOf" srcId="{A7042A1E-44FF-4F8B-A67D-34FCE7E5453D}" destId="{81566CEE-2B23-41B5-B228-5D0F526DE355}" srcOrd="0" destOrd="0" presId="urn:microsoft.com/office/officeart/2005/8/layout/default"/>
    <dgm:cxn modelId="{0B16CFFE-07A8-4ECA-9A19-0C8422FD8986}" srcId="{32FF7BB6-55F2-4E96-A71A-67F9A2645586}" destId="{07234179-A315-45B3-84FE-E047B5053F57}" srcOrd="6" destOrd="0" parTransId="{44E4C764-F2DB-4C75-8994-DC4D745AEC53}" sibTransId="{5A8A981F-5E87-4D3E-A0E3-5BB59B895E15}"/>
    <dgm:cxn modelId="{420074FF-9FCF-456F-9626-FB18711A6722}" type="presOf" srcId="{32FF7BB6-55F2-4E96-A71A-67F9A2645586}" destId="{4A0C9623-3B88-4B83-9FB5-6C8CBE218AB5}" srcOrd="0" destOrd="0" presId="urn:microsoft.com/office/officeart/2005/8/layout/default"/>
    <dgm:cxn modelId="{A2334A53-5B03-4BD7-82A4-E72A0C79B15D}" type="presParOf" srcId="{4A0C9623-3B88-4B83-9FB5-6C8CBE218AB5}" destId="{38A3D851-9247-40AE-96F9-1B7A7AE11124}" srcOrd="0" destOrd="0" presId="urn:microsoft.com/office/officeart/2005/8/layout/default"/>
    <dgm:cxn modelId="{D3885D37-C035-4ED3-A35E-27EEA8D3F1A7}" type="presParOf" srcId="{4A0C9623-3B88-4B83-9FB5-6C8CBE218AB5}" destId="{E197237E-1E08-4D8C-9AEF-903E35C530A4}" srcOrd="1" destOrd="0" presId="urn:microsoft.com/office/officeart/2005/8/layout/default"/>
    <dgm:cxn modelId="{6B250C42-4E25-47BE-944E-5D254F0839A9}" type="presParOf" srcId="{4A0C9623-3B88-4B83-9FB5-6C8CBE218AB5}" destId="{19DC6049-C62F-4B94-AD40-973C94F26D40}" srcOrd="2" destOrd="0" presId="urn:microsoft.com/office/officeart/2005/8/layout/default"/>
    <dgm:cxn modelId="{2E44DF5A-9AD9-4BEF-87C8-112DBA36573F}" type="presParOf" srcId="{4A0C9623-3B88-4B83-9FB5-6C8CBE218AB5}" destId="{529C8B47-1479-44F3-BAE7-F7A705CE3358}" srcOrd="3" destOrd="0" presId="urn:microsoft.com/office/officeart/2005/8/layout/default"/>
    <dgm:cxn modelId="{2943937A-4566-46BC-A3CB-731B2322659B}" type="presParOf" srcId="{4A0C9623-3B88-4B83-9FB5-6C8CBE218AB5}" destId="{18A4400C-6565-4F99-AAB6-78D73DD680E8}" srcOrd="4" destOrd="0" presId="urn:microsoft.com/office/officeart/2005/8/layout/default"/>
    <dgm:cxn modelId="{BC29F2AA-7FB0-4BB3-A99D-EB610515C523}" type="presParOf" srcId="{4A0C9623-3B88-4B83-9FB5-6C8CBE218AB5}" destId="{6B03FDE1-211D-421D-9FCE-82ABD75D0ABD}" srcOrd="5" destOrd="0" presId="urn:microsoft.com/office/officeart/2005/8/layout/default"/>
    <dgm:cxn modelId="{EF424967-DB99-4DB9-AFA2-D2B811A79458}" type="presParOf" srcId="{4A0C9623-3B88-4B83-9FB5-6C8CBE218AB5}" destId="{81566CEE-2B23-41B5-B228-5D0F526DE355}" srcOrd="6" destOrd="0" presId="urn:microsoft.com/office/officeart/2005/8/layout/default"/>
    <dgm:cxn modelId="{28323126-A6DB-4C8F-8933-AB6E57E78C70}" type="presParOf" srcId="{4A0C9623-3B88-4B83-9FB5-6C8CBE218AB5}" destId="{CC9016C6-AC16-48F0-9187-C51EAB3F93BD}" srcOrd="7" destOrd="0" presId="urn:microsoft.com/office/officeart/2005/8/layout/default"/>
    <dgm:cxn modelId="{7AA51842-D1E3-4649-9D02-4991211100ED}" type="presParOf" srcId="{4A0C9623-3B88-4B83-9FB5-6C8CBE218AB5}" destId="{94D71171-BC4E-4152-A972-91F5703204EB}" srcOrd="8" destOrd="0" presId="urn:microsoft.com/office/officeart/2005/8/layout/default"/>
    <dgm:cxn modelId="{6E9946E3-A143-46D9-89BB-372A85B5007B}" type="presParOf" srcId="{4A0C9623-3B88-4B83-9FB5-6C8CBE218AB5}" destId="{B627FC39-0511-44BE-BE5E-F059D2E852C3}" srcOrd="9" destOrd="0" presId="urn:microsoft.com/office/officeart/2005/8/layout/default"/>
    <dgm:cxn modelId="{5B1B9208-FF03-4F85-9B97-AA44E182F9EF}" type="presParOf" srcId="{4A0C9623-3B88-4B83-9FB5-6C8CBE218AB5}" destId="{8A2E752C-E248-4B2E-ACB9-6D8AD8552197}" srcOrd="10" destOrd="0" presId="urn:microsoft.com/office/officeart/2005/8/layout/default"/>
    <dgm:cxn modelId="{F243FBBF-4BA1-42CF-82B6-0B768E239CAE}" type="presParOf" srcId="{4A0C9623-3B88-4B83-9FB5-6C8CBE218AB5}" destId="{13806625-CD5D-4E13-817A-87056991BDC7}" srcOrd="11" destOrd="0" presId="urn:microsoft.com/office/officeart/2005/8/layout/default"/>
    <dgm:cxn modelId="{DF569F7E-9061-44AD-B0BE-B4426D694438}" type="presParOf" srcId="{4A0C9623-3B88-4B83-9FB5-6C8CBE218AB5}" destId="{025D2EFD-9775-4BF4-B9D0-3EA79669F236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10FAAD-7A47-41B9-B8DC-27FCE0CB2FA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A0B7E0D-DD7D-42A4-A60B-E910F90B8E51}">
      <dgm:prSet/>
      <dgm:spPr/>
      <dgm:t>
        <a:bodyPr/>
        <a:lstStyle/>
        <a:p>
          <a:r>
            <a:rPr lang="en-GB"/>
            <a:t>Stage 1 of Development of the Masterplan has focussed on baseline studies to inform the future uses</a:t>
          </a:r>
          <a:endParaRPr lang="en-US"/>
        </a:p>
      </dgm:t>
    </dgm:pt>
    <dgm:pt modelId="{482F39B3-16CD-496E-9192-18D79BE1B8FE}" type="parTrans" cxnId="{19AAB86B-9194-429D-A860-E3B37AA71D56}">
      <dgm:prSet/>
      <dgm:spPr/>
      <dgm:t>
        <a:bodyPr/>
        <a:lstStyle/>
        <a:p>
          <a:endParaRPr lang="en-US"/>
        </a:p>
      </dgm:t>
    </dgm:pt>
    <dgm:pt modelId="{54664CDD-9F56-4125-A07F-350A72D5CEC1}" type="sibTrans" cxnId="{19AAB86B-9194-429D-A860-E3B37AA71D56}">
      <dgm:prSet/>
      <dgm:spPr/>
      <dgm:t>
        <a:bodyPr/>
        <a:lstStyle/>
        <a:p>
          <a:endParaRPr lang="en-US"/>
        </a:p>
      </dgm:t>
    </dgm:pt>
    <dgm:pt modelId="{92E67563-0086-477C-8904-AD08314DAD98}">
      <dgm:prSet/>
      <dgm:spPr/>
      <dgm:t>
        <a:bodyPr/>
        <a:lstStyle/>
        <a:p>
          <a:r>
            <a:rPr lang="en-GB"/>
            <a:t>• Topography</a:t>
          </a:r>
          <a:endParaRPr lang="en-US"/>
        </a:p>
      </dgm:t>
    </dgm:pt>
    <dgm:pt modelId="{D0A0FDE5-DAA9-473F-B4D2-17DFD35E71A6}" type="parTrans" cxnId="{270CE81E-C507-43A2-96BB-6CD305B1D6D0}">
      <dgm:prSet/>
      <dgm:spPr/>
      <dgm:t>
        <a:bodyPr/>
        <a:lstStyle/>
        <a:p>
          <a:endParaRPr lang="en-US"/>
        </a:p>
      </dgm:t>
    </dgm:pt>
    <dgm:pt modelId="{4F717A8C-D859-482E-B2E3-8F983D887F54}" type="sibTrans" cxnId="{270CE81E-C507-43A2-96BB-6CD305B1D6D0}">
      <dgm:prSet/>
      <dgm:spPr/>
      <dgm:t>
        <a:bodyPr/>
        <a:lstStyle/>
        <a:p>
          <a:endParaRPr lang="en-US"/>
        </a:p>
      </dgm:t>
    </dgm:pt>
    <dgm:pt modelId="{D8EEBDB0-3650-4796-BE01-59A8C25CB9CC}">
      <dgm:prSet/>
      <dgm:spPr/>
      <dgm:t>
        <a:bodyPr/>
        <a:lstStyle/>
        <a:p>
          <a:r>
            <a:rPr lang="en-GB"/>
            <a:t>• Traffic Study</a:t>
          </a:r>
          <a:endParaRPr lang="en-US"/>
        </a:p>
      </dgm:t>
    </dgm:pt>
    <dgm:pt modelId="{A0947288-27D4-4D69-8482-AFA2258D0E62}" type="parTrans" cxnId="{62E7C032-8EEA-44DA-9643-4A354B1CE7D3}">
      <dgm:prSet/>
      <dgm:spPr/>
      <dgm:t>
        <a:bodyPr/>
        <a:lstStyle/>
        <a:p>
          <a:endParaRPr lang="en-US"/>
        </a:p>
      </dgm:t>
    </dgm:pt>
    <dgm:pt modelId="{7F7C0024-A111-401E-BF37-674ADF12E3D3}" type="sibTrans" cxnId="{62E7C032-8EEA-44DA-9643-4A354B1CE7D3}">
      <dgm:prSet/>
      <dgm:spPr/>
      <dgm:t>
        <a:bodyPr/>
        <a:lstStyle/>
        <a:p>
          <a:endParaRPr lang="en-US"/>
        </a:p>
      </dgm:t>
    </dgm:pt>
    <dgm:pt modelId="{197CFEC3-8DA7-42BA-B440-8C455F0D23FF}">
      <dgm:prSet/>
      <dgm:spPr/>
      <dgm:t>
        <a:bodyPr/>
        <a:lstStyle/>
        <a:p>
          <a:r>
            <a:rPr lang="en-GB"/>
            <a:t>• Ecology /Arborist</a:t>
          </a:r>
          <a:endParaRPr lang="en-US"/>
        </a:p>
      </dgm:t>
    </dgm:pt>
    <dgm:pt modelId="{DFB5C4EA-2B9F-41DA-89F5-CE6571F9F49F}" type="parTrans" cxnId="{C3EE62A8-9A63-4B7C-A246-85FFAF351394}">
      <dgm:prSet/>
      <dgm:spPr/>
      <dgm:t>
        <a:bodyPr/>
        <a:lstStyle/>
        <a:p>
          <a:endParaRPr lang="en-US"/>
        </a:p>
      </dgm:t>
    </dgm:pt>
    <dgm:pt modelId="{E1837E6F-AE33-4DAA-84A9-17E88ABA68DE}" type="sibTrans" cxnId="{C3EE62A8-9A63-4B7C-A246-85FFAF351394}">
      <dgm:prSet/>
      <dgm:spPr/>
      <dgm:t>
        <a:bodyPr/>
        <a:lstStyle/>
        <a:p>
          <a:endParaRPr lang="en-US"/>
        </a:p>
      </dgm:t>
    </dgm:pt>
    <dgm:pt modelId="{BFE8F596-2DE6-4F5A-8301-18188E4C1E62}">
      <dgm:prSet/>
      <dgm:spPr/>
      <dgm:t>
        <a:bodyPr/>
        <a:lstStyle/>
        <a:p>
          <a:r>
            <a:rPr lang="en-GB"/>
            <a:t>• Architecture &amp; Urbanism</a:t>
          </a:r>
          <a:endParaRPr lang="en-US"/>
        </a:p>
      </dgm:t>
    </dgm:pt>
    <dgm:pt modelId="{73F7B5DC-ACB8-423D-96B0-3C119314B5F1}" type="parTrans" cxnId="{A72CA906-ADD5-465C-8DF3-8B1807966F68}">
      <dgm:prSet/>
      <dgm:spPr/>
      <dgm:t>
        <a:bodyPr/>
        <a:lstStyle/>
        <a:p>
          <a:endParaRPr lang="en-US"/>
        </a:p>
      </dgm:t>
    </dgm:pt>
    <dgm:pt modelId="{0C810C56-0648-492F-9A19-608466F4AFD1}" type="sibTrans" cxnId="{A72CA906-ADD5-465C-8DF3-8B1807966F68}">
      <dgm:prSet/>
      <dgm:spPr/>
      <dgm:t>
        <a:bodyPr/>
        <a:lstStyle/>
        <a:p>
          <a:endParaRPr lang="en-US"/>
        </a:p>
      </dgm:t>
    </dgm:pt>
    <dgm:pt modelId="{C6F85FE3-C4CA-4A24-B3EE-E519CEFBC479}">
      <dgm:prSet/>
      <dgm:spPr/>
      <dgm:t>
        <a:bodyPr/>
        <a:lstStyle/>
        <a:p>
          <a:r>
            <a:rPr lang="en-GB"/>
            <a:t>• Landscape </a:t>
          </a:r>
          <a:endParaRPr lang="en-US"/>
        </a:p>
      </dgm:t>
    </dgm:pt>
    <dgm:pt modelId="{0C85967B-3913-4C39-8E5F-5EEF26C4FAEB}" type="parTrans" cxnId="{39BC1E10-FC8B-47E2-BA91-65CD8601C187}">
      <dgm:prSet/>
      <dgm:spPr/>
      <dgm:t>
        <a:bodyPr/>
        <a:lstStyle/>
        <a:p>
          <a:endParaRPr lang="en-US"/>
        </a:p>
      </dgm:t>
    </dgm:pt>
    <dgm:pt modelId="{9A4BB305-AFDF-4251-8472-8471738FAFAA}" type="sibTrans" cxnId="{39BC1E10-FC8B-47E2-BA91-65CD8601C187}">
      <dgm:prSet/>
      <dgm:spPr/>
      <dgm:t>
        <a:bodyPr/>
        <a:lstStyle/>
        <a:p>
          <a:endParaRPr lang="en-US"/>
        </a:p>
      </dgm:t>
    </dgm:pt>
    <dgm:pt modelId="{D5795F54-617F-4822-80FE-E767101664D9}">
      <dgm:prSet/>
      <dgm:spPr/>
      <dgm:t>
        <a:bodyPr/>
        <a:lstStyle/>
        <a:p>
          <a:r>
            <a:rPr lang="en-GB"/>
            <a:t>• Archaeology </a:t>
          </a:r>
          <a:endParaRPr lang="en-US"/>
        </a:p>
      </dgm:t>
    </dgm:pt>
    <dgm:pt modelId="{464A1DD2-9D09-4C29-8583-3A21571127CE}" type="parTrans" cxnId="{A7AAE3DF-37B0-413C-BEE5-A2F9CDFC6317}">
      <dgm:prSet/>
      <dgm:spPr/>
      <dgm:t>
        <a:bodyPr/>
        <a:lstStyle/>
        <a:p>
          <a:endParaRPr lang="en-US"/>
        </a:p>
      </dgm:t>
    </dgm:pt>
    <dgm:pt modelId="{E5B49515-E599-4D8C-A0A5-9BDE30032E8D}" type="sibTrans" cxnId="{A7AAE3DF-37B0-413C-BEE5-A2F9CDFC6317}">
      <dgm:prSet/>
      <dgm:spPr/>
      <dgm:t>
        <a:bodyPr/>
        <a:lstStyle/>
        <a:p>
          <a:endParaRPr lang="en-US"/>
        </a:p>
      </dgm:t>
    </dgm:pt>
    <dgm:pt modelId="{0D1796E1-6ED2-4B11-97F1-CA5E229DA1BB}" type="pres">
      <dgm:prSet presAssocID="{3B10FAAD-7A47-41B9-B8DC-27FCE0CB2FA3}" presName="linear" presStyleCnt="0">
        <dgm:presLayoutVars>
          <dgm:animLvl val="lvl"/>
          <dgm:resizeHandles val="exact"/>
        </dgm:presLayoutVars>
      </dgm:prSet>
      <dgm:spPr/>
    </dgm:pt>
    <dgm:pt modelId="{142BA775-ADA2-4384-ACD4-710532E2BA40}" type="pres">
      <dgm:prSet presAssocID="{3A0B7E0D-DD7D-42A4-A60B-E910F90B8E51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1639FABA-80E4-46CB-AFA5-768E2C7DA39E}" type="pres">
      <dgm:prSet presAssocID="{54664CDD-9F56-4125-A07F-350A72D5CEC1}" presName="spacer" presStyleCnt="0"/>
      <dgm:spPr/>
    </dgm:pt>
    <dgm:pt modelId="{AF377E1B-9F01-462D-A2F2-E62943CEFFC4}" type="pres">
      <dgm:prSet presAssocID="{92E67563-0086-477C-8904-AD08314DAD98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F1F969BA-0251-4DD6-A134-892A439D7AD9}" type="pres">
      <dgm:prSet presAssocID="{4F717A8C-D859-482E-B2E3-8F983D887F54}" presName="spacer" presStyleCnt="0"/>
      <dgm:spPr/>
    </dgm:pt>
    <dgm:pt modelId="{1C54E03C-9775-4EFF-9F91-6D0CAA753488}" type="pres">
      <dgm:prSet presAssocID="{D8EEBDB0-3650-4796-BE01-59A8C25CB9CC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0CDE9AF7-AC53-443D-A10A-0968194D891A}" type="pres">
      <dgm:prSet presAssocID="{7F7C0024-A111-401E-BF37-674ADF12E3D3}" presName="spacer" presStyleCnt="0"/>
      <dgm:spPr/>
    </dgm:pt>
    <dgm:pt modelId="{02B20616-CFC1-4784-8B26-0D9BD1A52814}" type="pres">
      <dgm:prSet presAssocID="{197CFEC3-8DA7-42BA-B440-8C455F0D23FF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C77DC1A-FC4B-46A9-813A-9D191E0AB89E}" type="pres">
      <dgm:prSet presAssocID="{E1837E6F-AE33-4DAA-84A9-17E88ABA68DE}" presName="spacer" presStyleCnt="0"/>
      <dgm:spPr/>
    </dgm:pt>
    <dgm:pt modelId="{2769FD5F-81E4-46B6-8CCE-43297BB351A6}" type="pres">
      <dgm:prSet presAssocID="{BFE8F596-2DE6-4F5A-8301-18188E4C1E6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E7EFE26D-B36B-4FBF-BC09-F995C7AB4F5C}" type="pres">
      <dgm:prSet presAssocID="{0C810C56-0648-492F-9A19-608466F4AFD1}" presName="spacer" presStyleCnt="0"/>
      <dgm:spPr/>
    </dgm:pt>
    <dgm:pt modelId="{5E51F812-6F81-438E-B5C7-50935FF0EBF1}" type="pres">
      <dgm:prSet presAssocID="{C6F85FE3-C4CA-4A24-B3EE-E519CEFBC479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A5C7535B-5215-475D-B329-5E05C46D5918}" type="pres">
      <dgm:prSet presAssocID="{9A4BB305-AFDF-4251-8472-8471738FAFAA}" presName="spacer" presStyleCnt="0"/>
      <dgm:spPr/>
    </dgm:pt>
    <dgm:pt modelId="{7DA0E2C7-88BC-4044-939B-0A98470BB3B9}" type="pres">
      <dgm:prSet presAssocID="{D5795F54-617F-4822-80FE-E767101664D9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EC8F302-F8F5-4B30-BA70-60D8E1C4A99E}" type="presOf" srcId="{3A0B7E0D-DD7D-42A4-A60B-E910F90B8E51}" destId="{142BA775-ADA2-4384-ACD4-710532E2BA40}" srcOrd="0" destOrd="0" presId="urn:microsoft.com/office/officeart/2005/8/layout/vList2"/>
    <dgm:cxn modelId="{A72CA906-ADD5-465C-8DF3-8B1807966F68}" srcId="{3B10FAAD-7A47-41B9-B8DC-27FCE0CB2FA3}" destId="{BFE8F596-2DE6-4F5A-8301-18188E4C1E62}" srcOrd="4" destOrd="0" parTransId="{73F7B5DC-ACB8-423D-96B0-3C119314B5F1}" sibTransId="{0C810C56-0648-492F-9A19-608466F4AFD1}"/>
    <dgm:cxn modelId="{39BC1E10-FC8B-47E2-BA91-65CD8601C187}" srcId="{3B10FAAD-7A47-41B9-B8DC-27FCE0CB2FA3}" destId="{C6F85FE3-C4CA-4A24-B3EE-E519CEFBC479}" srcOrd="5" destOrd="0" parTransId="{0C85967B-3913-4C39-8E5F-5EEF26C4FAEB}" sibTransId="{9A4BB305-AFDF-4251-8472-8471738FAFAA}"/>
    <dgm:cxn modelId="{270CE81E-C507-43A2-96BB-6CD305B1D6D0}" srcId="{3B10FAAD-7A47-41B9-B8DC-27FCE0CB2FA3}" destId="{92E67563-0086-477C-8904-AD08314DAD98}" srcOrd="1" destOrd="0" parTransId="{D0A0FDE5-DAA9-473F-B4D2-17DFD35E71A6}" sibTransId="{4F717A8C-D859-482E-B2E3-8F983D887F54}"/>
    <dgm:cxn modelId="{62E7C032-8EEA-44DA-9643-4A354B1CE7D3}" srcId="{3B10FAAD-7A47-41B9-B8DC-27FCE0CB2FA3}" destId="{D8EEBDB0-3650-4796-BE01-59A8C25CB9CC}" srcOrd="2" destOrd="0" parTransId="{A0947288-27D4-4D69-8482-AFA2258D0E62}" sibTransId="{7F7C0024-A111-401E-BF37-674ADF12E3D3}"/>
    <dgm:cxn modelId="{41A73843-5AC2-4468-B6B3-6AA87A746980}" type="presOf" srcId="{92E67563-0086-477C-8904-AD08314DAD98}" destId="{AF377E1B-9F01-462D-A2F2-E62943CEFFC4}" srcOrd="0" destOrd="0" presId="urn:microsoft.com/office/officeart/2005/8/layout/vList2"/>
    <dgm:cxn modelId="{1726106A-D017-4B9B-A77B-5C02A3823768}" type="presOf" srcId="{D8EEBDB0-3650-4796-BE01-59A8C25CB9CC}" destId="{1C54E03C-9775-4EFF-9F91-6D0CAA753488}" srcOrd="0" destOrd="0" presId="urn:microsoft.com/office/officeart/2005/8/layout/vList2"/>
    <dgm:cxn modelId="{19AAB86B-9194-429D-A860-E3B37AA71D56}" srcId="{3B10FAAD-7A47-41B9-B8DC-27FCE0CB2FA3}" destId="{3A0B7E0D-DD7D-42A4-A60B-E910F90B8E51}" srcOrd="0" destOrd="0" parTransId="{482F39B3-16CD-496E-9192-18D79BE1B8FE}" sibTransId="{54664CDD-9F56-4125-A07F-350A72D5CEC1}"/>
    <dgm:cxn modelId="{8C747D82-9D94-462E-9D03-FABC4666FF87}" type="presOf" srcId="{197CFEC3-8DA7-42BA-B440-8C455F0D23FF}" destId="{02B20616-CFC1-4784-8B26-0D9BD1A52814}" srcOrd="0" destOrd="0" presId="urn:microsoft.com/office/officeart/2005/8/layout/vList2"/>
    <dgm:cxn modelId="{C3EE62A8-9A63-4B7C-A246-85FFAF351394}" srcId="{3B10FAAD-7A47-41B9-B8DC-27FCE0CB2FA3}" destId="{197CFEC3-8DA7-42BA-B440-8C455F0D23FF}" srcOrd="3" destOrd="0" parTransId="{DFB5C4EA-2B9F-41DA-89F5-CE6571F9F49F}" sibTransId="{E1837E6F-AE33-4DAA-84A9-17E88ABA68DE}"/>
    <dgm:cxn modelId="{E47FE0B0-0CFA-407A-8F28-40ADA429AB4D}" type="presOf" srcId="{BFE8F596-2DE6-4F5A-8301-18188E4C1E62}" destId="{2769FD5F-81E4-46B6-8CCE-43297BB351A6}" srcOrd="0" destOrd="0" presId="urn:microsoft.com/office/officeart/2005/8/layout/vList2"/>
    <dgm:cxn modelId="{AFEBC6B8-574C-4929-847E-BA0BE7B472B5}" type="presOf" srcId="{D5795F54-617F-4822-80FE-E767101664D9}" destId="{7DA0E2C7-88BC-4044-939B-0A98470BB3B9}" srcOrd="0" destOrd="0" presId="urn:microsoft.com/office/officeart/2005/8/layout/vList2"/>
    <dgm:cxn modelId="{40BA67B9-8514-41B6-9772-73C3C757DBFD}" type="presOf" srcId="{C6F85FE3-C4CA-4A24-B3EE-E519CEFBC479}" destId="{5E51F812-6F81-438E-B5C7-50935FF0EBF1}" srcOrd="0" destOrd="0" presId="urn:microsoft.com/office/officeart/2005/8/layout/vList2"/>
    <dgm:cxn modelId="{EB57A2CA-0006-4EAD-A923-B4222D5C8041}" type="presOf" srcId="{3B10FAAD-7A47-41B9-B8DC-27FCE0CB2FA3}" destId="{0D1796E1-6ED2-4B11-97F1-CA5E229DA1BB}" srcOrd="0" destOrd="0" presId="urn:microsoft.com/office/officeart/2005/8/layout/vList2"/>
    <dgm:cxn modelId="{A7AAE3DF-37B0-413C-BEE5-A2F9CDFC6317}" srcId="{3B10FAAD-7A47-41B9-B8DC-27FCE0CB2FA3}" destId="{D5795F54-617F-4822-80FE-E767101664D9}" srcOrd="6" destOrd="0" parTransId="{464A1DD2-9D09-4C29-8583-3A21571127CE}" sibTransId="{E5B49515-E599-4D8C-A0A5-9BDE30032E8D}"/>
    <dgm:cxn modelId="{CCDF965B-3CD3-4257-BE56-2D24367A6ECC}" type="presParOf" srcId="{0D1796E1-6ED2-4B11-97F1-CA5E229DA1BB}" destId="{142BA775-ADA2-4384-ACD4-710532E2BA40}" srcOrd="0" destOrd="0" presId="urn:microsoft.com/office/officeart/2005/8/layout/vList2"/>
    <dgm:cxn modelId="{E2A2762F-ACBA-46B0-93B9-3C7074DBCD5F}" type="presParOf" srcId="{0D1796E1-6ED2-4B11-97F1-CA5E229DA1BB}" destId="{1639FABA-80E4-46CB-AFA5-768E2C7DA39E}" srcOrd="1" destOrd="0" presId="urn:microsoft.com/office/officeart/2005/8/layout/vList2"/>
    <dgm:cxn modelId="{575391E6-2819-44B1-A06D-653BB554EAA1}" type="presParOf" srcId="{0D1796E1-6ED2-4B11-97F1-CA5E229DA1BB}" destId="{AF377E1B-9F01-462D-A2F2-E62943CEFFC4}" srcOrd="2" destOrd="0" presId="urn:microsoft.com/office/officeart/2005/8/layout/vList2"/>
    <dgm:cxn modelId="{E5F50EFB-78E1-4771-A4B6-C00D5DBE4681}" type="presParOf" srcId="{0D1796E1-6ED2-4B11-97F1-CA5E229DA1BB}" destId="{F1F969BA-0251-4DD6-A134-892A439D7AD9}" srcOrd="3" destOrd="0" presId="urn:microsoft.com/office/officeart/2005/8/layout/vList2"/>
    <dgm:cxn modelId="{35F93465-5C6F-46EC-BEE1-1649C2158E6E}" type="presParOf" srcId="{0D1796E1-6ED2-4B11-97F1-CA5E229DA1BB}" destId="{1C54E03C-9775-4EFF-9F91-6D0CAA753488}" srcOrd="4" destOrd="0" presId="urn:microsoft.com/office/officeart/2005/8/layout/vList2"/>
    <dgm:cxn modelId="{F8BAF916-9729-42C4-951E-E405C2AF57EF}" type="presParOf" srcId="{0D1796E1-6ED2-4B11-97F1-CA5E229DA1BB}" destId="{0CDE9AF7-AC53-443D-A10A-0968194D891A}" srcOrd="5" destOrd="0" presId="urn:microsoft.com/office/officeart/2005/8/layout/vList2"/>
    <dgm:cxn modelId="{E39B1EF8-1655-45AC-A46E-65BA0E1C8C60}" type="presParOf" srcId="{0D1796E1-6ED2-4B11-97F1-CA5E229DA1BB}" destId="{02B20616-CFC1-4784-8B26-0D9BD1A52814}" srcOrd="6" destOrd="0" presId="urn:microsoft.com/office/officeart/2005/8/layout/vList2"/>
    <dgm:cxn modelId="{65B8400E-8FBD-4E84-98BB-90E5C07F62A3}" type="presParOf" srcId="{0D1796E1-6ED2-4B11-97F1-CA5E229DA1BB}" destId="{EC77DC1A-FC4B-46A9-813A-9D191E0AB89E}" srcOrd="7" destOrd="0" presId="urn:microsoft.com/office/officeart/2005/8/layout/vList2"/>
    <dgm:cxn modelId="{71FABE51-501A-42FA-A30C-AF73B17BEBCE}" type="presParOf" srcId="{0D1796E1-6ED2-4B11-97F1-CA5E229DA1BB}" destId="{2769FD5F-81E4-46B6-8CCE-43297BB351A6}" srcOrd="8" destOrd="0" presId="urn:microsoft.com/office/officeart/2005/8/layout/vList2"/>
    <dgm:cxn modelId="{0A274A58-D9CE-4429-BB25-87FA8186890C}" type="presParOf" srcId="{0D1796E1-6ED2-4B11-97F1-CA5E229DA1BB}" destId="{E7EFE26D-B36B-4FBF-BC09-F995C7AB4F5C}" srcOrd="9" destOrd="0" presId="urn:microsoft.com/office/officeart/2005/8/layout/vList2"/>
    <dgm:cxn modelId="{A9286750-E407-4AE8-9D3A-B6B1FA97BFD3}" type="presParOf" srcId="{0D1796E1-6ED2-4B11-97F1-CA5E229DA1BB}" destId="{5E51F812-6F81-438E-B5C7-50935FF0EBF1}" srcOrd="10" destOrd="0" presId="urn:microsoft.com/office/officeart/2005/8/layout/vList2"/>
    <dgm:cxn modelId="{530A2FAB-A7D0-45C9-8A6F-FF2600B7A6DD}" type="presParOf" srcId="{0D1796E1-6ED2-4B11-97F1-CA5E229DA1BB}" destId="{A5C7535B-5215-475D-B329-5E05C46D5918}" srcOrd="11" destOrd="0" presId="urn:microsoft.com/office/officeart/2005/8/layout/vList2"/>
    <dgm:cxn modelId="{937C6BB7-62D7-49AD-878D-D8C0A5B4D1BB}" type="presParOf" srcId="{0D1796E1-6ED2-4B11-97F1-CA5E229DA1BB}" destId="{7DA0E2C7-88BC-4044-939B-0A98470BB3B9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0E0C66-FE17-4304-817C-AC56DB06F6A4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1B7955E-A9CC-4960-9A34-B88C9D360E90}">
      <dgm:prSet/>
      <dgm:spPr/>
      <dgm:t>
        <a:bodyPr/>
        <a:lstStyle/>
        <a:p>
          <a:r>
            <a:rPr lang="en-GB"/>
            <a:t>Stage 1 of Development of the Masterplan has also explored use concepts/ examined case studies</a:t>
          </a:r>
          <a:endParaRPr lang="en-US"/>
        </a:p>
      </dgm:t>
    </dgm:pt>
    <dgm:pt modelId="{CE779492-23AD-490B-97CF-8B34AFCFED8E}" type="parTrans" cxnId="{A0E545C0-4F7F-430E-8948-C76C671C8F85}">
      <dgm:prSet/>
      <dgm:spPr/>
      <dgm:t>
        <a:bodyPr/>
        <a:lstStyle/>
        <a:p>
          <a:endParaRPr lang="en-US"/>
        </a:p>
      </dgm:t>
    </dgm:pt>
    <dgm:pt modelId="{214E56AB-6701-4011-A06D-2C62D789F66A}" type="sibTrans" cxnId="{A0E545C0-4F7F-430E-8948-C76C671C8F85}">
      <dgm:prSet/>
      <dgm:spPr/>
      <dgm:t>
        <a:bodyPr/>
        <a:lstStyle/>
        <a:p>
          <a:endParaRPr lang="en-US"/>
        </a:p>
      </dgm:t>
    </dgm:pt>
    <dgm:pt modelId="{66168E41-2886-4BBB-8C26-95F92672C4F3}">
      <dgm:prSet/>
      <dgm:spPr/>
      <dgm:t>
        <a:bodyPr/>
        <a:lstStyle/>
        <a:p>
          <a:r>
            <a:rPr lang="en-GB"/>
            <a:t>• Bike rental facility.</a:t>
          </a:r>
          <a:endParaRPr lang="en-US"/>
        </a:p>
      </dgm:t>
    </dgm:pt>
    <dgm:pt modelId="{7FD1FBEE-9A16-4661-AE77-BF2C7916C0F8}" type="parTrans" cxnId="{3A026D4C-AD39-460B-98F2-BCAECC23B4F4}">
      <dgm:prSet/>
      <dgm:spPr/>
      <dgm:t>
        <a:bodyPr/>
        <a:lstStyle/>
        <a:p>
          <a:endParaRPr lang="en-US"/>
        </a:p>
      </dgm:t>
    </dgm:pt>
    <dgm:pt modelId="{76B47E65-54C3-4555-BA6A-D7C626290F6C}" type="sibTrans" cxnId="{3A026D4C-AD39-460B-98F2-BCAECC23B4F4}">
      <dgm:prSet/>
      <dgm:spPr/>
      <dgm:t>
        <a:bodyPr/>
        <a:lstStyle/>
        <a:p>
          <a:endParaRPr lang="en-US"/>
        </a:p>
      </dgm:t>
    </dgm:pt>
    <dgm:pt modelId="{7314DAA6-B825-4BA3-8A72-63ED691E8200}">
      <dgm:prSet/>
      <dgm:spPr/>
      <dgm:t>
        <a:bodyPr/>
        <a:lstStyle/>
        <a:p>
          <a:r>
            <a:rPr lang="en-GB"/>
            <a:t>• Café and Terrace.</a:t>
          </a:r>
          <a:endParaRPr lang="en-US"/>
        </a:p>
      </dgm:t>
    </dgm:pt>
    <dgm:pt modelId="{051A01DB-68EA-4271-A229-0010D1F8C74F}" type="parTrans" cxnId="{39E6915D-6D3E-4C11-8AA3-CFF92C88F6DB}">
      <dgm:prSet/>
      <dgm:spPr/>
      <dgm:t>
        <a:bodyPr/>
        <a:lstStyle/>
        <a:p>
          <a:endParaRPr lang="en-US"/>
        </a:p>
      </dgm:t>
    </dgm:pt>
    <dgm:pt modelId="{19EEEBB3-F3FE-48BB-8694-F708B9E2BC83}" type="sibTrans" cxnId="{39E6915D-6D3E-4C11-8AA3-CFF92C88F6DB}">
      <dgm:prSet/>
      <dgm:spPr/>
      <dgm:t>
        <a:bodyPr/>
        <a:lstStyle/>
        <a:p>
          <a:endParaRPr lang="en-US"/>
        </a:p>
      </dgm:t>
    </dgm:pt>
    <dgm:pt modelId="{B3A77EFD-8A74-4910-AB86-D1A44840ADC3}">
      <dgm:prSet/>
      <dgm:spPr/>
      <dgm:t>
        <a:bodyPr/>
        <a:lstStyle/>
        <a:p>
          <a:r>
            <a:rPr lang="en-GB"/>
            <a:t>• Co-work office.</a:t>
          </a:r>
          <a:endParaRPr lang="en-US"/>
        </a:p>
      </dgm:t>
    </dgm:pt>
    <dgm:pt modelId="{ABEB5EFA-FB0B-479A-8BC6-1BD726022E7E}" type="parTrans" cxnId="{8C1528BD-0E8C-459D-ADB0-947EC0CC7EFF}">
      <dgm:prSet/>
      <dgm:spPr/>
      <dgm:t>
        <a:bodyPr/>
        <a:lstStyle/>
        <a:p>
          <a:endParaRPr lang="en-US"/>
        </a:p>
      </dgm:t>
    </dgm:pt>
    <dgm:pt modelId="{E528A737-3986-4EDD-9114-DC5C11EC910D}" type="sibTrans" cxnId="{8C1528BD-0E8C-459D-ADB0-947EC0CC7EFF}">
      <dgm:prSet/>
      <dgm:spPr/>
      <dgm:t>
        <a:bodyPr/>
        <a:lstStyle/>
        <a:p>
          <a:endParaRPr lang="en-US"/>
        </a:p>
      </dgm:t>
    </dgm:pt>
    <dgm:pt modelId="{716F1CD3-519B-476F-A418-99E5BF1C7142}">
      <dgm:prSet/>
      <dgm:spPr/>
      <dgm:t>
        <a:bodyPr/>
        <a:lstStyle/>
        <a:p>
          <a:r>
            <a:rPr lang="en-GB"/>
            <a:t>• Gastropub. </a:t>
          </a:r>
          <a:endParaRPr lang="en-US"/>
        </a:p>
      </dgm:t>
    </dgm:pt>
    <dgm:pt modelId="{34C793E7-EB77-4285-B1D5-5561966537D4}" type="parTrans" cxnId="{CD1734F1-D1DF-4740-AF4C-2B8E389016A0}">
      <dgm:prSet/>
      <dgm:spPr/>
      <dgm:t>
        <a:bodyPr/>
        <a:lstStyle/>
        <a:p>
          <a:endParaRPr lang="en-US"/>
        </a:p>
      </dgm:t>
    </dgm:pt>
    <dgm:pt modelId="{C32A9071-09EF-462B-8E5C-EF249857F5EC}" type="sibTrans" cxnId="{CD1734F1-D1DF-4740-AF4C-2B8E389016A0}">
      <dgm:prSet/>
      <dgm:spPr/>
      <dgm:t>
        <a:bodyPr/>
        <a:lstStyle/>
        <a:p>
          <a:endParaRPr lang="en-US"/>
        </a:p>
      </dgm:t>
    </dgm:pt>
    <dgm:pt modelId="{9345E3B1-C9EC-4D73-8AB7-D9EAE1A0AE39}">
      <dgm:prSet/>
      <dgm:spPr/>
      <dgm:t>
        <a:bodyPr/>
        <a:lstStyle/>
        <a:p>
          <a:r>
            <a:rPr lang="en-GB"/>
            <a:t>• Food Lab Restaurant/ Cookery School.</a:t>
          </a:r>
          <a:endParaRPr lang="en-US"/>
        </a:p>
      </dgm:t>
    </dgm:pt>
    <dgm:pt modelId="{DC6AD39D-2B37-4C26-8EF8-2E1797FE785E}" type="parTrans" cxnId="{BE6B870E-3EB9-4BC8-B46B-0649DE2090BE}">
      <dgm:prSet/>
      <dgm:spPr/>
      <dgm:t>
        <a:bodyPr/>
        <a:lstStyle/>
        <a:p>
          <a:endParaRPr lang="en-US"/>
        </a:p>
      </dgm:t>
    </dgm:pt>
    <dgm:pt modelId="{9C070A93-4C97-42BD-AD96-DC667E89246A}" type="sibTrans" cxnId="{BE6B870E-3EB9-4BC8-B46B-0649DE2090BE}">
      <dgm:prSet/>
      <dgm:spPr/>
      <dgm:t>
        <a:bodyPr/>
        <a:lstStyle/>
        <a:p>
          <a:endParaRPr lang="en-US"/>
        </a:p>
      </dgm:t>
    </dgm:pt>
    <dgm:pt modelId="{D0DBAAF8-019C-4932-BD8E-E16B9E329C6A}">
      <dgm:prSet/>
      <dgm:spPr/>
      <dgm:t>
        <a:bodyPr/>
        <a:lstStyle/>
        <a:p>
          <a:r>
            <a:rPr lang="en-GB"/>
            <a:t>• Craft Brewery.</a:t>
          </a:r>
          <a:endParaRPr lang="en-US"/>
        </a:p>
      </dgm:t>
    </dgm:pt>
    <dgm:pt modelId="{D324D2BD-57EB-476B-85CA-A47A767E8319}" type="parTrans" cxnId="{471E74D4-B3CA-4B4E-9DF4-A79B85583E6D}">
      <dgm:prSet/>
      <dgm:spPr/>
      <dgm:t>
        <a:bodyPr/>
        <a:lstStyle/>
        <a:p>
          <a:endParaRPr lang="en-US"/>
        </a:p>
      </dgm:t>
    </dgm:pt>
    <dgm:pt modelId="{8C6E467A-5E66-4E27-9948-11DF0508FF45}" type="sibTrans" cxnId="{471E74D4-B3CA-4B4E-9DF4-A79B85583E6D}">
      <dgm:prSet/>
      <dgm:spPr/>
      <dgm:t>
        <a:bodyPr/>
        <a:lstStyle/>
        <a:p>
          <a:endParaRPr lang="en-US"/>
        </a:p>
      </dgm:t>
    </dgm:pt>
    <dgm:pt modelId="{3B20C80D-FAB4-4F57-8943-9944DE687380}">
      <dgm:prSet/>
      <dgm:spPr/>
      <dgm:t>
        <a:bodyPr/>
        <a:lstStyle/>
        <a:p>
          <a:r>
            <a:rPr lang="en-GB"/>
            <a:t>• Art Studios / Film Production. </a:t>
          </a:r>
          <a:endParaRPr lang="en-US"/>
        </a:p>
      </dgm:t>
    </dgm:pt>
    <dgm:pt modelId="{3BDBCA6C-2B96-4E8F-A5EC-E6CA0A2C63EE}" type="parTrans" cxnId="{F00CB451-02FD-4A20-8B0B-752427ABC250}">
      <dgm:prSet/>
      <dgm:spPr/>
      <dgm:t>
        <a:bodyPr/>
        <a:lstStyle/>
        <a:p>
          <a:endParaRPr lang="en-US"/>
        </a:p>
      </dgm:t>
    </dgm:pt>
    <dgm:pt modelId="{4E52CB6F-2043-4A48-ADF2-6F5E5F2555EC}" type="sibTrans" cxnId="{F00CB451-02FD-4A20-8B0B-752427ABC250}">
      <dgm:prSet/>
      <dgm:spPr/>
      <dgm:t>
        <a:bodyPr/>
        <a:lstStyle/>
        <a:p>
          <a:endParaRPr lang="en-US"/>
        </a:p>
      </dgm:t>
    </dgm:pt>
    <dgm:pt modelId="{0EF87B53-2059-44D5-A039-72F1030DBC65}">
      <dgm:prSet/>
      <dgm:spPr/>
      <dgm:t>
        <a:bodyPr/>
        <a:lstStyle/>
        <a:p>
          <a:r>
            <a:rPr lang="en-GB"/>
            <a:t>• Garden Café.</a:t>
          </a:r>
          <a:endParaRPr lang="en-US"/>
        </a:p>
      </dgm:t>
    </dgm:pt>
    <dgm:pt modelId="{91E3A11E-1024-4CC9-9AC4-ACFD5EC6DD85}" type="parTrans" cxnId="{77F3E3EC-EB94-42B1-A466-DC054DE5B581}">
      <dgm:prSet/>
      <dgm:spPr/>
      <dgm:t>
        <a:bodyPr/>
        <a:lstStyle/>
        <a:p>
          <a:endParaRPr lang="en-US"/>
        </a:p>
      </dgm:t>
    </dgm:pt>
    <dgm:pt modelId="{D534C8AD-4791-4617-B3D4-819FD244F614}" type="sibTrans" cxnId="{77F3E3EC-EB94-42B1-A466-DC054DE5B581}">
      <dgm:prSet/>
      <dgm:spPr/>
      <dgm:t>
        <a:bodyPr/>
        <a:lstStyle/>
        <a:p>
          <a:endParaRPr lang="en-US"/>
        </a:p>
      </dgm:t>
    </dgm:pt>
    <dgm:pt modelId="{658BD131-CD92-4CAE-84DA-AD3CA17D55D2}">
      <dgm:prSet/>
      <dgm:spPr/>
      <dgm:t>
        <a:bodyPr/>
        <a:lstStyle/>
        <a:p>
          <a:r>
            <a:rPr lang="en-GB"/>
            <a:t>• Facilities for Waterways Ireland.</a:t>
          </a:r>
          <a:endParaRPr lang="en-US"/>
        </a:p>
      </dgm:t>
    </dgm:pt>
    <dgm:pt modelId="{7AF07D40-8816-46FE-BB97-ECA294C8E7F7}" type="parTrans" cxnId="{F8B7D058-3A8E-4F29-8414-9EFF3383E366}">
      <dgm:prSet/>
      <dgm:spPr/>
      <dgm:t>
        <a:bodyPr/>
        <a:lstStyle/>
        <a:p>
          <a:endParaRPr lang="en-US"/>
        </a:p>
      </dgm:t>
    </dgm:pt>
    <dgm:pt modelId="{F7CD18F2-5B1E-4204-A24C-31DEDFE35921}" type="sibTrans" cxnId="{F8B7D058-3A8E-4F29-8414-9EFF3383E366}">
      <dgm:prSet/>
      <dgm:spPr/>
      <dgm:t>
        <a:bodyPr/>
        <a:lstStyle/>
        <a:p>
          <a:endParaRPr lang="en-US"/>
        </a:p>
      </dgm:t>
    </dgm:pt>
    <dgm:pt modelId="{075F71D1-5210-476B-836E-AC1D8F0E9524}" type="pres">
      <dgm:prSet presAssocID="{B80E0C66-FE17-4304-817C-AC56DB06F6A4}" presName="diagram" presStyleCnt="0">
        <dgm:presLayoutVars>
          <dgm:dir/>
          <dgm:resizeHandles val="exact"/>
        </dgm:presLayoutVars>
      </dgm:prSet>
      <dgm:spPr/>
    </dgm:pt>
    <dgm:pt modelId="{29D66EE0-92FF-4501-9CA8-7DEE986A60A9}" type="pres">
      <dgm:prSet presAssocID="{E1B7955E-A9CC-4960-9A34-B88C9D360E90}" presName="node" presStyleLbl="node1" presStyleIdx="0" presStyleCnt="10">
        <dgm:presLayoutVars>
          <dgm:bulletEnabled val="1"/>
        </dgm:presLayoutVars>
      </dgm:prSet>
      <dgm:spPr/>
    </dgm:pt>
    <dgm:pt modelId="{8797B2D0-2F6C-465C-ADD3-57B5E8CA8F33}" type="pres">
      <dgm:prSet presAssocID="{214E56AB-6701-4011-A06D-2C62D789F66A}" presName="sibTrans" presStyleCnt="0"/>
      <dgm:spPr/>
    </dgm:pt>
    <dgm:pt modelId="{A7FEE572-6DAF-4B53-8C28-C34F23D761C6}" type="pres">
      <dgm:prSet presAssocID="{66168E41-2886-4BBB-8C26-95F92672C4F3}" presName="node" presStyleLbl="node1" presStyleIdx="1" presStyleCnt="10">
        <dgm:presLayoutVars>
          <dgm:bulletEnabled val="1"/>
        </dgm:presLayoutVars>
      </dgm:prSet>
      <dgm:spPr/>
    </dgm:pt>
    <dgm:pt modelId="{979F1279-4EBE-49AB-BAB5-B258911C86D2}" type="pres">
      <dgm:prSet presAssocID="{76B47E65-54C3-4555-BA6A-D7C626290F6C}" presName="sibTrans" presStyleCnt="0"/>
      <dgm:spPr/>
    </dgm:pt>
    <dgm:pt modelId="{2113D6AD-CC72-427D-8F31-E5C1E24622E4}" type="pres">
      <dgm:prSet presAssocID="{7314DAA6-B825-4BA3-8A72-63ED691E8200}" presName="node" presStyleLbl="node1" presStyleIdx="2" presStyleCnt="10">
        <dgm:presLayoutVars>
          <dgm:bulletEnabled val="1"/>
        </dgm:presLayoutVars>
      </dgm:prSet>
      <dgm:spPr/>
    </dgm:pt>
    <dgm:pt modelId="{358B5189-273C-4840-A2C2-90B1B777B6F1}" type="pres">
      <dgm:prSet presAssocID="{19EEEBB3-F3FE-48BB-8694-F708B9E2BC83}" presName="sibTrans" presStyleCnt="0"/>
      <dgm:spPr/>
    </dgm:pt>
    <dgm:pt modelId="{807B49F9-F168-4992-B1CB-B215CBF7AEBC}" type="pres">
      <dgm:prSet presAssocID="{B3A77EFD-8A74-4910-AB86-D1A44840ADC3}" presName="node" presStyleLbl="node1" presStyleIdx="3" presStyleCnt="10">
        <dgm:presLayoutVars>
          <dgm:bulletEnabled val="1"/>
        </dgm:presLayoutVars>
      </dgm:prSet>
      <dgm:spPr/>
    </dgm:pt>
    <dgm:pt modelId="{E2327E65-A336-4B97-A521-6EFFC4F259D5}" type="pres">
      <dgm:prSet presAssocID="{E528A737-3986-4EDD-9114-DC5C11EC910D}" presName="sibTrans" presStyleCnt="0"/>
      <dgm:spPr/>
    </dgm:pt>
    <dgm:pt modelId="{2EB5BC4E-39CB-4061-BFB3-1EA8645C0B1F}" type="pres">
      <dgm:prSet presAssocID="{716F1CD3-519B-476F-A418-99E5BF1C7142}" presName="node" presStyleLbl="node1" presStyleIdx="4" presStyleCnt="10">
        <dgm:presLayoutVars>
          <dgm:bulletEnabled val="1"/>
        </dgm:presLayoutVars>
      </dgm:prSet>
      <dgm:spPr/>
    </dgm:pt>
    <dgm:pt modelId="{7FD37B3E-7E37-435A-99FD-DCD50823CC17}" type="pres">
      <dgm:prSet presAssocID="{C32A9071-09EF-462B-8E5C-EF249857F5EC}" presName="sibTrans" presStyleCnt="0"/>
      <dgm:spPr/>
    </dgm:pt>
    <dgm:pt modelId="{3D6E347C-5074-4294-9DC0-7A181E1DCFCA}" type="pres">
      <dgm:prSet presAssocID="{9345E3B1-C9EC-4D73-8AB7-D9EAE1A0AE39}" presName="node" presStyleLbl="node1" presStyleIdx="5" presStyleCnt="10">
        <dgm:presLayoutVars>
          <dgm:bulletEnabled val="1"/>
        </dgm:presLayoutVars>
      </dgm:prSet>
      <dgm:spPr/>
    </dgm:pt>
    <dgm:pt modelId="{418C40B5-BCED-48A8-9549-A6EF127E059D}" type="pres">
      <dgm:prSet presAssocID="{9C070A93-4C97-42BD-AD96-DC667E89246A}" presName="sibTrans" presStyleCnt="0"/>
      <dgm:spPr/>
    </dgm:pt>
    <dgm:pt modelId="{EDBD150D-168B-4A3D-A4C7-249CC04AB2A4}" type="pres">
      <dgm:prSet presAssocID="{D0DBAAF8-019C-4932-BD8E-E16B9E329C6A}" presName="node" presStyleLbl="node1" presStyleIdx="6" presStyleCnt="10">
        <dgm:presLayoutVars>
          <dgm:bulletEnabled val="1"/>
        </dgm:presLayoutVars>
      </dgm:prSet>
      <dgm:spPr/>
    </dgm:pt>
    <dgm:pt modelId="{5F6D5537-BCEF-4645-9EF5-3D99BE6555C4}" type="pres">
      <dgm:prSet presAssocID="{8C6E467A-5E66-4E27-9948-11DF0508FF45}" presName="sibTrans" presStyleCnt="0"/>
      <dgm:spPr/>
    </dgm:pt>
    <dgm:pt modelId="{CA702339-A62C-47D8-8199-4B34EA3B4088}" type="pres">
      <dgm:prSet presAssocID="{3B20C80D-FAB4-4F57-8943-9944DE687380}" presName="node" presStyleLbl="node1" presStyleIdx="7" presStyleCnt="10">
        <dgm:presLayoutVars>
          <dgm:bulletEnabled val="1"/>
        </dgm:presLayoutVars>
      </dgm:prSet>
      <dgm:spPr/>
    </dgm:pt>
    <dgm:pt modelId="{EDCA1FC2-B05E-4E4C-BEC1-196628589302}" type="pres">
      <dgm:prSet presAssocID="{4E52CB6F-2043-4A48-ADF2-6F5E5F2555EC}" presName="sibTrans" presStyleCnt="0"/>
      <dgm:spPr/>
    </dgm:pt>
    <dgm:pt modelId="{2AF510F0-0894-46C5-AAB7-EDC32917A867}" type="pres">
      <dgm:prSet presAssocID="{0EF87B53-2059-44D5-A039-72F1030DBC65}" presName="node" presStyleLbl="node1" presStyleIdx="8" presStyleCnt="10">
        <dgm:presLayoutVars>
          <dgm:bulletEnabled val="1"/>
        </dgm:presLayoutVars>
      </dgm:prSet>
      <dgm:spPr/>
    </dgm:pt>
    <dgm:pt modelId="{FD87F16C-25BE-4131-A914-5EB98E764468}" type="pres">
      <dgm:prSet presAssocID="{D534C8AD-4791-4617-B3D4-819FD244F614}" presName="sibTrans" presStyleCnt="0"/>
      <dgm:spPr/>
    </dgm:pt>
    <dgm:pt modelId="{C6F717C5-7C0B-4240-BA5C-3BFE8CECA650}" type="pres">
      <dgm:prSet presAssocID="{658BD131-CD92-4CAE-84DA-AD3CA17D55D2}" presName="node" presStyleLbl="node1" presStyleIdx="9" presStyleCnt="10">
        <dgm:presLayoutVars>
          <dgm:bulletEnabled val="1"/>
        </dgm:presLayoutVars>
      </dgm:prSet>
      <dgm:spPr/>
    </dgm:pt>
  </dgm:ptLst>
  <dgm:cxnLst>
    <dgm:cxn modelId="{BE6B870E-3EB9-4BC8-B46B-0649DE2090BE}" srcId="{B80E0C66-FE17-4304-817C-AC56DB06F6A4}" destId="{9345E3B1-C9EC-4D73-8AB7-D9EAE1A0AE39}" srcOrd="5" destOrd="0" parTransId="{DC6AD39D-2B37-4C26-8EF8-2E1797FE785E}" sibTransId="{9C070A93-4C97-42BD-AD96-DC667E89246A}"/>
    <dgm:cxn modelId="{0158FE3D-BC7B-4075-9718-08D103D3BC80}" type="presOf" srcId="{E1B7955E-A9CC-4960-9A34-B88C9D360E90}" destId="{29D66EE0-92FF-4501-9CA8-7DEE986A60A9}" srcOrd="0" destOrd="0" presId="urn:microsoft.com/office/officeart/2005/8/layout/default"/>
    <dgm:cxn modelId="{39E6915D-6D3E-4C11-8AA3-CFF92C88F6DB}" srcId="{B80E0C66-FE17-4304-817C-AC56DB06F6A4}" destId="{7314DAA6-B825-4BA3-8A72-63ED691E8200}" srcOrd="2" destOrd="0" parTransId="{051A01DB-68EA-4271-A229-0010D1F8C74F}" sibTransId="{19EEEBB3-F3FE-48BB-8694-F708B9E2BC83}"/>
    <dgm:cxn modelId="{3A026D4C-AD39-460B-98F2-BCAECC23B4F4}" srcId="{B80E0C66-FE17-4304-817C-AC56DB06F6A4}" destId="{66168E41-2886-4BBB-8C26-95F92672C4F3}" srcOrd="1" destOrd="0" parTransId="{7FD1FBEE-9A16-4661-AE77-BF2C7916C0F8}" sibTransId="{76B47E65-54C3-4555-BA6A-D7C626290F6C}"/>
    <dgm:cxn modelId="{F00CB451-02FD-4A20-8B0B-752427ABC250}" srcId="{B80E0C66-FE17-4304-817C-AC56DB06F6A4}" destId="{3B20C80D-FAB4-4F57-8943-9944DE687380}" srcOrd="7" destOrd="0" parTransId="{3BDBCA6C-2B96-4E8F-A5EC-E6CA0A2C63EE}" sibTransId="{4E52CB6F-2043-4A48-ADF2-6F5E5F2555EC}"/>
    <dgm:cxn modelId="{F8B7D058-3A8E-4F29-8414-9EFF3383E366}" srcId="{B80E0C66-FE17-4304-817C-AC56DB06F6A4}" destId="{658BD131-CD92-4CAE-84DA-AD3CA17D55D2}" srcOrd="9" destOrd="0" parTransId="{7AF07D40-8816-46FE-BB97-ECA294C8E7F7}" sibTransId="{F7CD18F2-5B1E-4204-A24C-31DEDFE35921}"/>
    <dgm:cxn modelId="{DF02C088-D1F1-4C98-A734-613CB47BC396}" type="presOf" srcId="{3B20C80D-FAB4-4F57-8943-9944DE687380}" destId="{CA702339-A62C-47D8-8199-4B34EA3B4088}" srcOrd="0" destOrd="0" presId="urn:microsoft.com/office/officeart/2005/8/layout/default"/>
    <dgm:cxn modelId="{DA3BC494-845C-483E-AE74-DF504ECFDF80}" type="presOf" srcId="{9345E3B1-C9EC-4D73-8AB7-D9EAE1A0AE39}" destId="{3D6E347C-5074-4294-9DC0-7A181E1DCFCA}" srcOrd="0" destOrd="0" presId="urn:microsoft.com/office/officeart/2005/8/layout/default"/>
    <dgm:cxn modelId="{E14F7FA4-6327-4898-AE3C-6D3A9428C435}" type="presOf" srcId="{716F1CD3-519B-476F-A418-99E5BF1C7142}" destId="{2EB5BC4E-39CB-4061-BFB3-1EA8645C0B1F}" srcOrd="0" destOrd="0" presId="urn:microsoft.com/office/officeart/2005/8/layout/default"/>
    <dgm:cxn modelId="{E97061B1-1A50-46D4-820A-CB8DD363CFAD}" type="presOf" srcId="{B3A77EFD-8A74-4910-AB86-D1A44840ADC3}" destId="{807B49F9-F168-4992-B1CB-B215CBF7AEBC}" srcOrd="0" destOrd="0" presId="urn:microsoft.com/office/officeart/2005/8/layout/default"/>
    <dgm:cxn modelId="{F88168B4-3599-4C38-9545-4DC8F236A80E}" type="presOf" srcId="{D0DBAAF8-019C-4932-BD8E-E16B9E329C6A}" destId="{EDBD150D-168B-4A3D-A4C7-249CC04AB2A4}" srcOrd="0" destOrd="0" presId="urn:microsoft.com/office/officeart/2005/8/layout/default"/>
    <dgm:cxn modelId="{8C1528BD-0E8C-459D-ADB0-947EC0CC7EFF}" srcId="{B80E0C66-FE17-4304-817C-AC56DB06F6A4}" destId="{B3A77EFD-8A74-4910-AB86-D1A44840ADC3}" srcOrd="3" destOrd="0" parTransId="{ABEB5EFA-FB0B-479A-8BC6-1BD726022E7E}" sibTransId="{E528A737-3986-4EDD-9114-DC5C11EC910D}"/>
    <dgm:cxn modelId="{A0E545C0-4F7F-430E-8948-C76C671C8F85}" srcId="{B80E0C66-FE17-4304-817C-AC56DB06F6A4}" destId="{E1B7955E-A9CC-4960-9A34-B88C9D360E90}" srcOrd="0" destOrd="0" parTransId="{CE779492-23AD-490B-97CF-8B34AFCFED8E}" sibTransId="{214E56AB-6701-4011-A06D-2C62D789F66A}"/>
    <dgm:cxn modelId="{ECFF15C4-534D-40FF-B768-7C5442ADCC31}" type="presOf" srcId="{7314DAA6-B825-4BA3-8A72-63ED691E8200}" destId="{2113D6AD-CC72-427D-8F31-E5C1E24622E4}" srcOrd="0" destOrd="0" presId="urn:microsoft.com/office/officeart/2005/8/layout/default"/>
    <dgm:cxn modelId="{471E74D4-B3CA-4B4E-9DF4-A79B85583E6D}" srcId="{B80E0C66-FE17-4304-817C-AC56DB06F6A4}" destId="{D0DBAAF8-019C-4932-BD8E-E16B9E329C6A}" srcOrd="6" destOrd="0" parTransId="{D324D2BD-57EB-476B-85CA-A47A767E8319}" sibTransId="{8C6E467A-5E66-4E27-9948-11DF0508FF45}"/>
    <dgm:cxn modelId="{A66AC8D6-8CBD-44A1-8C4F-0C6508FB31F1}" type="presOf" srcId="{0EF87B53-2059-44D5-A039-72F1030DBC65}" destId="{2AF510F0-0894-46C5-AAB7-EDC32917A867}" srcOrd="0" destOrd="0" presId="urn:microsoft.com/office/officeart/2005/8/layout/default"/>
    <dgm:cxn modelId="{54409AE4-8097-4883-924D-9AC2BB7DE659}" type="presOf" srcId="{B80E0C66-FE17-4304-817C-AC56DB06F6A4}" destId="{075F71D1-5210-476B-836E-AC1D8F0E9524}" srcOrd="0" destOrd="0" presId="urn:microsoft.com/office/officeart/2005/8/layout/default"/>
    <dgm:cxn modelId="{77F3E3EC-EB94-42B1-A466-DC054DE5B581}" srcId="{B80E0C66-FE17-4304-817C-AC56DB06F6A4}" destId="{0EF87B53-2059-44D5-A039-72F1030DBC65}" srcOrd="8" destOrd="0" parTransId="{91E3A11E-1024-4CC9-9AC4-ACFD5EC6DD85}" sibTransId="{D534C8AD-4791-4617-B3D4-819FD244F614}"/>
    <dgm:cxn modelId="{CD1734F1-D1DF-4740-AF4C-2B8E389016A0}" srcId="{B80E0C66-FE17-4304-817C-AC56DB06F6A4}" destId="{716F1CD3-519B-476F-A418-99E5BF1C7142}" srcOrd="4" destOrd="0" parTransId="{34C793E7-EB77-4285-B1D5-5561966537D4}" sibTransId="{C32A9071-09EF-462B-8E5C-EF249857F5EC}"/>
    <dgm:cxn modelId="{7EB375F4-AF5C-47A5-B56A-BC2D00090B48}" type="presOf" srcId="{66168E41-2886-4BBB-8C26-95F92672C4F3}" destId="{A7FEE572-6DAF-4B53-8C28-C34F23D761C6}" srcOrd="0" destOrd="0" presId="urn:microsoft.com/office/officeart/2005/8/layout/default"/>
    <dgm:cxn modelId="{62E229F7-5F87-45CE-9228-41E40F96D06A}" type="presOf" srcId="{658BD131-CD92-4CAE-84DA-AD3CA17D55D2}" destId="{C6F717C5-7C0B-4240-BA5C-3BFE8CECA650}" srcOrd="0" destOrd="0" presId="urn:microsoft.com/office/officeart/2005/8/layout/default"/>
    <dgm:cxn modelId="{9D7344B0-519E-4AC0-8371-6C40FAE1B804}" type="presParOf" srcId="{075F71D1-5210-476B-836E-AC1D8F0E9524}" destId="{29D66EE0-92FF-4501-9CA8-7DEE986A60A9}" srcOrd="0" destOrd="0" presId="urn:microsoft.com/office/officeart/2005/8/layout/default"/>
    <dgm:cxn modelId="{E95E64A1-5E84-4523-9998-C7610D1451A0}" type="presParOf" srcId="{075F71D1-5210-476B-836E-AC1D8F0E9524}" destId="{8797B2D0-2F6C-465C-ADD3-57B5E8CA8F33}" srcOrd="1" destOrd="0" presId="urn:microsoft.com/office/officeart/2005/8/layout/default"/>
    <dgm:cxn modelId="{D5587840-04C4-4837-BB09-94C2CE80B02E}" type="presParOf" srcId="{075F71D1-5210-476B-836E-AC1D8F0E9524}" destId="{A7FEE572-6DAF-4B53-8C28-C34F23D761C6}" srcOrd="2" destOrd="0" presId="urn:microsoft.com/office/officeart/2005/8/layout/default"/>
    <dgm:cxn modelId="{E0B9D2B4-4232-4A7C-88DB-9DEA370EF610}" type="presParOf" srcId="{075F71D1-5210-476B-836E-AC1D8F0E9524}" destId="{979F1279-4EBE-49AB-BAB5-B258911C86D2}" srcOrd="3" destOrd="0" presId="urn:microsoft.com/office/officeart/2005/8/layout/default"/>
    <dgm:cxn modelId="{97D51546-58AE-4259-B7EB-D2C5BE12F04F}" type="presParOf" srcId="{075F71D1-5210-476B-836E-AC1D8F0E9524}" destId="{2113D6AD-CC72-427D-8F31-E5C1E24622E4}" srcOrd="4" destOrd="0" presId="urn:microsoft.com/office/officeart/2005/8/layout/default"/>
    <dgm:cxn modelId="{208E3731-AE8B-4E7F-965E-3EDF1D6FAE7A}" type="presParOf" srcId="{075F71D1-5210-476B-836E-AC1D8F0E9524}" destId="{358B5189-273C-4840-A2C2-90B1B777B6F1}" srcOrd="5" destOrd="0" presId="urn:microsoft.com/office/officeart/2005/8/layout/default"/>
    <dgm:cxn modelId="{01687E1C-158D-49F0-BB29-85C49AF0BED3}" type="presParOf" srcId="{075F71D1-5210-476B-836E-AC1D8F0E9524}" destId="{807B49F9-F168-4992-B1CB-B215CBF7AEBC}" srcOrd="6" destOrd="0" presId="urn:microsoft.com/office/officeart/2005/8/layout/default"/>
    <dgm:cxn modelId="{D08B7DCA-947F-43FD-AC56-EF12E0A8C070}" type="presParOf" srcId="{075F71D1-5210-476B-836E-AC1D8F0E9524}" destId="{E2327E65-A336-4B97-A521-6EFFC4F259D5}" srcOrd="7" destOrd="0" presId="urn:microsoft.com/office/officeart/2005/8/layout/default"/>
    <dgm:cxn modelId="{212930FF-E7F7-473B-8492-B3F5B4F1523B}" type="presParOf" srcId="{075F71D1-5210-476B-836E-AC1D8F0E9524}" destId="{2EB5BC4E-39CB-4061-BFB3-1EA8645C0B1F}" srcOrd="8" destOrd="0" presId="urn:microsoft.com/office/officeart/2005/8/layout/default"/>
    <dgm:cxn modelId="{5C021D41-8D61-4FC7-8BEA-B9CF90B353C9}" type="presParOf" srcId="{075F71D1-5210-476B-836E-AC1D8F0E9524}" destId="{7FD37B3E-7E37-435A-99FD-DCD50823CC17}" srcOrd="9" destOrd="0" presId="urn:microsoft.com/office/officeart/2005/8/layout/default"/>
    <dgm:cxn modelId="{A49EC6AE-4854-4335-9E52-B141C6E9F57C}" type="presParOf" srcId="{075F71D1-5210-476B-836E-AC1D8F0E9524}" destId="{3D6E347C-5074-4294-9DC0-7A181E1DCFCA}" srcOrd="10" destOrd="0" presId="urn:microsoft.com/office/officeart/2005/8/layout/default"/>
    <dgm:cxn modelId="{BDD289F7-0801-4973-9A41-BAEBC461F1F7}" type="presParOf" srcId="{075F71D1-5210-476B-836E-AC1D8F0E9524}" destId="{418C40B5-BCED-48A8-9549-A6EF127E059D}" srcOrd="11" destOrd="0" presId="urn:microsoft.com/office/officeart/2005/8/layout/default"/>
    <dgm:cxn modelId="{B23316CF-4B8F-428D-84F4-D7898BA40284}" type="presParOf" srcId="{075F71D1-5210-476B-836E-AC1D8F0E9524}" destId="{EDBD150D-168B-4A3D-A4C7-249CC04AB2A4}" srcOrd="12" destOrd="0" presId="urn:microsoft.com/office/officeart/2005/8/layout/default"/>
    <dgm:cxn modelId="{5D0E9B0C-19A8-4AEB-AD4A-5788A4E23A6A}" type="presParOf" srcId="{075F71D1-5210-476B-836E-AC1D8F0E9524}" destId="{5F6D5537-BCEF-4645-9EF5-3D99BE6555C4}" srcOrd="13" destOrd="0" presId="urn:microsoft.com/office/officeart/2005/8/layout/default"/>
    <dgm:cxn modelId="{74232290-A0BB-49FD-913E-1719F360FC73}" type="presParOf" srcId="{075F71D1-5210-476B-836E-AC1D8F0E9524}" destId="{CA702339-A62C-47D8-8199-4B34EA3B4088}" srcOrd="14" destOrd="0" presId="urn:microsoft.com/office/officeart/2005/8/layout/default"/>
    <dgm:cxn modelId="{3E244FAF-BA05-4FE2-8D43-49C9AC59310A}" type="presParOf" srcId="{075F71D1-5210-476B-836E-AC1D8F0E9524}" destId="{EDCA1FC2-B05E-4E4C-BEC1-196628589302}" srcOrd="15" destOrd="0" presId="urn:microsoft.com/office/officeart/2005/8/layout/default"/>
    <dgm:cxn modelId="{D02AA4F3-8101-4C43-B2F3-2D559B8B6B79}" type="presParOf" srcId="{075F71D1-5210-476B-836E-AC1D8F0E9524}" destId="{2AF510F0-0894-46C5-AAB7-EDC32917A867}" srcOrd="16" destOrd="0" presId="urn:microsoft.com/office/officeart/2005/8/layout/default"/>
    <dgm:cxn modelId="{40044A34-C87A-42EC-98D6-C0793CC315BD}" type="presParOf" srcId="{075F71D1-5210-476B-836E-AC1D8F0E9524}" destId="{FD87F16C-25BE-4131-A914-5EB98E764468}" srcOrd="17" destOrd="0" presId="urn:microsoft.com/office/officeart/2005/8/layout/default"/>
    <dgm:cxn modelId="{EE65BEC8-7BEA-449D-8048-602683A8C4A4}" type="presParOf" srcId="{075F71D1-5210-476B-836E-AC1D8F0E9524}" destId="{C6F717C5-7C0B-4240-BA5C-3BFE8CECA650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94A8A1-0D9B-4C3E-997E-63FBA62954C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8D7A922-C5B5-44A9-96FA-FB84F57FA4F1}">
      <dgm:prSet/>
      <dgm:spPr/>
      <dgm:t>
        <a:bodyPr/>
        <a:lstStyle/>
        <a:p>
          <a:r>
            <a:rPr lang="en-IE"/>
            <a:t>Grange Castle West, South, Adjoining Lands</a:t>
          </a:r>
          <a:endParaRPr lang="en-US"/>
        </a:p>
      </dgm:t>
    </dgm:pt>
    <dgm:pt modelId="{58199950-408E-4157-BA5D-1FE344B97640}" type="parTrans" cxnId="{DE7F792C-9EF1-4538-AD56-82FB0BD92637}">
      <dgm:prSet/>
      <dgm:spPr/>
      <dgm:t>
        <a:bodyPr/>
        <a:lstStyle/>
        <a:p>
          <a:endParaRPr lang="en-US"/>
        </a:p>
      </dgm:t>
    </dgm:pt>
    <dgm:pt modelId="{DD3DB67A-7B5A-42F3-8B69-51D72350E696}" type="sibTrans" cxnId="{DE7F792C-9EF1-4538-AD56-82FB0BD92637}">
      <dgm:prSet/>
      <dgm:spPr/>
      <dgm:t>
        <a:bodyPr/>
        <a:lstStyle/>
        <a:p>
          <a:endParaRPr lang="en-US"/>
        </a:p>
      </dgm:t>
    </dgm:pt>
    <dgm:pt modelId="{7A6277A5-54E9-4260-AA4F-BD01160C2BDD}">
      <dgm:prSet/>
      <dgm:spPr/>
      <dgm:t>
        <a:bodyPr/>
        <a:lstStyle/>
        <a:p>
          <a:r>
            <a:rPr lang="en-IE"/>
            <a:t>High Level Strategic Document</a:t>
          </a:r>
          <a:endParaRPr lang="en-US"/>
        </a:p>
      </dgm:t>
    </dgm:pt>
    <dgm:pt modelId="{3CED4351-7234-45A6-B996-F9E05653F2F5}" type="parTrans" cxnId="{999B452A-CCF8-4C1A-8528-A6C981B7D29A}">
      <dgm:prSet/>
      <dgm:spPr/>
      <dgm:t>
        <a:bodyPr/>
        <a:lstStyle/>
        <a:p>
          <a:endParaRPr lang="en-US"/>
        </a:p>
      </dgm:t>
    </dgm:pt>
    <dgm:pt modelId="{EACCECB7-BD28-44B6-A836-54F5409AB58A}" type="sibTrans" cxnId="{999B452A-CCF8-4C1A-8528-A6C981B7D29A}">
      <dgm:prSet/>
      <dgm:spPr/>
      <dgm:t>
        <a:bodyPr/>
        <a:lstStyle/>
        <a:p>
          <a:endParaRPr lang="en-US"/>
        </a:p>
      </dgm:t>
    </dgm:pt>
    <dgm:pt modelId="{B624E8CE-A6DD-4BD5-A043-F575E92593F4}">
      <dgm:prSet/>
      <dgm:spPr/>
      <dgm:t>
        <a:bodyPr/>
        <a:lstStyle/>
        <a:p>
          <a:r>
            <a:rPr lang="en-IE"/>
            <a:t>Illustrate concept and potential of GCW </a:t>
          </a:r>
          <a:endParaRPr lang="en-US"/>
        </a:p>
      </dgm:t>
    </dgm:pt>
    <dgm:pt modelId="{5FC73A80-AB2B-4ABD-A467-6C24529E708B}" type="parTrans" cxnId="{F27103E8-CA87-4313-A0E6-091EED030195}">
      <dgm:prSet/>
      <dgm:spPr/>
      <dgm:t>
        <a:bodyPr/>
        <a:lstStyle/>
        <a:p>
          <a:endParaRPr lang="en-US"/>
        </a:p>
      </dgm:t>
    </dgm:pt>
    <dgm:pt modelId="{0FE88B71-8DEA-4BB9-9CF5-741D02BF9555}" type="sibTrans" cxnId="{F27103E8-CA87-4313-A0E6-091EED030195}">
      <dgm:prSet/>
      <dgm:spPr/>
      <dgm:t>
        <a:bodyPr/>
        <a:lstStyle/>
        <a:p>
          <a:endParaRPr lang="en-US"/>
        </a:p>
      </dgm:t>
    </dgm:pt>
    <dgm:pt modelId="{ADFC0ECA-E3E5-4F21-B0C1-FC93E877CA66}">
      <dgm:prSet/>
      <dgm:spPr/>
      <dgm:t>
        <a:bodyPr/>
        <a:lstStyle/>
        <a:p>
          <a:r>
            <a:rPr lang="en-IE"/>
            <a:t>Include</a:t>
          </a:r>
          <a:endParaRPr lang="en-US"/>
        </a:p>
      </dgm:t>
    </dgm:pt>
    <dgm:pt modelId="{F63445D4-1149-4A99-B1F9-449A8C508188}" type="parTrans" cxnId="{F5AB761B-41B5-4F6E-BD18-0A2E2F6902C7}">
      <dgm:prSet/>
      <dgm:spPr/>
      <dgm:t>
        <a:bodyPr/>
        <a:lstStyle/>
        <a:p>
          <a:endParaRPr lang="en-US"/>
        </a:p>
      </dgm:t>
    </dgm:pt>
    <dgm:pt modelId="{6639C8D2-7013-44A5-8BC9-80272792E189}" type="sibTrans" cxnId="{F5AB761B-41B5-4F6E-BD18-0A2E2F6902C7}">
      <dgm:prSet/>
      <dgm:spPr/>
      <dgm:t>
        <a:bodyPr/>
        <a:lstStyle/>
        <a:p>
          <a:endParaRPr lang="en-US"/>
        </a:p>
      </dgm:t>
    </dgm:pt>
    <dgm:pt modelId="{3107AEAA-75FB-4366-8FC4-B0A420BB8CC6}">
      <dgm:prSet/>
      <dgm:spPr/>
      <dgm:t>
        <a:bodyPr/>
        <a:lstStyle/>
        <a:p>
          <a:r>
            <a:rPr lang="en-IE"/>
            <a:t>Landscaping, Infrastructure, Services, Wayleaves, Potential sites, Optimum Layout</a:t>
          </a:r>
          <a:endParaRPr lang="en-US"/>
        </a:p>
      </dgm:t>
    </dgm:pt>
    <dgm:pt modelId="{9711D563-23E0-4F22-810A-0A4FB2B986DC}" type="parTrans" cxnId="{00DABD2D-33F9-4888-8430-4ED35BCD10DA}">
      <dgm:prSet/>
      <dgm:spPr/>
      <dgm:t>
        <a:bodyPr/>
        <a:lstStyle/>
        <a:p>
          <a:endParaRPr lang="en-US"/>
        </a:p>
      </dgm:t>
    </dgm:pt>
    <dgm:pt modelId="{2F253F3B-99DD-4899-B368-45624DE0CAD7}" type="sibTrans" cxnId="{00DABD2D-33F9-4888-8430-4ED35BCD10DA}">
      <dgm:prSet/>
      <dgm:spPr/>
      <dgm:t>
        <a:bodyPr/>
        <a:lstStyle/>
        <a:p>
          <a:endParaRPr lang="en-US"/>
        </a:p>
      </dgm:t>
    </dgm:pt>
    <dgm:pt modelId="{3133C8E6-4A5D-49CF-8836-6484C6E702E6}">
      <dgm:prSet/>
      <dgm:spPr/>
      <dgm:t>
        <a:bodyPr/>
        <a:lstStyle/>
        <a:p>
          <a:r>
            <a:rPr lang="en-IE"/>
            <a:t>Website redevelopment</a:t>
          </a:r>
          <a:endParaRPr lang="en-US"/>
        </a:p>
      </dgm:t>
    </dgm:pt>
    <dgm:pt modelId="{7E933FED-44E4-45CF-AFF5-27C015DF61D2}" type="parTrans" cxnId="{F031240F-0F78-48E2-88FE-30B3D9470E80}">
      <dgm:prSet/>
      <dgm:spPr/>
      <dgm:t>
        <a:bodyPr/>
        <a:lstStyle/>
        <a:p>
          <a:endParaRPr lang="en-US"/>
        </a:p>
      </dgm:t>
    </dgm:pt>
    <dgm:pt modelId="{C1D3ADC1-D28D-49B1-B840-22D83845F7D3}" type="sibTrans" cxnId="{F031240F-0F78-48E2-88FE-30B3D9470E80}">
      <dgm:prSet/>
      <dgm:spPr/>
      <dgm:t>
        <a:bodyPr/>
        <a:lstStyle/>
        <a:p>
          <a:endParaRPr lang="en-US"/>
        </a:p>
      </dgm:t>
    </dgm:pt>
    <dgm:pt modelId="{EDBE100B-BEB8-4D33-9047-9E1FE080BAE6}">
      <dgm:prSet/>
      <dgm:spPr/>
      <dgm:t>
        <a:bodyPr/>
        <a:lstStyle/>
        <a:p>
          <a:r>
            <a:rPr lang="en-IE"/>
            <a:t>Marketing /Branding Review and Strategy</a:t>
          </a:r>
          <a:endParaRPr lang="en-US"/>
        </a:p>
      </dgm:t>
    </dgm:pt>
    <dgm:pt modelId="{765C8B4E-F4BF-4499-A75B-BE533008B661}" type="parTrans" cxnId="{091C9B44-B86A-48D1-B67E-51435A36F3F5}">
      <dgm:prSet/>
      <dgm:spPr/>
      <dgm:t>
        <a:bodyPr/>
        <a:lstStyle/>
        <a:p>
          <a:endParaRPr lang="en-US"/>
        </a:p>
      </dgm:t>
    </dgm:pt>
    <dgm:pt modelId="{3A035EF1-4EA3-43F1-9915-089F38999032}" type="sibTrans" cxnId="{091C9B44-B86A-48D1-B67E-51435A36F3F5}">
      <dgm:prSet/>
      <dgm:spPr/>
      <dgm:t>
        <a:bodyPr/>
        <a:lstStyle/>
        <a:p>
          <a:endParaRPr lang="en-US"/>
        </a:p>
      </dgm:t>
    </dgm:pt>
    <dgm:pt modelId="{0835D40D-816C-4BEF-9AA0-E406E8F0856E}" type="pres">
      <dgm:prSet presAssocID="{E394A8A1-0D9B-4C3E-997E-63FBA62954CD}" presName="linear" presStyleCnt="0">
        <dgm:presLayoutVars>
          <dgm:animLvl val="lvl"/>
          <dgm:resizeHandles val="exact"/>
        </dgm:presLayoutVars>
      </dgm:prSet>
      <dgm:spPr/>
    </dgm:pt>
    <dgm:pt modelId="{A7EA0A93-5831-4F85-870C-EC6D0D622CC8}" type="pres">
      <dgm:prSet presAssocID="{58D7A922-C5B5-44A9-96FA-FB84F57FA4F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0112704B-F403-4AF2-8A9D-BFC32E22B879}" type="pres">
      <dgm:prSet presAssocID="{DD3DB67A-7B5A-42F3-8B69-51D72350E696}" presName="spacer" presStyleCnt="0"/>
      <dgm:spPr/>
    </dgm:pt>
    <dgm:pt modelId="{A861B188-4405-4CE6-BA33-8A00B89CFA7F}" type="pres">
      <dgm:prSet presAssocID="{7A6277A5-54E9-4260-AA4F-BD01160C2BDD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8AFA373-4B8B-4393-BC9C-D728F8319A27}" type="pres">
      <dgm:prSet presAssocID="{EACCECB7-BD28-44B6-A836-54F5409AB58A}" presName="spacer" presStyleCnt="0"/>
      <dgm:spPr/>
    </dgm:pt>
    <dgm:pt modelId="{AD61FCA9-7EB3-4FFC-9C46-8F709FCE9695}" type="pres">
      <dgm:prSet presAssocID="{B624E8CE-A6DD-4BD5-A043-F575E92593F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75E211A-DD86-40A4-A183-E2A17CA7ED5D}" type="pres">
      <dgm:prSet presAssocID="{0FE88B71-8DEA-4BB9-9CF5-741D02BF9555}" presName="spacer" presStyleCnt="0"/>
      <dgm:spPr/>
    </dgm:pt>
    <dgm:pt modelId="{E4BCE604-2357-4DC6-BCB8-534C1A17BD4D}" type="pres">
      <dgm:prSet presAssocID="{ADFC0ECA-E3E5-4F21-B0C1-FC93E877CA6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75EAEBD-3B97-4F70-96F5-E8B2FEECC93D}" type="pres">
      <dgm:prSet presAssocID="{ADFC0ECA-E3E5-4F21-B0C1-FC93E877CA66}" presName="childText" presStyleLbl="revTx" presStyleIdx="0" presStyleCnt="1">
        <dgm:presLayoutVars>
          <dgm:bulletEnabled val="1"/>
        </dgm:presLayoutVars>
      </dgm:prSet>
      <dgm:spPr/>
    </dgm:pt>
    <dgm:pt modelId="{62292D4A-BD11-4CBC-9FE6-AB235963154D}" type="pres">
      <dgm:prSet presAssocID="{3133C8E6-4A5D-49CF-8836-6484C6E702E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E3F6481-4ED5-42E8-A158-091329265F14}" type="pres">
      <dgm:prSet presAssocID="{C1D3ADC1-D28D-49B1-B840-22D83845F7D3}" presName="spacer" presStyleCnt="0"/>
      <dgm:spPr/>
    </dgm:pt>
    <dgm:pt modelId="{D806F317-F794-4062-A8FF-D8043835A2A9}" type="pres">
      <dgm:prSet presAssocID="{EDBE100B-BEB8-4D33-9047-9E1FE080BAE6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F031240F-0F78-48E2-88FE-30B3D9470E80}" srcId="{E394A8A1-0D9B-4C3E-997E-63FBA62954CD}" destId="{3133C8E6-4A5D-49CF-8836-6484C6E702E6}" srcOrd="4" destOrd="0" parTransId="{7E933FED-44E4-45CF-AFF5-27C015DF61D2}" sibTransId="{C1D3ADC1-D28D-49B1-B840-22D83845F7D3}"/>
    <dgm:cxn modelId="{F5AB761B-41B5-4F6E-BD18-0A2E2F6902C7}" srcId="{E394A8A1-0D9B-4C3E-997E-63FBA62954CD}" destId="{ADFC0ECA-E3E5-4F21-B0C1-FC93E877CA66}" srcOrd="3" destOrd="0" parTransId="{F63445D4-1149-4A99-B1F9-449A8C508188}" sibTransId="{6639C8D2-7013-44A5-8BC9-80272792E189}"/>
    <dgm:cxn modelId="{A66B8322-BF97-4F18-B82E-A4163CBF5B3F}" type="presOf" srcId="{E394A8A1-0D9B-4C3E-997E-63FBA62954CD}" destId="{0835D40D-816C-4BEF-9AA0-E406E8F0856E}" srcOrd="0" destOrd="0" presId="urn:microsoft.com/office/officeart/2005/8/layout/vList2"/>
    <dgm:cxn modelId="{999B452A-CCF8-4C1A-8528-A6C981B7D29A}" srcId="{E394A8A1-0D9B-4C3E-997E-63FBA62954CD}" destId="{7A6277A5-54E9-4260-AA4F-BD01160C2BDD}" srcOrd="1" destOrd="0" parTransId="{3CED4351-7234-45A6-B996-F9E05653F2F5}" sibTransId="{EACCECB7-BD28-44B6-A836-54F5409AB58A}"/>
    <dgm:cxn modelId="{DE7F792C-9EF1-4538-AD56-82FB0BD92637}" srcId="{E394A8A1-0D9B-4C3E-997E-63FBA62954CD}" destId="{58D7A922-C5B5-44A9-96FA-FB84F57FA4F1}" srcOrd="0" destOrd="0" parTransId="{58199950-408E-4157-BA5D-1FE344B97640}" sibTransId="{DD3DB67A-7B5A-42F3-8B69-51D72350E696}"/>
    <dgm:cxn modelId="{00DABD2D-33F9-4888-8430-4ED35BCD10DA}" srcId="{ADFC0ECA-E3E5-4F21-B0C1-FC93E877CA66}" destId="{3107AEAA-75FB-4366-8FC4-B0A420BB8CC6}" srcOrd="0" destOrd="0" parTransId="{9711D563-23E0-4F22-810A-0A4FB2B986DC}" sibTransId="{2F253F3B-99DD-4899-B368-45624DE0CAD7}"/>
    <dgm:cxn modelId="{F77BA540-7033-46A8-B29F-126C7453C582}" type="presOf" srcId="{B624E8CE-A6DD-4BD5-A043-F575E92593F4}" destId="{AD61FCA9-7EB3-4FFC-9C46-8F709FCE9695}" srcOrd="0" destOrd="0" presId="urn:microsoft.com/office/officeart/2005/8/layout/vList2"/>
    <dgm:cxn modelId="{7F394443-5F84-4D54-AC89-F0988FC36D04}" type="presOf" srcId="{3133C8E6-4A5D-49CF-8836-6484C6E702E6}" destId="{62292D4A-BD11-4CBC-9FE6-AB235963154D}" srcOrd="0" destOrd="0" presId="urn:microsoft.com/office/officeart/2005/8/layout/vList2"/>
    <dgm:cxn modelId="{091C9B44-B86A-48D1-B67E-51435A36F3F5}" srcId="{E394A8A1-0D9B-4C3E-997E-63FBA62954CD}" destId="{EDBE100B-BEB8-4D33-9047-9E1FE080BAE6}" srcOrd="5" destOrd="0" parTransId="{765C8B4E-F4BF-4499-A75B-BE533008B661}" sibTransId="{3A035EF1-4EA3-43F1-9915-089F38999032}"/>
    <dgm:cxn modelId="{9EECB891-7A71-468F-BDF3-3E2BEB296626}" type="presOf" srcId="{7A6277A5-54E9-4260-AA4F-BD01160C2BDD}" destId="{A861B188-4405-4CE6-BA33-8A00B89CFA7F}" srcOrd="0" destOrd="0" presId="urn:microsoft.com/office/officeart/2005/8/layout/vList2"/>
    <dgm:cxn modelId="{DC5D20C3-D0D5-4B15-B8A5-3D91769E9E8C}" type="presOf" srcId="{58D7A922-C5B5-44A9-96FA-FB84F57FA4F1}" destId="{A7EA0A93-5831-4F85-870C-EC6D0D622CC8}" srcOrd="0" destOrd="0" presId="urn:microsoft.com/office/officeart/2005/8/layout/vList2"/>
    <dgm:cxn modelId="{F27103E8-CA87-4313-A0E6-091EED030195}" srcId="{E394A8A1-0D9B-4C3E-997E-63FBA62954CD}" destId="{B624E8CE-A6DD-4BD5-A043-F575E92593F4}" srcOrd="2" destOrd="0" parTransId="{5FC73A80-AB2B-4ABD-A467-6C24529E708B}" sibTransId="{0FE88B71-8DEA-4BB9-9CF5-741D02BF9555}"/>
    <dgm:cxn modelId="{0867F7EB-068A-4647-9F11-D87F4B9E1B10}" type="presOf" srcId="{ADFC0ECA-E3E5-4F21-B0C1-FC93E877CA66}" destId="{E4BCE604-2357-4DC6-BCB8-534C1A17BD4D}" srcOrd="0" destOrd="0" presId="urn:microsoft.com/office/officeart/2005/8/layout/vList2"/>
    <dgm:cxn modelId="{F97F1AF0-2120-4CFA-B88C-053AFFBF9EF0}" type="presOf" srcId="{3107AEAA-75FB-4366-8FC4-B0A420BB8CC6}" destId="{475EAEBD-3B97-4F70-96F5-E8B2FEECC93D}" srcOrd="0" destOrd="0" presId="urn:microsoft.com/office/officeart/2005/8/layout/vList2"/>
    <dgm:cxn modelId="{57BC65F8-B27B-491B-8F73-AAB7174E30BD}" type="presOf" srcId="{EDBE100B-BEB8-4D33-9047-9E1FE080BAE6}" destId="{D806F317-F794-4062-A8FF-D8043835A2A9}" srcOrd="0" destOrd="0" presId="urn:microsoft.com/office/officeart/2005/8/layout/vList2"/>
    <dgm:cxn modelId="{23941E83-9BB3-4FFD-BB9B-FD1CF0EBD8BF}" type="presParOf" srcId="{0835D40D-816C-4BEF-9AA0-E406E8F0856E}" destId="{A7EA0A93-5831-4F85-870C-EC6D0D622CC8}" srcOrd="0" destOrd="0" presId="urn:microsoft.com/office/officeart/2005/8/layout/vList2"/>
    <dgm:cxn modelId="{4316F446-A3DA-4B04-87BF-5EFE24FF1A35}" type="presParOf" srcId="{0835D40D-816C-4BEF-9AA0-E406E8F0856E}" destId="{0112704B-F403-4AF2-8A9D-BFC32E22B879}" srcOrd="1" destOrd="0" presId="urn:microsoft.com/office/officeart/2005/8/layout/vList2"/>
    <dgm:cxn modelId="{717FAE41-14C7-4F5D-8E3B-4D213ACDCE29}" type="presParOf" srcId="{0835D40D-816C-4BEF-9AA0-E406E8F0856E}" destId="{A861B188-4405-4CE6-BA33-8A00B89CFA7F}" srcOrd="2" destOrd="0" presId="urn:microsoft.com/office/officeart/2005/8/layout/vList2"/>
    <dgm:cxn modelId="{2914B337-A50D-4CA7-A87D-449F21BBFA9E}" type="presParOf" srcId="{0835D40D-816C-4BEF-9AA0-E406E8F0856E}" destId="{F8AFA373-4B8B-4393-BC9C-D728F8319A27}" srcOrd="3" destOrd="0" presId="urn:microsoft.com/office/officeart/2005/8/layout/vList2"/>
    <dgm:cxn modelId="{8BD370DE-C934-491E-9196-0A2959DEBDF7}" type="presParOf" srcId="{0835D40D-816C-4BEF-9AA0-E406E8F0856E}" destId="{AD61FCA9-7EB3-4FFC-9C46-8F709FCE9695}" srcOrd="4" destOrd="0" presId="urn:microsoft.com/office/officeart/2005/8/layout/vList2"/>
    <dgm:cxn modelId="{01B9B982-DF3A-45C0-A0DB-8EC936BB1EBB}" type="presParOf" srcId="{0835D40D-816C-4BEF-9AA0-E406E8F0856E}" destId="{975E211A-DD86-40A4-A183-E2A17CA7ED5D}" srcOrd="5" destOrd="0" presId="urn:microsoft.com/office/officeart/2005/8/layout/vList2"/>
    <dgm:cxn modelId="{DE7B796C-8DA0-4837-9810-67D1F0E5F9CD}" type="presParOf" srcId="{0835D40D-816C-4BEF-9AA0-E406E8F0856E}" destId="{E4BCE604-2357-4DC6-BCB8-534C1A17BD4D}" srcOrd="6" destOrd="0" presId="urn:microsoft.com/office/officeart/2005/8/layout/vList2"/>
    <dgm:cxn modelId="{F13AD727-D3F2-494E-941F-844A172F6256}" type="presParOf" srcId="{0835D40D-816C-4BEF-9AA0-E406E8F0856E}" destId="{475EAEBD-3B97-4F70-96F5-E8B2FEECC93D}" srcOrd="7" destOrd="0" presId="urn:microsoft.com/office/officeart/2005/8/layout/vList2"/>
    <dgm:cxn modelId="{346E0509-8538-4958-ACF6-6BDFB006DFB3}" type="presParOf" srcId="{0835D40D-816C-4BEF-9AA0-E406E8F0856E}" destId="{62292D4A-BD11-4CBC-9FE6-AB235963154D}" srcOrd="8" destOrd="0" presId="urn:microsoft.com/office/officeart/2005/8/layout/vList2"/>
    <dgm:cxn modelId="{EE73E07E-6F75-4D63-990D-64B02E24A64F}" type="presParOf" srcId="{0835D40D-816C-4BEF-9AA0-E406E8F0856E}" destId="{7E3F6481-4ED5-42E8-A158-091329265F14}" srcOrd="9" destOrd="0" presId="urn:microsoft.com/office/officeart/2005/8/layout/vList2"/>
    <dgm:cxn modelId="{0216F0EB-8C02-43EC-B9BE-901EAFBBD22B}" type="presParOf" srcId="{0835D40D-816C-4BEF-9AA0-E406E8F0856E}" destId="{D806F317-F794-4062-A8FF-D8043835A2A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3D851-9247-40AE-96F9-1B7A7AE11124}">
      <dsp:nvSpPr>
        <dsp:cNvPr id="0" name=""/>
        <dsp:cNvSpPr/>
      </dsp:nvSpPr>
      <dsp:spPr>
        <a:xfrm>
          <a:off x="3201" y="193789"/>
          <a:ext cx="2539866" cy="15239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/>
            <a:t>Examine the potential and deliver a plan outlining recommendations /setting out phasing programme for delivery to achieve the following</a:t>
          </a:r>
          <a:endParaRPr lang="en-US" sz="1600" kern="1200"/>
        </a:p>
      </dsp:txBody>
      <dsp:txXfrm>
        <a:off x="3201" y="193789"/>
        <a:ext cx="2539866" cy="1523919"/>
      </dsp:txXfrm>
    </dsp:sp>
    <dsp:sp modelId="{19DC6049-C62F-4B94-AD40-973C94F26D40}">
      <dsp:nvSpPr>
        <dsp:cNvPr id="0" name=""/>
        <dsp:cNvSpPr/>
      </dsp:nvSpPr>
      <dsp:spPr>
        <a:xfrm>
          <a:off x="2797054" y="193789"/>
          <a:ext cx="2539866" cy="15239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/>
            <a:t>to provide for additional public amenity </a:t>
          </a:r>
          <a:endParaRPr lang="en-US" sz="1600" kern="1200"/>
        </a:p>
      </dsp:txBody>
      <dsp:txXfrm>
        <a:off x="2797054" y="193789"/>
        <a:ext cx="2539866" cy="1523919"/>
      </dsp:txXfrm>
    </dsp:sp>
    <dsp:sp modelId="{18A4400C-6565-4F99-AAB6-78D73DD680E8}">
      <dsp:nvSpPr>
        <dsp:cNvPr id="0" name=""/>
        <dsp:cNvSpPr/>
      </dsp:nvSpPr>
      <dsp:spPr>
        <a:xfrm>
          <a:off x="5590907" y="193789"/>
          <a:ext cx="2539866" cy="152391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/>
            <a:t>cultural/enterprise/artisan and craft space, </a:t>
          </a:r>
          <a:endParaRPr lang="en-US" sz="1600" kern="1200"/>
        </a:p>
      </dsp:txBody>
      <dsp:txXfrm>
        <a:off x="5590907" y="193789"/>
        <a:ext cx="2539866" cy="1523919"/>
      </dsp:txXfrm>
    </dsp:sp>
    <dsp:sp modelId="{81566CEE-2B23-41B5-B228-5D0F526DE355}">
      <dsp:nvSpPr>
        <dsp:cNvPr id="0" name=""/>
        <dsp:cNvSpPr/>
      </dsp:nvSpPr>
      <dsp:spPr>
        <a:xfrm>
          <a:off x="8384760" y="193789"/>
          <a:ext cx="2539866" cy="15239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/>
            <a:t>accommodation options for both residential and hotel, café and restaurant options  </a:t>
          </a:r>
          <a:endParaRPr lang="en-US" sz="1600" kern="1200"/>
        </a:p>
      </dsp:txBody>
      <dsp:txXfrm>
        <a:off x="8384760" y="193789"/>
        <a:ext cx="2539866" cy="1523919"/>
      </dsp:txXfrm>
    </dsp:sp>
    <dsp:sp modelId="{94D71171-BC4E-4152-A972-91F5703204EB}">
      <dsp:nvSpPr>
        <dsp:cNvPr id="0" name=""/>
        <dsp:cNvSpPr/>
      </dsp:nvSpPr>
      <dsp:spPr>
        <a:xfrm>
          <a:off x="1400128" y="1971695"/>
          <a:ext cx="2539866" cy="152391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/>
            <a:t>leisure facilities including potentially a marina /water related leisure activities in conjunction with Waterways Ireland.</a:t>
          </a:r>
          <a:endParaRPr lang="en-US" sz="1600" kern="1200"/>
        </a:p>
      </dsp:txBody>
      <dsp:txXfrm>
        <a:off x="1400128" y="1971695"/>
        <a:ext cx="2539866" cy="1523919"/>
      </dsp:txXfrm>
    </dsp:sp>
    <dsp:sp modelId="{8A2E752C-E248-4B2E-ACB9-6D8AD8552197}">
      <dsp:nvSpPr>
        <dsp:cNvPr id="0" name=""/>
        <dsp:cNvSpPr/>
      </dsp:nvSpPr>
      <dsp:spPr>
        <a:xfrm>
          <a:off x="4193981" y="1971695"/>
          <a:ext cx="2539866" cy="15239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/>
            <a:t>To establish a destination amenity and a connection to and from the Clonburris SDZ and to the wider residential areas of Lucan, Adamstown and Clondalkin. </a:t>
          </a:r>
          <a:endParaRPr lang="en-US" sz="1600" kern="1200"/>
        </a:p>
      </dsp:txBody>
      <dsp:txXfrm>
        <a:off x="4193981" y="1971695"/>
        <a:ext cx="2539866" cy="1523919"/>
      </dsp:txXfrm>
    </dsp:sp>
    <dsp:sp modelId="{025D2EFD-9775-4BF4-B9D0-3EA79669F236}">
      <dsp:nvSpPr>
        <dsp:cNvPr id="0" name=""/>
        <dsp:cNvSpPr/>
      </dsp:nvSpPr>
      <dsp:spPr>
        <a:xfrm>
          <a:off x="6987834" y="1971695"/>
          <a:ext cx="2539866" cy="15239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/>
            <a:t>To complement and be an asset for the locality, the adjacent business park staff and the wider County and region</a:t>
          </a:r>
          <a:endParaRPr lang="en-US" sz="1600" kern="1200"/>
        </a:p>
      </dsp:txBody>
      <dsp:txXfrm>
        <a:off x="6987834" y="1971695"/>
        <a:ext cx="2539866" cy="15239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2BA775-ADA2-4384-ACD4-710532E2BA40}">
      <dsp:nvSpPr>
        <dsp:cNvPr id="0" name=""/>
        <dsp:cNvSpPr/>
      </dsp:nvSpPr>
      <dsp:spPr>
        <a:xfrm>
          <a:off x="0" y="14294"/>
          <a:ext cx="6253721" cy="6762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Stage 1 of Development of the Masterplan has focussed on baseline studies to inform the future uses</a:t>
          </a:r>
          <a:endParaRPr lang="en-US" sz="1700" kern="1200"/>
        </a:p>
      </dsp:txBody>
      <dsp:txXfrm>
        <a:off x="33012" y="47306"/>
        <a:ext cx="6187697" cy="610236"/>
      </dsp:txXfrm>
    </dsp:sp>
    <dsp:sp modelId="{AF377E1B-9F01-462D-A2F2-E62943CEFFC4}">
      <dsp:nvSpPr>
        <dsp:cNvPr id="0" name=""/>
        <dsp:cNvSpPr/>
      </dsp:nvSpPr>
      <dsp:spPr>
        <a:xfrm>
          <a:off x="0" y="739514"/>
          <a:ext cx="6253721" cy="676260"/>
        </a:xfrm>
        <a:prstGeom prst="roundRect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• Topography</a:t>
          </a:r>
          <a:endParaRPr lang="en-US" sz="1700" kern="1200"/>
        </a:p>
      </dsp:txBody>
      <dsp:txXfrm>
        <a:off x="33012" y="772526"/>
        <a:ext cx="6187697" cy="610236"/>
      </dsp:txXfrm>
    </dsp:sp>
    <dsp:sp modelId="{1C54E03C-9775-4EFF-9F91-6D0CAA753488}">
      <dsp:nvSpPr>
        <dsp:cNvPr id="0" name=""/>
        <dsp:cNvSpPr/>
      </dsp:nvSpPr>
      <dsp:spPr>
        <a:xfrm>
          <a:off x="0" y="1464734"/>
          <a:ext cx="6253721" cy="67626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• Traffic Study</a:t>
          </a:r>
          <a:endParaRPr lang="en-US" sz="1700" kern="1200"/>
        </a:p>
      </dsp:txBody>
      <dsp:txXfrm>
        <a:off x="33012" y="1497746"/>
        <a:ext cx="6187697" cy="610236"/>
      </dsp:txXfrm>
    </dsp:sp>
    <dsp:sp modelId="{02B20616-CFC1-4784-8B26-0D9BD1A52814}">
      <dsp:nvSpPr>
        <dsp:cNvPr id="0" name=""/>
        <dsp:cNvSpPr/>
      </dsp:nvSpPr>
      <dsp:spPr>
        <a:xfrm>
          <a:off x="0" y="2189955"/>
          <a:ext cx="6253721" cy="67626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• Ecology /Arborist</a:t>
          </a:r>
          <a:endParaRPr lang="en-US" sz="1700" kern="1200"/>
        </a:p>
      </dsp:txBody>
      <dsp:txXfrm>
        <a:off x="33012" y="2222967"/>
        <a:ext cx="6187697" cy="610236"/>
      </dsp:txXfrm>
    </dsp:sp>
    <dsp:sp modelId="{2769FD5F-81E4-46B6-8CCE-43297BB351A6}">
      <dsp:nvSpPr>
        <dsp:cNvPr id="0" name=""/>
        <dsp:cNvSpPr/>
      </dsp:nvSpPr>
      <dsp:spPr>
        <a:xfrm>
          <a:off x="0" y="2915174"/>
          <a:ext cx="6253721" cy="67626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• Architecture &amp; Urbanism</a:t>
          </a:r>
          <a:endParaRPr lang="en-US" sz="1700" kern="1200"/>
        </a:p>
      </dsp:txBody>
      <dsp:txXfrm>
        <a:off x="33012" y="2948186"/>
        <a:ext cx="6187697" cy="610236"/>
      </dsp:txXfrm>
    </dsp:sp>
    <dsp:sp modelId="{5E51F812-6F81-438E-B5C7-50935FF0EBF1}">
      <dsp:nvSpPr>
        <dsp:cNvPr id="0" name=""/>
        <dsp:cNvSpPr/>
      </dsp:nvSpPr>
      <dsp:spPr>
        <a:xfrm>
          <a:off x="0" y="3640394"/>
          <a:ext cx="6253721" cy="676260"/>
        </a:xfrm>
        <a:prstGeom prst="roundRect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• Landscape </a:t>
          </a:r>
          <a:endParaRPr lang="en-US" sz="1700" kern="1200"/>
        </a:p>
      </dsp:txBody>
      <dsp:txXfrm>
        <a:off x="33012" y="3673406"/>
        <a:ext cx="6187697" cy="610236"/>
      </dsp:txXfrm>
    </dsp:sp>
    <dsp:sp modelId="{7DA0E2C7-88BC-4044-939B-0A98470BB3B9}">
      <dsp:nvSpPr>
        <dsp:cNvPr id="0" name=""/>
        <dsp:cNvSpPr/>
      </dsp:nvSpPr>
      <dsp:spPr>
        <a:xfrm>
          <a:off x="0" y="4365614"/>
          <a:ext cx="6253721" cy="67626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• Archaeology </a:t>
          </a:r>
          <a:endParaRPr lang="en-US" sz="1700" kern="1200"/>
        </a:p>
      </dsp:txBody>
      <dsp:txXfrm>
        <a:off x="33012" y="4398626"/>
        <a:ext cx="6187697" cy="6102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D66EE0-92FF-4501-9CA8-7DEE986A60A9}">
      <dsp:nvSpPr>
        <dsp:cNvPr id="0" name=""/>
        <dsp:cNvSpPr/>
      </dsp:nvSpPr>
      <dsp:spPr>
        <a:xfrm>
          <a:off x="961120" y="2079"/>
          <a:ext cx="2094322" cy="12565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Stage 1 of Development of the Masterplan has also explored use concepts/ examined case studies</a:t>
          </a:r>
          <a:endParaRPr lang="en-US" sz="1600" kern="1200"/>
        </a:p>
      </dsp:txBody>
      <dsp:txXfrm>
        <a:off x="961120" y="2079"/>
        <a:ext cx="2094322" cy="1256593"/>
      </dsp:txXfrm>
    </dsp:sp>
    <dsp:sp modelId="{A7FEE572-6DAF-4B53-8C28-C34F23D761C6}">
      <dsp:nvSpPr>
        <dsp:cNvPr id="0" name=""/>
        <dsp:cNvSpPr/>
      </dsp:nvSpPr>
      <dsp:spPr>
        <a:xfrm>
          <a:off x="3264875" y="2079"/>
          <a:ext cx="2094322" cy="1256593"/>
        </a:xfrm>
        <a:prstGeom prst="rect">
          <a:avLst/>
        </a:prstGeom>
        <a:solidFill>
          <a:schemeClr val="accent2">
            <a:hueOff val="-161707"/>
            <a:satOff val="-9325"/>
            <a:lumOff val="9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• Bike rental facility.</a:t>
          </a:r>
          <a:endParaRPr lang="en-US" sz="1600" kern="1200"/>
        </a:p>
      </dsp:txBody>
      <dsp:txXfrm>
        <a:off x="3264875" y="2079"/>
        <a:ext cx="2094322" cy="1256593"/>
      </dsp:txXfrm>
    </dsp:sp>
    <dsp:sp modelId="{2113D6AD-CC72-427D-8F31-E5C1E24622E4}">
      <dsp:nvSpPr>
        <dsp:cNvPr id="0" name=""/>
        <dsp:cNvSpPr/>
      </dsp:nvSpPr>
      <dsp:spPr>
        <a:xfrm>
          <a:off x="5568630" y="2079"/>
          <a:ext cx="2094322" cy="1256593"/>
        </a:xfrm>
        <a:prstGeom prst="rect">
          <a:avLst/>
        </a:prstGeom>
        <a:solidFill>
          <a:schemeClr val="accent2">
            <a:hueOff val="-323414"/>
            <a:satOff val="-18651"/>
            <a:lumOff val="19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• Café and Terrace.</a:t>
          </a:r>
          <a:endParaRPr lang="en-US" sz="1600" kern="1200"/>
        </a:p>
      </dsp:txBody>
      <dsp:txXfrm>
        <a:off x="5568630" y="2079"/>
        <a:ext cx="2094322" cy="1256593"/>
      </dsp:txXfrm>
    </dsp:sp>
    <dsp:sp modelId="{807B49F9-F168-4992-B1CB-B215CBF7AEBC}">
      <dsp:nvSpPr>
        <dsp:cNvPr id="0" name=""/>
        <dsp:cNvSpPr/>
      </dsp:nvSpPr>
      <dsp:spPr>
        <a:xfrm>
          <a:off x="7872385" y="2079"/>
          <a:ext cx="2094322" cy="1256593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• Co-work office.</a:t>
          </a:r>
          <a:endParaRPr lang="en-US" sz="1600" kern="1200"/>
        </a:p>
      </dsp:txBody>
      <dsp:txXfrm>
        <a:off x="7872385" y="2079"/>
        <a:ext cx="2094322" cy="1256593"/>
      </dsp:txXfrm>
    </dsp:sp>
    <dsp:sp modelId="{2EB5BC4E-39CB-4061-BFB3-1EA8645C0B1F}">
      <dsp:nvSpPr>
        <dsp:cNvPr id="0" name=""/>
        <dsp:cNvSpPr/>
      </dsp:nvSpPr>
      <dsp:spPr>
        <a:xfrm>
          <a:off x="961120" y="1468105"/>
          <a:ext cx="2094322" cy="1256593"/>
        </a:xfrm>
        <a:prstGeom prst="rect">
          <a:avLst/>
        </a:prstGeom>
        <a:solidFill>
          <a:schemeClr val="accent2">
            <a:hueOff val="-646828"/>
            <a:satOff val="-37301"/>
            <a:lumOff val="38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• Gastropub. </a:t>
          </a:r>
          <a:endParaRPr lang="en-US" sz="1600" kern="1200"/>
        </a:p>
      </dsp:txBody>
      <dsp:txXfrm>
        <a:off x="961120" y="1468105"/>
        <a:ext cx="2094322" cy="1256593"/>
      </dsp:txXfrm>
    </dsp:sp>
    <dsp:sp modelId="{3D6E347C-5074-4294-9DC0-7A181E1DCFCA}">
      <dsp:nvSpPr>
        <dsp:cNvPr id="0" name=""/>
        <dsp:cNvSpPr/>
      </dsp:nvSpPr>
      <dsp:spPr>
        <a:xfrm>
          <a:off x="3264875" y="1468105"/>
          <a:ext cx="2094322" cy="1256593"/>
        </a:xfrm>
        <a:prstGeom prst="rect">
          <a:avLst/>
        </a:prstGeom>
        <a:solidFill>
          <a:schemeClr val="accent2">
            <a:hueOff val="-808535"/>
            <a:satOff val="-46627"/>
            <a:lumOff val="47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• Food Lab Restaurant/ Cookery School.</a:t>
          </a:r>
          <a:endParaRPr lang="en-US" sz="1600" kern="1200"/>
        </a:p>
      </dsp:txBody>
      <dsp:txXfrm>
        <a:off x="3264875" y="1468105"/>
        <a:ext cx="2094322" cy="1256593"/>
      </dsp:txXfrm>
    </dsp:sp>
    <dsp:sp modelId="{EDBD150D-168B-4A3D-A4C7-249CC04AB2A4}">
      <dsp:nvSpPr>
        <dsp:cNvPr id="0" name=""/>
        <dsp:cNvSpPr/>
      </dsp:nvSpPr>
      <dsp:spPr>
        <a:xfrm>
          <a:off x="5568630" y="1468105"/>
          <a:ext cx="2094322" cy="1256593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• Craft Brewery.</a:t>
          </a:r>
          <a:endParaRPr lang="en-US" sz="1600" kern="1200"/>
        </a:p>
      </dsp:txBody>
      <dsp:txXfrm>
        <a:off x="5568630" y="1468105"/>
        <a:ext cx="2094322" cy="1256593"/>
      </dsp:txXfrm>
    </dsp:sp>
    <dsp:sp modelId="{CA702339-A62C-47D8-8199-4B34EA3B4088}">
      <dsp:nvSpPr>
        <dsp:cNvPr id="0" name=""/>
        <dsp:cNvSpPr/>
      </dsp:nvSpPr>
      <dsp:spPr>
        <a:xfrm>
          <a:off x="7872385" y="1468105"/>
          <a:ext cx="2094322" cy="1256593"/>
        </a:xfrm>
        <a:prstGeom prst="rect">
          <a:avLst/>
        </a:prstGeom>
        <a:solidFill>
          <a:schemeClr val="accent2">
            <a:hueOff val="-1131949"/>
            <a:satOff val="-65277"/>
            <a:lumOff val="67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• Art Studios / Film Production. </a:t>
          </a:r>
          <a:endParaRPr lang="en-US" sz="1600" kern="1200"/>
        </a:p>
      </dsp:txBody>
      <dsp:txXfrm>
        <a:off x="7872385" y="1468105"/>
        <a:ext cx="2094322" cy="1256593"/>
      </dsp:txXfrm>
    </dsp:sp>
    <dsp:sp modelId="{2AF510F0-0894-46C5-AAB7-EDC32917A867}">
      <dsp:nvSpPr>
        <dsp:cNvPr id="0" name=""/>
        <dsp:cNvSpPr/>
      </dsp:nvSpPr>
      <dsp:spPr>
        <a:xfrm>
          <a:off x="3264875" y="2934131"/>
          <a:ext cx="2094322" cy="1256593"/>
        </a:xfrm>
        <a:prstGeom prst="rect">
          <a:avLst/>
        </a:prstGeom>
        <a:solidFill>
          <a:schemeClr val="accent2">
            <a:hueOff val="-1293656"/>
            <a:satOff val="-74603"/>
            <a:lumOff val="76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• Garden Café.</a:t>
          </a:r>
          <a:endParaRPr lang="en-US" sz="1600" kern="1200"/>
        </a:p>
      </dsp:txBody>
      <dsp:txXfrm>
        <a:off x="3264875" y="2934131"/>
        <a:ext cx="2094322" cy="1256593"/>
      </dsp:txXfrm>
    </dsp:sp>
    <dsp:sp modelId="{C6F717C5-7C0B-4240-BA5C-3BFE8CECA650}">
      <dsp:nvSpPr>
        <dsp:cNvPr id="0" name=""/>
        <dsp:cNvSpPr/>
      </dsp:nvSpPr>
      <dsp:spPr>
        <a:xfrm>
          <a:off x="5568630" y="2934131"/>
          <a:ext cx="2094322" cy="1256593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• Facilities for Waterways Ireland.</a:t>
          </a:r>
          <a:endParaRPr lang="en-US" sz="1600" kern="1200"/>
        </a:p>
      </dsp:txBody>
      <dsp:txXfrm>
        <a:off x="5568630" y="2934131"/>
        <a:ext cx="2094322" cy="12565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A0A93-5831-4F85-870C-EC6D0D622CC8}">
      <dsp:nvSpPr>
        <dsp:cNvPr id="0" name=""/>
        <dsp:cNvSpPr/>
      </dsp:nvSpPr>
      <dsp:spPr>
        <a:xfrm>
          <a:off x="0" y="191302"/>
          <a:ext cx="6253721" cy="6236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600" kern="1200"/>
            <a:t>Grange Castle West, South, Adjoining Lands</a:t>
          </a:r>
          <a:endParaRPr lang="en-US" sz="2600" kern="1200"/>
        </a:p>
      </dsp:txBody>
      <dsp:txXfrm>
        <a:off x="30442" y="221744"/>
        <a:ext cx="6192837" cy="562726"/>
      </dsp:txXfrm>
    </dsp:sp>
    <dsp:sp modelId="{A861B188-4405-4CE6-BA33-8A00B89CFA7F}">
      <dsp:nvSpPr>
        <dsp:cNvPr id="0" name=""/>
        <dsp:cNvSpPr/>
      </dsp:nvSpPr>
      <dsp:spPr>
        <a:xfrm>
          <a:off x="0" y="889792"/>
          <a:ext cx="6253721" cy="623610"/>
        </a:xfrm>
        <a:prstGeom prst="round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600" kern="1200"/>
            <a:t>High Level Strategic Document</a:t>
          </a:r>
          <a:endParaRPr lang="en-US" sz="2600" kern="1200"/>
        </a:p>
      </dsp:txBody>
      <dsp:txXfrm>
        <a:off x="30442" y="920234"/>
        <a:ext cx="6192837" cy="562726"/>
      </dsp:txXfrm>
    </dsp:sp>
    <dsp:sp modelId="{AD61FCA9-7EB3-4FFC-9C46-8F709FCE9695}">
      <dsp:nvSpPr>
        <dsp:cNvPr id="0" name=""/>
        <dsp:cNvSpPr/>
      </dsp:nvSpPr>
      <dsp:spPr>
        <a:xfrm>
          <a:off x="0" y="1588282"/>
          <a:ext cx="6253721" cy="623610"/>
        </a:xfrm>
        <a:prstGeom prst="round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600" kern="1200"/>
            <a:t>Illustrate concept and potential of GCW </a:t>
          </a:r>
          <a:endParaRPr lang="en-US" sz="2600" kern="1200"/>
        </a:p>
      </dsp:txBody>
      <dsp:txXfrm>
        <a:off x="30442" y="1618724"/>
        <a:ext cx="6192837" cy="562726"/>
      </dsp:txXfrm>
    </dsp:sp>
    <dsp:sp modelId="{E4BCE604-2357-4DC6-BCB8-534C1A17BD4D}">
      <dsp:nvSpPr>
        <dsp:cNvPr id="0" name=""/>
        <dsp:cNvSpPr/>
      </dsp:nvSpPr>
      <dsp:spPr>
        <a:xfrm>
          <a:off x="0" y="2286772"/>
          <a:ext cx="6253721" cy="623610"/>
        </a:xfrm>
        <a:prstGeom prst="round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600" kern="1200"/>
            <a:t>Include</a:t>
          </a:r>
          <a:endParaRPr lang="en-US" sz="2600" kern="1200"/>
        </a:p>
      </dsp:txBody>
      <dsp:txXfrm>
        <a:off x="30442" y="2317214"/>
        <a:ext cx="6192837" cy="562726"/>
      </dsp:txXfrm>
    </dsp:sp>
    <dsp:sp modelId="{475EAEBD-3B97-4F70-96F5-E8B2FEECC93D}">
      <dsp:nvSpPr>
        <dsp:cNvPr id="0" name=""/>
        <dsp:cNvSpPr/>
      </dsp:nvSpPr>
      <dsp:spPr>
        <a:xfrm>
          <a:off x="0" y="2910382"/>
          <a:ext cx="6253721" cy="63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556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2000" kern="1200"/>
            <a:t>Landscaping, Infrastructure, Services, Wayleaves, Potential sites, Optimum Layout</a:t>
          </a:r>
          <a:endParaRPr lang="en-US" sz="2000" kern="1200"/>
        </a:p>
      </dsp:txBody>
      <dsp:txXfrm>
        <a:off x="0" y="2910382"/>
        <a:ext cx="6253721" cy="632385"/>
      </dsp:txXfrm>
    </dsp:sp>
    <dsp:sp modelId="{62292D4A-BD11-4CBC-9FE6-AB235963154D}">
      <dsp:nvSpPr>
        <dsp:cNvPr id="0" name=""/>
        <dsp:cNvSpPr/>
      </dsp:nvSpPr>
      <dsp:spPr>
        <a:xfrm>
          <a:off x="0" y="3542767"/>
          <a:ext cx="6253721" cy="623610"/>
        </a:xfrm>
        <a:prstGeom prst="round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600" kern="1200"/>
            <a:t>Website redevelopment</a:t>
          </a:r>
          <a:endParaRPr lang="en-US" sz="2600" kern="1200"/>
        </a:p>
      </dsp:txBody>
      <dsp:txXfrm>
        <a:off x="30442" y="3573209"/>
        <a:ext cx="6192837" cy="562726"/>
      </dsp:txXfrm>
    </dsp:sp>
    <dsp:sp modelId="{D806F317-F794-4062-A8FF-D8043835A2A9}">
      <dsp:nvSpPr>
        <dsp:cNvPr id="0" name=""/>
        <dsp:cNvSpPr/>
      </dsp:nvSpPr>
      <dsp:spPr>
        <a:xfrm>
          <a:off x="0" y="4241257"/>
          <a:ext cx="6253721" cy="62361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600" kern="1200"/>
            <a:t>Marketing /Branding Review and Strategy</a:t>
          </a:r>
          <a:endParaRPr lang="en-US" sz="2600" kern="1200"/>
        </a:p>
      </dsp:txBody>
      <dsp:txXfrm>
        <a:off x="30442" y="4271699"/>
        <a:ext cx="6192837" cy="562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C7FCB-90E7-4ADF-8B2A-0DAF7BA92871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DC0BD-B32E-4FF0-B2EA-B7624C5E6D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64146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Site availability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B9A0B9-8D26-4244-BFD0-B595B26D8890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182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FD114-04C5-D597-D24A-39982184C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E6348B-5BF0-6280-9227-CF9E9A8A2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96692-8D09-06C4-6A80-2379652EF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7E53-BC51-4CA5-BCEB-F1429C9472B4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4E2C1-B7AC-1D3F-FDEA-5920DFA4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E0997-CE98-A2F1-26CC-A9F3A442A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7EDC-EAF2-400B-BC67-31F0D349B2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4580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F5ED8-D364-AF06-1480-FCCF00B8F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56D27-A503-B3DD-8FB9-38A649E85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A4634-F810-7E73-4CF4-730B2B7A8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7E53-BC51-4CA5-BCEB-F1429C9472B4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36E53-80A1-B3CC-75B6-68A1045D2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F01E1-A92C-3849-1BB4-3151D737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7EDC-EAF2-400B-BC67-31F0D349B2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2969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425910-FA34-E9ED-E040-B5190C4B7C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44C4C7-4D54-AA41-9BE2-F6B3AF97D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C28F6-C44D-56CE-6D8D-C4D705274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7E53-BC51-4CA5-BCEB-F1429C9472B4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2D0AE-C006-768C-0E59-08C9EBBC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DA2C3-AB91-B143-CEC9-6D34E3EF3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7EDC-EAF2-400B-BC67-31F0D349B2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7093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2FB1-24D0-46DB-A09B-7FA3495AAF4B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C38-9891-4CF0-8F6F-99E362A3239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17312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2FB1-24D0-46DB-A09B-7FA3495AAF4B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C38-9891-4CF0-8F6F-99E362A3239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75405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2FB1-24D0-46DB-A09B-7FA3495AAF4B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C38-9891-4CF0-8F6F-99E362A3239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12283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2FB1-24D0-46DB-A09B-7FA3495AAF4B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C38-9891-4CF0-8F6F-99E362A3239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4564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2FB1-24D0-46DB-A09B-7FA3495AAF4B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C38-9891-4CF0-8F6F-99E362A3239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09355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2FB1-24D0-46DB-A09B-7FA3495AAF4B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C38-9891-4CF0-8F6F-99E362A3239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95578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2FB1-24D0-46DB-A09B-7FA3495AAF4B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C38-9891-4CF0-8F6F-99E362A3239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52813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2FB1-24D0-46DB-A09B-7FA3495AAF4B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C38-9891-4CF0-8F6F-99E362A3239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13285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5332C-2843-3E26-761F-5972FB6E6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BB0EC-2C6E-7EEF-5A78-9D9EE9D71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17277-BAFF-58EB-48BF-B0A243E41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7E53-BC51-4CA5-BCEB-F1429C9472B4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1259F-FF80-8125-6656-30716EE4C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75C1F-634E-3CCD-11DD-9C8B7A409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7EDC-EAF2-400B-BC67-31F0D349B2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36450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2FB1-24D0-46DB-A09B-7FA3495AAF4B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C38-9891-4CF0-8F6F-99E362A3239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92781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2FB1-24D0-46DB-A09B-7FA3495AAF4B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C38-9891-4CF0-8F6F-99E362A3239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59144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2FB1-24D0-46DB-A09B-7FA3495AAF4B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C38-9891-4CF0-8F6F-99E362A3239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940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84DE8-FCF9-8382-E49D-E794B98D4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EC900-2546-A6BB-F79A-5B67936EA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09F44-9E00-D359-B3D2-75BDEE59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7E53-BC51-4CA5-BCEB-F1429C9472B4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BC305-08F0-2ABA-898B-EE664B93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20B1A-405A-19DC-A71E-0F43C016D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7EDC-EAF2-400B-BC67-31F0D349B2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6470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3A2AF-5F92-C194-680A-24327B2F0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2B1C1-3785-8F0A-C1DF-344A4FCD2E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DA52C-831A-E68A-B2B8-91FB05C80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5D552-CF10-F1F9-1203-7DEFDE6B0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7E53-BC51-4CA5-BCEB-F1429C9472B4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2053F3-C18D-076D-2AE9-5F9F7BAF2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6EAA2-BDA6-890A-4763-62D18CE22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7EDC-EAF2-400B-BC67-31F0D349B2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8680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AF64-834D-053F-1A44-67A0EF119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8D9B5-BF15-C39F-6469-42D156A8D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0590B-6D90-A9A2-1869-FE28A299E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B871C-8FC8-C926-0695-34BF89885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67E7F7-169F-B191-9E0A-B27073AE71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60127F-F3BD-5717-D8C1-6C840603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7E53-BC51-4CA5-BCEB-F1429C9472B4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404CB4-11D1-C57B-AE1E-F3E1E195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621DC6-3D59-0CF6-AB35-7EF649A5B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7EDC-EAF2-400B-BC67-31F0D349B2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58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814DE-441A-5C6F-470B-A0EF4472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D04A78-D52B-9829-A620-E237886FE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7E53-BC51-4CA5-BCEB-F1429C9472B4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87EDD4-6518-A3E0-4DF3-4532CB2E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B1ACCA-FBC1-06ED-B4EE-9AC06E525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7EDC-EAF2-400B-BC67-31F0D349B2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95674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EB896E-AC31-B979-407D-18F990AA5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7E53-BC51-4CA5-BCEB-F1429C9472B4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391119-61CC-88B1-8AC8-7925B5CDB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551BF-59F8-6EEB-69B1-949E6B9C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7EDC-EAF2-400B-BC67-31F0D349B2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8641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EF077-FEF9-9D5B-2BB0-23BA73DE8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56891-061F-FD0A-2D02-F54E82B6E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9A9AF-58EA-666A-62A9-146F2181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37C42-D97F-E4EF-D1CD-9AE301231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7E53-BC51-4CA5-BCEB-F1429C9472B4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8F6E3-5E5C-F286-2807-45D4CE2FB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C6AE89-125C-B5C4-8847-C6CE25DC1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7EDC-EAF2-400B-BC67-31F0D349B2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71842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AFD1D-779B-0D6E-32E8-919EAA212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F93783-301E-EEE4-1EEE-E57A88F1AF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BC133C-F762-186E-A7DC-E92296117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C1F1D-8268-F73F-2602-D6559BAC4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7E53-BC51-4CA5-BCEB-F1429C9472B4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8A121B-8B5D-506D-80AA-BE42C504F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D1DE6-1B5D-0BC6-7302-5457B5B98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7EDC-EAF2-400B-BC67-31F0D349B2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54569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571FA2-ACE1-E1A7-EF04-01814CA36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67C652-CF26-9A48-FED4-D683E56C4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DFDD5-1B7C-DD17-2910-2FAA45AA1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17E53-BC51-4CA5-BCEB-F1429C9472B4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E30BF-7E51-F2DC-C482-4BCCC7545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3D085-B379-1001-C15B-03045B3F2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77EDC-EAF2-400B-BC67-31F0D349B2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462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B2FB1-24D0-46DB-A09B-7FA3495AAF4B}" type="datetimeFigureOut">
              <a:rPr lang="en-IE" smtClean="0"/>
              <a:t>13/09/2022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28C38-9891-4CF0-8F6F-99E362A3239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0726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emf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3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7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1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5A1250-1623-6E91-5DF1-708859328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65" y="818984"/>
            <a:ext cx="6596245" cy="3268520"/>
          </a:xfrm>
        </p:spPr>
        <p:txBody>
          <a:bodyPr>
            <a:normAutofit/>
          </a:bodyPr>
          <a:lstStyle/>
          <a:p>
            <a:pPr algn="r"/>
            <a:r>
              <a:rPr lang="en-IE" sz="4800">
                <a:solidFill>
                  <a:srgbClr val="FFFFFF"/>
                </a:solidFill>
              </a:rPr>
              <a:t>Economic Enterprise &amp; Tourism Development SPC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A71491-8543-5C32-46FC-2CBCE05B07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874" y="4797188"/>
            <a:ext cx="6051236" cy="1241828"/>
          </a:xfrm>
        </p:spPr>
        <p:txBody>
          <a:bodyPr>
            <a:normAutofit/>
          </a:bodyPr>
          <a:lstStyle/>
          <a:p>
            <a:pPr algn="r"/>
            <a:r>
              <a:rPr lang="en-IE">
                <a:solidFill>
                  <a:srgbClr val="FFFFFF"/>
                </a:solidFill>
              </a:rPr>
              <a:t>14</a:t>
            </a:r>
            <a:r>
              <a:rPr lang="en-IE" baseline="30000">
                <a:solidFill>
                  <a:srgbClr val="FFFFFF"/>
                </a:solidFill>
              </a:rPr>
              <a:t>th</a:t>
            </a:r>
            <a:r>
              <a:rPr lang="en-IE">
                <a:solidFill>
                  <a:srgbClr val="FFFFFF"/>
                </a:solidFill>
              </a:rPr>
              <a:t> September2022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0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A1DC9B-BE86-8ADA-CA13-03C95A03E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95992"/>
            <a:ext cx="4195140" cy="5638831"/>
          </a:xfrm>
          <a:noFill/>
        </p:spPr>
        <p:txBody>
          <a:bodyPr anchor="ctr">
            <a:normAutofit/>
          </a:bodyPr>
          <a:lstStyle/>
          <a:p>
            <a:r>
              <a:rPr lang="en-IE" sz="4800"/>
              <a:t>Grange Castle Masterplan, Marketing Strategy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E3E20CA-BAEE-C2CE-BC1E-EB5F7BA57B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6198830"/>
              </p:ext>
            </p:extLst>
          </p:nvPr>
        </p:nvGraphicFramePr>
        <p:xfrm>
          <a:off x="4915947" y="866585"/>
          <a:ext cx="6253722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3580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AFDC7E-F67C-4FEB-AE60-E2F4CC239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9083" t="17481" r="9916" b="13778"/>
          <a:stretch/>
        </p:blipFill>
        <p:spPr>
          <a:xfrm>
            <a:off x="0" y="517993"/>
            <a:ext cx="12196116" cy="582201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9F13EBC-CEFD-43BE-86F0-A0C1251BB3E3}"/>
              </a:ext>
            </a:extLst>
          </p:cNvPr>
          <p:cNvSpPr/>
          <p:nvPr/>
        </p:nvSpPr>
        <p:spPr>
          <a:xfrm>
            <a:off x="5429249" y="1666240"/>
            <a:ext cx="6661150" cy="1423035"/>
          </a:xfrm>
          <a:prstGeom prst="ellipse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66DAF85-F8CF-4411-A4A9-1788846B1C64}"/>
              </a:ext>
            </a:extLst>
          </p:cNvPr>
          <p:cNvSpPr/>
          <p:nvPr/>
        </p:nvSpPr>
        <p:spPr>
          <a:xfrm>
            <a:off x="4714875" y="3220119"/>
            <a:ext cx="3409949" cy="2999706"/>
          </a:xfrm>
          <a:prstGeom prst="ellipse">
            <a:avLst/>
          </a:prstGeom>
          <a:noFill/>
          <a:ln w="76200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07EDDF-7599-4B3A-A7BE-D06A00F2D18A}"/>
              </a:ext>
            </a:extLst>
          </p:cNvPr>
          <p:cNvSpPr txBox="1"/>
          <p:nvPr/>
        </p:nvSpPr>
        <p:spPr>
          <a:xfrm>
            <a:off x="5571460" y="4808210"/>
            <a:ext cx="1613410" cy="646331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Grange Castle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 Parks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B0F612-1318-47B0-9855-8AA766CD333E}"/>
              </a:ext>
            </a:extLst>
          </p:cNvPr>
          <p:cNvSpPr txBox="1"/>
          <p:nvPr/>
        </p:nvSpPr>
        <p:spPr>
          <a:xfrm>
            <a:off x="735023" y="4972684"/>
            <a:ext cx="2963543" cy="369332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Grange Castle West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5C72C98-D8CC-490B-9FB2-DA8E0FB234ED}"/>
              </a:ext>
            </a:extLst>
          </p:cNvPr>
          <p:cNvSpPr/>
          <p:nvPr/>
        </p:nvSpPr>
        <p:spPr>
          <a:xfrm>
            <a:off x="304800" y="4138175"/>
            <a:ext cx="4105275" cy="2038350"/>
          </a:xfrm>
          <a:prstGeom prst="ellipse">
            <a:avLst/>
          </a:prstGeom>
          <a:noFill/>
          <a:ln w="7620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A56711-E0C5-45D2-A9FD-658C315A42D9}"/>
              </a:ext>
            </a:extLst>
          </p:cNvPr>
          <p:cNvSpPr txBox="1"/>
          <p:nvPr/>
        </p:nvSpPr>
        <p:spPr>
          <a:xfrm>
            <a:off x="7278052" y="2441772"/>
            <a:ext cx="2963543" cy="369332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Clonburris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SDZ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AF5D42-11CF-474B-B4E8-2ACE20AF726A}"/>
              </a:ext>
            </a:extLst>
          </p:cNvPr>
          <p:cNvSpPr/>
          <p:nvPr/>
        </p:nvSpPr>
        <p:spPr>
          <a:xfrm>
            <a:off x="8310880" y="2062479"/>
            <a:ext cx="284480" cy="3152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EB6E183-CE43-4DB7-8215-B19441A60627}"/>
              </a:ext>
            </a:extLst>
          </p:cNvPr>
          <p:cNvSpPr/>
          <p:nvPr/>
        </p:nvSpPr>
        <p:spPr>
          <a:xfrm>
            <a:off x="2997200" y="1697036"/>
            <a:ext cx="284480" cy="3152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7B1D3E-179F-4AE9-87BE-2367936E671C}"/>
              </a:ext>
            </a:extLst>
          </p:cNvPr>
          <p:cNvSpPr/>
          <p:nvPr/>
        </p:nvSpPr>
        <p:spPr>
          <a:xfrm>
            <a:off x="11572240" y="2316479"/>
            <a:ext cx="284480" cy="3152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7851B03-8533-4BE6-98CC-A58AD3C0B4B9}"/>
              </a:ext>
            </a:extLst>
          </p:cNvPr>
          <p:cNvSpPr/>
          <p:nvPr/>
        </p:nvSpPr>
        <p:spPr>
          <a:xfrm>
            <a:off x="1412240" y="717474"/>
            <a:ext cx="3764280" cy="971139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CEB8D6-B6C9-433B-B206-F7AF9B3BE86D}"/>
              </a:ext>
            </a:extLst>
          </p:cNvPr>
          <p:cNvSpPr txBox="1"/>
          <p:nvPr/>
        </p:nvSpPr>
        <p:spPr>
          <a:xfrm>
            <a:off x="1905002" y="1038779"/>
            <a:ext cx="2963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Adamstown SDZ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9C79AA-9286-432D-ABEA-C54825F2856C}"/>
              </a:ext>
            </a:extLst>
          </p:cNvPr>
          <p:cNvSpPr txBox="1"/>
          <p:nvPr/>
        </p:nvSpPr>
        <p:spPr>
          <a:xfrm>
            <a:off x="7645400" y="1755759"/>
            <a:ext cx="1615440" cy="27699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Kishogue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 Station</a:t>
            </a:r>
            <a:endParaRPr kumimoji="0" lang="en-I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29FF5C-4A22-48C2-9132-141D6B108CE1}"/>
              </a:ext>
            </a:extLst>
          </p:cNvPr>
          <p:cNvSpPr txBox="1"/>
          <p:nvPr/>
        </p:nvSpPr>
        <p:spPr>
          <a:xfrm>
            <a:off x="10199367" y="2070693"/>
            <a:ext cx="1717039" cy="27699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Clonburris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 Station</a:t>
            </a:r>
            <a:endParaRPr kumimoji="0" lang="en-I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7633BE-8AB8-4185-8A93-FABC1559D8EF}"/>
              </a:ext>
            </a:extLst>
          </p:cNvPr>
          <p:cNvSpPr txBox="1"/>
          <p:nvPr/>
        </p:nvSpPr>
        <p:spPr>
          <a:xfrm>
            <a:off x="2185668" y="2009918"/>
            <a:ext cx="1802766" cy="27699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Adamstown Train Station</a:t>
            </a:r>
            <a:endParaRPr kumimoji="0" lang="en-I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08C4147-E4A4-4C42-9CB2-4B6F017E53FF}"/>
              </a:ext>
            </a:extLst>
          </p:cNvPr>
          <p:cNvCxnSpPr>
            <a:cxnSpLocks/>
          </p:cNvCxnSpPr>
          <p:nvPr/>
        </p:nvCxnSpPr>
        <p:spPr>
          <a:xfrm>
            <a:off x="5679440" y="3079115"/>
            <a:ext cx="6516676" cy="33972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F04A082-B9AF-4FF6-8E3E-23F280A73F7C}"/>
              </a:ext>
            </a:extLst>
          </p:cNvPr>
          <p:cNvCxnSpPr>
            <a:cxnSpLocks/>
          </p:cNvCxnSpPr>
          <p:nvPr/>
        </p:nvCxnSpPr>
        <p:spPr>
          <a:xfrm flipV="1">
            <a:off x="23342" y="3077378"/>
            <a:ext cx="5656098" cy="84536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5E5FDD2-BA7A-47A1-B581-BFE5C3BB1D41}"/>
              </a:ext>
            </a:extLst>
          </p:cNvPr>
          <p:cNvSpPr txBox="1"/>
          <p:nvPr/>
        </p:nvSpPr>
        <p:spPr>
          <a:xfrm rot="185240">
            <a:off x="10610532" y="3408680"/>
            <a:ext cx="1103948" cy="27699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Grand Canal</a:t>
            </a:r>
            <a:endParaRPr kumimoji="0" lang="en-IE" sz="1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F1A2D-2785-46C9-924A-70855D8B6364}"/>
              </a:ext>
            </a:extLst>
          </p:cNvPr>
          <p:cNvSpPr txBox="1"/>
          <p:nvPr/>
        </p:nvSpPr>
        <p:spPr>
          <a:xfrm rot="21130989">
            <a:off x="320703" y="3490369"/>
            <a:ext cx="1103948" cy="27699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Grand Canal</a:t>
            </a:r>
            <a:endParaRPr kumimoji="0" lang="en-IE" sz="1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86B8189-701C-483F-BFB6-A2FD41023F36}"/>
              </a:ext>
            </a:extLst>
          </p:cNvPr>
          <p:cNvSpPr/>
          <p:nvPr/>
        </p:nvSpPr>
        <p:spPr>
          <a:xfrm>
            <a:off x="4612640" y="2819065"/>
            <a:ext cx="1584960" cy="412951"/>
          </a:xfrm>
          <a:prstGeom prst="ellipse">
            <a:avLst/>
          </a:prstGeom>
          <a:solidFill>
            <a:schemeClr val="tx1">
              <a:alpha val="33000"/>
            </a:schemeClr>
          </a:solidFill>
          <a:ln w="7620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F74583-0D47-4379-A3EB-E9663BDCAAAD}"/>
              </a:ext>
            </a:extLst>
          </p:cNvPr>
          <p:cNvSpPr txBox="1"/>
          <p:nvPr/>
        </p:nvSpPr>
        <p:spPr>
          <a:xfrm>
            <a:off x="4567425" y="2905523"/>
            <a:ext cx="1639244" cy="276999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en-GB" sz="1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Lock Lands</a:t>
            </a:r>
          </a:p>
        </p:txBody>
      </p:sp>
    </p:spTree>
    <p:extLst>
      <p:ext uri="{BB962C8B-B14F-4D97-AF65-F5344CB8AC3E}">
        <p14:creationId xmlns:p14="http://schemas.microsoft.com/office/powerpoint/2010/main" val="3168383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610" y="-22361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1" y="0"/>
            <a:ext cx="28940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AutoShape 4" descr="9k="/>
          <p:cNvSpPr>
            <a:spLocks noChangeAspect="1" noChangeArrowheads="1"/>
          </p:cNvSpPr>
          <p:nvPr/>
        </p:nvSpPr>
        <p:spPr bwMode="auto">
          <a:xfrm>
            <a:off x="5410200" y="3124200"/>
            <a:ext cx="1371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3" name="AutoShape 5" descr="9k="/>
          <p:cNvSpPr>
            <a:spLocks noChangeAspect="1" noChangeArrowheads="1"/>
          </p:cNvSpPr>
          <p:nvPr/>
        </p:nvSpPr>
        <p:spPr bwMode="auto">
          <a:xfrm>
            <a:off x="5410200" y="3124200"/>
            <a:ext cx="1371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962280"/>
            <a:ext cx="5076825" cy="719138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lnSpc>
                <a:spcPct val="90000"/>
              </a:lnSpc>
              <a:defRPr/>
            </a:pPr>
            <a:endParaRPr lang="en-US" altLang="en-US" sz="2200" b="1" dirty="0">
              <a:solidFill>
                <a:srgbClr val="130A4F"/>
              </a:solidFill>
            </a:endParaRP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1524000" y="1628776"/>
            <a:ext cx="8820150" cy="489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954F72"/>
              </a:buClr>
              <a:buSzPct val="60000"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30A4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954F72"/>
              </a:buClr>
              <a:buSzPct val="60000"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30A4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954F72"/>
              </a:buClr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30A4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954F72"/>
              </a:buClr>
              <a:buSzPct val="60000"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30A4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954F72"/>
              </a:buClr>
              <a:buSzPct val="60000"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700" b="1" i="0" u="none" strike="noStrike" kern="1200" cap="none" spc="0" normalizeH="0" baseline="0" noProof="0" dirty="0">
              <a:ln>
                <a:noFill/>
              </a:ln>
              <a:solidFill>
                <a:srgbClr val="130A4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954F72"/>
              </a:buClr>
              <a:buSzPct val="60000"/>
              <a:buFont typeface="Wingdings" panose="05000000000000000000" pitchFamily="2" charset="2"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130A4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83" y="20773"/>
            <a:ext cx="11843132" cy="68388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92582" y="723103"/>
            <a:ext cx="6140401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INFRASTRUCTURAL PLAN LAYOUT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BD6FCB3-FF66-4F23-A7E2-6F573C4ED82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292" y="43134"/>
            <a:ext cx="2678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78468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900B7-0F17-DF9A-447F-83BFC99AA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6488"/>
            <a:ext cx="5109950" cy="95667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2300" b="1">
                <a:latin typeface="Arial Black" panose="020B0A04020102020204" pitchFamily="34" charset="0"/>
              </a:rPr>
              <a:t>Website </a:t>
            </a:r>
            <a:br>
              <a:rPr lang="en-US" altLang="en-US" sz="2300" b="1">
                <a:latin typeface="Arial Black" panose="020B0A04020102020204" pitchFamily="34" charset="0"/>
              </a:rPr>
            </a:br>
            <a:r>
              <a:rPr lang="en-US" altLang="en-US" sz="2300" b="1">
                <a:latin typeface="Arial Black" panose="020B0A04020102020204" pitchFamily="34" charset="0"/>
              </a:rPr>
              <a:t>Marketing /Branding Strategy </a:t>
            </a:r>
            <a:endParaRPr lang="en-IE" sz="2300"/>
          </a:p>
        </p:txBody>
      </p:sp>
      <p:pic>
        <p:nvPicPr>
          <p:cNvPr id="8" name="Picture 7" descr="A picture containing water, outdoor, sky, nature&#10;&#10;Description automatically generated">
            <a:extLst>
              <a:ext uri="{FF2B5EF4-FFF2-40B4-BE49-F238E27FC236}">
                <a16:creationId xmlns:a16="http://schemas.microsoft.com/office/drawing/2014/main" id="{1C4DA6AB-45D2-D6C3-A7F4-4DD82A3F13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8" r="-1" b="-1"/>
          <a:stretch/>
        </p:blipFill>
        <p:spPr>
          <a:xfrm>
            <a:off x="5" y="881953"/>
            <a:ext cx="3664827" cy="2310286"/>
          </a:xfrm>
          <a:prstGeom prst="rect">
            <a:avLst/>
          </a:prstGeom>
        </p:spPr>
      </p:pic>
      <p:sp>
        <p:nvSpPr>
          <p:cNvPr id="49" name="Freeform: Shape 40">
            <a:extLst>
              <a:ext uri="{FF2B5EF4-FFF2-40B4-BE49-F238E27FC236}">
                <a16:creationId xmlns:a16="http://schemas.microsoft.com/office/drawing/2014/main" id="{7BC0F8B1-F985-469B-8332-13DBC766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791963" y="451044"/>
            <a:ext cx="2308583" cy="2741196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7" name="Picture 17" descr="Picture 025">
            <a:extLst>
              <a:ext uri="{FF2B5EF4-FFF2-40B4-BE49-F238E27FC236}">
                <a16:creationId xmlns:a16="http://schemas.microsoft.com/office/drawing/2014/main" id="{CC6D1ED2-0D77-0B57-D290-6DC2AE934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8" r="1" b="24777"/>
          <a:stretch/>
        </p:blipFill>
        <p:spPr bwMode="auto">
          <a:xfrm>
            <a:off x="4257921" y="-1"/>
            <a:ext cx="4051910" cy="319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D4FE30-0555-24B6-F738-E2C4A5841D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862" b="4"/>
          <a:stretch/>
        </p:blipFill>
        <p:spPr>
          <a:xfrm>
            <a:off x="8479972" y="863600"/>
            <a:ext cx="2830286" cy="1894535"/>
          </a:xfrm>
          <a:prstGeom prst="rect">
            <a:avLst/>
          </a:prstGeom>
        </p:spPr>
      </p:pic>
      <p:sp>
        <p:nvSpPr>
          <p:cNvPr id="50" name="Freeform: Shape 42">
            <a:extLst>
              <a:ext uri="{FF2B5EF4-FFF2-40B4-BE49-F238E27FC236}">
                <a16:creationId xmlns:a16="http://schemas.microsoft.com/office/drawing/2014/main" id="{89D15953-1642-4DD6-AD9E-01AA19247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9466977" y="434000"/>
            <a:ext cx="2308583" cy="1114404"/>
          </a:xfrm>
          <a:custGeom>
            <a:avLst/>
            <a:gdLst>
              <a:gd name="connsiteX0" fmla="*/ 462 w 2308583"/>
              <a:gd name="connsiteY0" fmla="*/ 1114404 h 1114404"/>
              <a:gd name="connsiteX1" fmla="*/ 2308583 w 2308583"/>
              <a:gd name="connsiteY1" fmla="*/ 1114404 h 1114404"/>
              <a:gd name="connsiteX2" fmla="*/ 2308583 w 2308583"/>
              <a:gd name="connsiteY2" fmla="*/ 0 h 1114404"/>
              <a:gd name="connsiteX3" fmla="*/ 2022607 w 2308583"/>
              <a:gd name="connsiteY3" fmla="*/ 0 h 1114404"/>
              <a:gd name="connsiteX4" fmla="*/ 2022607 w 2308583"/>
              <a:gd name="connsiteY4" fmla="*/ 843477 h 1114404"/>
              <a:gd name="connsiteX5" fmla="*/ 0 w 2308583"/>
              <a:gd name="connsiteY5" fmla="*/ 842545 h 1114404"/>
              <a:gd name="connsiteX6" fmla="*/ 462 w 2308583"/>
              <a:gd name="connsiteY6" fmla="*/ 1114404 h 11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1114404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A6F82-3C9C-6850-024D-DCE69EA20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87755"/>
            <a:ext cx="5109950" cy="1789207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en-US" sz="2000" b="1" i="1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000" b="1" i="1" dirty="0"/>
          </a:p>
          <a:p>
            <a:endParaRPr lang="en-IE" sz="2000" dirty="0"/>
          </a:p>
        </p:txBody>
      </p:sp>
      <p:pic>
        <p:nvPicPr>
          <p:cNvPr id="9" name="Picture 18" descr="Picture 034">
            <a:extLst>
              <a:ext uri="{FF2B5EF4-FFF2-40B4-BE49-F238E27FC236}">
                <a16:creationId xmlns:a16="http://schemas.microsoft.com/office/drawing/2014/main" id="{E49A62A2-46E0-5D98-C523-F7C554D9D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7" r="2" b="2"/>
          <a:stretch/>
        </p:blipFill>
        <p:spPr bwMode="auto">
          <a:xfrm>
            <a:off x="6243851" y="3338001"/>
            <a:ext cx="2065980" cy="250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Picture 027">
            <a:extLst>
              <a:ext uri="{FF2B5EF4-FFF2-40B4-BE49-F238E27FC236}">
                <a16:creationId xmlns:a16="http://schemas.microsoft.com/office/drawing/2014/main" id="{247D4EB6-E62E-F4E4-6D14-258CD7FB3B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3" b="15353"/>
          <a:stretch/>
        </p:blipFill>
        <p:spPr bwMode="auto">
          <a:xfrm>
            <a:off x="8937688" y="2919002"/>
            <a:ext cx="3254312" cy="294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Freeform 6">
            <a:extLst>
              <a:ext uri="{FF2B5EF4-FFF2-40B4-BE49-F238E27FC236}">
                <a16:creationId xmlns:a16="http://schemas.microsoft.com/office/drawing/2014/main" id="{FBF3780C-749F-4B50-9E1D-F2B1F6DBB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76833" y="2919002"/>
            <a:ext cx="2525072" cy="3398994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1CD39-38F8-A0BF-FFB6-9821BCB58B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544" y="4276431"/>
            <a:ext cx="1103472" cy="20118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9B932B-D720-67ED-9F6F-6FAA797B50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370" y="4517411"/>
            <a:ext cx="2425690" cy="132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76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09D3C-C791-E16C-79B8-FE8347FA3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IE" sz="4000">
                <a:solidFill>
                  <a:srgbClr val="FFFFFF"/>
                </a:solidFill>
              </a:rPr>
              <a:t>12</a:t>
            </a:r>
            <a:r>
              <a:rPr lang="en-IE" sz="4000" baseline="30000">
                <a:solidFill>
                  <a:srgbClr val="FFFFFF"/>
                </a:solidFill>
              </a:rPr>
              <a:t>th</a:t>
            </a:r>
            <a:r>
              <a:rPr lang="en-IE" sz="4000">
                <a:solidFill>
                  <a:srgbClr val="FFFFFF"/>
                </a:solidFill>
              </a:rPr>
              <a:t> Lock Masterplan Consultants Brief</a:t>
            </a:r>
          </a:p>
        </p:txBody>
      </p:sp>
      <p:graphicFrame>
        <p:nvGraphicFramePr>
          <p:cNvPr id="39" name="Content Placeholder 2">
            <a:extLst>
              <a:ext uri="{FF2B5EF4-FFF2-40B4-BE49-F238E27FC236}">
                <a16:creationId xmlns:a16="http://schemas.microsoft.com/office/drawing/2014/main" id="{C24F1B1F-76E5-6DEA-125A-48A45594DD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9963793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6870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5342F6-ADA1-7E3F-3798-2ADD9825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80" y="2862471"/>
            <a:ext cx="3041803" cy="29078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Study Area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E8CF9A-635C-FE8C-AEF4-435E23D5F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1154" y="478713"/>
            <a:ext cx="2937463" cy="2695123"/>
          </a:xfrm>
          <a:prstGeom prst="rect">
            <a:avLst/>
          </a:prstGeom>
        </p:spPr>
      </p:pic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2500C30-6187-BB3F-7433-72D90C5FF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0" r="-1" b="-1"/>
          <a:stretch/>
        </p:blipFill>
        <p:spPr>
          <a:xfrm>
            <a:off x="8293930" y="1166820"/>
            <a:ext cx="3419533" cy="2007015"/>
          </a:xfrm>
          <a:prstGeom prst="rect">
            <a:avLst/>
          </a:prstGeom>
        </p:spPr>
      </p:pic>
      <p:pic>
        <p:nvPicPr>
          <p:cNvPr id="3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196635E0-4ECC-606F-186D-316690741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843" y="3429000"/>
            <a:ext cx="5552817" cy="288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58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9B9A36F-E6CE-B914-E484-8A0F3E482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95992"/>
            <a:ext cx="4195140" cy="5638831"/>
          </a:xfrm>
          <a:noFill/>
        </p:spPr>
        <p:txBody>
          <a:bodyPr anchor="ctr">
            <a:normAutofit/>
          </a:bodyPr>
          <a:lstStyle/>
          <a:p>
            <a:r>
              <a:rPr lang="en-IE" sz="4800"/>
              <a:t>Masterplan</a:t>
            </a:r>
            <a:br>
              <a:rPr lang="en-IE" sz="4800"/>
            </a:br>
            <a:r>
              <a:rPr lang="en-IE" sz="4800"/>
              <a:t>Stage 1 </a:t>
            </a:r>
          </a:p>
        </p:txBody>
      </p:sp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92D40D93-895E-4613-90F6-C1D4FF576D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8756612"/>
              </p:ext>
            </p:extLst>
          </p:nvPr>
        </p:nvGraphicFramePr>
        <p:xfrm>
          <a:off x="4915947" y="866585"/>
          <a:ext cx="6253722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3093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9A36F-E6CE-B914-E484-8A0F3E482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IE" sz="2800">
                <a:solidFill>
                  <a:srgbClr val="FFFFFF"/>
                </a:solidFill>
              </a:rPr>
              <a:t>Masterplan</a:t>
            </a:r>
            <a:br>
              <a:rPr lang="en-IE" sz="2800">
                <a:solidFill>
                  <a:srgbClr val="FFFFFF"/>
                </a:solidFill>
              </a:rPr>
            </a:br>
            <a:r>
              <a:rPr lang="en-IE" sz="2800">
                <a:solidFill>
                  <a:srgbClr val="FFFFFF"/>
                </a:solidFill>
              </a:rPr>
              <a:t>Stage 1 – Concepts 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72BE48B1-0324-C430-6665-C4F28ADB02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9616312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5928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407F-D00A-F777-8C13-6C21FDE64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Case Studies /Concept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300E1-19AD-B9D1-EAB4-FA709A7F70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Bicycle Parking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6FF78-740E-26C6-09D6-29B7D3299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E" dirty="0"/>
              <a:t>Café /Artisan Space 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681E7A0-7C03-C74B-8C8A-97B2190427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13046" y="2505075"/>
            <a:ext cx="3211271" cy="3684588"/>
          </a:xfr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DD2107E1-0C32-AA14-E9AC-55EAEDC834B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77819" y="3142456"/>
            <a:ext cx="4171950" cy="2409825"/>
          </a:xfrm>
        </p:spPr>
      </p:pic>
    </p:spTree>
    <p:extLst>
      <p:ext uri="{BB962C8B-B14F-4D97-AF65-F5344CB8AC3E}">
        <p14:creationId xmlns:p14="http://schemas.microsoft.com/office/powerpoint/2010/main" val="2499763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7" name="Picture 6" descr="A group of buildings with trees in the back&#10;&#10;Description automatically generated with low confidence">
            <a:extLst>
              <a:ext uri="{FF2B5EF4-FFF2-40B4-BE49-F238E27FC236}">
                <a16:creationId xmlns:a16="http://schemas.microsoft.com/office/drawing/2014/main" id="{6E5E6C2D-08A4-06D4-0247-0F3D2BE773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5871"/>
          <a:stretch/>
        </p:blipFill>
        <p:spPr>
          <a:xfrm>
            <a:off x="20" y="655"/>
            <a:ext cx="8115280" cy="4468659"/>
          </a:xfrm>
          <a:prstGeom prst="rect">
            <a:avLst/>
          </a:prstGeom>
        </p:spPr>
      </p:pic>
      <p:pic>
        <p:nvPicPr>
          <p:cNvPr id="5" name="Content Placeholder 4" descr="A car driving on a road&#10;&#10;Description automatically generated with low confidence">
            <a:extLst>
              <a:ext uri="{FF2B5EF4-FFF2-40B4-BE49-F238E27FC236}">
                <a16:creationId xmlns:a16="http://schemas.microsoft.com/office/drawing/2014/main" id="{9B7D9C8E-2D01-364D-31B3-214758516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367" r="27634" b="-2"/>
          <a:stretch/>
        </p:blipFill>
        <p:spPr>
          <a:xfrm>
            <a:off x="8115298" y="-6"/>
            <a:ext cx="4076702" cy="446887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6372"/>
            <a:ext cx="12191998" cy="2390128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4464543"/>
            <a:ext cx="8115300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69" y="4466372"/>
            <a:ext cx="12201266" cy="2390128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8" y="4466372"/>
            <a:ext cx="4081336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635" y="4486258"/>
            <a:ext cx="12194550" cy="196815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625ED14-F0D2-4FCA-87F3-4E3D2A03D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6748954" y="2254165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7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74E12F-04E8-A6CB-3E1A-6E3EFCFF3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573" y="4905953"/>
            <a:ext cx="9932691" cy="8587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Beattie's Cottage</a:t>
            </a:r>
          </a:p>
        </p:txBody>
      </p:sp>
    </p:spTree>
    <p:extLst>
      <p:ext uri="{BB962C8B-B14F-4D97-AF65-F5344CB8AC3E}">
        <p14:creationId xmlns:p14="http://schemas.microsoft.com/office/powerpoint/2010/main" val="2978943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D314AA-A04C-F60B-7B5E-CF44BDA4B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293" r="2" b="11077"/>
          <a:stretch/>
        </p:blipFill>
        <p:spPr>
          <a:xfrm>
            <a:off x="20" y="655"/>
            <a:ext cx="8115280" cy="4468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B107E6-C105-3A15-0DA0-44411201A5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5176"/>
          <a:stretch/>
        </p:blipFill>
        <p:spPr>
          <a:xfrm>
            <a:off x="8115298" y="-6"/>
            <a:ext cx="4076702" cy="446887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6372"/>
            <a:ext cx="12191998" cy="2390128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4464543"/>
            <a:ext cx="8115300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69" y="4466372"/>
            <a:ext cx="12201266" cy="2390128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8" y="4466372"/>
            <a:ext cx="4081336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635" y="4486258"/>
            <a:ext cx="12194550" cy="196815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625ED14-F0D2-4FCA-87F3-4E3D2A03D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6748954" y="2254165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7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DEC40-EFAD-F0F0-2287-1C1F34CA3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573" y="4905953"/>
            <a:ext cx="9932691" cy="8587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Case Studies </a:t>
            </a:r>
          </a:p>
        </p:txBody>
      </p:sp>
    </p:spTree>
    <p:extLst>
      <p:ext uri="{BB962C8B-B14F-4D97-AF65-F5344CB8AC3E}">
        <p14:creationId xmlns:p14="http://schemas.microsoft.com/office/powerpoint/2010/main" val="3650963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ADF7B-BA7D-E95E-0430-0F0F27A84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IE" sz="4000">
                <a:solidFill>
                  <a:srgbClr val="FFFFFF"/>
                </a:solidFill>
              </a:rPr>
              <a:t>Masterplan Progress &amp;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9BD92-D255-7367-A944-5759E7EB9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r>
              <a:rPr lang="en-GB" sz="2000"/>
              <a:t>Stage 1 Reports Reviewed by Working Group</a:t>
            </a:r>
          </a:p>
          <a:p>
            <a:r>
              <a:rPr lang="en-GB" sz="2000"/>
              <a:t>In-House review meeting </a:t>
            </a:r>
          </a:p>
          <a:p>
            <a:r>
              <a:rPr lang="en-GB" sz="2000"/>
              <a:t>Masterplan development moving to Design stage</a:t>
            </a:r>
          </a:p>
          <a:p>
            <a:pPr lvl="1"/>
            <a:r>
              <a:rPr lang="en-GB" sz="2000"/>
              <a:t>Collation of reviews, surveys &amp; stakeholder input</a:t>
            </a:r>
          </a:p>
          <a:p>
            <a:pPr lvl="1"/>
            <a:r>
              <a:rPr lang="en-GB" sz="2000"/>
              <a:t>Preparation of integrated Masterplan draft</a:t>
            </a:r>
          </a:p>
          <a:p>
            <a:pPr lvl="1"/>
            <a:r>
              <a:rPr lang="en-GB" sz="2000"/>
              <a:t>Review with SDCC &amp; stakeholders</a:t>
            </a:r>
          </a:p>
          <a:p>
            <a:pPr lvl="1"/>
            <a:r>
              <a:rPr lang="en-GB" sz="2000"/>
              <a:t>Economic appraisal and cost analysis of key infrastructure</a:t>
            </a:r>
          </a:p>
          <a:p>
            <a:pPr lvl="1"/>
            <a:r>
              <a:rPr lang="en-GB" sz="2000"/>
              <a:t>Urban design to address issues of heritage, biodiversity, landscape features</a:t>
            </a:r>
          </a:p>
          <a:p>
            <a:pPr lvl="1"/>
            <a:endParaRPr lang="en-GB" sz="2000"/>
          </a:p>
          <a:p>
            <a:pPr lvl="1"/>
            <a:endParaRPr lang="en-GB" sz="2000"/>
          </a:p>
          <a:p>
            <a:endParaRPr lang="en-IE" sz="2000"/>
          </a:p>
        </p:txBody>
      </p:sp>
    </p:spTree>
    <p:extLst>
      <p:ext uri="{BB962C8B-B14F-4D97-AF65-F5344CB8AC3E}">
        <p14:creationId xmlns:p14="http://schemas.microsoft.com/office/powerpoint/2010/main" val="2899001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393</Words>
  <Application>Microsoft Office PowerPoint</Application>
  <PresentationFormat>Widescreen</PresentationFormat>
  <Paragraphs>73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Tahoma</vt:lpstr>
      <vt:lpstr>Wingdings</vt:lpstr>
      <vt:lpstr>Office Theme</vt:lpstr>
      <vt:lpstr>1_Office Theme</vt:lpstr>
      <vt:lpstr>Economic Enterprise &amp; Tourism Development SPC</vt:lpstr>
      <vt:lpstr>12th Lock Masterplan Consultants Brief</vt:lpstr>
      <vt:lpstr>Study Area</vt:lpstr>
      <vt:lpstr>Masterplan Stage 1 </vt:lpstr>
      <vt:lpstr>Masterplan Stage 1 – Concepts </vt:lpstr>
      <vt:lpstr>Case Studies /Concept Development</vt:lpstr>
      <vt:lpstr>Beattie's Cottage</vt:lpstr>
      <vt:lpstr>Case Studies </vt:lpstr>
      <vt:lpstr>Masterplan Progress &amp; Next Steps</vt:lpstr>
      <vt:lpstr>Grange Castle Masterplan, Marketing Strategy</vt:lpstr>
      <vt:lpstr>PowerPoint Presentation</vt:lpstr>
      <vt:lpstr>PowerPoint Presentation</vt:lpstr>
      <vt:lpstr>Website  Marketing /Branding Strategy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Enterprise &amp; Tourism Development SPC</dc:title>
  <dc:creator>Laura Leonard</dc:creator>
  <cp:lastModifiedBy>Laura Leonard</cp:lastModifiedBy>
  <cp:revision>2</cp:revision>
  <dcterms:created xsi:type="dcterms:W3CDTF">2022-09-12T15:48:12Z</dcterms:created>
  <dcterms:modified xsi:type="dcterms:W3CDTF">2022-09-13T09:32:55Z</dcterms:modified>
</cp:coreProperties>
</file>