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8" r:id="rId2"/>
    <p:sldId id="269" r:id="rId3"/>
    <p:sldId id="266" r:id="rId4"/>
    <p:sldId id="277" r:id="rId5"/>
    <p:sldId id="279" r:id="rId6"/>
    <p:sldId id="268" r:id="rId7"/>
    <p:sldId id="278" r:id="rId8"/>
    <p:sldId id="281" r:id="rId9"/>
    <p:sldId id="282" r:id="rId10"/>
    <p:sldId id="27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omas Rooney" initials="TR" lastIdx="1" clrIdx="0">
    <p:extLst>
      <p:ext uri="{19B8F6BF-5375-455C-9EA6-DF929625EA0E}">
        <p15:presenceInfo xmlns:p15="http://schemas.microsoft.com/office/powerpoint/2012/main" userId="S::TRooney@sdublincoco.ie::ce3d65ba-219b-42c5-a286-0e477f49a8d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D7C641-BD52-4013-9250-72798F120D8E}" type="datetimeFigureOut">
              <a:rPr lang="en-IE" smtClean="0"/>
              <a:t>13/09/2022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FF37C9-07F4-4661-A6DD-B79C8E8A78F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37386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26E92-8ECA-42E9-8112-7FBD9562A9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21752"/>
            <a:ext cx="9144000" cy="84023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FA9418-865B-47EA-879C-F766B7C7AD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333590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070C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9372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11ABF-F4EE-4FB5-AEBF-B67C539E8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9861" y="732441"/>
            <a:ext cx="7222922" cy="590931"/>
          </a:xfrm>
        </p:spPr>
        <p:txBody>
          <a:bodyPr wrap="square">
            <a:spAutoFit/>
          </a:bodyPr>
          <a:lstStyle>
            <a:lvl1pPr>
              <a:defRPr lang="en-IE" sz="3600" b="1">
                <a:solidFill>
                  <a:srgbClr val="92D05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algn="ctr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EC0891-1E39-4C23-A022-4144D455A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12445"/>
          </a:xfrm>
        </p:spPr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  <a:lvl2pPr>
              <a:defRPr>
                <a:solidFill>
                  <a:srgbClr val="0070C0"/>
                </a:solidFill>
              </a:defRPr>
            </a:lvl2pPr>
            <a:lvl3pPr>
              <a:defRPr>
                <a:solidFill>
                  <a:srgbClr val="0070C0"/>
                </a:solidFill>
              </a:defRPr>
            </a:lvl3pPr>
            <a:lvl4pPr>
              <a:defRPr>
                <a:solidFill>
                  <a:srgbClr val="0070C0"/>
                </a:solidFill>
              </a:defRPr>
            </a:lvl4pPr>
            <a:lvl5pPr>
              <a:defRPr>
                <a:solidFill>
                  <a:srgbClr val="0070C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148919-FA4B-4E6C-A551-9D3C734478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462" y="5852773"/>
            <a:ext cx="11880429" cy="861195"/>
          </a:xfrm>
          <a:prstGeom prst="rect">
            <a:avLst/>
          </a:prstGeom>
        </p:spPr>
      </p:pic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FFB66A64-09A2-463E-825C-EE8CAA919C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1229" y="203074"/>
            <a:ext cx="2255495" cy="1473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629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990F8-995E-4B4A-AC1A-6EAB455D7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04853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2125F3-1D76-4049-A8C3-D6F3F9BD76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935122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70C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2149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DD548-5A7A-4CD0-BF78-B441518F5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5754" y="532905"/>
            <a:ext cx="7013196" cy="590931"/>
          </a:xfrm>
        </p:spPr>
        <p:txBody>
          <a:bodyPr wrap="square">
            <a:spAutoFit/>
          </a:bodyPr>
          <a:lstStyle>
            <a:lvl1pPr>
              <a:defRPr lang="en-IE"/>
            </a:lvl1pPr>
          </a:lstStyle>
          <a:p>
            <a:pPr marL="0" lvl="0" algn="ctr"/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3B872-F815-414F-B6CE-2C10A5FADD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627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C7F667-2B62-4D85-9BCA-183286AA29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627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96575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CD6256-C7E8-4BDD-B83D-7E8EF802D8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5518"/>
            <a:ext cx="5157787" cy="491717"/>
          </a:xfrm>
        </p:spPr>
        <p:txBody>
          <a:bodyPr anchor="b"/>
          <a:lstStyle>
            <a:lvl1pPr marL="0" indent="0" algn="l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1D5FAA-6BDE-4351-9B3E-F221132DFB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228238"/>
            <a:ext cx="5157787" cy="3560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07CD01-0EC2-4B44-9C84-8E185EA31F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5518"/>
            <a:ext cx="5183188" cy="491717"/>
          </a:xfrm>
        </p:spPr>
        <p:txBody>
          <a:bodyPr anchor="b"/>
          <a:lstStyle>
            <a:lvl1pPr marL="0" indent="0" algn="l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BCC705-7412-4F2A-9CD5-EEEBF96339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28238"/>
            <a:ext cx="5183188" cy="3560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5DBA3AE-5FA4-466D-B996-C81171BAB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5754" y="532905"/>
            <a:ext cx="7013196" cy="590931"/>
          </a:xfrm>
        </p:spPr>
        <p:txBody>
          <a:bodyPr wrap="square">
            <a:spAutoFit/>
          </a:bodyPr>
          <a:lstStyle>
            <a:lvl1pPr>
              <a:defRPr lang="en-IE"/>
            </a:lvl1pPr>
          </a:lstStyle>
          <a:p>
            <a:pPr marL="0" lvl="0" algn="ctr"/>
            <a:r>
              <a:rPr lang="en-US" dirty="0"/>
              <a:t>Click to edit Master title style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5369188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205491F-2636-4720-B536-696765D72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5754" y="532905"/>
            <a:ext cx="7013196" cy="590931"/>
          </a:xfrm>
        </p:spPr>
        <p:txBody>
          <a:bodyPr wrap="square">
            <a:spAutoFit/>
          </a:bodyPr>
          <a:lstStyle>
            <a:lvl1pPr>
              <a:defRPr lang="en-IE"/>
            </a:lvl1pPr>
          </a:lstStyle>
          <a:p>
            <a:pPr marL="0" lvl="0" algn="ctr"/>
            <a:r>
              <a:rPr lang="en-US" dirty="0"/>
              <a:t>Click to edit Master title style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275020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5699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E3ABAD-FDFF-44F1-9B76-379973A45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5754" y="516127"/>
            <a:ext cx="7013196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algn="ctr"/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FD0CB7-5502-4673-9618-7864194B69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07022"/>
            <a:ext cx="10515600" cy="4222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74A0A4-C8F8-4FDB-A54B-E20AC4350667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462" y="5852773"/>
            <a:ext cx="11880429" cy="861195"/>
          </a:xfrm>
          <a:prstGeom prst="rect">
            <a:avLst/>
          </a:prstGeom>
        </p:spPr>
      </p:pic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95131228-4958-4F2B-AE00-4C5D21C8C26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1288" y="203074"/>
            <a:ext cx="1995436" cy="1303948"/>
          </a:xfrm>
          <a:prstGeom prst="rect">
            <a:avLst/>
          </a:prstGeom>
        </p:spPr>
      </p:pic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28CD87F7-1844-4292-9201-26CB13A139A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1" y="0"/>
            <a:ext cx="2235200" cy="124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274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IE" sz="3600" b="1" kern="1200">
          <a:solidFill>
            <a:srgbClr val="92D050"/>
          </a:solidFill>
          <a:latin typeface="+mn-lt"/>
          <a:ea typeface="+mn-ea"/>
          <a:cs typeface="+mn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70C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70C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70C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70C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70C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www.workiq.ie/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VoatomcNOec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AD598EA-770A-45E6-B78A-030AD446572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0590" y="576470"/>
            <a:ext cx="7919513" cy="5234423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650BC65-C051-46B8-B229-D460DF4FB2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42762"/>
            <a:ext cx="9144000" cy="840230"/>
          </a:xfrm>
        </p:spPr>
        <p:txBody>
          <a:bodyPr/>
          <a:lstStyle/>
          <a:p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Innovation Centre</a:t>
            </a:r>
            <a:endParaRPr lang="en-I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312D55-6095-4F39-AF04-4F9C038FEC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173779"/>
            <a:ext cx="9144000" cy="427291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Update – September 2022</a:t>
            </a:r>
            <a:endParaRPr lang="en-I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98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AFD2EC9-692B-4C20-8057-7EB6FA3A2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834939"/>
            <a:ext cx="10515600" cy="923330"/>
          </a:xfrm>
        </p:spPr>
        <p:txBody>
          <a:bodyPr/>
          <a:lstStyle/>
          <a:p>
            <a:pPr algn="ctr"/>
            <a:r>
              <a:rPr lang="en-GB" dirty="0"/>
              <a:t>Thank You!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06756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62D57-0400-4EAB-A0DD-46C6F07E3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3004" y="434267"/>
            <a:ext cx="7222922" cy="590931"/>
          </a:xfrm>
        </p:spPr>
        <p:txBody>
          <a:bodyPr/>
          <a:lstStyle/>
          <a:p>
            <a:pPr algn="ctr"/>
            <a:r>
              <a:rPr lang="en-GB" dirty="0"/>
              <a:t>Plan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42A80-6B6D-42C2-8A2B-0C1CDD0FA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130" y="1323372"/>
            <a:ext cx="10558670" cy="4414699"/>
          </a:xfrm>
        </p:spPr>
        <p:txBody>
          <a:bodyPr>
            <a:noAutofit/>
          </a:bodyPr>
          <a:lstStyle/>
          <a:p>
            <a:r>
              <a:rPr lang="en-GB" sz="1800" dirty="0"/>
              <a:t>Singular landmark 4 storey building</a:t>
            </a:r>
          </a:p>
          <a:p>
            <a:r>
              <a:rPr lang="en-GB" sz="1800" dirty="0"/>
              <a:t>Views in 4 directions and southwards to the Dublin Mountains over the public park</a:t>
            </a:r>
          </a:p>
          <a:p>
            <a:r>
              <a:rPr lang="en-GB" sz="1800" dirty="0"/>
              <a:t>Public area on ground floor with town hall space and café – open building designed to see through from side to side</a:t>
            </a:r>
          </a:p>
          <a:p>
            <a:r>
              <a:rPr lang="en-GB" sz="1800" dirty="0"/>
              <a:t>Outdoor south facing café terrace space engaging with park</a:t>
            </a:r>
          </a:p>
          <a:p>
            <a:r>
              <a:rPr lang="en-GB" sz="1800" dirty="0"/>
              <a:t>Central atrium space gives visual connection to upper levels</a:t>
            </a:r>
          </a:p>
          <a:p>
            <a:r>
              <a:rPr lang="en-GB" sz="1800" dirty="0"/>
              <a:t>Lettable offices in various sizes on upper floors informed by Oxford Innovation - the successful operator</a:t>
            </a:r>
          </a:p>
          <a:p>
            <a:r>
              <a:rPr lang="en-GB" sz="1800" dirty="0"/>
              <a:t>Break out space and tea stations on each level – space for conversations and chance encounters to happen</a:t>
            </a:r>
          </a:p>
          <a:p>
            <a:r>
              <a:rPr lang="en-GB" sz="1800" dirty="0"/>
              <a:t>Provides a new location for work opportunity and employment</a:t>
            </a:r>
          </a:p>
          <a:p>
            <a:r>
              <a:rPr lang="en-GB" sz="1800" dirty="0"/>
              <a:t>2 stair cores and one lift </a:t>
            </a:r>
          </a:p>
          <a:p>
            <a:r>
              <a:rPr lang="en-GB" sz="1800" dirty="0"/>
              <a:t>Integrated staff facilities</a:t>
            </a:r>
          </a:p>
          <a:p>
            <a:r>
              <a:rPr lang="en-GB" sz="1800" dirty="0"/>
              <a:t>Day and night presence</a:t>
            </a:r>
          </a:p>
        </p:txBody>
      </p:sp>
    </p:spTree>
    <p:extLst>
      <p:ext uri="{BB962C8B-B14F-4D97-AF65-F5344CB8AC3E}">
        <p14:creationId xmlns:p14="http://schemas.microsoft.com/office/powerpoint/2010/main" val="2296747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95D9587-E64A-4A9F-9E63-8A1B19A4A5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6074053"/>
              </p:ext>
            </p:extLst>
          </p:nvPr>
        </p:nvGraphicFramePr>
        <p:xfrm>
          <a:off x="1200146" y="1699591"/>
          <a:ext cx="9573867" cy="3856379"/>
        </p:xfrm>
        <a:graphic>
          <a:graphicData uri="http://schemas.openxmlformats.org/drawingml/2006/table">
            <a:tbl>
              <a:tblPr/>
              <a:tblGrid>
                <a:gridCol w="2420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14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387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3354">
                <a:tc>
                  <a:txBody>
                    <a:bodyPr/>
                    <a:lstStyle/>
                    <a:p>
                      <a:pPr lvl="1" algn="l" fontAlgn="b"/>
                      <a:r>
                        <a:rPr lang="en-IE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 Stage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Status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2605">
                <a:tc>
                  <a:txBody>
                    <a:bodyPr/>
                    <a:lstStyle/>
                    <a:p>
                      <a:pPr lvl="1" algn="l" fontAlgn="b"/>
                      <a:r>
                        <a:rPr lang="en-I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Planning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Complete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14/12/2020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2605">
                <a:tc>
                  <a:txBody>
                    <a:bodyPr/>
                    <a:lstStyle/>
                    <a:p>
                      <a:pPr lvl="1" algn="l" fontAlgn="b"/>
                      <a:r>
                        <a:rPr lang="en-I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Detailed Design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Complete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10/06/2021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2605">
                <a:tc>
                  <a:txBody>
                    <a:bodyPr/>
                    <a:lstStyle/>
                    <a:p>
                      <a:pPr lvl="1" algn="l" fontAlgn="b"/>
                      <a:r>
                        <a:rPr lang="en-I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Final Tender- Construction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Complete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01/02/2022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2605">
                <a:tc>
                  <a:txBody>
                    <a:bodyPr/>
                    <a:lstStyle/>
                    <a:p>
                      <a:pPr lvl="1" algn="l" fontAlgn="b"/>
                      <a:r>
                        <a:rPr lang="en-I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 Implementation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Build in progress</a:t>
                      </a:r>
                    </a:p>
                    <a:p>
                      <a:pPr algn="ctr" fontAlgn="b"/>
                      <a:r>
                        <a:rPr lang="en-I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Mobilisation Plan Initiated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04/04/2022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2605">
                <a:tc>
                  <a:txBody>
                    <a:bodyPr/>
                    <a:lstStyle/>
                    <a:p>
                      <a:pPr lvl="1" algn="l" fontAlgn="b"/>
                      <a:r>
                        <a:rPr lang="en-I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 Completion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Target Date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26/10/2023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4FC731D9-35EF-4EB1-8269-2A740909292D}"/>
              </a:ext>
            </a:extLst>
          </p:cNvPr>
          <p:cNvSpPr txBox="1">
            <a:spLocks/>
          </p:cNvSpPr>
          <p:nvPr/>
        </p:nvSpPr>
        <p:spPr>
          <a:xfrm>
            <a:off x="2625754" y="532905"/>
            <a:ext cx="7013196" cy="5909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E" sz="3600" b="1" kern="1200">
                <a:solidFill>
                  <a:srgbClr val="92D050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/>
            <a:r>
              <a:rPr lang="en-GB" dirty="0"/>
              <a:t>Innovation Centre Tallaght</a:t>
            </a:r>
          </a:p>
          <a:p>
            <a:pPr algn="ctr"/>
            <a:r>
              <a:rPr lang="en-GB" dirty="0"/>
              <a:t>Timeline</a:t>
            </a:r>
          </a:p>
        </p:txBody>
      </p:sp>
    </p:spTree>
    <p:extLst>
      <p:ext uri="{BB962C8B-B14F-4D97-AF65-F5344CB8AC3E}">
        <p14:creationId xmlns:p14="http://schemas.microsoft.com/office/powerpoint/2010/main" val="532378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D587ACF-AB05-1BB7-D06D-2E5A57029164}"/>
              </a:ext>
            </a:extLst>
          </p:cNvPr>
          <p:cNvSpPr txBox="1">
            <a:spLocks/>
          </p:cNvSpPr>
          <p:nvPr/>
        </p:nvSpPr>
        <p:spPr>
          <a:xfrm>
            <a:off x="2463004" y="434267"/>
            <a:ext cx="7222922" cy="5909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E" sz="3600" b="1" kern="1200">
                <a:solidFill>
                  <a:srgbClr val="92D050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/>
            <a:r>
              <a:rPr lang="en-GB" dirty="0"/>
              <a:t>Construction Commenced 4</a:t>
            </a:r>
            <a:r>
              <a:rPr lang="en-GB" baseline="30000" dirty="0"/>
              <a:t>th</a:t>
            </a:r>
            <a:r>
              <a:rPr lang="en-GB" dirty="0"/>
              <a:t> April</a:t>
            </a:r>
          </a:p>
        </p:txBody>
      </p:sp>
      <p:pic>
        <p:nvPicPr>
          <p:cNvPr id="4" name="Picture 3" descr="A picture containing sky, outdoor, power shovel, ground&#10;&#10;Description automatically generated">
            <a:extLst>
              <a:ext uri="{FF2B5EF4-FFF2-40B4-BE49-F238E27FC236}">
                <a16:creationId xmlns:a16="http://schemas.microsoft.com/office/drawing/2014/main" id="{66ADB62F-AC84-61E2-BA74-0147321062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414" y="1847585"/>
            <a:ext cx="2830604" cy="2117035"/>
          </a:xfrm>
          <a:prstGeom prst="rect">
            <a:avLst/>
          </a:prstGeom>
        </p:spPr>
      </p:pic>
      <p:pic>
        <p:nvPicPr>
          <p:cNvPr id="7" name="Picture 6" descr="A picture containing sky, outdoor, transport, railroad&#10;&#10;Description automatically generated">
            <a:extLst>
              <a:ext uri="{FF2B5EF4-FFF2-40B4-BE49-F238E27FC236}">
                <a16:creationId xmlns:a16="http://schemas.microsoft.com/office/drawing/2014/main" id="{7020ED0A-15D4-EB50-1630-97DF95EE537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1108" y="3891534"/>
            <a:ext cx="2929784" cy="2191213"/>
          </a:xfrm>
          <a:prstGeom prst="rect">
            <a:avLst/>
          </a:prstGeom>
        </p:spPr>
      </p:pic>
      <p:pic>
        <p:nvPicPr>
          <p:cNvPr id="9" name="Picture 8" descr="A picture containing outdoor, ground, power shovel&#10;&#10;Description automatically generated">
            <a:extLst>
              <a:ext uri="{FF2B5EF4-FFF2-40B4-BE49-F238E27FC236}">
                <a16:creationId xmlns:a16="http://schemas.microsoft.com/office/drawing/2014/main" id="{4A279EFD-A6D4-D3AA-8958-D92EF9FE396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8593" y="1615611"/>
            <a:ext cx="3132011" cy="2349009"/>
          </a:xfrm>
          <a:prstGeom prst="rect">
            <a:avLst/>
          </a:prstGeom>
        </p:spPr>
      </p:pic>
      <p:pic>
        <p:nvPicPr>
          <p:cNvPr id="3" name="Picture 2" descr="A picture containing outdoor, stone&#10;&#10;Description automatically generated">
            <a:extLst>
              <a:ext uri="{FF2B5EF4-FFF2-40B4-BE49-F238E27FC236}">
                <a16:creationId xmlns:a16="http://schemas.microsoft.com/office/drawing/2014/main" id="{80AA0127-DBC9-3EB6-4226-B3EC2A199C0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781665" y="1449157"/>
            <a:ext cx="2529281" cy="189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545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D587ACF-AB05-1BB7-D06D-2E5A57029164}"/>
              </a:ext>
            </a:extLst>
          </p:cNvPr>
          <p:cNvSpPr txBox="1">
            <a:spLocks/>
          </p:cNvSpPr>
          <p:nvPr/>
        </p:nvSpPr>
        <p:spPr>
          <a:xfrm>
            <a:off x="2463004" y="434267"/>
            <a:ext cx="7222922" cy="5909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E" sz="3600" b="1" kern="1200">
                <a:solidFill>
                  <a:srgbClr val="92D050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/>
            <a:r>
              <a:rPr lang="en-GB" dirty="0"/>
              <a:t>Current Status</a:t>
            </a:r>
          </a:p>
        </p:txBody>
      </p:sp>
      <p:pic>
        <p:nvPicPr>
          <p:cNvPr id="6" name="Picture 5" descr="A picture containing sky, outdoor, railroad, day&#10;&#10;Description automatically generated">
            <a:extLst>
              <a:ext uri="{FF2B5EF4-FFF2-40B4-BE49-F238E27FC236}">
                <a16:creationId xmlns:a16="http://schemas.microsoft.com/office/drawing/2014/main" id="{B263815B-5F0D-EE97-FC43-6E8B9D50A95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5052" y="3975154"/>
            <a:ext cx="4595191" cy="2067836"/>
          </a:xfrm>
          <a:prstGeom prst="rect">
            <a:avLst/>
          </a:prstGeom>
        </p:spPr>
      </p:pic>
      <p:pic>
        <p:nvPicPr>
          <p:cNvPr id="10" name="Picture 9" descr="A picture containing sky, outdoor, transport, military vehicle&#10;&#10;Description automatically generated">
            <a:extLst>
              <a:ext uri="{FF2B5EF4-FFF2-40B4-BE49-F238E27FC236}">
                <a16:creationId xmlns:a16="http://schemas.microsoft.com/office/drawing/2014/main" id="{07484BFF-C1ED-3A24-CDB3-D8D74874D6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626" y="1294572"/>
            <a:ext cx="4523462" cy="2035558"/>
          </a:xfrm>
          <a:prstGeom prst="rect">
            <a:avLst/>
          </a:prstGeom>
        </p:spPr>
      </p:pic>
      <p:pic>
        <p:nvPicPr>
          <p:cNvPr id="12" name="Picture 11" descr="A picture containing yellow&#10;&#10;Description automatically generated">
            <a:extLst>
              <a:ext uri="{FF2B5EF4-FFF2-40B4-BE49-F238E27FC236}">
                <a16:creationId xmlns:a16="http://schemas.microsoft.com/office/drawing/2014/main" id="{986F8950-C332-D468-4E6A-079E30FB68B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867976" y="2996644"/>
            <a:ext cx="3776873" cy="169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924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D4B7DCF-A895-4093-A238-1673558CF23D}"/>
              </a:ext>
            </a:extLst>
          </p:cNvPr>
          <p:cNvSpPr txBox="1">
            <a:spLocks/>
          </p:cNvSpPr>
          <p:nvPr/>
        </p:nvSpPr>
        <p:spPr>
          <a:xfrm>
            <a:off x="2589402" y="365126"/>
            <a:ext cx="7013196" cy="101066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E" sz="3600" b="1" kern="1200">
                <a:solidFill>
                  <a:srgbClr val="92D050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/>
            <a:r>
              <a:rPr lang="en-GB" dirty="0"/>
              <a:t>Oxford Innovation</a:t>
            </a:r>
          </a:p>
          <a:p>
            <a:pPr algn="ctr"/>
            <a:r>
              <a:rPr lang="en-GB" dirty="0"/>
              <a:t>Mobilisation Activity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AF3DFE-1F85-12E2-0B01-FA3412119A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sz="3600" dirty="0"/>
              <a:t>Initial focus with OI is around marketing</a:t>
            </a:r>
          </a:p>
          <a:p>
            <a:pPr lvl="1"/>
            <a:r>
              <a:rPr lang="en-IE" sz="3200" dirty="0"/>
              <a:t>Working with Wonder Works to develop Work IQ</a:t>
            </a:r>
          </a:p>
          <a:p>
            <a:pPr lvl="1"/>
            <a:r>
              <a:rPr lang="en-IE" sz="3200" dirty="0"/>
              <a:t>Social Media accounts have been set up</a:t>
            </a:r>
          </a:p>
          <a:p>
            <a:pPr lvl="2"/>
            <a:r>
              <a:rPr lang="en-IE" sz="2800" dirty="0"/>
              <a:t>Working with LEO and SDCC teams to coordinate social media activity</a:t>
            </a:r>
          </a:p>
          <a:p>
            <a:pPr lvl="1"/>
            <a:r>
              <a:rPr lang="en-IE" sz="3200" dirty="0"/>
              <a:t>Web landing page is live – www.workiq.ie</a:t>
            </a:r>
          </a:p>
          <a:p>
            <a:pPr lvl="2"/>
            <a:r>
              <a:rPr lang="en-IE" sz="2800" dirty="0"/>
              <a:t>OI will manage the expression of interests received.</a:t>
            </a:r>
          </a:p>
        </p:txBody>
      </p:sp>
    </p:spTree>
    <p:extLst>
      <p:ext uri="{BB962C8B-B14F-4D97-AF65-F5344CB8AC3E}">
        <p14:creationId xmlns:p14="http://schemas.microsoft.com/office/powerpoint/2010/main" val="948770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199F9F9-2B8B-2847-BE24-E65EC27F7A8F}"/>
              </a:ext>
            </a:extLst>
          </p:cNvPr>
          <p:cNvSpPr txBox="1"/>
          <p:nvPr/>
        </p:nvSpPr>
        <p:spPr>
          <a:xfrm>
            <a:off x="2201410" y="341365"/>
            <a:ext cx="65902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IE" sz="4800" b="1" dirty="0">
                <a:solidFill>
                  <a:srgbClr val="92D05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www.workiq.ie</a:t>
            </a:r>
            <a:endParaRPr lang="en-IE" sz="4800" b="1" dirty="0">
              <a:solidFill>
                <a:srgbClr val="92D05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63A1FD-0318-3885-7C8D-CE45C09FD1D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9349" y="1427589"/>
            <a:ext cx="8368747" cy="435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35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AFD2EC9-692B-4C20-8057-7EB6FA3A2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003943"/>
            <a:ext cx="10515600" cy="1754326"/>
          </a:xfrm>
        </p:spPr>
        <p:txBody>
          <a:bodyPr/>
          <a:lstStyle/>
          <a:p>
            <a:pPr algn="ctr"/>
            <a:r>
              <a:rPr lang="en-GB" dirty="0"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Innovation Quarter Tallaght</a:t>
            </a:r>
            <a:br>
              <a:rPr lang="en-GB" dirty="0"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GB" dirty="0"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Fly Through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03445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AFD2EC9-692B-4C20-8057-7EB6FA3A2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834939"/>
            <a:ext cx="10515600" cy="923330"/>
          </a:xfrm>
        </p:spPr>
        <p:txBody>
          <a:bodyPr/>
          <a:lstStyle/>
          <a:p>
            <a:pPr algn="ctr"/>
            <a:endParaRPr lang="en-IE" dirty="0"/>
          </a:p>
        </p:txBody>
      </p:sp>
      <p:pic>
        <p:nvPicPr>
          <p:cNvPr id="3" name="Online Media 2" title="Innovation Q TALLAGHT">
            <a:hlinkClick r:id="" action="ppaction://media"/>
            <a:extLst>
              <a:ext uri="{FF2B5EF4-FFF2-40B4-BE49-F238E27FC236}">
                <a16:creationId xmlns:a16="http://schemas.microsoft.com/office/drawing/2014/main" id="{ED1A8848-743D-2F0C-25D4-FC33466F320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4841" y="113122"/>
            <a:ext cx="11953188" cy="6645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008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562</TotalTime>
  <Words>233</Words>
  <Application>Microsoft Office PowerPoint</Application>
  <PresentationFormat>Widescreen</PresentationFormat>
  <Paragraphs>48</Paragraphs>
  <Slides>10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Innovation Centre</vt:lpstr>
      <vt:lpstr>Plan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Innovation Quarter Tallaght Fly Through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Justin Mulhern</dc:creator>
  <cp:lastModifiedBy>Allyson Rooney</cp:lastModifiedBy>
  <cp:revision>18</cp:revision>
  <dcterms:created xsi:type="dcterms:W3CDTF">2021-09-01T06:48:00Z</dcterms:created>
  <dcterms:modified xsi:type="dcterms:W3CDTF">2022-09-13T10:54:09Z</dcterms:modified>
</cp:coreProperties>
</file>