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8" r:id="rId2"/>
    <p:sldId id="270" r:id="rId3"/>
    <p:sldId id="276" r:id="rId4"/>
    <p:sldId id="294" r:id="rId5"/>
    <p:sldId id="293" r:id="rId6"/>
    <p:sldId id="275" r:id="rId7"/>
    <p:sldId id="283" r:id="rId8"/>
    <p:sldId id="285" r:id="rId9"/>
    <p:sldId id="290" r:id="rId10"/>
    <p:sldId id="291" r:id="rId11"/>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52" autoAdjust="0"/>
    <p:restoredTop sz="94660"/>
  </p:normalViewPr>
  <p:slideViewPr>
    <p:cSldViewPr snapToGrid="0">
      <p:cViewPr varScale="1">
        <p:scale>
          <a:sx n="62" d="100"/>
          <a:sy n="62" d="100"/>
        </p:scale>
        <p:origin x="82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248811-32CD-4333-8B93-4B3B8A882DF1}" type="doc">
      <dgm:prSet loTypeId="urn:microsoft.com/office/officeart/2005/8/layout/default" loCatId="list" qsTypeId="urn:microsoft.com/office/officeart/2005/8/quickstyle/simple1" qsCatId="simple" csTypeId="urn:microsoft.com/office/officeart/2005/8/colors/accent2_2" csCatId="accent2"/>
      <dgm:spPr/>
      <dgm:t>
        <a:bodyPr/>
        <a:lstStyle/>
        <a:p>
          <a:endParaRPr lang="en-US"/>
        </a:p>
      </dgm:t>
    </dgm:pt>
    <dgm:pt modelId="{B9C38897-2DBC-44EF-9CDB-56F1C1258AF0}">
      <dgm:prSet/>
      <dgm:spPr/>
      <dgm:t>
        <a:bodyPr/>
        <a:lstStyle/>
        <a:p>
          <a:r>
            <a:rPr lang="en-GB" b="0" i="0" baseline="0"/>
            <a:t>Drawdown of Funding</a:t>
          </a:r>
          <a:endParaRPr lang="en-US"/>
        </a:p>
      </dgm:t>
    </dgm:pt>
    <dgm:pt modelId="{1F649AF1-051B-4291-994F-D139463812C2}" type="parTrans" cxnId="{938CCC44-D19D-4381-BC48-E685E81905A0}">
      <dgm:prSet/>
      <dgm:spPr/>
      <dgm:t>
        <a:bodyPr/>
        <a:lstStyle/>
        <a:p>
          <a:endParaRPr lang="en-US"/>
        </a:p>
      </dgm:t>
    </dgm:pt>
    <dgm:pt modelId="{4D7091B3-E2C5-426D-BF96-0D1C514B4C94}" type="sibTrans" cxnId="{938CCC44-D19D-4381-BC48-E685E81905A0}">
      <dgm:prSet/>
      <dgm:spPr/>
      <dgm:t>
        <a:bodyPr/>
        <a:lstStyle/>
        <a:p>
          <a:endParaRPr lang="en-US"/>
        </a:p>
      </dgm:t>
    </dgm:pt>
    <dgm:pt modelId="{DBC7FB7F-8F54-4141-9E90-3594CE22B9C4}">
      <dgm:prSet/>
      <dgm:spPr/>
      <dgm:t>
        <a:bodyPr/>
        <a:lstStyle/>
        <a:p>
          <a:r>
            <a:rPr lang="en-GB" b="0" i="0" baseline="0"/>
            <a:t>Caravan Loan Scheme</a:t>
          </a:r>
          <a:endParaRPr lang="en-US"/>
        </a:p>
      </dgm:t>
    </dgm:pt>
    <dgm:pt modelId="{1E156B0C-23F9-4A0E-8FE6-938EEF7174E8}" type="parTrans" cxnId="{53CB6206-3712-444D-9BB1-8DA325A98409}">
      <dgm:prSet/>
      <dgm:spPr/>
      <dgm:t>
        <a:bodyPr/>
        <a:lstStyle/>
        <a:p>
          <a:endParaRPr lang="en-US"/>
        </a:p>
      </dgm:t>
    </dgm:pt>
    <dgm:pt modelId="{816D026F-E8AF-4F17-B9CA-039BDAE392DA}" type="sibTrans" cxnId="{53CB6206-3712-444D-9BB1-8DA325A98409}">
      <dgm:prSet/>
      <dgm:spPr/>
      <dgm:t>
        <a:bodyPr/>
        <a:lstStyle/>
        <a:p>
          <a:endParaRPr lang="en-US"/>
        </a:p>
      </dgm:t>
    </dgm:pt>
    <dgm:pt modelId="{95AF9A9A-E251-4CDB-8569-4FCE63B1ECA6}">
      <dgm:prSet/>
      <dgm:spPr/>
      <dgm:t>
        <a:bodyPr/>
        <a:lstStyle/>
        <a:p>
          <a:r>
            <a:rPr lang="en-GB" b="0" i="0" baseline="0"/>
            <a:t>Development and Refurbishment of Existing Sites</a:t>
          </a:r>
          <a:endParaRPr lang="en-US"/>
        </a:p>
      </dgm:t>
    </dgm:pt>
    <dgm:pt modelId="{1310358D-D1ED-4DA5-BB83-B464B5F2596E}" type="parTrans" cxnId="{572A74A4-1811-41E7-B7D7-84D2528915AC}">
      <dgm:prSet/>
      <dgm:spPr/>
      <dgm:t>
        <a:bodyPr/>
        <a:lstStyle/>
        <a:p>
          <a:endParaRPr lang="en-US"/>
        </a:p>
      </dgm:t>
    </dgm:pt>
    <dgm:pt modelId="{71EF8747-1EDD-47EE-AD60-FAA322577FAE}" type="sibTrans" cxnId="{572A74A4-1811-41E7-B7D7-84D2528915AC}">
      <dgm:prSet/>
      <dgm:spPr/>
      <dgm:t>
        <a:bodyPr/>
        <a:lstStyle/>
        <a:p>
          <a:endParaRPr lang="en-US"/>
        </a:p>
      </dgm:t>
    </dgm:pt>
    <dgm:pt modelId="{4D1DA648-9449-44E7-882F-87365BFB2124}">
      <dgm:prSet/>
      <dgm:spPr/>
      <dgm:t>
        <a:bodyPr/>
        <a:lstStyle/>
        <a:p>
          <a:r>
            <a:rPr lang="en-GB" b="0" i="0" baseline="0"/>
            <a:t>Fuel Poverty</a:t>
          </a:r>
          <a:endParaRPr lang="en-US"/>
        </a:p>
      </dgm:t>
    </dgm:pt>
    <dgm:pt modelId="{7C583714-86C8-4DCA-9E4B-3C892700D5C1}" type="parTrans" cxnId="{941B8D53-CD00-4BF6-9169-28A9ED52CA8F}">
      <dgm:prSet/>
      <dgm:spPr/>
      <dgm:t>
        <a:bodyPr/>
        <a:lstStyle/>
        <a:p>
          <a:endParaRPr lang="en-US"/>
        </a:p>
      </dgm:t>
    </dgm:pt>
    <dgm:pt modelId="{62BD1619-E20B-4197-8661-8C59FC11F9D3}" type="sibTrans" cxnId="{941B8D53-CD00-4BF6-9169-28A9ED52CA8F}">
      <dgm:prSet/>
      <dgm:spPr/>
      <dgm:t>
        <a:bodyPr/>
        <a:lstStyle/>
        <a:p>
          <a:endParaRPr lang="en-US"/>
        </a:p>
      </dgm:t>
    </dgm:pt>
    <dgm:pt modelId="{6DA9801C-D7CE-4B7E-9F29-D8158427AC81}">
      <dgm:prSet/>
      <dgm:spPr/>
      <dgm:t>
        <a:bodyPr/>
        <a:lstStyle/>
        <a:p>
          <a:r>
            <a:rPr lang="en-GB" b="0" i="0" baseline="0"/>
            <a:t>Energy Upgrades</a:t>
          </a:r>
          <a:endParaRPr lang="en-US"/>
        </a:p>
      </dgm:t>
    </dgm:pt>
    <dgm:pt modelId="{0E3F432B-4873-4DC4-911B-83C99A2246EE}" type="parTrans" cxnId="{707EF19A-8718-4CF4-B477-B02E50C6368A}">
      <dgm:prSet/>
      <dgm:spPr/>
      <dgm:t>
        <a:bodyPr/>
        <a:lstStyle/>
        <a:p>
          <a:endParaRPr lang="en-US"/>
        </a:p>
      </dgm:t>
    </dgm:pt>
    <dgm:pt modelId="{3D66B83A-07BE-4D51-B9BE-AC9679A69E6F}" type="sibTrans" cxnId="{707EF19A-8718-4CF4-B477-B02E50C6368A}">
      <dgm:prSet/>
      <dgm:spPr/>
      <dgm:t>
        <a:bodyPr/>
        <a:lstStyle/>
        <a:p>
          <a:endParaRPr lang="en-US"/>
        </a:p>
      </dgm:t>
    </dgm:pt>
    <dgm:pt modelId="{6D40E8CA-D73F-4872-9116-02EFB136C3FE}">
      <dgm:prSet/>
      <dgm:spPr/>
      <dgm:t>
        <a:bodyPr/>
        <a:lstStyle/>
        <a:p>
          <a:r>
            <a:rPr lang="en-GB" b="0" i="0" baseline="0"/>
            <a:t>KPI’s</a:t>
          </a:r>
          <a:endParaRPr lang="en-US"/>
        </a:p>
      </dgm:t>
    </dgm:pt>
    <dgm:pt modelId="{DCA0C31F-7BE4-4DE2-96EF-294D8CE01848}" type="parTrans" cxnId="{3524D0DE-533C-4017-BFED-9BB35DA7CC81}">
      <dgm:prSet/>
      <dgm:spPr/>
      <dgm:t>
        <a:bodyPr/>
        <a:lstStyle/>
        <a:p>
          <a:endParaRPr lang="en-US"/>
        </a:p>
      </dgm:t>
    </dgm:pt>
    <dgm:pt modelId="{127527D2-5CAE-4558-9506-870A73D46643}" type="sibTrans" cxnId="{3524D0DE-533C-4017-BFED-9BB35DA7CC81}">
      <dgm:prSet/>
      <dgm:spPr/>
      <dgm:t>
        <a:bodyPr/>
        <a:lstStyle/>
        <a:p>
          <a:endParaRPr lang="en-US"/>
        </a:p>
      </dgm:t>
    </dgm:pt>
    <dgm:pt modelId="{6061CA1E-9E7A-4270-B485-A01BDF85AD9F}">
      <dgm:prSet/>
      <dgm:spPr/>
      <dgm:t>
        <a:bodyPr/>
        <a:lstStyle/>
        <a:p>
          <a:r>
            <a:rPr lang="en-GB" b="0" i="0" baseline="0"/>
            <a:t>Homelessness </a:t>
          </a:r>
          <a:endParaRPr lang="en-US"/>
        </a:p>
      </dgm:t>
    </dgm:pt>
    <dgm:pt modelId="{AA983021-A595-45E1-B30A-588EE2A8E9E3}" type="parTrans" cxnId="{C92A1415-7C99-495B-9831-045F3904B2AD}">
      <dgm:prSet/>
      <dgm:spPr/>
      <dgm:t>
        <a:bodyPr/>
        <a:lstStyle/>
        <a:p>
          <a:endParaRPr lang="en-US"/>
        </a:p>
      </dgm:t>
    </dgm:pt>
    <dgm:pt modelId="{9A628C8F-1BDF-482F-9140-EB621500614D}" type="sibTrans" cxnId="{C92A1415-7C99-495B-9831-045F3904B2AD}">
      <dgm:prSet/>
      <dgm:spPr/>
      <dgm:t>
        <a:bodyPr/>
        <a:lstStyle/>
        <a:p>
          <a:endParaRPr lang="en-US"/>
        </a:p>
      </dgm:t>
    </dgm:pt>
    <dgm:pt modelId="{2BF49288-B69C-4EDD-A3B0-E153FE5C8D84}">
      <dgm:prSet/>
      <dgm:spPr/>
      <dgm:t>
        <a:bodyPr/>
        <a:lstStyle/>
        <a:p>
          <a:r>
            <a:rPr lang="en-GB" b="0" i="0" baseline="0"/>
            <a:t>HAP/RAS</a:t>
          </a:r>
          <a:endParaRPr lang="en-US"/>
        </a:p>
      </dgm:t>
    </dgm:pt>
    <dgm:pt modelId="{A4470FBD-FB78-4C7D-9F85-36B75A6684D8}" type="parTrans" cxnId="{3BB3457E-16A0-4129-A31B-08B6440C6479}">
      <dgm:prSet/>
      <dgm:spPr/>
      <dgm:t>
        <a:bodyPr/>
        <a:lstStyle/>
        <a:p>
          <a:endParaRPr lang="en-US"/>
        </a:p>
      </dgm:t>
    </dgm:pt>
    <dgm:pt modelId="{0E930270-57A1-49BF-864D-59B7DDE9C33C}" type="sibTrans" cxnId="{3BB3457E-16A0-4129-A31B-08B6440C6479}">
      <dgm:prSet/>
      <dgm:spPr/>
      <dgm:t>
        <a:bodyPr/>
        <a:lstStyle/>
        <a:p>
          <a:endParaRPr lang="en-US"/>
        </a:p>
      </dgm:t>
    </dgm:pt>
    <dgm:pt modelId="{BF4DBCBA-FFFF-4225-96BC-0800F5A8A64D}">
      <dgm:prSet/>
      <dgm:spPr/>
      <dgm:t>
        <a:bodyPr/>
        <a:lstStyle/>
        <a:p>
          <a:r>
            <a:rPr lang="en-GB" b="0" i="0" baseline="0"/>
            <a:t>Consultation</a:t>
          </a:r>
          <a:endParaRPr lang="en-US"/>
        </a:p>
      </dgm:t>
    </dgm:pt>
    <dgm:pt modelId="{263669D2-84AF-409E-971C-433755FE1F5E}" type="parTrans" cxnId="{A6F74FF7-BF4B-4A59-B37E-1654F429AC53}">
      <dgm:prSet/>
      <dgm:spPr/>
      <dgm:t>
        <a:bodyPr/>
        <a:lstStyle/>
        <a:p>
          <a:endParaRPr lang="en-US"/>
        </a:p>
      </dgm:t>
    </dgm:pt>
    <dgm:pt modelId="{7067A137-918F-49EC-BFBE-DD299B290A4A}" type="sibTrans" cxnId="{A6F74FF7-BF4B-4A59-B37E-1654F429AC53}">
      <dgm:prSet/>
      <dgm:spPr/>
      <dgm:t>
        <a:bodyPr/>
        <a:lstStyle/>
        <a:p>
          <a:endParaRPr lang="en-US"/>
        </a:p>
      </dgm:t>
    </dgm:pt>
    <dgm:pt modelId="{462E6E29-8D45-4A28-BFD3-ED3A7796CC36}">
      <dgm:prSet/>
      <dgm:spPr/>
      <dgm:t>
        <a:bodyPr/>
        <a:lstStyle/>
        <a:p>
          <a:r>
            <a:rPr lang="en-GB" b="0" i="0" baseline="0"/>
            <a:t>Traveller Involvement </a:t>
          </a:r>
          <a:endParaRPr lang="en-US"/>
        </a:p>
      </dgm:t>
    </dgm:pt>
    <dgm:pt modelId="{0C716042-80BD-4FCC-A9BC-B97ADA975878}" type="parTrans" cxnId="{B6FC0467-EFDB-481E-8820-328D960C65AB}">
      <dgm:prSet/>
      <dgm:spPr/>
      <dgm:t>
        <a:bodyPr/>
        <a:lstStyle/>
        <a:p>
          <a:endParaRPr lang="en-US"/>
        </a:p>
      </dgm:t>
    </dgm:pt>
    <dgm:pt modelId="{10407FDD-2E41-4462-8AAF-09E0B5405145}" type="sibTrans" cxnId="{B6FC0467-EFDB-481E-8820-328D960C65AB}">
      <dgm:prSet/>
      <dgm:spPr/>
      <dgm:t>
        <a:bodyPr/>
        <a:lstStyle/>
        <a:p>
          <a:endParaRPr lang="en-US"/>
        </a:p>
      </dgm:t>
    </dgm:pt>
    <dgm:pt modelId="{2A8D3F4B-2E2C-4FC7-AD09-209283A99FE9}">
      <dgm:prSet/>
      <dgm:spPr/>
      <dgm:t>
        <a:bodyPr/>
        <a:lstStyle/>
        <a:p>
          <a:r>
            <a:rPr lang="en-GB" b="0" i="0" baseline="0"/>
            <a:t>Transient Sites</a:t>
          </a:r>
          <a:endParaRPr lang="en-US"/>
        </a:p>
      </dgm:t>
    </dgm:pt>
    <dgm:pt modelId="{F5D7A826-071A-404F-AE0B-9F366A28CE7E}" type="parTrans" cxnId="{5C765AE4-3D10-4BEE-AA81-6B23D7DB4DCF}">
      <dgm:prSet/>
      <dgm:spPr/>
      <dgm:t>
        <a:bodyPr/>
        <a:lstStyle/>
        <a:p>
          <a:endParaRPr lang="en-US"/>
        </a:p>
      </dgm:t>
    </dgm:pt>
    <dgm:pt modelId="{A382625C-BDC1-425F-83A3-3CAF3B0B6D2E}" type="sibTrans" cxnId="{5C765AE4-3D10-4BEE-AA81-6B23D7DB4DCF}">
      <dgm:prSet/>
      <dgm:spPr/>
      <dgm:t>
        <a:bodyPr/>
        <a:lstStyle/>
        <a:p>
          <a:endParaRPr lang="en-US"/>
        </a:p>
      </dgm:t>
    </dgm:pt>
    <dgm:pt modelId="{F2B367F0-A003-446C-A9A2-D812C8A3F67B}">
      <dgm:prSet/>
      <dgm:spPr/>
      <dgm:t>
        <a:bodyPr/>
        <a:lstStyle/>
        <a:p>
          <a:r>
            <a:rPr lang="en-GB" b="0" i="0" baseline="0"/>
            <a:t>Ethnic Identifier</a:t>
          </a:r>
          <a:endParaRPr lang="en-US"/>
        </a:p>
      </dgm:t>
    </dgm:pt>
    <dgm:pt modelId="{37B571EF-9FE9-4E6B-B567-4CDD045BE301}" type="parTrans" cxnId="{2292E90C-293E-4D39-9A79-E3E46681CCF7}">
      <dgm:prSet/>
      <dgm:spPr/>
      <dgm:t>
        <a:bodyPr/>
        <a:lstStyle/>
        <a:p>
          <a:endParaRPr lang="en-US"/>
        </a:p>
      </dgm:t>
    </dgm:pt>
    <dgm:pt modelId="{A395B6B7-134A-47A5-AE9B-3E66C72A78BC}" type="sibTrans" cxnId="{2292E90C-293E-4D39-9A79-E3E46681CCF7}">
      <dgm:prSet/>
      <dgm:spPr/>
      <dgm:t>
        <a:bodyPr/>
        <a:lstStyle/>
        <a:p>
          <a:endParaRPr lang="en-US"/>
        </a:p>
      </dgm:t>
    </dgm:pt>
    <dgm:pt modelId="{29F7F7FD-F129-4BEE-89CA-3499191ABDEC}">
      <dgm:prSet/>
      <dgm:spPr/>
      <dgm:t>
        <a:bodyPr/>
        <a:lstStyle/>
        <a:p>
          <a:r>
            <a:rPr lang="en-IE" b="0" i="0" baseline="0"/>
            <a:t>Equality and Human Rights Duty</a:t>
          </a:r>
          <a:endParaRPr lang="en-US"/>
        </a:p>
      </dgm:t>
    </dgm:pt>
    <dgm:pt modelId="{CC40E617-B990-4CA9-8EB6-7A7FC7592A2F}" type="parTrans" cxnId="{C5B8BC36-36DC-4DC7-8A15-8B5DAD24A4BC}">
      <dgm:prSet/>
      <dgm:spPr/>
      <dgm:t>
        <a:bodyPr/>
        <a:lstStyle/>
        <a:p>
          <a:endParaRPr lang="en-US"/>
        </a:p>
      </dgm:t>
    </dgm:pt>
    <dgm:pt modelId="{81FB6036-7536-45B7-8AFB-A96EC9B3B4FD}" type="sibTrans" cxnId="{C5B8BC36-36DC-4DC7-8A15-8B5DAD24A4BC}">
      <dgm:prSet/>
      <dgm:spPr/>
      <dgm:t>
        <a:bodyPr/>
        <a:lstStyle/>
        <a:p>
          <a:endParaRPr lang="en-US"/>
        </a:p>
      </dgm:t>
    </dgm:pt>
    <dgm:pt modelId="{5B23B6F5-D2F3-4E3E-A6A5-B92FE8DCE63F}" type="pres">
      <dgm:prSet presAssocID="{91248811-32CD-4333-8B93-4B3B8A882DF1}" presName="diagram" presStyleCnt="0">
        <dgm:presLayoutVars>
          <dgm:dir/>
          <dgm:resizeHandles val="exact"/>
        </dgm:presLayoutVars>
      </dgm:prSet>
      <dgm:spPr/>
    </dgm:pt>
    <dgm:pt modelId="{6F7F28CE-BD13-4012-AC4A-8023AF537F63}" type="pres">
      <dgm:prSet presAssocID="{B9C38897-2DBC-44EF-9CDB-56F1C1258AF0}" presName="node" presStyleLbl="node1" presStyleIdx="0" presStyleCnt="13">
        <dgm:presLayoutVars>
          <dgm:bulletEnabled val="1"/>
        </dgm:presLayoutVars>
      </dgm:prSet>
      <dgm:spPr/>
    </dgm:pt>
    <dgm:pt modelId="{5C2E42FD-E5AB-4F1A-8ABF-46471BF691C3}" type="pres">
      <dgm:prSet presAssocID="{4D7091B3-E2C5-426D-BF96-0D1C514B4C94}" presName="sibTrans" presStyleCnt="0"/>
      <dgm:spPr/>
    </dgm:pt>
    <dgm:pt modelId="{84B3CF52-4E63-4EC3-9D3B-EF58EFC715A5}" type="pres">
      <dgm:prSet presAssocID="{DBC7FB7F-8F54-4141-9E90-3594CE22B9C4}" presName="node" presStyleLbl="node1" presStyleIdx="1" presStyleCnt="13">
        <dgm:presLayoutVars>
          <dgm:bulletEnabled val="1"/>
        </dgm:presLayoutVars>
      </dgm:prSet>
      <dgm:spPr/>
    </dgm:pt>
    <dgm:pt modelId="{B46275C2-9DD2-43E1-A562-66B10FF1317B}" type="pres">
      <dgm:prSet presAssocID="{816D026F-E8AF-4F17-B9CA-039BDAE392DA}" presName="sibTrans" presStyleCnt="0"/>
      <dgm:spPr/>
    </dgm:pt>
    <dgm:pt modelId="{2675EFC4-FF39-49EE-9E66-A12C9802836C}" type="pres">
      <dgm:prSet presAssocID="{95AF9A9A-E251-4CDB-8569-4FCE63B1ECA6}" presName="node" presStyleLbl="node1" presStyleIdx="2" presStyleCnt="13">
        <dgm:presLayoutVars>
          <dgm:bulletEnabled val="1"/>
        </dgm:presLayoutVars>
      </dgm:prSet>
      <dgm:spPr/>
    </dgm:pt>
    <dgm:pt modelId="{E4E2157A-A947-473D-B272-1D945C44CFA2}" type="pres">
      <dgm:prSet presAssocID="{71EF8747-1EDD-47EE-AD60-FAA322577FAE}" presName="sibTrans" presStyleCnt="0"/>
      <dgm:spPr/>
    </dgm:pt>
    <dgm:pt modelId="{9A74C638-DE26-4537-AC70-6596618B7ACA}" type="pres">
      <dgm:prSet presAssocID="{4D1DA648-9449-44E7-882F-87365BFB2124}" presName="node" presStyleLbl="node1" presStyleIdx="3" presStyleCnt="13">
        <dgm:presLayoutVars>
          <dgm:bulletEnabled val="1"/>
        </dgm:presLayoutVars>
      </dgm:prSet>
      <dgm:spPr/>
    </dgm:pt>
    <dgm:pt modelId="{25E739BC-09E4-4D94-8028-7332FC7B4D9D}" type="pres">
      <dgm:prSet presAssocID="{62BD1619-E20B-4197-8661-8C59FC11F9D3}" presName="sibTrans" presStyleCnt="0"/>
      <dgm:spPr/>
    </dgm:pt>
    <dgm:pt modelId="{E99491F1-2349-4898-8666-F7FABB5FB21B}" type="pres">
      <dgm:prSet presAssocID="{6DA9801C-D7CE-4B7E-9F29-D8158427AC81}" presName="node" presStyleLbl="node1" presStyleIdx="4" presStyleCnt="13">
        <dgm:presLayoutVars>
          <dgm:bulletEnabled val="1"/>
        </dgm:presLayoutVars>
      </dgm:prSet>
      <dgm:spPr/>
    </dgm:pt>
    <dgm:pt modelId="{5A8B0089-0746-427C-BA90-52251C96B93F}" type="pres">
      <dgm:prSet presAssocID="{3D66B83A-07BE-4D51-B9BE-AC9679A69E6F}" presName="sibTrans" presStyleCnt="0"/>
      <dgm:spPr/>
    </dgm:pt>
    <dgm:pt modelId="{C32A50F5-674A-448F-9B88-0B0E471F3AFC}" type="pres">
      <dgm:prSet presAssocID="{6D40E8CA-D73F-4872-9116-02EFB136C3FE}" presName="node" presStyleLbl="node1" presStyleIdx="5" presStyleCnt="13">
        <dgm:presLayoutVars>
          <dgm:bulletEnabled val="1"/>
        </dgm:presLayoutVars>
      </dgm:prSet>
      <dgm:spPr/>
    </dgm:pt>
    <dgm:pt modelId="{D677792B-2F0C-4DF6-A106-9EB793C53ACC}" type="pres">
      <dgm:prSet presAssocID="{127527D2-5CAE-4558-9506-870A73D46643}" presName="sibTrans" presStyleCnt="0"/>
      <dgm:spPr/>
    </dgm:pt>
    <dgm:pt modelId="{12364701-A86C-4C5E-B401-ABB6ABFBA15B}" type="pres">
      <dgm:prSet presAssocID="{6061CA1E-9E7A-4270-B485-A01BDF85AD9F}" presName="node" presStyleLbl="node1" presStyleIdx="6" presStyleCnt="13">
        <dgm:presLayoutVars>
          <dgm:bulletEnabled val="1"/>
        </dgm:presLayoutVars>
      </dgm:prSet>
      <dgm:spPr/>
    </dgm:pt>
    <dgm:pt modelId="{D3329FCD-F463-41FE-934D-FEAB955E1E60}" type="pres">
      <dgm:prSet presAssocID="{9A628C8F-1BDF-482F-9140-EB621500614D}" presName="sibTrans" presStyleCnt="0"/>
      <dgm:spPr/>
    </dgm:pt>
    <dgm:pt modelId="{F964A803-086A-475C-A5F4-455F60CFAB6A}" type="pres">
      <dgm:prSet presAssocID="{2BF49288-B69C-4EDD-A3B0-E153FE5C8D84}" presName="node" presStyleLbl="node1" presStyleIdx="7" presStyleCnt="13">
        <dgm:presLayoutVars>
          <dgm:bulletEnabled val="1"/>
        </dgm:presLayoutVars>
      </dgm:prSet>
      <dgm:spPr/>
    </dgm:pt>
    <dgm:pt modelId="{2262751E-A7E5-4CD6-9B6F-A1C308456796}" type="pres">
      <dgm:prSet presAssocID="{0E930270-57A1-49BF-864D-59B7DDE9C33C}" presName="sibTrans" presStyleCnt="0"/>
      <dgm:spPr/>
    </dgm:pt>
    <dgm:pt modelId="{DFA59EFB-CD5F-4DC1-979D-DACF19AA2332}" type="pres">
      <dgm:prSet presAssocID="{BF4DBCBA-FFFF-4225-96BC-0800F5A8A64D}" presName="node" presStyleLbl="node1" presStyleIdx="8" presStyleCnt="13">
        <dgm:presLayoutVars>
          <dgm:bulletEnabled val="1"/>
        </dgm:presLayoutVars>
      </dgm:prSet>
      <dgm:spPr/>
    </dgm:pt>
    <dgm:pt modelId="{EE8F98CF-9012-4228-8063-33321A5BD9FD}" type="pres">
      <dgm:prSet presAssocID="{7067A137-918F-49EC-BFBE-DD299B290A4A}" presName="sibTrans" presStyleCnt="0"/>
      <dgm:spPr/>
    </dgm:pt>
    <dgm:pt modelId="{DE9519FE-2DCB-4BFD-AFC6-D8FC3A251A5E}" type="pres">
      <dgm:prSet presAssocID="{462E6E29-8D45-4A28-BFD3-ED3A7796CC36}" presName="node" presStyleLbl="node1" presStyleIdx="9" presStyleCnt="13">
        <dgm:presLayoutVars>
          <dgm:bulletEnabled val="1"/>
        </dgm:presLayoutVars>
      </dgm:prSet>
      <dgm:spPr/>
    </dgm:pt>
    <dgm:pt modelId="{8CFAB6E1-8AE7-4D45-BFEC-43ED8E9B1621}" type="pres">
      <dgm:prSet presAssocID="{10407FDD-2E41-4462-8AAF-09E0B5405145}" presName="sibTrans" presStyleCnt="0"/>
      <dgm:spPr/>
    </dgm:pt>
    <dgm:pt modelId="{9E745BE4-41D5-4968-9642-F42F96E3D398}" type="pres">
      <dgm:prSet presAssocID="{2A8D3F4B-2E2C-4FC7-AD09-209283A99FE9}" presName="node" presStyleLbl="node1" presStyleIdx="10" presStyleCnt="13">
        <dgm:presLayoutVars>
          <dgm:bulletEnabled val="1"/>
        </dgm:presLayoutVars>
      </dgm:prSet>
      <dgm:spPr/>
    </dgm:pt>
    <dgm:pt modelId="{8B339A12-A56E-4E43-A57D-191E3B73FB92}" type="pres">
      <dgm:prSet presAssocID="{A382625C-BDC1-425F-83A3-3CAF3B0B6D2E}" presName="sibTrans" presStyleCnt="0"/>
      <dgm:spPr/>
    </dgm:pt>
    <dgm:pt modelId="{6CD82E95-8B80-413C-8A53-22DE24BC91C8}" type="pres">
      <dgm:prSet presAssocID="{F2B367F0-A003-446C-A9A2-D812C8A3F67B}" presName="node" presStyleLbl="node1" presStyleIdx="11" presStyleCnt="13">
        <dgm:presLayoutVars>
          <dgm:bulletEnabled val="1"/>
        </dgm:presLayoutVars>
      </dgm:prSet>
      <dgm:spPr/>
    </dgm:pt>
    <dgm:pt modelId="{53CAD482-CA4A-4584-87E6-BEDC38625843}" type="pres">
      <dgm:prSet presAssocID="{A395B6B7-134A-47A5-AE9B-3E66C72A78BC}" presName="sibTrans" presStyleCnt="0"/>
      <dgm:spPr/>
    </dgm:pt>
    <dgm:pt modelId="{2E40685C-51AD-44E2-B427-6E4872929CFE}" type="pres">
      <dgm:prSet presAssocID="{29F7F7FD-F129-4BEE-89CA-3499191ABDEC}" presName="node" presStyleLbl="node1" presStyleIdx="12" presStyleCnt="13">
        <dgm:presLayoutVars>
          <dgm:bulletEnabled val="1"/>
        </dgm:presLayoutVars>
      </dgm:prSet>
      <dgm:spPr/>
    </dgm:pt>
  </dgm:ptLst>
  <dgm:cxnLst>
    <dgm:cxn modelId="{53CB6206-3712-444D-9BB1-8DA325A98409}" srcId="{91248811-32CD-4333-8B93-4B3B8A882DF1}" destId="{DBC7FB7F-8F54-4141-9E90-3594CE22B9C4}" srcOrd="1" destOrd="0" parTransId="{1E156B0C-23F9-4A0E-8FE6-938EEF7174E8}" sibTransId="{816D026F-E8AF-4F17-B9CA-039BDAE392DA}"/>
    <dgm:cxn modelId="{2292E90C-293E-4D39-9A79-E3E46681CCF7}" srcId="{91248811-32CD-4333-8B93-4B3B8A882DF1}" destId="{F2B367F0-A003-446C-A9A2-D812C8A3F67B}" srcOrd="11" destOrd="0" parTransId="{37B571EF-9FE9-4E6B-B567-4CDD045BE301}" sibTransId="{A395B6B7-134A-47A5-AE9B-3E66C72A78BC}"/>
    <dgm:cxn modelId="{C92A1415-7C99-495B-9831-045F3904B2AD}" srcId="{91248811-32CD-4333-8B93-4B3B8A882DF1}" destId="{6061CA1E-9E7A-4270-B485-A01BDF85AD9F}" srcOrd="6" destOrd="0" parTransId="{AA983021-A595-45E1-B30A-588EE2A8E9E3}" sibTransId="{9A628C8F-1BDF-482F-9140-EB621500614D}"/>
    <dgm:cxn modelId="{6D96FE19-721C-4A69-A9C2-8585BC28D5BA}" type="presOf" srcId="{BF4DBCBA-FFFF-4225-96BC-0800F5A8A64D}" destId="{DFA59EFB-CD5F-4DC1-979D-DACF19AA2332}" srcOrd="0" destOrd="0" presId="urn:microsoft.com/office/officeart/2005/8/layout/default"/>
    <dgm:cxn modelId="{E06A5B27-FA0B-4ABF-A868-6B351AB342CB}" type="presOf" srcId="{95AF9A9A-E251-4CDB-8569-4FCE63B1ECA6}" destId="{2675EFC4-FF39-49EE-9E66-A12C9802836C}" srcOrd="0" destOrd="0" presId="urn:microsoft.com/office/officeart/2005/8/layout/default"/>
    <dgm:cxn modelId="{ED409E2C-A465-4B2E-9EBD-F6CDD7B4EC9C}" type="presOf" srcId="{4D1DA648-9449-44E7-882F-87365BFB2124}" destId="{9A74C638-DE26-4537-AC70-6596618B7ACA}" srcOrd="0" destOrd="0" presId="urn:microsoft.com/office/officeart/2005/8/layout/default"/>
    <dgm:cxn modelId="{C5B8BC36-36DC-4DC7-8A15-8B5DAD24A4BC}" srcId="{91248811-32CD-4333-8B93-4B3B8A882DF1}" destId="{29F7F7FD-F129-4BEE-89CA-3499191ABDEC}" srcOrd="12" destOrd="0" parTransId="{CC40E617-B990-4CA9-8EB6-7A7FC7592A2F}" sibTransId="{81FB6036-7536-45B7-8AFB-A96EC9B3B4FD}"/>
    <dgm:cxn modelId="{D8E1B664-62A1-4793-9C8C-37C4E67050FC}" type="presOf" srcId="{B9C38897-2DBC-44EF-9CDB-56F1C1258AF0}" destId="{6F7F28CE-BD13-4012-AC4A-8023AF537F63}" srcOrd="0" destOrd="0" presId="urn:microsoft.com/office/officeart/2005/8/layout/default"/>
    <dgm:cxn modelId="{938CCC44-D19D-4381-BC48-E685E81905A0}" srcId="{91248811-32CD-4333-8B93-4B3B8A882DF1}" destId="{B9C38897-2DBC-44EF-9CDB-56F1C1258AF0}" srcOrd="0" destOrd="0" parTransId="{1F649AF1-051B-4291-994F-D139463812C2}" sibTransId="{4D7091B3-E2C5-426D-BF96-0D1C514B4C94}"/>
    <dgm:cxn modelId="{B6FC0467-EFDB-481E-8820-328D960C65AB}" srcId="{91248811-32CD-4333-8B93-4B3B8A882DF1}" destId="{462E6E29-8D45-4A28-BFD3-ED3A7796CC36}" srcOrd="9" destOrd="0" parTransId="{0C716042-80BD-4FCC-A9BC-B97ADA975878}" sibTransId="{10407FDD-2E41-4462-8AAF-09E0B5405145}"/>
    <dgm:cxn modelId="{55B38F6A-A280-4045-9E7E-C6F6ED05B705}" type="presOf" srcId="{2BF49288-B69C-4EDD-A3B0-E153FE5C8D84}" destId="{F964A803-086A-475C-A5F4-455F60CFAB6A}" srcOrd="0" destOrd="0" presId="urn:microsoft.com/office/officeart/2005/8/layout/default"/>
    <dgm:cxn modelId="{941B8D53-CD00-4BF6-9169-28A9ED52CA8F}" srcId="{91248811-32CD-4333-8B93-4B3B8A882DF1}" destId="{4D1DA648-9449-44E7-882F-87365BFB2124}" srcOrd="3" destOrd="0" parTransId="{7C583714-86C8-4DCA-9E4B-3C892700D5C1}" sibTransId="{62BD1619-E20B-4197-8661-8C59FC11F9D3}"/>
    <dgm:cxn modelId="{80C80754-997E-4612-B514-60AC9A836526}" type="presOf" srcId="{6DA9801C-D7CE-4B7E-9F29-D8158427AC81}" destId="{E99491F1-2349-4898-8666-F7FABB5FB21B}" srcOrd="0" destOrd="0" presId="urn:microsoft.com/office/officeart/2005/8/layout/default"/>
    <dgm:cxn modelId="{2D819B56-10AE-441C-A80D-A056A3A2A7B8}" type="presOf" srcId="{29F7F7FD-F129-4BEE-89CA-3499191ABDEC}" destId="{2E40685C-51AD-44E2-B427-6E4872929CFE}" srcOrd="0" destOrd="0" presId="urn:microsoft.com/office/officeart/2005/8/layout/default"/>
    <dgm:cxn modelId="{3BB3457E-16A0-4129-A31B-08B6440C6479}" srcId="{91248811-32CD-4333-8B93-4B3B8A882DF1}" destId="{2BF49288-B69C-4EDD-A3B0-E153FE5C8D84}" srcOrd="7" destOrd="0" parTransId="{A4470FBD-FB78-4C7D-9F85-36B75A6684D8}" sibTransId="{0E930270-57A1-49BF-864D-59B7DDE9C33C}"/>
    <dgm:cxn modelId="{34171C82-6BB4-44BB-8BFB-ED6C92E4F525}" type="presOf" srcId="{6061CA1E-9E7A-4270-B485-A01BDF85AD9F}" destId="{12364701-A86C-4C5E-B401-ABB6ABFBA15B}" srcOrd="0" destOrd="0" presId="urn:microsoft.com/office/officeart/2005/8/layout/default"/>
    <dgm:cxn modelId="{FEC16A83-EC06-4DA2-B839-D39F41C75B2D}" type="presOf" srcId="{DBC7FB7F-8F54-4141-9E90-3594CE22B9C4}" destId="{84B3CF52-4E63-4EC3-9D3B-EF58EFC715A5}" srcOrd="0" destOrd="0" presId="urn:microsoft.com/office/officeart/2005/8/layout/default"/>
    <dgm:cxn modelId="{707EF19A-8718-4CF4-B477-B02E50C6368A}" srcId="{91248811-32CD-4333-8B93-4B3B8A882DF1}" destId="{6DA9801C-D7CE-4B7E-9F29-D8158427AC81}" srcOrd="4" destOrd="0" parTransId="{0E3F432B-4873-4DC4-911B-83C99A2246EE}" sibTransId="{3D66B83A-07BE-4D51-B9BE-AC9679A69E6F}"/>
    <dgm:cxn modelId="{572A74A4-1811-41E7-B7D7-84D2528915AC}" srcId="{91248811-32CD-4333-8B93-4B3B8A882DF1}" destId="{95AF9A9A-E251-4CDB-8569-4FCE63B1ECA6}" srcOrd="2" destOrd="0" parTransId="{1310358D-D1ED-4DA5-BB83-B464B5F2596E}" sibTransId="{71EF8747-1EDD-47EE-AD60-FAA322577FAE}"/>
    <dgm:cxn modelId="{EFBFB7A7-212A-4BAA-A7A7-0344BEF3ABCB}" type="presOf" srcId="{F2B367F0-A003-446C-A9A2-D812C8A3F67B}" destId="{6CD82E95-8B80-413C-8A53-22DE24BC91C8}" srcOrd="0" destOrd="0" presId="urn:microsoft.com/office/officeart/2005/8/layout/default"/>
    <dgm:cxn modelId="{18FDD8D3-21FD-4635-B9D1-904B4354C54B}" type="presOf" srcId="{462E6E29-8D45-4A28-BFD3-ED3A7796CC36}" destId="{DE9519FE-2DCB-4BFD-AFC6-D8FC3A251A5E}" srcOrd="0" destOrd="0" presId="urn:microsoft.com/office/officeart/2005/8/layout/default"/>
    <dgm:cxn modelId="{3524D0DE-533C-4017-BFED-9BB35DA7CC81}" srcId="{91248811-32CD-4333-8B93-4B3B8A882DF1}" destId="{6D40E8CA-D73F-4872-9116-02EFB136C3FE}" srcOrd="5" destOrd="0" parTransId="{DCA0C31F-7BE4-4DE2-96EF-294D8CE01848}" sibTransId="{127527D2-5CAE-4558-9506-870A73D46643}"/>
    <dgm:cxn modelId="{5C765AE4-3D10-4BEE-AA81-6B23D7DB4DCF}" srcId="{91248811-32CD-4333-8B93-4B3B8A882DF1}" destId="{2A8D3F4B-2E2C-4FC7-AD09-209283A99FE9}" srcOrd="10" destOrd="0" parTransId="{F5D7A826-071A-404F-AE0B-9F366A28CE7E}" sibTransId="{A382625C-BDC1-425F-83A3-3CAF3B0B6D2E}"/>
    <dgm:cxn modelId="{9969F3E4-38DF-4016-B34E-969ED989B331}" type="presOf" srcId="{2A8D3F4B-2E2C-4FC7-AD09-209283A99FE9}" destId="{9E745BE4-41D5-4968-9642-F42F96E3D398}" srcOrd="0" destOrd="0" presId="urn:microsoft.com/office/officeart/2005/8/layout/default"/>
    <dgm:cxn modelId="{AAD87FEA-FE94-473C-8A4E-181389464B1F}" type="presOf" srcId="{91248811-32CD-4333-8B93-4B3B8A882DF1}" destId="{5B23B6F5-D2F3-4E3E-A6A5-B92FE8DCE63F}" srcOrd="0" destOrd="0" presId="urn:microsoft.com/office/officeart/2005/8/layout/default"/>
    <dgm:cxn modelId="{AE764FEF-4938-4ED5-BB0E-4B94E38EF9CE}" type="presOf" srcId="{6D40E8CA-D73F-4872-9116-02EFB136C3FE}" destId="{C32A50F5-674A-448F-9B88-0B0E471F3AFC}" srcOrd="0" destOrd="0" presId="urn:microsoft.com/office/officeart/2005/8/layout/default"/>
    <dgm:cxn modelId="{A6F74FF7-BF4B-4A59-B37E-1654F429AC53}" srcId="{91248811-32CD-4333-8B93-4B3B8A882DF1}" destId="{BF4DBCBA-FFFF-4225-96BC-0800F5A8A64D}" srcOrd="8" destOrd="0" parTransId="{263669D2-84AF-409E-971C-433755FE1F5E}" sibTransId="{7067A137-918F-49EC-BFBE-DD299B290A4A}"/>
    <dgm:cxn modelId="{4A9CEB11-8FBF-4451-9F6D-06C1D4A9BC9A}" type="presParOf" srcId="{5B23B6F5-D2F3-4E3E-A6A5-B92FE8DCE63F}" destId="{6F7F28CE-BD13-4012-AC4A-8023AF537F63}" srcOrd="0" destOrd="0" presId="urn:microsoft.com/office/officeart/2005/8/layout/default"/>
    <dgm:cxn modelId="{BA448B61-70E0-47F4-A41D-65F875300BA0}" type="presParOf" srcId="{5B23B6F5-D2F3-4E3E-A6A5-B92FE8DCE63F}" destId="{5C2E42FD-E5AB-4F1A-8ABF-46471BF691C3}" srcOrd="1" destOrd="0" presId="urn:microsoft.com/office/officeart/2005/8/layout/default"/>
    <dgm:cxn modelId="{0599A938-4418-4DA9-8AC0-B73990E77511}" type="presParOf" srcId="{5B23B6F5-D2F3-4E3E-A6A5-B92FE8DCE63F}" destId="{84B3CF52-4E63-4EC3-9D3B-EF58EFC715A5}" srcOrd="2" destOrd="0" presId="urn:microsoft.com/office/officeart/2005/8/layout/default"/>
    <dgm:cxn modelId="{378D5008-3E0D-4501-9C36-CE457D96080C}" type="presParOf" srcId="{5B23B6F5-D2F3-4E3E-A6A5-B92FE8DCE63F}" destId="{B46275C2-9DD2-43E1-A562-66B10FF1317B}" srcOrd="3" destOrd="0" presId="urn:microsoft.com/office/officeart/2005/8/layout/default"/>
    <dgm:cxn modelId="{13CDDF9D-6EAB-4454-9FFD-9D1AAEF34310}" type="presParOf" srcId="{5B23B6F5-D2F3-4E3E-A6A5-B92FE8DCE63F}" destId="{2675EFC4-FF39-49EE-9E66-A12C9802836C}" srcOrd="4" destOrd="0" presId="urn:microsoft.com/office/officeart/2005/8/layout/default"/>
    <dgm:cxn modelId="{394AF6DE-704F-40AF-96DE-4817E80DEBCD}" type="presParOf" srcId="{5B23B6F5-D2F3-4E3E-A6A5-B92FE8DCE63F}" destId="{E4E2157A-A947-473D-B272-1D945C44CFA2}" srcOrd="5" destOrd="0" presId="urn:microsoft.com/office/officeart/2005/8/layout/default"/>
    <dgm:cxn modelId="{9275E01C-A08C-4526-904E-EDCA4B50B1B4}" type="presParOf" srcId="{5B23B6F5-D2F3-4E3E-A6A5-B92FE8DCE63F}" destId="{9A74C638-DE26-4537-AC70-6596618B7ACA}" srcOrd="6" destOrd="0" presId="urn:microsoft.com/office/officeart/2005/8/layout/default"/>
    <dgm:cxn modelId="{8B4D8686-622A-417E-9009-35A1ADA8F91D}" type="presParOf" srcId="{5B23B6F5-D2F3-4E3E-A6A5-B92FE8DCE63F}" destId="{25E739BC-09E4-4D94-8028-7332FC7B4D9D}" srcOrd="7" destOrd="0" presId="urn:microsoft.com/office/officeart/2005/8/layout/default"/>
    <dgm:cxn modelId="{B21203CC-35CB-48CD-A855-A49BEC677D63}" type="presParOf" srcId="{5B23B6F5-D2F3-4E3E-A6A5-B92FE8DCE63F}" destId="{E99491F1-2349-4898-8666-F7FABB5FB21B}" srcOrd="8" destOrd="0" presId="urn:microsoft.com/office/officeart/2005/8/layout/default"/>
    <dgm:cxn modelId="{29685363-503F-4730-8618-85B62BBAD170}" type="presParOf" srcId="{5B23B6F5-D2F3-4E3E-A6A5-B92FE8DCE63F}" destId="{5A8B0089-0746-427C-BA90-52251C96B93F}" srcOrd="9" destOrd="0" presId="urn:microsoft.com/office/officeart/2005/8/layout/default"/>
    <dgm:cxn modelId="{53BCE35E-876C-4F0F-8549-4E825085078F}" type="presParOf" srcId="{5B23B6F5-D2F3-4E3E-A6A5-B92FE8DCE63F}" destId="{C32A50F5-674A-448F-9B88-0B0E471F3AFC}" srcOrd="10" destOrd="0" presId="urn:microsoft.com/office/officeart/2005/8/layout/default"/>
    <dgm:cxn modelId="{55F96AE9-F3E8-455D-AA62-2982529EA9A2}" type="presParOf" srcId="{5B23B6F5-D2F3-4E3E-A6A5-B92FE8DCE63F}" destId="{D677792B-2F0C-4DF6-A106-9EB793C53ACC}" srcOrd="11" destOrd="0" presId="urn:microsoft.com/office/officeart/2005/8/layout/default"/>
    <dgm:cxn modelId="{94C7C7D9-F5A5-4376-A293-4687DE678DC7}" type="presParOf" srcId="{5B23B6F5-D2F3-4E3E-A6A5-B92FE8DCE63F}" destId="{12364701-A86C-4C5E-B401-ABB6ABFBA15B}" srcOrd="12" destOrd="0" presId="urn:microsoft.com/office/officeart/2005/8/layout/default"/>
    <dgm:cxn modelId="{96FF2491-4568-4263-84A4-A1F7D189D849}" type="presParOf" srcId="{5B23B6F5-D2F3-4E3E-A6A5-B92FE8DCE63F}" destId="{D3329FCD-F463-41FE-934D-FEAB955E1E60}" srcOrd="13" destOrd="0" presId="urn:microsoft.com/office/officeart/2005/8/layout/default"/>
    <dgm:cxn modelId="{2228EEFF-BD4E-4734-A055-8812979A02A6}" type="presParOf" srcId="{5B23B6F5-D2F3-4E3E-A6A5-B92FE8DCE63F}" destId="{F964A803-086A-475C-A5F4-455F60CFAB6A}" srcOrd="14" destOrd="0" presId="urn:microsoft.com/office/officeart/2005/8/layout/default"/>
    <dgm:cxn modelId="{7A58100B-BDC8-4968-BD13-C0E53E28302D}" type="presParOf" srcId="{5B23B6F5-D2F3-4E3E-A6A5-B92FE8DCE63F}" destId="{2262751E-A7E5-4CD6-9B6F-A1C308456796}" srcOrd="15" destOrd="0" presId="urn:microsoft.com/office/officeart/2005/8/layout/default"/>
    <dgm:cxn modelId="{AE43E71B-75ED-4291-BCB3-816CB277B275}" type="presParOf" srcId="{5B23B6F5-D2F3-4E3E-A6A5-B92FE8DCE63F}" destId="{DFA59EFB-CD5F-4DC1-979D-DACF19AA2332}" srcOrd="16" destOrd="0" presId="urn:microsoft.com/office/officeart/2005/8/layout/default"/>
    <dgm:cxn modelId="{E8C11983-C9C6-4343-BC27-1BE42CEE1ED3}" type="presParOf" srcId="{5B23B6F5-D2F3-4E3E-A6A5-B92FE8DCE63F}" destId="{EE8F98CF-9012-4228-8063-33321A5BD9FD}" srcOrd="17" destOrd="0" presId="urn:microsoft.com/office/officeart/2005/8/layout/default"/>
    <dgm:cxn modelId="{38471E67-66F1-411B-8555-882579E0046B}" type="presParOf" srcId="{5B23B6F5-D2F3-4E3E-A6A5-B92FE8DCE63F}" destId="{DE9519FE-2DCB-4BFD-AFC6-D8FC3A251A5E}" srcOrd="18" destOrd="0" presId="urn:microsoft.com/office/officeart/2005/8/layout/default"/>
    <dgm:cxn modelId="{BA9A5F1D-AA4D-4924-AFCF-E97537710949}" type="presParOf" srcId="{5B23B6F5-D2F3-4E3E-A6A5-B92FE8DCE63F}" destId="{8CFAB6E1-8AE7-4D45-BFEC-43ED8E9B1621}" srcOrd="19" destOrd="0" presId="urn:microsoft.com/office/officeart/2005/8/layout/default"/>
    <dgm:cxn modelId="{AA94443D-0B65-4F21-B4EF-65C743168A9E}" type="presParOf" srcId="{5B23B6F5-D2F3-4E3E-A6A5-B92FE8DCE63F}" destId="{9E745BE4-41D5-4968-9642-F42F96E3D398}" srcOrd="20" destOrd="0" presId="urn:microsoft.com/office/officeart/2005/8/layout/default"/>
    <dgm:cxn modelId="{FB62E776-E438-492A-A6A7-F6E9BBB2F32A}" type="presParOf" srcId="{5B23B6F5-D2F3-4E3E-A6A5-B92FE8DCE63F}" destId="{8B339A12-A56E-4E43-A57D-191E3B73FB92}" srcOrd="21" destOrd="0" presId="urn:microsoft.com/office/officeart/2005/8/layout/default"/>
    <dgm:cxn modelId="{C56E95AB-BAAD-4A5E-B5D5-10DE61BBE4CB}" type="presParOf" srcId="{5B23B6F5-D2F3-4E3E-A6A5-B92FE8DCE63F}" destId="{6CD82E95-8B80-413C-8A53-22DE24BC91C8}" srcOrd="22" destOrd="0" presId="urn:microsoft.com/office/officeart/2005/8/layout/default"/>
    <dgm:cxn modelId="{839510A5-8A34-469D-8008-421A88CE971D}" type="presParOf" srcId="{5B23B6F5-D2F3-4E3E-A6A5-B92FE8DCE63F}" destId="{53CAD482-CA4A-4584-87E6-BEDC38625843}" srcOrd="23" destOrd="0" presId="urn:microsoft.com/office/officeart/2005/8/layout/default"/>
    <dgm:cxn modelId="{A666BAF5-B73F-4F88-86EE-0CCC20A950CC}" type="presParOf" srcId="{5B23B6F5-D2F3-4E3E-A6A5-B92FE8DCE63F}" destId="{2E40685C-51AD-44E2-B427-6E4872929CFE}" srcOrd="2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7F28CE-BD13-4012-AC4A-8023AF537F63}">
      <dsp:nvSpPr>
        <dsp:cNvPr id="0" name=""/>
        <dsp:cNvSpPr/>
      </dsp:nvSpPr>
      <dsp:spPr>
        <a:xfrm>
          <a:off x="3859" y="12564"/>
          <a:ext cx="2089837" cy="12539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i="0" kern="1200" baseline="0"/>
            <a:t>Drawdown of Funding</a:t>
          </a:r>
          <a:endParaRPr lang="en-US" sz="2100" kern="1200"/>
        </a:p>
      </dsp:txBody>
      <dsp:txXfrm>
        <a:off x="3859" y="12564"/>
        <a:ext cx="2089837" cy="1253902"/>
      </dsp:txXfrm>
    </dsp:sp>
    <dsp:sp modelId="{84B3CF52-4E63-4EC3-9D3B-EF58EFC715A5}">
      <dsp:nvSpPr>
        <dsp:cNvPr id="0" name=""/>
        <dsp:cNvSpPr/>
      </dsp:nvSpPr>
      <dsp:spPr>
        <a:xfrm>
          <a:off x="2302680" y="12564"/>
          <a:ext cx="2089837" cy="12539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i="0" kern="1200" baseline="0"/>
            <a:t>Caravan Loan Scheme</a:t>
          </a:r>
          <a:endParaRPr lang="en-US" sz="2100" kern="1200"/>
        </a:p>
      </dsp:txBody>
      <dsp:txXfrm>
        <a:off x="2302680" y="12564"/>
        <a:ext cx="2089837" cy="1253902"/>
      </dsp:txXfrm>
    </dsp:sp>
    <dsp:sp modelId="{2675EFC4-FF39-49EE-9E66-A12C9802836C}">
      <dsp:nvSpPr>
        <dsp:cNvPr id="0" name=""/>
        <dsp:cNvSpPr/>
      </dsp:nvSpPr>
      <dsp:spPr>
        <a:xfrm>
          <a:off x="4601501" y="12564"/>
          <a:ext cx="2089837" cy="12539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i="0" kern="1200" baseline="0"/>
            <a:t>Development and Refurbishment of Existing Sites</a:t>
          </a:r>
          <a:endParaRPr lang="en-US" sz="2100" kern="1200"/>
        </a:p>
      </dsp:txBody>
      <dsp:txXfrm>
        <a:off x="4601501" y="12564"/>
        <a:ext cx="2089837" cy="1253902"/>
      </dsp:txXfrm>
    </dsp:sp>
    <dsp:sp modelId="{9A74C638-DE26-4537-AC70-6596618B7ACA}">
      <dsp:nvSpPr>
        <dsp:cNvPr id="0" name=""/>
        <dsp:cNvSpPr/>
      </dsp:nvSpPr>
      <dsp:spPr>
        <a:xfrm>
          <a:off x="6900322" y="12564"/>
          <a:ext cx="2089837" cy="12539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i="0" kern="1200" baseline="0"/>
            <a:t>Fuel Poverty</a:t>
          </a:r>
          <a:endParaRPr lang="en-US" sz="2100" kern="1200"/>
        </a:p>
      </dsp:txBody>
      <dsp:txXfrm>
        <a:off x="6900322" y="12564"/>
        <a:ext cx="2089837" cy="1253902"/>
      </dsp:txXfrm>
    </dsp:sp>
    <dsp:sp modelId="{E99491F1-2349-4898-8666-F7FABB5FB21B}">
      <dsp:nvSpPr>
        <dsp:cNvPr id="0" name=""/>
        <dsp:cNvSpPr/>
      </dsp:nvSpPr>
      <dsp:spPr>
        <a:xfrm>
          <a:off x="9199143" y="12564"/>
          <a:ext cx="2089837" cy="12539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i="0" kern="1200" baseline="0"/>
            <a:t>Energy Upgrades</a:t>
          </a:r>
          <a:endParaRPr lang="en-US" sz="2100" kern="1200"/>
        </a:p>
      </dsp:txBody>
      <dsp:txXfrm>
        <a:off x="9199143" y="12564"/>
        <a:ext cx="2089837" cy="1253902"/>
      </dsp:txXfrm>
    </dsp:sp>
    <dsp:sp modelId="{C32A50F5-674A-448F-9B88-0B0E471F3AFC}">
      <dsp:nvSpPr>
        <dsp:cNvPr id="0" name=""/>
        <dsp:cNvSpPr/>
      </dsp:nvSpPr>
      <dsp:spPr>
        <a:xfrm>
          <a:off x="3859" y="1475450"/>
          <a:ext cx="2089837" cy="12539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i="0" kern="1200" baseline="0"/>
            <a:t>KPI’s</a:t>
          </a:r>
          <a:endParaRPr lang="en-US" sz="2100" kern="1200"/>
        </a:p>
      </dsp:txBody>
      <dsp:txXfrm>
        <a:off x="3859" y="1475450"/>
        <a:ext cx="2089837" cy="1253902"/>
      </dsp:txXfrm>
    </dsp:sp>
    <dsp:sp modelId="{12364701-A86C-4C5E-B401-ABB6ABFBA15B}">
      <dsp:nvSpPr>
        <dsp:cNvPr id="0" name=""/>
        <dsp:cNvSpPr/>
      </dsp:nvSpPr>
      <dsp:spPr>
        <a:xfrm>
          <a:off x="2302680" y="1475450"/>
          <a:ext cx="2089837" cy="12539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i="0" kern="1200" baseline="0"/>
            <a:t>Homelessness </a:t>
          </a:r>
          <a:endParaRPr lang="en-US" sz="2100" kern="1200"/>
        </a:p>
      </dsp:txBody>
      <dsp:txXfrm>
        <a:off x="2302680" y="1475450"/>
        <a:ext cx="2089837" cy="1253902"/>
      </dsp:txXfrm>
    </dsp:sp>
    <dsp:sp modelId="{F964A803-086A-475C-A5F4-455F60CFAB6A}">
      <dsp:nvSpPr>
        <dsp:cNvPr id="0" name=""/>
        <dsp:cNvSpPr/>
      </dsp:nvSpPr>
      <dsp:spPr>
        <a:xfrm>
          <a:off x="4601501" y="1475450"/>
          <a:ext cx="2089837" cy="12539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i="0" kern="1200" baseline="0"/>
            <a:t>HAP/RAS</a:t>
          </a:r>
          <a:endParaRPr lang="en-US" sz="2100" kern="1200"/>
        </a:p>
      </dsp:txBody>
      <dsp:txXfrm>
        <a:off x="4601501" y="1475450"/>
        <a:ext cx="2089837" cy="1253902"/>
      </dsp:txXfrm>
    </dsp:sp>
    <dsp:sp modelId="{DFA59EFB-CD5F-4DC1-979D-DACF19AA2332}">
      <dsp:nvSpPr>
        <dsp:cNvPr id="0" name=""/>
        <dsp:cNvSpPr/>
      </dsp:nvSpPr>
      <dsp:spPr>
        <a:xfrm>
          <a:off x="6900322" y="1475450"/>
          <a:ext cx="2089837" cy="12539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i="0" kern="1200" baseline="0"/>
            <a:t>Consultation</a:t>
          </a:r>
          <a:endParaRPr lang="en-US" sz="2100" kern="1200"/>
        </a:p>
      </dsp:txBody>
      <dsp:txXfrm>
        <a:off x="6900322" y="1475450"/>
        <a:ext cx="2089837" cy="1253902"/>
      </dsp:txXfrm>
    </dsp:sp>
    <dsp:sp modelId="{DE9519FE-2DCB-4BFD-AFC6-D8FC3A251A5E}">
      <dsp:nvSpPr>
        <dsp:cNvPr id="0" name=""/>
        <dsp:cNvSpPr/>
      </dsp:nvSpPr>
      <dsp:spPr>
        <a:xfrm>
          <a:off x="9199143" y="1475450"/>
          <a:ext cx="2089837" cy="12539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i="0" kern="1200" baseline="0"/>
            <a:t>Traveller Involvement </a:t>
          </a:r>
          <a:endParaRPr lang="en-US" sz="2100" kern="1200"/>
        </a:p>
      </dsp:txBody>
      <dsp:txXfrm>
        <a:off x="9199143" y="1475450"/>
        <a:ext cx="2089837" cy="1253902"/>
      </dsp:txXfrm>
    </dsp:sp>
    <dsp:sp modelId="{9E745BE4-41D5-4968-9642-F42F96E3D398}">
      <dsp:nvSpPr>
        <dsp:cNvPr id="0" name=""/>
        <dsp:cNvSpPr/>
      </dsp:nvSpPr>
      <dsp:spPr>
        <a:xfrm>
          <a:off x="2302680" y="2938336"/>
          <a:ext cx="2089837" cy="12539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i="0" kern="1200" baseline="0"/>
            <a:t>Transient Sites</a:t>
          </a:r>
          <a:endParaRPr lang="en-US" sz="2100" kern="1200"/>
        </a:p>
      </dsp:txBody>
      <dsp:txXfrm>
        <a:off x="2302680" y="2938336"/>
        <a:ext cx="2089837" cy="1253902"/>
      </dsp:txXfrm>
    </dsp:sp>
    <dsp:sp modelId="{6CD82E95-8B80-413C-8A53-22DE24BC91C8}">
      <dsp:nvSpPr>
        <dsp:cNvPr id="0" name=""/>
        <dsp:cNvSpPr/>
      </dsp:nvSpPr>
      <dsp:spPr>
        <a:xfrm>
          <a:off x="4601501" y="2938336"/>
          <a:ext cx="2089837" cy="12539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i="0" kern="1200" baseline="0"/>
            <a:t>Ethnic Identifier</a:t>
          </a:r>
          <a:endParaRPr lang="en-US" sz="2100" kern="1200"/>
        </a:p>
      </dsp:txBody>
      <dsp:txXfrm>
        <a:off x="4601501" y="2938336"/>
        <a:ext cx="2089837" cy="1253902"/>
      </dsp:txXfrm>
    </dsp:sp>
    <dsp:sp modelId="{2E40685C-51AD-44E2-B427-6E4872929CFE}">
      <dsp:nvSpPr>
        <dsp:cNvPr id="0" name=""/>
        <dsp:cNvSpPr/>
      </dsp:nvSpPr>
      <dsp:spPr>
        <a:xfrm>
          <a:off x="6900322" y="2938336"/>
          <a:ext cx="2089837" cy="12539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IE" sz="2100" b="0" i="0" kern="1200" baseline="0"/>
            <a:t>Equality and Human Rights Duty</a:t>
          </a:r>
          <a:endParaRPr lang="en-US" sz="2100" kern="1200"/>
        </a:p>
      </dsp:txBody>
      <dsp:txXfrm>
        <a:off x="6900322" y="2938336"/>
        <a:ext cx="2089837" cy="125390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5B3E39-E5D0-4B3F-ACCF-D9C72C0DFF9C}"/>
              </a:ext>
            </a:extLst>
          </p:cNvPr>
          <p:cNvSpPr txBox="1">
            <a:spLocks noGrp="1"/>
          </p:cNvSpPr>
          <p:nvPr>
            <p:ph type="hdr" sz="quarter"/>
          </p:nvPr>
        </p:nvSpPr>
        <p:spPr>
          <a:xfrm>
            <a:off x="0" y="1"/>
            <a:ext cx="2949099" cy="498935"/>
          </a:xfrm>
          <a:prstGeom prst="rect">
            <a:avLst/>
          </a:prstGeom>
          <a:noFill/>
          <a:ln>
            <a:noFill/>
          </a:ln>
        </p:spPr>
        <p:txBody>
          <a:bodyPr vert="horz" wrap="square" lIns="91440" tIns="45720" rIns="91440" bIns="45720" anchor="t"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3" name="Date Placeholder 2">
            <a:extLst>
              <a:ext uri="{FF2B5EF4-FFF2-40B4-BE49-F238E27FC236}">
                <a16:creationId xmlns:a16="http://schemas.microsoft.com/office/drawing/2014/main" id="{C520F44D-5FAE-46E7-844D-040D3950E642}"/>
              </a:ext>
            </a:extLst>
          </p:cNvPr>
          <p:cNvSpPr txBox="1">
            <a:spLocks noGrp="1"/>
          </p:cNvSpPr>
          <p:nvPr>
            <p:ph type="dt" idx="1"/>
          </p:nvPr>
        </p:nvSpPr>
        <p:spPr>
          <a:xfrm>
            <a:off x="3854934" y="1"/>
            <a:ext cx="2949099" cy="498935"/>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0F0F710D-D338-43D4-BE1F-33F6E0360BF9}" type="datetime1">
              <a:rPr lang="en-US"/>
              <a:pPr lvl="0"/>
              <a:t>9/7/2022</a:t>
            </a:fld>
            <a:endParaRPr lang="en-US"/>
          </a:p>
        </p:txBody>
      </p:sp>
      <p:sp>
        <p:nvSpPr>
          <p:cNvPr id="4" name="Slide Image Placeholder 3">
            <a:extLst>
              <a:ext uri="{FF2B5EF4-FFF2-40B4-BE49-F238E27FC236}">
                <a16:creationId xmlns:a16="http://schemas.microsoft.com/office/drawing/2014/main" id="{CD8221E7-C9B8-49BB-A817-C61A440F7F2B}"/>
              </a:ext>
            </a:extLst>
          </p:cNvPr>
          <p:cNvSpPr>
            <a:spLocks noGrp="1" noRot="1" noChangeAspect="1"/>
          </p:cNvSpPr>
          <p:nvPr>
            <p:ph type="sldImg" idx="2"/>
          </p:nvPr>
        </p:nvSpPr>
        <p:spPr>
          <a:xfrm>
            <a:off x="420688" y="1243013"/>
            <a:ext cx="5964237" cy="3355975"/>
          </a:xfrm>
          <a:prstGeom prst="rect">
            <a:avLst/>
          </a:prstGeom>
          <a:noFill/>
          <a:ln w="12701">
            <a:solidFill>
              <a:srgbClr val="000000"/>
            </a:solidFill>
            <a:prstDash val="solid"/>
          </a:ln>
        </p:spPr>
      </p:sp>
      <p:sp>
        <p:nvSpPr>
          <p:cNvPr id="5" name="Notes Placeholder 4">
            <a:extLst>
              <a:ext uri="{FF2B5EF4-FFF2-40B4-BE49-F238E27FC236}">
                <a16:creationId xmlns:a16="http://schemas.microsoft.com/office/drawing/2014/main" id="{BB37A546-D214-42E6-B5D6-14B0F9F1B303}"/>
              </a:ext>
            </a:extLst>
          </p:cNvPr>
          <p:cNvSpPr txBox="1">
            <a:spLocks noGrp="1"/>
          </p:cNvSpPr>
          <p:nvPr>
            <p:ph type="body" sz="quarter" idx="3"/>
          </p:nvPr>
        </p:nvSpPr>
        <p:spPr>
          <a:xfrm>
            <a:off x="680562" y="4785597"/>
            <a:ext cx="5444490" cy="3915489"/>
          </a:xfrm>
          <a:prstGeom prst="rect">
            <a:avLst/>
          </a:prstGeom>
          <a:noFill/>
          <a:ln>
            <a:noFill/>
          </a:ln>
        </p:spPr>
        <p:txBody>
          <a:bodyPr vert="horz" wrap="square" lIns="91440" tIns="45720" rIns="91440" bIns="45720" anchor="t" anchorCtr="0" compatLnSpc="1">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546F8E1A-95C1-4075-8554-8E778D7FF095}"/>
              </a:ext>
            </a:extLst>
          </p:cNvPr>
          <p:cNvSpPr txBox="1">
            <a:spLocks noGrp="1"/>
          </p:cNvSpPr>
          <p:nvPr>
            <p:ph type="ftr" sz="quarter" idx="4"/>
          </p:nvPr>
        </p:nvSpPr>
        <p:spPr>
          <a:xfrm>
            <a:off x="0" y="9445164"/>
            <a:ext cx="2949099" cy="498935"/>
          </a:xfrm>
          <a:prstGeom prst="rect">
            <a:avLst/>
          </a:prstGeom>
          <a:noFill/>
          <a:ln>
            <a:noFill/>
          </a:ln>
        </p:spPr>
        <p:txBody>
          <a:bodyPr vert="horz" wrap="square" lIns="91440" tIns="45720" rIns="91440" bIns="45720" anchor="b"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7" name="Slide Number Placeholder 6">
            <a:extLst>
              <a:ext uri="{FF2B5EF4-FFF2-40B4-BE49-F238E27FC236}">
                <a16:creationId xmlns:a16="http://schemas.microsoft.com/office/drawing/2014/main" id="{1592BC03-0637-4B62-9B8E-325698C64241}"/>
              </a:ext>
            </a:extLst>
          </p:cNvPr>
          <p:cNvSpPr txBox="1">
            <a:spLocks noGrp="1"/>
          </p:cNvSpPr>
          <p:nvPr>
            <p:ph type="sldNum" sz="quarter" idx="5"/>
          </p:nvPr>
        </p:nvSpPr>
        <p:spPr>
          <a:xfrm>
            <a:off x="3854934" y="9445164"/>
            <a:ext cx="2949099" cy="498935"/>
          </a:xfrm>
          <a:prstGeom prst="rect">
            <a:avLst/>
          </a:prstGeom>
          <a:noFill/>
          <a:ln>
            <a:noFill/>
          </a:ln>
        </p:spPr>
        <p:txBody>
          <a:bodyPr vert="horz" wrap="square" lIns="91440" tIns="45720" rIns="91440" bIns="45720" anchor="b" anchorCtr="0" compatLnSpc="1">
            <a:noAutofit/>
          </a:bodyPr>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F17EC76F-C4E9-4236-9614-32F5D31857B9}" type="slidenum">
              <a:t>‹#›</a:t>
            </a:fld>
            <a:endParaRPr lang="en-US"/>
          </a:p>
        </p:txBody>
      </p:sp>
    </p:spTree>
    <p:extLst>
      <p:ext uri="{BB962C8B-B14F-4D97-AF65-F5344CB8AC3E}">
        <p14:creationId xmlns:p14="http://schemas.microsoft.com/office/powerpoint/2010/main" val="3642427981"/>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pPr lvl="0"/>
            <a:fld id="{F17EC76F-C4E9-4236-9614-32F5D31857B9}" type="slidenum">
              <a:rPr lang="en-IE" smtClean="0"/>
              <a:t>10</a:t>
            </a:fld>
            <a:endParaRPr lang="en-IE"/>
          </a:p>
        </p:txBody>
      </p:sp>
    </p:spTree>
    <p:extLst>
      <p:ext uri="{BB962C8B-B14F-4D97-AF65-F5344CB8AC3E}">
        <p14:creationId xmlns:p14="http://schemas.microsoft.com/office/powerpoint/2010/main" val="2688762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3DC58C5C-278A-41A4-A54C-EE0578D74107}"/>
              </a:ext>
            </a:extLst>
          </p:cNvPr>
          <p:cNvSpPr/>
          <p:nvPr/>
        </p:nvSpPr>
        <p:spPr>
          <a:xfrm>
            <a:off x="446538" y="3085761"/>
            <a:ext cx="11262865" cy="3304797"/>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46C07BCB-2653-444B-BC31-C6508A7EB1E2}"/>
              </a:ext>
            </a:extLst>
          </p:cNvPr>
          <p:cNvSpPr txBox="1">
            <a:spLocks noGrp="1"/>
          </p:cNvSpPr>
          <p:nvPr>
            <p:ph type="ctrTitle"/>
          </p:nvPr>
        </p:nvSpPr>
        <p:spPr>
          <a:xfrm>
            <a:off x="581192" y="1020433"/>
            <a:ext cx="10993547" cy="1475009"/>
          </a:xfrm>
        </p:spPr>
        <p:txBody>
          <a:bodyPr/>
          <a:lstStyle>
            <a:lvl1pPr>
              <a:defRPr sz="3600">
                <a:solidFill>
                  <a:srgbClr val="465359"/>
                </a:solidFill>
              </a:defRPr>
            </a:lvl1pPr>
          </a:lstStyle>
          <a:p>
            <a:pPr lvl="0"/>
            <a:r>
              <a:rPr lang="en-US"/>
              <a:t>Click to edit Master title style</a:t>
            </a:r>
          </a:p>
        </p:txBody>
      </p:sp>
      <p:sp>
        <p:nvSpPr>
          <p:cNvPr id="4" name="Subtitle 2">
            <a:extLst>
              <a:ext uri="{FF2B5EF4-FFF2-40B4-BE49-F238E27FC236}">
                <a16:creationId xmlns:a16="http://schemas.microsoft.com/office/drawing/2014/main" id="{F5DC978F-4B11-4B44-9A11-FD463773FD59}"/>
              </a:ext>
            </a:extLst>
          </p:cNvPr>
          <p:cNvSpPr txBox="1">
            <a:spLocks noGrp="1"/>
          </p:cNvSpPr>
          <p:nvPr>
            <p:ph type="subTitle" idx="1"/>
          </p:nvPr>
        </p:nvSpPr>
        <p:spPr>
          <a:xfrm>
            <a:off x="581192" y="2495443"/>
            <a:ext cx="10993547" cy="590318"/>
          </a:xfrm>
        </p:spPr>
        <p:txBody>
          <a:bodyPr anchor="t"/>
          <a:lstStyle>
            <a:lvl1pPr marL="0" indent="0">
              <a:buNone/>
              <a:defRPr sz="1600" cap="all">
                <a:solidFill>
                  <a:srgbClr val="ED8428"/>
                </a:solidFill>
              </a:defRPr>
            </a:lvl1pPr>
          </a:lstStyle>
          <a:p>
            <a:pPr lvl="0"/>
            <a:r>
              <a:rPr lang="en-US"/>
              <a:t>Click to edit Master subtitle style</a:t>
            </a:r>
          </a:p>
        </p:txBody>
      </p:sp>
      <p:sp>
        <p:nvSpPr>
          <p:cNvPr id="5" name="Date Placeholder 3">
            <a:extLst>
              <a:ext uri="{FF2B5EF4-FFF2-40B4-BE49-F238E27FC236}">
                <a16:creationId xmlns:a16="http://schemas.microsoft.com/office/drawing/2014/main" id="{D36FBFDA-82D6-407D-8149-A9A73B8FA3FE}"/>
              </a:ext>
            </a:extLst>
          </p:cNvPr>
          <p:cNvSpPr txBox="1">
            <a:spLocks noGrp="1"/>
          </p:cNvSpPr>
          <p:nvPr>
            <p:ph type="dt" sz="half" idx="7"/>
          </p:nvPr>
        </p:nvSpPr>
        <p:spPr/>
        <p:txBody>
          <a:bodyPr/>
          <a:lstStyle>
            <a:lvl1pPr>
              <a:defRPr>
                <a:solidFill>
                  <a:srgbClr val="6D818A"/>
                </a:solidFill>
              </a:defRPr>
            </a:lvl1pPr>
          </a:lstStyle>
          <a:p>
            <a:pPr lvl="0"/>
            <a:fld id="{7C691B6B-3AD1-45E0-89F0-37CC031AC5AA}" type="datetime1">
              <a:rPr lang="en-US"/>
              <a:pPr lvl="0"/>
              <a:t>9/7/2022</a:t>
            </a:fld>
            <a:endParaRPr lang="en-US"/>
          </a:p>
        </p:txBody>
      </p:sp>
      <p:sp>
        <p:nvSpPr>
          <p:cNvPr id="6" name="Footer Placeholder 4">
            <a:extLst>
              <a:ext uri="{FF2B5EF4-FFF2-40B4-BE49-F238E27FC236}">
                <a16:creationId xmlns:a16="http://schemas.microsoft.com/office/drawing/2014/main" id="{755C14ED-3E5E-431D-B5F1-C3BA4BF5692A}"/>
              </a:ext>
            </a:extLst>
          </p:cNvPr>
          <p:cNvSpPr txBox="1">
            <a:spLocks noGrp="1"/>
          </p:cNvSpPr>
          <p:nvPr>
            <p:ph type="ftr" sz="quarter" idx="9"/>
          </p:nvPr>
        </p:nvSpPr>
        <p:spPr/>
        <p:txBody>
          <a:bodyPr/>
          <a:lstStyle>
            <a:lvl1pPr>
              <a:defRPr>
                <a:solidFill>
                  <a:srgbClr val="6D818A"/>
                </a:solidFill>
              </a:defRPr>
            </a:lvl1pPr>
          </a:lstStyle>
          <a:p>
            <a:pPr lvl="0"/>
            <a:endParaRPr lang="en-US"/>
          </a:p>
        </p:txBody>
      </p:sp>
      <p:sp>
        <p:nvSpPr>
          <p:cNvPr id="7" name="Slide Number Placeholder 5">
            <a:extLst>
              <a:ext uri="{FF2B5EF4-FFF2-40B4-BE49-F238E27FC236}">
                <a16:creationId xmlns:a16="http://schemas.microsoft.com/office/drawing/2014/main" id="{43788F18-F8CE-4DBE-89FC-15E61C1E4489}"/>
              </a:ext>
            </a:extLst>
          </p:cNvPr>
          <p:cNvSpPr txBox="1">
            <a:spLocks noGrp="1"/>
          </p:cNvSpPr>
          <p:nvPr>
            <p:ph type="sldNum" sz="quarter" idx="8"/>
          </p:nvPr>
        </p:nvSpPr>
        <p:spPr>
          <a:xfrm>
            <a:off x="10558302" y="5956136"/>
            <a:ext cx="1016437" cy="365129"/>
          </a:xfrm>
        </p:spPr>
        <p:txBody>
          <a:bodyPr/>
          <a:lstStyle>
            <a:lvl1pPr>
              <a:defRPr>
                <a:solidFill>
                  <a:srgbClr val="6D818A"/>
                </a:solidFill>
              </a:defRPr>
            </a:lvl1pPr>
          </a:lstStyle>
          <a:p>
            <a:pPr lvl="0"/>
            <a:fld id="{FA9C5EBF-78CE-48A2-A2B1-9F9EB8012277}" type="slidenum">
              <a:t>‹#›</a:t>
            </a:fld>
            <a:endParaRPr lang="en-US"/>
          </a:p>
        </p:txBody>
      </p:sp>
    </p:spTree>
    <p:extLst>
      <p:ext uri="{BB962C8B-B14F-4D97-AF65-F5344CB8AC3E}">
        <p14:creationId xmlns:p14="http://schemas.microsoft.com/office/powerpoint/2010/main" val="103938833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5251B381-7C3B-4C04-AF80-81D38C67B8F8}"/>
              </a:ext>
            </a:extLst>
          </p:cNvPr>
          <p:cNvSpPr/>
          <p:nvPr/>
        </p:nvSpPr>
        <p:spPr>
          <a:xfrm>
            <a:off x="440283" y="614403"/>
            <a:ext cx="11309335" cy="1189296"/>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66B18AE6-F817-437C-8E05-6123943B8D96}"/>
              </a:ext>
            </a:extLst>
          </p:cNvPr>
          <p:cNvSpPr txBox="1">
            <a:spLocks noGrp="1"/>
          </p:cNvSpPr>
          <p:nvPr>
            <p:ph type="title"/>
          </p:nvPr>
        </p:nvSpPr>
        <p:spPr>
          <a:xfrm>
            <a:off x="581192" y="702158"/>
            <a:ext cx="11029611" cy="1013804"/>
          </a:xfrm>
        </p:spPr>
        <p:txBody>
          <a:bodyPr/>
          <a:lstStyle>
            <a:lvl1pPr>
              <a:defRPr/>
            </a:lvl1pPr>
          </a:lstStyle>
          <a:p>
            <a:pPr lvl="0"/>
            <a:r>
              <a:rPr lang="en-US"/>
              <a:t>Click to edit Master title style</a:t>
            </a:r>
          </a:p>
        </p:txBody>
      </p:sp>
      <p:sp>
        <p:nvSpPr>
          <p:cNvPr id="4" name="Vertical Text Placeholder 2">
            <a:extLst>
              <a:ext uri="{FF2B5EF4-FFF2-40B4-BE49-F238E27FC236}">
                <a16:creationId xmlns:a16="http://schemas.microsoft.com/office/drawing/2014/main" id="{D8945D33-3440-4DE0-B0AD-03297C2E9949}"/>
              </a:ext>
            </a:extLst>
          </p:cNvPr>
          <p:cNvSpPr txBox="1">
            <a:spLocks noGrp="1"/>
          </p:cNvSpPr>
          <p:nvPr>
            <p:ph type="body" orient="vert" idx="1"/>
          </p:nvPr>
        </p:nvSpPr>
        <p:spPr/>
        <p:txBody>
          <a:bodyPr vert="eaVert" ancho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F379426-46E5-4713-826E-E9E290EEE8D3}"/>
              </a:ext>
            </a:extLst>
          </p:cNvPr>
          <p:cNvSpPr txBox="1">
            <a:spLocks noGrp="1"/>
          </p:cNvSpPr>
          <p:nvPr>
            <p:ph type="dt" sz="half" idx="7"/>
          </p:nvPr>
        </p:nvSpPr>
        <p:spPr/>
        <p:txBody>
          <a:bodyPr/>
          <a:lstStyle>
            <a:lvl1pPr>
              <a:defRPr/>
            </a:lvl1pPr>
          </a:lstStyle>
          <a:p>
            <a:pPr lvl="0"/>
            <a:fld id="{10F65CA5-2C3D-4CDF-B705-BEF371616687}" type="datetime1">
              <a:rPr lang="en-US"/>
              <a:pPr lvl="0"/>
              <a:t>9/7/2022</a:t>
            </a:fld>
            <a:endParaRPr lang="en-US"/>
          </a:p>
        </p:txBody>
      </p:sp>
      <p:sp>
        <p:nvSpPr>
          <p:cNvPr id="6" name="Footer Placeholder 4">
            <a:extLst>
              <a:ext uri="{FF2B5EF4-FFF2-40B4-BE49-F238E27FC236}">
                <a16:creationId xmlns:a16="http://schemas.microsoft.com/office/drawing/2014/main" id="{D54CFE1A-45B0-48E7-97E6-D05A15F56F6C}"/>
              </a:ext>
            </a:extLst>
          </p:cNvPr>
          <p:cNvSpPr txBox="1">
            <a:spLocks noGrp="1"/>
          </p:cNvSpPr>
          <p:nvPr>
            <p:ph type="ftr" sz="quarter" idx="9"/>
          </p:nvPr>
        </p:nvSpPr>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C389582F-B3B9-4D15-884C-14749640861C}"/>
              </a:ext>
            </a:extLst>
          </p:cNvPr>
          <p:cNvSpPr txBox="1">
            <a:spLocks noGrp="1"/>
          </p:cNvSpPr>
          <p:nvPr>
            <p:ph type="sldNum" sz="quarter" idx="8"/>
          </p:nvPr>
        </p:nvSpPr>
        <p:spPr/>
        <p:txBody>
          <a:bodyPr/>
          <a:lstStyle>
            <a:lvl1pPr>
              <a:defRPr/>
            </a:lvl1pPr>
          </a:lstStyle>
          <a:p>
            <a:pPr lvl="0"/>
            <a:fld id="{D8E4390D-219D-402A-888C-800B254454EE}" type="slidenum">
              <a:t>‹#›</a:t>
            </a:fld>
            <a:endParaRPr lang="en-US"/>
          </a:p>
        </p:txBody>
      </p:sp>
    </p:spTree>
    <p:extLst>
      <p:ext uri="{BB962C8B-B14F-4D97-AF65-F5344CB8AC3E}">
        <p14:creationId xmlns:p14="http://schemas.microsoft.com/office/powerpoint/2010/main" val="2044469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CE50F75A-43C8-4F4E-9019-9A6DDBC70C8C}"/>
              </a:ext>
            </a:extLst>
          </p:cNvPr>
          <p:cNvSpPr/>
          <p:nvPr/>
        </p:nvSpPr>
        <p:spPr>
          <a:xfrm>
            <a:off x="8839203" y="599727"/>
            <a:ext cx="2906813" cy="5816946"/>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Vertical Title 1">
            <a:extLst>
              <a:ext uri="{FF2B5EF4-FFF2-40B4-BE49-F238E27FC236}">
                <a16:creationId xmlns:a16="http://schemas.microsoft.com/office/drawing/2014/main" id="{02C3CA6A-91B3-404B-ACBB-FF2861D62CE8}"/>
              </a:ext>
            </a:extLst>
          </p:cNvPr>
          <p:cNvSpPr txBox="1">
            <a:spLocks noGrp="1"/>
          </p:cNvSpPr>
          <p:nvPr>
            <p:ph type="title" orient="vert"/>
          </p:nvPr>
        </p:nvSpPr>
        <p:spPr>
          <a:xfrm>
            <a:off x="8839203" y="675723"/>
            <a:ext cx="2004163" cy="5183075"/>
          </a:xfrm>
        </p:spPr>
        <p:txBody>
          <a:bodyPr vert="eaVert"/>
          <a:lstStyle>
            <a:lvl1pPr>
              <a:defRPr/>
            </a:lvl1pPr>
          </a:lstStyle>
          <a:p>
            <a:pPr lvl="0"/>
            <a:r>
              <a:rPr lang="en-US"/>
              <a:t>Click to edit Master title style</a:t>
            </a:r>
          </a:p>
        </p:txBody>
      </p:sp>
      <p:sp>
        <p:nvSpPr>
          <p:cNvPr id="4" name="Vertical Text Placeholder 2">
            <a:extLst>
              <a:ext uri="{FF2B5EF4-FFF2-40B4-BE49-F238E27FC236}">
                <a16:creationId xmlns:a16="http://schemas.microsoft.com/office/drawing/2014/main" id="{F94CECBF-811E-4ADF-B45E-93B9187F935A}"/>
              </a:ext>
            </a:extLst>
          </p:cNvPr>
          <p:cNvSpPr txBox="1">
            <a:spLocks noGrp="1"/>
          </p:cNvSpPr>
          <p:nvPr>
            <p:ph type="body" orient="vert" idx="1"/>
          </p:nvPr>
        </p:nvSpPr>
        <p:spPr>
          <a:xfrm>
            <a:off x="774926" y="675723"/>
            <a:ext cx="7896282" cy="5183075"/>
          </a:xfrm>
        </p:spPr>
        <p:txBody>
          <a:bodyPr vert="eaVert" ancho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84A5DD5-3FFD-4454-BE88-016BB118EC63}"/>
              </a:ext>
            </a:extLst>
          </p:cNvPr>
          <p:cNvSpPr txBox="1">
            <a:spLocks noGrp="1"/>
          </p:cNvSpPr>
          <p:nvPr>
            <p:ph type="dt" sz="half" idx="7"/>
          </p:nvPr>
        </p:nvSpPr>
        <p:spPr>
          <a:xfrm>
            <a:off x="8993672" y="5956136"/>
            <a:ext cx="1328138" cy="365129"/>
          </a:xfrm>
        </p:spPr>
        <p:txBody>
          <a:bodyPr/>
          <a:lstStyle>
            <a:lvl1pPr>
              <a:defRPr>
                <a:solidFill>
                  <a:srgbClr val="6D818A"/>
                </a:solidFill>
              </a:defRPr>
            </a:lvl1pPr>
          </a:lstStyle>
          <a:p>
            <a:pPr lvl="0"/>
            <a:fld id="{D0327491-2989-489F-AC8F-B45421626088}" type="datetime1">
              <a:rPr lang="en-US"/>
              <a:pPr lvl="0"/>
              <a:t>9/7/2022</a:t>
            </a:fld>
            <a:endParaRPr lang="en-US"/>
          </a:p>
        </p:txBody>
      </p:sp>
      <p:sp>
        <p:nvSpPr>
          <p:cNvPr id="6" name="Footer Placeholder 4">
            <a:extLst>
              <a:ext uri="{FF2B5EF4-FFF2-40B4-BE49-F238E27FC236}">
                <a16:creationId xmlns:a16="http://schemas.microsoft.com/office/drawing/2014/main" id="{7ED8C7F2-0AC2-4AE6-9596-9CCC0DE9F6A3}"/>
              </a:ext>
            </a:extLst>
          </p:cNvPr>
          <p:cNvSpPr txBox="1">
            <a:spLocks noGrp="1"/>
          </p:cNvSpPr>
          <p:nvPr>
            <p:ph type="ftr" sz="quarter" idx="9"/>
          </p:nvPr>
        </p:nvSpPr>
        <p:spPr>
          <a:xfrm>
            <a:off x="774926" y="5951811"/>
            <a:ext cx="7896282" cy="365129"/>
          </a:xfrm>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4A407D72-67FF-4F47-8024-18AF26C966CD}"/>
              </a:ext>
            </a:extLst>
          </p:cNvPr>
          <p:cNvSpPr txBox="1">
            <a:spLocks noGrp="1"/>
          </p:cNvSpPr>
          <p:nvPr>
            <p:ph type="sldNum" sz="quarter" idx="8"/>
          </p:nvPr>
        </p:nvSpPr>
        <p:spPr>
          <a:xfrm>
            <a:off x="10446617" y="5956136"/>
            <a:ext cx="1164195" cy="365129"/>
          </a:xfrm>
        </p:spPr>
        <p:txBody>
          <a:bodyPr/>
          <a:lstStyle>
            <a:lvl1pPr>
              <a:defRPr>
                <a:solidFill>
                  <a:srgbClr val="6D818A"/>
                </a:solidFill>
              </a:defRPr>
            </a:lvl1pPr>
          </a:lstStyle>
          <a:p>
            <a:pPr lvl="0"/>
            <a:fld id="{B421AF56-6070-4345-947C-AB4AEB2F76D0}" type="slidenum">
              <a:t>‹#›</a:t>
            </a:fld>
            <a:endParaRPr lang="en-US"/>
          </a:p>
        </p:txBody>
      </p:sp>
    </p:spTree>
    <p:extLst>
      <p:ext uri="{BB962C8B-B14F-4D97-AF65-F5344CB8AC3E}">
        <p14:creationId xmlns:p14="http://schemas.microsoft.com/office/powerpoint/2010/main" val="783813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EEC75B06-9634-43E7-8FB2-4168DA4BD0FD}"/>
              </a:ext>
            </a:extLst>
          </p:cNvPr>
          <p:cNvSpPr/>
          <p:nvPr/>
        </p:nvSpPr>
        <p:spPr>
          <a:xfrm>
            <a:off x="440283" y="614403"/>
            <a:ext cx="11309335" cy="1189296"/>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D8E52FC3-FCE7-48DD-9C9A-7FB5322A5441}"/>
              </a:ext>
            </a:extLst>
          </p:cNvPr>
          <p:cNvSpPr txBox="1">
            <a:spLocks noGrp="1"/>
          </p:cNvSpPr>
          <p:nvPr>
            <p:ph type="title"/>
          </p:nvPr>
        </p:nvSpPr>
        <p:spPr>
          <a:xfrm>
            <a:off x="581192" y="702158"/>
            <a:ext cx="11029611" cy="1013804"/>
          </a:xfrm>
        </p:spPr>
        <p:txBody>
          <a:bodyPr/>
          <a:lstStyle>
            <a:lvl1pPr>
              <a:defRPr/>
            </a:lvl1pPr>
          </a:lstStyle>
          <a:p>
            <a:pPr lvl="0"/>
            <a:r>
              <a:rPr lang="en-US"/>
              <a:t>Click to edit Master title style</a:t>
            </a:r>
          </a:p>
        </p:txBody>
      </p:sp>
      <p:sp>
        <p:nvSpPr>
          <p:cNvPr id="4" name="Content Placeholder 2">
            <a:extLst>
              <a:ext uri="{FF2B5EF4-FFF2-40B4-BE49-F238E27FC236}">
                <a16:creationId xmlns:a16="http://schemas.microsoft.com/office/drawing/2014/main" id="{FDE82D39-4043-4548-9374-8E068AD8207E}"/>
              </a:ext>
            </a:extLst>
          </p:cNvPr>
          <p:cNvSpPr txBox="1">
            <a:spLocks noGrp="1"/>
          </p:cNvSpPr>
          <p:nvPr>
            <p:ph idx="1"/>
          </p:nvPr>
        </p:nvSpPr>
        <p:spPr>
          <a:xfrm>
            <a:off x="581192" y="2180496"/>
            <a:ext cx="11029611" cy="3678302"/>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A9F8453-79FA-43D2-B1E4-1753182D1EC8}"/>
              </a:ext>
            </a:extLst>
          </p:cNvPr>
          <p:cNvSpPr txBox="1">
            <a:spLocks noGrp="1"/>
          </p:cNvSpPr>
          <p:nvPr>
            <p:ph type="dt" sz="half" idx="7"/>
          </p:nvPr>
        </p:nvSpPr>
        <p:spPr/>
        <p:txBody>
          <a:bodyPr/>
          <a:lstStyle>
            <a:lvl1pPr>
              <a:defRPr/>
            </a:lvl1pPr>
          </a:lstStyle>
          <a:p>
            <a:pPr lvl="0"/>
            <a:fld id="{436726E4-5AF9-4B48-9315-EA32D6CB9544}" type="datetime1">
              <a:rPr lang="en-US"/>
              <a:pPr lvl="0"/>
              <a:t>9/7/2022</a:t>
            </a:fld>
            <a:endParaRPr lang="en-US"/>
          </a:p>
        </p:txBody>
      </p:sp>
      <p:sp>
        <p:nvSpPr>
          <p:cNvPr id="6" name="Footer Placeholder 4">
            <a:extLst>
              <a:ext uri="{FF2B5EF4-FFF2-40B4-BE49-F238E27FC236}">
                <a16:creationId xmlns:a16="http://schemas.microsoft.com/office/drawing/2014/main" id="{164EA88A-E4B9-48AC-9D1C-B5B0F21C6412}"/>
              </a:ext>
            </a:extLst>
          </p:cNvPr>
          <p:cNvSpPr txBox="1">
            <a:spLocks noGrp="1"/>
          </p:cNvSpPr>
          <p:nvPr>
            <p:ph type="ftr" sz="quarter" idx="9"/>
          </p:nvPr>
        </p:nvSpPr>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520FC582-376C-4B98-BACD-C38B52EB9AD3}"/>
              </a:ext>
            </a:extLst>
          </p:cNvPr>
          <p:cNvSpPr txBox="1">
            <a:spLocks noGrp="1"/>
          </p:cNvSpPr>
          <p:nvPr>
            <p:ph type="sldNum" sz="quarter" idx="8"/>
          </p:nvPr>
        </p:nvSpPr>
        <p:spPr/>
        <p:txBody>
          <a:bodyPr/>
          <a:lstStyle>
            <a:lvl1pPr>
              <a:defRPr/>
            </a:lvl1pPr>
          </a:lstStyle>
          <a:p>
            <a:pPr lvl="0"/>
            <a:fld id="{04F02470-0CD6-4814-9B33-C70E784C3CB8}" type="slidenum">
              <a:t>‹#›</a:t>
            </a:fld>
            <a:endParaRPr lang="en-US"/>
          </a:p>
        </p:txBody>
      </p:sp>
    </p:spTree>
    <p:extLst>
      <p:ext uri="{BB962C8B-B14F-4D97-AF65-F5344CB8AC3E}">
        <p14:creationId xmlns:p14="http://schemas.microsoft.com/office/powerpoint/2010/main" val="87716438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C158CCD7-F49B-4B92-90E4-6B06785F1A67}"/>
              </a:ext>
            </a:extLst>
          </p:cNvPr>
          <p:cNvSpPr/>
          <p:nvPr/>
        </p:nvSpPr>
        <p:spPr>
          <a:xfrm>
            <a:off x="447818" y="5141972"/>
            <a:ext cx="11290855" cy="1258827"/>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3744D038-CBEC-4967-A074-24238BBF5210}"/>
              </a:ext>
            </a:extLst>
          </p:cNvPr>
          <p:cNvSpPr txBox="1">
            <a:spLocks noGrp="1"/>
          </p:cNvSpPr>
          <p:nvPr>
            <p:ph type="title"/>
          </p:nvPr>
        </p:nvSpPr>
        <p:spPr>
          <a:xfrm>
            <a:off x="581192" y="3043909"/>
            <a:ext cx="11029611" cy="1497503"/>
          </a:xfrm>
        </p:spPr>
        <p:txBody>
          <a:bodyPr/>
          <a:lstStyle>
            <a:lvl1pPr>
              <a:defRPr sz="3600">
                <a:solidFill>
                  <a:srgbClr val="465359"/>
                </a:solidFill>
              </a:defRPr>
            </a:lvl1pPr>
          </a:lstStyle>
          <a:p>
            <a:pPr lvl="0"/>
            <a:r>
              <a:rPr lang="en-US"/>
              <a:t>Click to edit Master title style</a:t>
            </a:r>
          </a:p>
        </p:txBody>
      </p:sp>
      <p:sp>
        <p:nvSpPr>
          <p:cNvPr id="4" name="Text Placeholder 2">
            <a:extLst>
              <a:ext uri="{FF2B5EF4-FFF2-40B4-BE49-F238E27FC236}">
                <a16:creationId xmlns:a16="http://schemas.microsoft.com/office/drawing/2014/main" id="{35C19792-B3B5-4AC6-B41D-F4ADFE41A334}"/>
              </a:ext>
            </a:extLst>
          </p:cNvPr>
          <p:cNvSpPr txBox="1">
            <a:spLocks noGrp="1"/>
          </p:cNvSpPr>
          <p:nvPr>
            <p:ph type="body" idx="1"/>
          </p:nvPr>
        </p:nvSpPr>
        <p:spPr>
          <a:xfrm>
            <a:off x="581192" y="4541413"/>
            <a:ext cx="11029611" cy="600559"/>
          </a:xfrm>
        </p:spPr>
        <p:txBody>
          <a:bodyPr anchor="t"/>
          <a:lstStyle>
            <a:lvl1pPr marL="0" indent="0">
              <a:buNone/>
              <a:defRPr cap="all">
                <a:solidFill>
                  <a:srgbClr val="ED8428"/>
                </a:solidFill>
              </a:defRPr>
            </a:lvl1pPr>
          </a:lstStyle>
          <a:p>
            <a:pPr lvl="0"/>
            <a:r>
              <a:rPr lang="en-US"/>
              <a:t>Click to edit Master text styles</a:t>
            </a:r>
          </a:p>
        </p:txBody>
      </p:sp>
      <p:sp>
        <p:nvSpPr>
          <p:cNvPr id="5" name="Date Placeholder 3">
            <a:extLst>
              <a:ext uri="{FF2B5EF4-FFF2-40B4-BE49-F238E27FC236}">
                <a16:creationId xmlns:a16="http://schemas.microsoft.com/office/drawing/2014/main" id="{AAA10B18-6623-4D4A-AB49-B7B9FE9B7BFE}"/>
              </a:ext>
            </a:extLst>
          </p:cNvPr>
          <p:cNvSpPr txBox="1">
            <a:spLocks noGrp="1"/>
          </p:cNvSpPr>
          <p:nvPr>
            <p:ph type="dt" sz="half" idx="7"/>
          </p:nvPr>
        </p:nvSpPr>
        <p:spPr/>
        <p:txBody>
          <a:bodyPr/>
          <a:lstStyle>
            <a:lvl1pPr>
              <a:defRPr>
                <a:solidFill>
                  <a:srgbClr val="6D818A"/>
                </a:solidFill>
              </a:defRPr>
            </a:lvl1pPr>
          </a:lstStyle>
          <a:p>
            <a:pPr lvl="0"/>
            <a:fld id="{2E68ED44-4423-41AE-BCB9-445CF9464ADF}" type="datetime1">
              <a:rPr lang="en-US"/>
              <a:pPr lvl="0"/>
              <a:t>9/7/2022</a:t>
            </a:fld>
            <a:endParaRPr lang="en-US"/>
          </a:p>
        </p:txBody>
      </p:sp>
      <p:sp>
        <p:nvSpPr>
          <p:cNvPr id="6" name="Footer Placeholder 4">
            <a:extLst>
              <a:ext uri="{FF2B5EF4-FFF2-40B4-BE49-F238E27FC236}">
                <a16:creationId xmlns:a16="http://schemas.microsoft.com/office/drawing/2014/main" id="{56A88C63-56E1-43DF-8DC2-58A081897914}"/>
              </a:ext>
            </a:extLst>
          </p:cNvPr>
          <p:cNvSpPr txBox="1">
            <a:spLocks noGrp="1"/>
          </p:cNvSpPr>
          <p:nvPr>
            <p:ph type="ftr" sz="quarter" idx="9"/>
          </p:nvPr>
        </p:nvSpPr>
        <p:spPr/>
        <p:txBody>
          <a:bodyPr/>
          <a:lstStyle>
            <a:lvl1pPr>
              <a:defRPr>
                <a:solidFill>
                  <a:srgbClr val="6D818A"/>
                </a:solidFill>
              </a:defRPr>
            </a:lvl1pPr>
          </a:lstStyle>
          <a:p>
            <a:pPr lvl="0"/>
            <a:endParaRPr lang="en-US"/>
          </a:p>
        </p:txBody>
      </p:sp>
      <p:sp>
        <p:nvSpPr>
          <p:cNvPr id="7" name="Slide Number Placeholder 5">
            <a:extLst>
              <a:ext uri="{FF2B5EF4-FFF2-40B4-BE49-F238E27FC236}">
                <a16:creationId xmlns:a16="http://schemas.microsoft.com/office/drawing/2014/main" id="{CB38CB77-F8E6-482D-A636-F53AFC0ED0F3}"/>
              </a:ext>
            </a:extLst>
          </p:cNvPr>
          <p:cNvSpPr txBox="1">
            <a:spLocks noGrp="1"/>
          </p:cNvSpPr>
          <p:nvPr>
            <p:ph type="sldNum" sz="quarter" idx="8"/>
          </p:nvPr>
        </p:nvSpPr>
        <p:spPr/>
        <p:txBody>
          <a:bodyPr/>
          <a:lstStyle>
            <a:lvl1pPr>
              <a:defRPr>
                <a:solidFill>
                  <a:srgbClr val="6D818A"/>
                </a:solidFill>
              </a:defRPr>
            </a:lvl1pPr>
          </a:lstStyle>
          <a:p>
            <a:pPr lvl="0"/>
            <a:fld id="{A17E4ED6-5F88-4182-A16C-B8E542888EB2}" type="slidenum">
              <a:t>‹#›</a:t>
            </a:fld>
            <a:endParaRPr lang="en-US"/>
          </a:p>
        </p:txBody>
      </p:sp>
    </p:spTree>
    <p:extLst>
      <p:ext uri="{BB962C8B-B14F-4D97-AF65-F5344CB8AC3E}">
        <p14:creationId xmlns:p14="http://schemas.microsoft.com/office/powerpoint/2010/main" val="2793375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061ACFF0-5C57-471C-BF4E-A196583D2575}"/>
              </a:ext>
            </a:extLst>
          </p:cNvPr>
          <p:cNvSpPr/>
          <p:nvPr/>
        </p:nvSpPr>
        <p:spPr>
          <a:xfrm>
            <a:off x="445980" y="606558"/>
            <a:ext cx="11300036" cy="1258827"/>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458F3CAB-D075-4D67-A9CB-235AF03A8AA7}"/>
              </a:ext>
            </a:extLst>
          </p:cNvPr>
          <p:cNvSpPr txBox="1">
            <a:spLocks noGrp="1"/>
          </p:cNvSpPr>
          <p:nvPr>
            <p:ph type="title"/>
          </p:nvPr>
        </p:nvSpPr>
        <p:spPr>
          <a:xfrm>
            <a:off x="581192" y="729654"/>
            <a:ext cx="11029611" cy="988329"/>
          </a:xfrm>
        </p:spPr>
        <p:txBody>
          <a:bodyPr/>
          <a:lstStyle>
            <a:lvl1pPr>
              <a:defRPr/>
            </a:lvl1pPr>
          </a:lstStyle>
          <a:p>
            <a:pPr lvl="0"/>
            <a:r>
              <a:rPr lang="en-US"/>
              <a:t>Click to edit Master title style</a:t>
            </a:r>
          </a:p>
        </p:txBody>
      </p:sp>
      <p:sp>
        <p:nvSpPr>
          <p:cNvPr id="4" name="Content Placeholder 2">
            <a:extLst>
              <a:ext uri="{FF2B5EF4-FFF2-40B4-BE49-F238E27FC236}">
                <a16:creationId xmlns:a16="http://schemas.microsoft.com/office/drawing/2014/main" id="{C8D6E83E-0F7E-4CB7-82B4-005F357932C6}"/>
              </a:ext>
            </a:extLst>
          </p:cNvPr>
          <p:cNvSpPr txBox="1">
            <a:spLocks noGrp="1"/>
          </p:cNvSpPr>
          <p:nvPr>
            <p:ph idx="1"/>
          </p:nvPr>
        </p:nvSpPr>
        <p:spPr>
          <a:xfrm>
            <a:off x="581192" y="2227999"/>
            <a:ext cx="5422392" cy="36330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3">
            <a:extLst>
              <a:ext uri="{FF2B5EF4-FFF2-40B4-BE49-F238E27FC236}">
                <a16:creationId xmlns:a16="http://schemas.microsoft.com/office/drawing/2014/main" id="{C6A1C3F8-BC73-4A9D-8AEB-05019EB9E974}"/>
              </a:ext>
            </a:extLst>
          </p:cNvPr>
          <p:cNvSpPr txBox="1">
            <a:spLocks noGrp="1"/>
          </p:cNvSpPr>
          <p:nvPr>
            <p:ph idx="2"/>
          </p:nvPr>
        </p:nvSpPr>
        <p:spPr>
          <a:xfrm>
            <a:off x="6188421" y="2227999"/>
            <a:ext cx="5422392" cy="36330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43DB403F-3F8E-4B1B-B188-54B10B34F46F}"/>
              </a:ext>
            </a:extLst>
          </p:cNvPr>
          <p:cNvSpPr txBox="1">
            <a:spLocks noGrp="1"/>
          </p:cNvSpPr>
          <p:nvPr>
            <p:ph type="dt" sz="half" idx="7"/>
          </p:nvPr>
        </p:nvSpPr>
        <p:spPr/>
        <p:txBody>
          <a:bodyPr/>
          <a:lstStyle>
            <a:lvl1pPr>
              <a:defRPr/>
            </a:lvl1pPr>
          </a:lstStyle>
          <a:p>
            <a:pPr lvl="0"/>
            <a:fld id="{004F806C-099E-442D-807D-E5E8043DBB17}" type="datetime1">
              <a:rPr lang="en-US"/>
              <a:pPr lvl="0"/>
              <a:t>9/7/2022</a:t>
            </a:fld>
            <a:endParaRPr lang="en-US"/>
          </a:p>
        </p:txBody>
      </p:sp>
      <p:sp>
        <p:nvSpPr>
          <p:cNvPr id="7" name="Footer Placeholder 5">
            <a:extLst>
              <a:ext uri="{FF2B5EF4-FFF2-40B4-BE49-F238E27FC236}">
                <a16:creationId xmlns:a16="http://schemas.microsoft.com/office/drawing/2014/main" id="{684FF7E8-5CA2-402B-AC28-904CF3135D35}"/>
              </a:ext>
            </a:extLst>
          </p:cNvPr>
          <p:cNvSpPr txBox="1">
            <a:spLocks noGrp="1"/>
          </p:cNvSpPr>
          <p:nvPr>
            <p:ph type="ftr" sz="quarter" idx="9"/>
          </p:nvPr>
        </p:nvSpPr>
        <p:spPr/>
        <p:txBody>
          <a:bodyPr/>
          <a:lstStyle>
            <a:lvl1pPr>
              <a:defRPr/>
            </a:lvl1pPr>
          </a:lstStyle>
          <a:p>
            <a:pPr lvl="0"/>
            <a:endParaRPr lang="en-US"/>
          </a:p>
        </p:txBody>
      </p:sp>
      <p:sp>
        <p:nvSpPr>
          <p:cNvPr id="8" name="Slide Number Placeholder 6">
            <a:extLst>
              <a:ext uri="{FF2B5EF4-FFF2-40B4-BE49-F238E27FC236}">
                <a16:creationId xmlns:a16="http://schemas.microsoft.com/office/drawing/2014/main" id="{E3D9498A-63C5-436B-B9BE-F241602C6EB0}"/>
              </a:ext>
            </a:extLst>
          </p:cNvPr>
          <p:cNvSpPr txBox="1">
            <a:spLocks noGrp="1"/>
          </p:cNvSpPr>
          <p:nvPr>
            <p:ph type="sldNum" sz="quarter" idx="8"/>
          </p:nvPr>
        </p:nvSpPr>
        <p:spPr/>
        <p:txBody>
          <a:bodyPr/>
          <a:lstStyle>
            <a:lvl1pPr>
              <a:defRPr/>
            </a:lvl1pPr>
          </a:lstStyle>
          <a:p>
            <a:pPr lvl="0"/>
            <a:fld id="{8E98F49D-FEDF-4CE1-BD6D-655C9571B51C}" type="slidenum">
              <a:t>‹#›</a:t>
            </a:fld>
            <a:endParaRPr lang="en-US"/>
          </a:p>
        </p:txBody>
      </p:sp>
    </p:spTree>
    <p:extLst>
      <p:ext uri="{BB962C8B-B14F-4D97-AF65-F5344CB8AC3E}">
        <p14:creationId xmlns:p14="http://schemas.microsoft.com/office/powerpoint/2010/main" val="4000169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A733E4A5-DC34-430C-8014-0447482A41B6}"/>
              </a:ext>
            </a:extLst>
          </p:cNvPr>
          <p:cNvSpPr/>
          <p:nvPr/>
        </p:nvSpPr>
        <p:spPr>
          <a:xfrm>
            <a:off x="445980" y="606558"/>
            <a:ext cx="11300036" cy="1258827"/>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5BE95A73-B872-4CF5-93E4-B8A5B3CD65D8}"/>
              </a:ext>
            </a:extLst>
          </p:cNvPr>
          <p:cNvSpPr txBox="1">
            <a:spLocks noGrp="1"/>
          </p:cNvSpPr>
          <p:nvPr>
            <p:ph type="title"/>
          </p:nvPr>
        </p:nvSpPr>
        <p:spPr>
          <a:xfrm>
            <a:off x="581192" y="729654"/>
            <a:ext cx="11029611" cy="988329"/>
          </a:xfrm>
        </p:spPr>
        <p:txBody>
          <a:bodyPr/>
          <a:lstStyle>
            <a:lvl1pPr>
              <a:defRPr/>
            </a:lvl1pPr>
          </a:lstStyle>
          <a:p>
            <a:pPr lvl="0"/>
            <a:r>
              <a:rPr lang="en-US"/>
              <a:t>Click to edit Master title style</a:t>
            </a:r>
          </a:p>
        </p:txBody>
      </p:sp>
      <p:sp>
        <p:nvSpPr>
          <p:cNvPr id="4" name="Text Placeholder 2">
            <a:extLst>
              <a:ext uri="{FF2B5EF4-FFF2-40B4-BE49-F238E27FC236}">
                <a16:creationId xmlns:a16="http://schemas.microsoft.com/office/drawing/2014/main" id="{92BB9F5F-46DB-438D-BFF7-45572E9E5291}"/>
              </a:ext>
            </a:extLst>
          </p:cNvPr>
          <p:cNvSpPr txBox="1">
            <a:spLocks noGrp="1"/>
          </p:cNvSpPr>
          <p:nvPr>
            <p:ph type="body" idx="1"/>
          </p:nvPr>
        </p:nvSpPr>
        <p:spPr>
          <a:xfrm>
            <a:off x="887214" y="2250896"/>
            <a:ext cx="5087072" cy="536002"/>
          </a:xfrm>
        </p:spPr>
        <p:txBody>
          <a:bodyPr anchor="b">
            <a:noAutofit/>
          </a:bodyPr>
          <a:lstStyle>
            <a:lvl1pPr marL="0" indent="0">
              <a:spcBef>
                <a:spcPts val="500"/>
              </a:spcBef>
              <a:buNone/>
              <a:defRPr sz="2200">
                <a:solidFill>
                  <a:srgbClr val="ED8428"/>
                </a:solidFill>
              </a:defRPr>
            </a:lvl1pPr>
          </a:lstStyle>
          <a:p>
            <a:pPr lvl="0"/>
            <a:r>
              <a:rPr lang="en-US"/>
              <a:t>Click to edit Master text styles</a:t>
            </a:r>
          </a:p>
        </p:txBody>
      </p:sp>
      <p:sp>
        <p:nvSpPr>
          <p:cNvPr id="5" name="Content Placeholder 3">
            <a:extLst>
              <a:ext uri="{FF2B5EF4-FFF2-40B4-BE49-F238E27FC236}">
                <a16:creationId xmlns:a16="http://schemas.microsoft.com/office/drawing/2014/main" id="{AAB274DE-634C-4C1F-BCF7-41CCB60B7098}"/>
              </a:ext>
            </a:extLst>
          </p:cNvPr>
          <p:cNvSpPr txBox="1">
            <a:spLocks noGrp="1"/>
          </p:cNvSpPr>
          <p:nvPr>
            <p:ph idx="2"/>
          </p:nvPr>
        </p:nvSpPr>
        <p:spPr>
          <a:xfrm>
            <a:off x="581192" y="2926052"/>
            <a:ext cx="5393103" cy="2934995"/>
          </a:xfrm>
        </p:spPr>
        <p:txBody>
          <a:bodyPr ancho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4">
            <a:extLst>
              <a:ext uri="{FF2B5EF4-FFF2-40B4-BE49-F238E27FC236}">
                <a16:creationId xmlns:a16="http://schemas.microsoft.com/office/drawing/2014/main" id="{32307E4A-62A3-4A0D-8942-F3B4C0410589}"/>
              </a:ext>
            </a:extLst>
          </p:cNvPr>
          <p:cNvSpPr txBox="1">
            <a:spLocks noGrp="1"/>
          </p:cNvSpPr>
          <p:nvPr>
            <p:ph type="body" idx="3"/>
          </p:nvPr>
        </p:nvSpPr>
        <p:spPr>
          <a:xfrm>
            <a:off x="6523731" y="2250896"/>
            <a:ext cx="5087072" cy="553376"/>
          </a:xfrm>
        </p:spPr>
        <p:txBody>
          <a:bodyPr anchor="b">
            <a:noAutofit/>
          </a:bodyPr>
          <a:lstStyle>
            <a:lvl1pPr marL="0" indent="0">
              <a:spcBef>
                <a:spcPts val="500"/>
              </a:spcBef>
              <a:buNone/>
              <a:defRPr sz="2200">
                <a:solidFill>
                  <a:srgbClr val="ED8428"/>
                </a:solidFill>
              </a:defRPr>
            </a:lvl1pPr>
          </a:lstStyle>
          <a:p>
            <a:pPr lvl="0"/>
            <a:r>
              <a:rPr lang="en-US"/>
              <a:t>Click to edit Master text styles</a:t>
            </a:r>
          </a:p>
        </p:txBody>
      </p:sp>
      <p:sp>
        <p:nvSpPr>
          <p:cNvPr id="7" name="Content Placeholder 5">
            <a:extLst>
              <a:ext uri="{FF2B5EF4-FFF2-40B4-BE49-F238E27FC236}">
                <a16:creationId xmlns:a16="http://schemas.microsoft.com/office/drawing/2014/main" id="{A37BD477-5A0B-41F5-BFBB-F8D4EF380153}"/>
              </a:ext>
            </a:extLst>
          </p:cNvPr>
          <p:cNvSpPr txBox="1">
            <a:spLocks noGrp="1"/>
          </p:cNvSpPr>
          <p:nvPr>
            <p:ph idx="4"/>
          </p:nvPr>
        </p:nvSpPr>
        <p:spPr>
          <a:xfrm>
            <a:off x="6217709" y="2926052"/>
            <a:ext cx="5393103" cy="2934995"/>
          </a:xfrm>
        </p:spPr>
        <p:txBody>
          <a:bodyPr ancho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6">
            <a:extLst>
              <a:ext uri="{FF2B5EF4-FFF2-40B4-BE49-F238E27FC236}">
                <a16:creationId xmlns:a16="http://schemas.microsoft.com/office/drawing/2014/main" id="{9FCA5115-390D-4FFC-B0E4-238435BEEC2D}"/>
              </a:ext>
            </a:extLst>
          </p:cNvPr>
          <p:cNvSpPr txBox="1">
            <a:spLocks noGrp="1"/>
          </p:cNvSpPr>
          <p:nvPr>
            <p:ph type="dt" sz="half" idx="7"/>
          </p:nvPr>
        </p:nvSpPr>
        <p:spPr/>
        <p:txBody>
          <a:bodyPr/>
          <a:lstStyle>
            <a:lvl1pPr>
              <a:defRPr/>
            </a:lvl1pPr>
          </a:lstStyle>
          <a:p>
            <a:pPr lvl="0"/>
            <a:fld id="{47BE4F91-4BB9-4C18-92EB-A017EFAF4395}" type="datetime1">
              <a:rPr lang="en-US"/>
              <a:pPr lvl="0"/>
              <a:t>9/7/2022</a:t>
            </a:fld>
            <a:endParaRPr lang="en-US"/>
          </a:p>
        </p:txBody>
      </p:sp>
      <p:sp>
        <p:nvSpPr>
          <p:cNvPr id="9" name="Footer Placeholder 7">
            <a:extLst>
              <a:ext uri="{FF2B5EF4-FFF2-40B4-BE49-F238E27FC236}">
                <a16:creationId xmlns:a16="http://schemas.microsoft.com/office/drawing/2014/main" id="{89193817-B5F2-428C-A262-594656553A95}"/>
              </a:ext>
            </a:extLst>
          </p:cNvPr>
          <p:cNvSpPr txBox="1">
            <a:spLocks noGrp="1"/>
          </p:cNvSpPr>
          <p:nvPr>
            <p:ph type="ftr" sz="quarter" idx="9"/>
          </p:nvPr>
        </p:nvSpPr>
        <p:spPr/>
        <p:txBody>
          <a:bodyPr/>
          <a:lstStyle>
            <a:lvl1pPr>
              <a:defRPr/>
            </a:lvl1pPr>
          </a:lstStyle>
          <a:p>
            <a:pPr lvl="0"/>
            <a:endParaRPr lang="en-US"/>
          </a:p>
        </p:txBody>
      </p:sp>
      <p:sp>
        <p:nvSpPr>
          <p:cNvPr id="10" name="Slide Number Placeholder 8">
            <a:extLst>
              <a:ext uri="{FF2B5EF4-FFF2-40B4-BE49-F238E27FC236}">
                <a16:creationId xmlns:a16="http://schemas.microsoft.com/office/drawing/2014/main" id="{B61E4ACA-0EDC-449B-A945-7E82553E7027}"/>
              </a:ext>
            </a:extLst>
          </p:cNvPr>
          <p:cNvSpPr txBox="1">
            <a:spLocks noGrp="1"/>
          </p:cNvSpPr>
          <p:nvPr>
            <p:ph type="sldNum" sz="quarter" idx="8"/>
          </p:nvPr>
        </p:nvSpPr>
        <p:spPr/>
        <p:txBody>
          <a:bodyPr/>
          <a:lstStyle>
            <a:lvl1pPr>
              <a:defRPr/>
            </a:lvl1pPr>
          </a:lstStyle>
          <a:p>
            <a:pPr lvl="0"/>
            <a:fld id="{283F85B9-A6B9-439D-B546-D40AB2031DF9}" type="slidenum">
              <a:t>‹#›</a:t>
            </a:fld>
            <a:endParaRPr lang="en-US"/>
          </a:p>
        </p:txBody>
      </p:sp>
    </p:spTree>
    <p:extLst>
      <p:ext uri="{BB962C8B-B14F-4D97-AF65-F5344CB8AC3E}">
        <p14:creationId xmlns:p14="http://schemas.microsoft.com/office/powerpoint/2010/main" val="3808567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274B906C-85ED-4411-82AC-65904DEAC84F}"/>
              </a:ext>
            </a:extLst>
          </p:cNvPr>
          <p:cNvSpPr/>
          <p:nvPr/>
        </p:nvSpPr>
        <p:spPr>
          <a:xfrm>
            <a:off x="440685" y="606558"/>
            <a:ext cx="11300036" cy="1258827"/>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DF50BDE4-84C8-4F25-9665-F335A8255788}"/>
              </a:ext>
            </a:extLst>
          </p:cNvPr>
          <p:cNvSpPr txBox="1">
            <a:spLocks noGrp="1"/>
          </p:cNvSpPr>
          <p:nvPr>
            <p:ph type="title"/>
          </p:nvPr>
        </p:nvSpPr>
        <p:spPr>
          <a:xfrm>
            <a:off x="575898" y="729654"/>
            <a:ext cx="11029611" cy="988329"/>
          </a:xfrm>
        </p:spPr>
        <p:txBody>
          <a:bodyPr/>
          <a:lstStyle>
            <a:lvl1pPr>
              <a:defRPr/>
            </a:lvl1pPr>
          </a:lstStyle>
          <a:p>
            <a:pPr lvl="0"/>
            <a:r>
              <a:rPr lang="en-US"/>
              <a:t>Click to edit Master title style</a:t>
            </a:r>
          </a:p>
        </p:txBody>
      </p:sp>
      <p:sp>
        <p:nvSpPr>
          <p:cNvPr id="4" name="Date Placeholder 2">
            <a:extLst>
              <a:ext uri="{FF2B5EF4-FFF2-40B4-BE49-F238E27FC236}">
                <a16:creationId xmlns:a16="http://schemas.microsoft.com/office/drawing/2014/main" id="{C422F891-8676-44A5-B1E4-E244D10A2178}"/>
              </a:ext>
            </a:extLst>
          </p:cNvPr>
          <p:cNvSpPr txBox="1">
            <a:spLocks noGrp="1"/>
          </p:cNvSpPr>
          <p:nvPr>
            <p:ph type="dt" sz="half" idx="7"/>
          </p:nvPr>
        </p:nvSpPr>
        <p:spPr/>
        <p:txBody>
          <a:bodyPr/>
          <a:lstStyle>
            <a:lvl1pPr>
              <a:defRPr/>
            </a:lvl1pPr>
          </a:lstStyle>
          <a:p>
            <a:pPr lvl="0"/>
            <a:fld id="{BB37603D-7A89-42B0-8BBB-973001BA071A}" type="datetime1">
              <a:rPr lang="en-US"/>
              <a:pPr lvl="0"/>
              <a:t>9/7/2022</a:t>
            </a:fld>
            <a:endParaRPr lang="en-US"/>
          </a:p>
        </p:txBody>
      </p:sp>
      <p:sp>
        <p:nvSpPr>
          <p:cNvPr id="5" name="Footer Placeholder 3">
            <a:extLst>
              <a:ext uri="{FF2B5EF4-FFF2-40B4-BE49-F238E27FC236}">
                <a16:creationId xmlns:a16="http://schemas.microsoft.com/office/drawing/2014/main" id="{F95A59E4-EC31-4A6F-918F-A3FAE59208DE}"/>
              </a:ext>
            </a:extLst>
          </p:cNvPr>
          <p:cNvSpPr txBox="1">
            <a:spLocks noGrp="1"/>
          </p:cNvSpPr>
          <p:nvPr>
            <p:ph type="ftr" sz="quarter" idx="9"/>
          </p:nvPr>
        </p:nvSpPr>
        <p:spPr/>
        <p:txBody>
          <a:bodyPr/>
          <a:lstStyle>
            <a:lvl1pPr>
              <a:defRPr/>
            </a:lvl1pPr>
          </a:lstStyle>
          <a:p>
            <a:pPr lvl="0"/>
            <a:endParaRPr lang="en-US"/>
          </a:p>
        </p:txBody>
      </p:sp>
      <p:sp>
        <p:nvSpPr>
          <p:cNvPr id="6" name="Slide Number Placeholder 4">
            <a:extLst>
              <a:ext uri="{FF2B5EF4-FFF2-40B4-BE49-F238E27FC236}">
                <a16:creationId xmlns:a16="http://schemas.microsoft.com/office/drawing/2014/main" id="{98DEE447-A6C0-4724-B798-7784A33652E6}"/>
              </a:ext>
            </a:extLst>
          </p:cNvPr>
          <p:cNvSpPr txBox="1">
            <a:spLocks noGrp="1"/>
          </p:cNvSpPr>
          <p:nvPr>
            <p:ph type="sldNum" sz="quarter" idx="8"/>
          </p:nvPr>
        </p:nvSpPr>
        <p:spPr/>
        <p:txBody>
          <a:bodyPr/>
          <a:lstStyle>
            <a:lvl1pPr>
              <a:defRPr/>
            </a:lvl1pPr>
          </a:lstStyle>
          <a:p>
            <a:pPr lvl="0"/>
            <a:fld id="{92B733C0-B983-42BF-BF85-F680824C9A1A}" type="slidenum">
              <a:t>‹#›</a:t>
            </a:fld>
            <a:endParaRPr lang="en-US"/>
          </a:p>
        </p:txBody>
      </p:sp>
    </p:spTree>
    <p:extLst>
      <p:ext uri="{BB962C8B-B14F-4D97-AF65-F5344CB8AC3E}">
        <p14:creationId xmlns:p14="http://schemas.microsoft.com/office/powerpoint/2010/main" val="174316735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B8BFCE-789B-4FAA-A1B6-49172DA7C6EA}"/>
              </a:ext>
            </a:extLst>
          </p:cNvPr>
          <p:cNvSpPr txBox="1">
            <a:spLocks noGrp="1"/>
          </p:cNvSpPr>
          <p:nvPr>
            <p:ph type="dt" sz="half" idx="7"/>
          </p:nvPr>
        </p:nvSpPr>
        <p:spPr/>
        <p:txBody>
          <a:bodyPr/>
          <a:lstStyle>
            <a:lvl1pPr>
              <a:defRPr/>
            </a:lvl1pPr>
          </a:lstStyle>
          <a:p>
            <a:pPr lvl="0"/>
            <a:fld id="{DAA6BA32-7CA1-4D21-B6D4-3199202C2AFC}" type="datetime1">
              <a:rPr lang="en-US"/>
              <a:pPr lvl="0"/>
              <a:t>9/7/2022</a:t>
            </a:fld>
            <a:endParaRPr lang="en-US"/>
          </a:p>
        </p:txBody>
      </p:sp>
      <p:sp>
        <p:nvSpPr>
          <p:cNvPr id="3" name="Footer Placeholder 2">
            <a:extLst>
              <a:ext uri="{FF2B5EF4-FFF2-40B4-BE49-F238E27FC236}">
                <a16:creationId xmlns:a16="http://schemas.microsoft.com/office/drawing/2014/main" id="{ABEAD0AA-2E52-476D-A199-18F29DEB1D6E}"/>
              </a:ext>
            </a:extLst>
          </p:cNvPr>
          <p:cNvSpPr txBox="1">
            <a:spLocks noGrp="1"/>
          </p:cNvSpPr>
          <p:nvPr>
            <p:ph type="ftr" sz="quarter" idx="9"/>
          </p:nvPr>
        </p:nvSpPr>
        <p:spPr/>
        <p:txBody>
          <a:bodyPr/>
          <a:lstStyle>
            <a:lvl1pPr>
              <a:defRPr/>
            </a:lvl1pPr>
          </a:lstStyle>
          <a:p>
            <a:pPr lvl="0"/>
            <a:endParaRPr lang="en-US"/>
          </a:p>
        </p:txBody>
      </p:sp>
      <p:sp>
        <p:nvSpPr>
          <p:cNvPr id="4" name="Slide Number Placeholder 3">
            <a:extLst>
              <a:ext uri="{FF2B5EF4-FFF2-40B4-BE49-F238E27FC236}">
                <a16:creationId xmlns:a16="http://schemas.microsoft.com/office/drawing/2014/main" id="{509B8BCD-335A-4520-B43E-35D5BDF9B38A}"/>
              </a:ext>
            </a:extLst>
          </p:cNvPr>
          <p:cNvSpPr txBox="1">
            <a:spLocks noGrp="1"/>
          </p:cNvSpPr>
          <p:nvPr>
            <p:ph type="sldNum" sz="quarter" idx="8"/>
          </p:nvPr>
        </p:nvSpPr>
        <p:spPr/>
        <p:txBody>
          <a:bodyPr/>
          <a:lstStyle>
            <a:lvl1pPr>
              <a:defRPr/>
            </a:lvl1pPr>
          </a:lstStyle>
          <a:p>
            <a:pPr lvl="0"/>
            <a:fld id="{495B0506-3FCC-4EEB-A65F-624FB06D7974}" type="slidenum">
              <a:t>‹#›</a:t>
            </a:fld>
            <a:endParaRPr lang="en-US"/>
          </a:p>
        </p:txBody>
      </p:sp>
    </p:spTree>
    <p:extLst>
      <p:ext uri="{BB962C8B-B14F-4D97-AF65-F5344CB8AC3E}">
        <p14:creationId xmlns:p14="http://schemas.microsoft.com/office/powerpoint/2010/main" val="186513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E51892C4-3DFB-410F-B021-46BC4E4E9652}"/>
              </a:ext>
            </a:extLst>
          </p:cNvPr>
          <p:cNvSpPr/>
          <p:nvPr/>
        </p:nvSpPr>
        <p:spPr>
          <a:xfrm>
            <a:off x="447818" y="5141972"/>
            <a:ext cx="11298198" cy="1274701"/>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A76AE055-A783-4D6F-A05D-2A69C6998E8A}"/>
              </a:ext>
            </a:extLst>
          </p:cNvPr>
          <p:cNvSpPr txBox="1">
            <a:spLocks noGrp="1"/>
          </p:cNvSpPr>
          <p:nvPr>
            <p:ph type="title"/>
          </p:nvPr>
        </p:nvSpPr>
        <p:spPr>
          <a:xfrm>
            <a:off x="581192" y="5262298"/>
            <a:ext cx="4909441" cy="689512"/>
          </a:xfrm>
        </p:spPr>
        <p:txBody>
          <a:bodyPr anchor="ctr"/>
          <a:lstStyle>
            <a:lvl1pPr>
              <a:defRPr sz="2000">
                <a:solidFill>
                  <a:srgbClr val="6D818A"/>
                </a:solidFill>
              </a:defRPr>
            </a:lvl1pPr>
          </a:lstStyle>
          <a:p>
            <a:pPr lvl="0"/>
            <a:r>
              <a:rPr lang="en-US"/>
              <a:t>Click to edit Master title style</a:t>
            </a:r>
          </a:p>
        </p:txBody>
      </p:sp>
      <p:sp>
        <p:nvSpPr>
          <p:cNvPr id="4" name="Content Placeholder 2">
            <a:extLst>
              <a:ext uri="{FF2B5EF4-FFF2-40B4-BE49-F238E27FC236}">
                <a16:creationId xmlns:a16="http://schemas.microsoft.com/office/drawing/2014/main" id="{DB4E8759-3D1B-4C6A-8BB0-0DB14E1C222D}"/>
              </a:ext>
            </a:extLst>
          </p:cNvPr>
          <p:cNvSpPr txBox="1">
            <a:spLocks noGrp="1"/>
          </p:cNvSpPr>
          <p:nvPr>
            <p:ph idx="1"/>
          </p:nvPr>
        </p:nvSpPr>
        <p:spPr>
          <a:xfrm>
            <a:off x="447818" y="601199"/>
            <a:ext cx="11292840" cy="4204804"/>
          </a:xfrm>
        </p:spPr>
        <p:txBody>
          <a:bodyPr/>
          <a:lstStyle>
            <a:lvl1pPr>
              <a:spcBef>
                <a:spcPts val="500"/>
              </a:spcBef>
              <a:defRPr sz="2000"/>
            </a:lvl1pPr>
            <a:lvl2pPr>
              <a:defRPr sz="1800"/>
            </a:lvl2pPr>
            <a:lvl3pPr>
              <a:spcBef>
                <a:spcPts val="400"/>
              </a:spcBef>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3">
            <a:extLst>
              <a:ext uri="{FF2B5EF4-FFF2-40B4-BE49-F238E27FC236}">
                <a16:creationId xmlns:a16="http://schemas.microsoft.com/office/drawing/2014/main" id="{DCC852CB-611D-453F-AC79-50A82C41F8BA}"/>
              </a:ext>
            </a:extLst>
          </p:cNvPr>
          <p:cNvSpPr txBox="1">
            <a:spLocks noGrp="1"/>
          </p:cNvSpPr>
          <p:nvPr>
            <p:ph type="body" idx="2"/>
          </p:nvPr>
        </p:nvSpPr>
        <p:spPr>
          <a:xfrm>
            <a:off x="5740822" y="5262298"/>
            <a:ext cx="5869990" cy="689512"/>
          </a:xfrm>
        </p:spPr>
        <p:txBody>
          <a:bodyPr/>
          <a:lstStyle>
            <a:lvl1pPr marL="0" indent="0" algn="r">
              <a:spcBef>
                <a:spcPts val="300"/>
              </a:spcBef>
              <a:buNone/>
              <a:defRPr sz="1100">
                <a:solidFill>
                  <a:srgbClr val="FFFFFF"/>
                </a:solidFill>
              </a:defRPr>
            </a:lvl1pPr>
          </a:lstStyle>
          <a:p>
            <a:pPr lvl="0"/>
            <a:r>
              <a:rPr lang="en-US"/>
              <a:t>Click to edit Master text styles</a:t>
            </a:r>
          </a:p>
        </p:txBody>
      </p:sp>
      <p:sp>
        <p:nvSpPr>
          <p:cNvPr id="6" name="Date Placeholder 4">
            <a:extLst>
              <a:ext uri="{FF2B5EF4-FFF2-40B4-BE49-F238E27FC236}">
                <a16:creationId xmlns:a16="http://schemas.microsoft.com/office/drawing/2014/main" id="{D4B61743-E3D8-4B45-B1B9-9E15FBCAD5F9}"/>
              </a:ext>
            </a:extLst>
          </p:cNvPr>
          <p:cNvSpPr txBox="1">
            <a:spLocks noGrp="1"/>
          </p:cNvSpPr>
          <p:nvPr>
            <p:ph type="dt" sz="half" idx="7"/>
          </p:nvPr>
        </p:nvSpPr>
        <p:spPr/>
        <p:txBody>
          <a:bodyPr/>
          <a:lstStyle>
            <a:lvl1pPr>
              <a:defRPr>
                <a:solidFill>
                  <a:srgbClr val="6D818A"/>
                </a:solidFill>
              </a:defRPr>
            </a:lvl1pPr>
          </a:lstStyle>
          <a:p>
            <a:pPr lvl="0"/>
            <a:fld id="{0ECBE6D2-98A9-4198-AD38-689EE49A1B35}" type="datetime1">
              <a:rPr lang="en-US"/>
              <a:pPr lvl="0"/>
              <a:t>9/7/2022</a:t>
            </a:fld>
            <a:endParaRPr lang="en-US"/>
          </a:p>
        </p:txBody>
      </p:sp>
      <p:sp>
        <p:nvSpPr>
          <p:cNvPr id="7" name="Footer Placeholder 5">
            <a:extLst>
              <a:ext uri="{FF2B5EF4-FFF2-40B4-BE49-F238E27FC236}">
                <a16:creationId xmlns:a16="http://schemas.microsoft.com/office/drawing/2014/main" id="{63F1BD0C-7F49-46A0-B02D-25E9739E3515}"/>
              </a:ext>
            </a:extLst>
          </p:cNvPr>
          <p:cNvSpPr txBox="1">
            <a:spLocks noGrp="1"/>
          </p:cNvSpPr>
          <p:nvPr>
            <p:ph type="ftr" sz="quarter" idx="9"/>
          </p:nvPr>
        </p:nvSpPr>
        <p:spPr/>
        <p:txBody>
          <a:bodyPr/>
          <a:lstStyle>
            <a:lvl1pPr>
              <a:defRPr>
                <a:solidFill>
                  <a:srgbClr val="6D818A"/>
                </a:solidFill>
              </a:defRPr>
            </a:lvl1pPr>
          </a:lstStyle>
          <a:p>
            <a:pPr lvl="0"/>
            <a:endParaRPr lang="en-US"/>
          </a:p>
        </p:txBody>
      </p:sp>
      <p:sp>
        <p:nvSpPr>
          <p:cNvPr id="8" name="Slide Number Placeholder 6">
            <a:extLst>
              <a:ext uri="{FF2B5EF4-FFF2-40B4-BE49-F238E27FC236}">
                <a16:creationId xmlns:a16="http://schemas.microsoft.com/office/drawing/2014/main" id="{699944B4-C776-47CE-AA44-3FD5DF1CE68C}"/>
              </a:ext>
            </a:extLst>
          </p:cNvPr>
          <p:cNvSpPr txBox="1">
            <a:spLocks noGrp="1"/>
          </p:cNvSpPr>
          <p:nvPr>
            <p:ph type="sldNum" sz="quarter" idx="8"/>
          </p:nvPr>
        </p:nvSpPr>
        <p:spPr/>
        <p:txBody>
          <a:bodyPr/>
          <a:lstStyle>
            <a:lvl1pPr>
              <a:defRPr>
                <a:solidFill>
                  <a:srgbClr val="6D818A"/>
                </a:solidFill>
              </a:defRPr>
            </a:lvl1pPr>
          </a:lstStyle>
          <a:p>
            <a:pPr lvl="0"/>
            <a:fld id="{AA9B1EA4-FE8F-4C71-BACC-1D80A614DEB2}" type="slidenum">
              <a:t>‹#›</a:t>
            </a:fld>
            <a:endParaRPr lang="en-US"/>
          </a:p>
        </p:txBody>
      </p:sp>
    </p:spTree>
    <p:extLst>
      <p:ext uri="{BB962C8B-B14F-4D97-AF65-F5344CB8AC3E}">
        <p14:creationId xmlns:p14="http://schemas.microsoft.com/office/powerpoint/2010/main" val="3071428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423C3-737A-463F-BAD0-C199E16BA9E0}"/>
              </a:ext>
            </a:extLst>
          </p:cNvPr>
          <p:cNvSpPr txBox="1">
            <a:spLocks noGrp="1"/>
          </p:cNvSpPr>
          <p:nvPr>
            <p:ph type="title"/>
          </p:nvPr>
        </p:nvSpPr>
        <p:spPr>
          <a:xfrm>
            <a:off x="581192" y="4693386"/>
            <a:ext cx="11029611" cy="566735"/>
          </a:xfrm>
        </p:spPr>
        <p:txBody>
          <a:bodyPr/>
          <a:lstStyle>
            <a:lvl1pPr>
              <a:defRPr sz="2400">
                <a:solidFill>
                  <a:srgbClr val="465359"/>
                </a:solidFill>
              </a:defRPr>
            </a:lvl1pPr>
          </a:lstStyle>
          <a:p>
            <a:pPr lvl="0"/>
            <a:r>
              <a:rPr lang="en-US"/>
              <a:t>Click to edit Master title style</a:t>
            </a:r>
          </a:p>
        </p:txBody>
      </p:sp>
      <p:sp>
        <p:nvSpPr>
          <p:cNvPr id="3" name="Picture Placeholder 2">
            <a:extLst>
              <a:ext uri="{FF2B5EF4-FFF2-40B4-BE49-F238E27FC236}">
                <a16:creationId xmlns:a16="http://schemas.microsoft.com/office/drawing/2014/main" id="{FC87544C-6D64-4FF7-9351-820D7C30E710}"/>
              </a:ext>
            </a:extLst>
          </p:cNvPr>
          <p:cNvSpPr txBox="1">
            <a:spLocks noGrp="1"/>
          </p:cNvSpPr>
          <p:nvPr>
            <p:ph type="pic" idx="1"/>
          </p:nvPr>
        </p:nvSpPr>
        <p:spPr>
          <a:xfrm>
            <a:off x="447818" y="599727"/>
            <a:ext cx="11290855" cy="3557253"/>
          </a:xfrm>
        </p:spPr>
        <p:txBody>
          <a:bodyPr anchor="t" anchorCtr="1"/>
          <a:lstStyle>
            <a:lvl1pPr marL="0" indent="0" algn="ctr">
              <a:buNone/>
              <a:defRPr sz="1600"/>
            </a:lvl1pPr>
          </a:lstStyle>
          <a:p>
            <a:pPr lvl="0"/>
            <a:r>
              <a:rPr lang="en-US"/>
              <a:t>Click icon to add picture</a:t>
            </a:r>
          </a:p>
        </p:txBody>
      </p:sp>
      <p:sp>
        <p:nvSpPr>
          <p:cNvPr id="4" name="Text Placeholder 3">
            <a:extLst>
              <a:ext uri="{FF2B5EF4-FFF2-40B4-BE49-F238E27FC236}">
                <a16:creationId xmlns:a16="http://schemas.microsoft.com/office/drawing/2014/main" id="{E74C9EE9-4DC8-4E04-A38B-5B1DFD642CDC}"/>
              </a:ext>
            </a:extLst>
          </p:cNvPr>
          <p:cNvSpPr txBox="1">
            <a:spLocks noGrp="1"/>
          </p:cNvSpPr>
          <p:nvPr>
            <p:ph type="body" idx="2"/>
          </p:nvPr>
        </p:nvSpPr>
        <p:spPr>
          <a:xfrm>
            <a:off x="581192" y="5260122"/>
            <a:ext cx="11029620" cy="598666"/>
          </a:xfrm>
        </p:spPr>
        <p:txBody>
          <a:bodyPr/>
          <a:lstStyle>
            <a:lvl1pPr marL="0" indent="0">
              <a:spcBef>
                <a:spcPts val="300"/>
              </a:spcBef>
              <a:buNone/>
              <a:defRPr sz="1200"/>
            </a:lvl1pPr>
          </a:lstStyle>
          <a:p>
            <a:pPr lvl="0"/>
            <a:r>
              <a:rPr lang="en-US"/>
              <a:t>Click to edit Master text styles</a:t>
            </a:r>
          </a:p>
        </p:txBody>
      </p:sp>
      <p:sp>
        <p:nvSpPr>
          <p:cNvPr id="5" name="Date Placeholder 4">
            <a:extLst>
              <a:ext uri="{FF2B5EF4-FFF2-40B4-BE49-F238E27FC236}">
                <a16:creationId xmlns:a16="http://schemas.microsoft.com/office/drawing/2014/main" id="{6ED55075-EFCB-404B-A876-07C10054CDA8}"/>
              </a:ext>
            </a:extLst>
          </p:cNvPr>
          <p:cNvSpPr txBox="1">
            <a:spLocks noGrp="1"/>
          </p:cNvSpPr>
          <p:nvPr>
            <p:ph type="dt" sz="half" idx="7"/>
          </p:nvPr>
        </p:nvSpPr>
        <p:spPr/>
        <p:txBody>
          <a:bodyPr/>
          <a:lstStyle>
            <a:lvl1pPr>
              <a:defRPr/>
            </a:lvl1pPr>
          </a:lstStyle>
          <a:p>
            <a:pPr lvl="0"/>
            <a:fld id="{D03BF595-64E1-412C-8F0D-5900776CD590}" type="datetime1">
              <a:rPr lang="en-US"/>
              <a:pPr lvl="0"/>
              <a:t>9/7/2022</a:t>
            </a:fld>
            <a:endParaRPr lang="en-US"/>
          </a:p>
        </p:txBody>
      </p:sp>
      <p:sp>
        <p:nvSpPr>
          <p:cNvPr id="6" name="Footer Placeholder 5">
            <a:extLst>
              <a:ext uri="{FF2B5EF4-FFF2-40B4-BE49-F238E27FC236}">
                <a16:creationId xmlns:a16="http://schemas.microsoft.com/office/drawing/2014/main" id="{03119D2B-3F64-4589-86AA-19ACEC17FB1C}"/>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7F61F0B6-2535-4547-94BA-8A15F1355741}"/>
              </a:ext>
            </a:extLst>
          </p:cNvPr>
          <p:cNvSpPr txBox="1">
            <a:spLocks noGrp="1"/>
          </p:cNvSpPr>
          <p:nvPr>
            <p:ph type="sldNum" sz="quarter" idx="8"/>
          </p:nvPr>
        </p:nvSpPr>
        <p:spPr/>
        <p:txBody>
          <a:bodyPr/>
          <a:lstStyle>
            <a:lvl1pPr>
              <a:defRPr/>
            </a:lvl1pPr>
          </a:lstStyle>
          <a:p>
            <a:pPr lvl="0"/>
            <a:fld id="{2BC8B444-37D9-4FE1-8E7E-49998E551158}" type="slidenum">
              <a:t>‹#›</a:t>
            </a:fld>
            <a:endParaRPr lang="en-US"/>
          </a:p>
        </p:txBody>
      </p:sp>
    </p:spTree>
    <p:extLst>
      <p:ext uri="{BB962C8B-B14F-4D97-AF65-F5344CB8AC3E}">
        <p14:creationId xmlns:p14="http://schemas.microsoft.com/office/powerpoint/2010/main" val="2936638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58700F-33E5-441A-B750-6FB9DFFFBD3B}"/>
              </a:ext>
            </a:extLst>
          </p:cNvPr>
          <p:cNvSpPr txBox="1">
            <a:spLocks noGrp="1"/>
          </p:cNvSpPr>
          <p:nvPr>
            <p:ph type="title"/>
          </p:nvPr>
        </p:nvSpPr>
        <p:spPr>
          <a:xfrm>
            <a:off x="581192" y="705121"/>
            <a:ext cx="11029611" cy="1189552"/>
          </a:xfrm>
          <a:prstGeom prst="rect">
            <a:avLst/>
          </a:prstGeom>
          <a:noFill/>
          <a:ln>
            <a:noFill/>
          </a:ln>
        </p:spPr>
        <p:txBody>
          <a:bodyPr vert="horz" wrap="square" lIns="91440" tIns="45720" rIns="91440" bIns="45720" anchor="b" anchorCtr="0" compatLnSpc="1">
            <a:normAutofit/>
          </a:bodyPr>
          <a:lstStyle/>
          <a:p>
            <a:pPr lvl="0"/>
            <a:r>
              <a:rPr lang="en-US"/>
              <a:t>Click to edit Master title style</a:t>
            </a:r>
          </a:p>
        </p:txBody>
      </p:sp>
      <p:sp>
        <p:nvSpPr>
          <p:cNvPr id="3" name="Text Placeholder 2">
            <a:extLst>
              <a:ext uri="{FF2B5EF4-FFF2-40B4-BE49-F238E27FC236}">
                <a16:creationId xmlns:a16="http://schemas.microsoft.com/office/drawing/2014/main" id="{6DC287F9-08AD-4FD3-B011-38D1C9F7D1FA}"/>
              </a:ext>
            </a:extLst>
          </p:cNvPr>
          <p:cNvSpPr txBox="1">
            <a:spLocks noGrp="1"/>
          </p:cNvSpPr>
          <p:nvPr>
            <p:ph type="body" idx="1"/>
          </p:nvPr>
        </p:nvSpPr>
        <p:spPr>
          <a:xfrm>
            <a:off x="581192" y="2335999"/>
            <a:ext cx="11029611" cy="3522790"/>
          </a:xfrm>
          <a:prstGeom prst="rect">
            <a:avLst/>
          </a:prstGeom>
          <a:noFill/>
          <a:ln>
            <a:noFill/>
          </a:ln>
        </p:spPr>
        <p:txBody>
          <a:bodyPr vert="horz" wrap="square" lIns="91440" tIns="45720" rIns="91440" bIns="45720" anchor="ctr"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C37F14-8A6A-4B45-988C-68793189FCE4}"/>
              </a:ext>
            </a:extLst>
          </p:cNvPr>
          <p:cNvSpPr txBox="1">
            <a:spLocks noGrp="1"/>
          </p:cNvSpPr>
          <p:nvPr>
            <p:ph type="dt" sz="half" idx="2"/>
          </p:nvPr>
        </p:nvSpPr>
        <p:spPr>
          <a:xfrm>
            <a:off x="7605951" y="5956136"/>
            <a:ext cx="2844798"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ED8428"/>
                </a:solidFill>
                <a:uFillTx/>
                <a:latin typeface="Gill Sans MT"/>
              </a:defRPr>
            </a:lvl1pPr>
          </a:lstStyle>
          <a:p>
            <a:pPr lvl="0"/>
            <a:fld id="{7F4A5A82-3E51-4896-84C5-0F1EC0F501EB}" type="datetime1">
              <a:rPr lang="en-US"/>
              <a:pPr lvl="0"/>
              <a:t>9/7/2022</a:t>
            </a:fld>
            <a:endParaRPr lang="en-US"/>
          </a:p>
        </p:txBody>
      </p:sp>
      <p:sp>
        <p:nvSpPr>
          <p:cNvPr id="5" name="Footer Placeholder 4">
            <a:extLst>
              <a:ext uri="{FF2B5EF4-FFF2-40B4-BE49-F238E27FC236}">
                <a16:creationId xmlns:a16="http://schemas.microsoft.com/office/drawing/2014/main" id="{5B947CFC-E3CF-43C5-A461-779F19CDEE6A}"/>
              </a:ext>
            </a:extLst>
          </p:cNvPr>
          <p:cNvSpPr txBox="1">
            <a:spLocks noGrp="1"/>
          </p:cNvSpPr>
          <p:nvPr>
            <p:ph type="ftr" sz="quarter" idx="3"/>
          </p:nvPr>
        </p:nvSpPr>
        <p:spPr>
          <a:xfrm>
            <a:off x="581192" y="5951811"/>
            <a:ext cx="6917207" cy="365129"/>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US" sz="900" b="0" i="0" u="none" strike="noStrike" kern="1200" cap="all" spc="0" baseline="0">
                <a:solidFill>
                  <a:srgbClr val="ED8428"/>
                </a:solidFill>
                <a:uFillTx/>
                <a:latin typeface="Gill Sans MT"/>
              </a:defRPr>
            </a:lvl1pPr>
          </a:lstStyle>
          <a:p>
            <a:pPr lvl="0"/>
            <a:endParaRPr lang="en-US"/>
          </a:p>
        </p:txBody>
      </p:sp>
      <p:sp>
        <p:nvSpPr>
          <p:cNvPr id="6" name="Slide Number Placeholder 5">
            <a:extLst>
              <a:ext uri="{FF2B5EF4-FFF2-40B4-BE49-F238E27FC236}">
                <a16:creationId xmlns:a16="http://schemas.microsoft.com/office/drawing/2014/main" id="{57B4AE90-A0D9-46DB-8363-31AD10DFC075}"/>
              </a:ext>
            </a:extLst>
          </p:cNvPr>
          <p:cNvSpPr txBox="1">
            <a:spLocks noGrp="1"/>
          </p:cNvSpPr>
          <p:nvPr>
            <p:ph type="sldNum" sz="quarter" idx="4"/>
          </p:nvPr>
        </p:nvSpPr>
        <p:spPr>
          <a:xfrm>
            <a:off x="10558302" y="5956136"/>
            <a:ext cx="1052510"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ED8428"/>
                </a:solidFill>
                <a:uFillTx/>
                <a:latin typeface="Gill Sans MT"/>
              </a:defRPr>
            </a:lvl1pPr>
          </a:lstStyle>
          <a:p>
            <a:pPr lvl="0"/>
            <a:fld id="{F414FC50-06BC-4ADA-95CD-F58A208EA300}" type="slidenum">
              <a:t>‹#›</a:t>
            </a:fld>
            <a:endParaRPr lang="en-US"/>
          </a:p>
        </p:txBody>
      </p:sp>
      <p:sp>
        <p:nvSpPr>
          <p:cNvPr id="7" name="Rectangle 8">
            <a:extLst>
              <a:ext uri="{FF2B5EF4-FFF2-40B4-BE49-F238E27FC236}">
                <a16:creationId xmlns:a16="http://schemas.microsoft.com/office/drawing/2014/main" id="{095E6896-2917-4AD4-8FF0-C477BA5F13F4}"/>
              </a:ext>
            </a:extLst>
          </p:cNvPr>
          <p:cNvSpPr/>
          <p:nvPr/>
        </p:nvSpPr>
        <p:spPr>
          <a:xfrm>
            <a:off x="446538" y="457200"/>
            <a:ext cx="3703320" cy="94997"/>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8" name="Rectangle 9">
            <a:extLst>
              <a:ext uri="{FF2B5EF4-FFF2-40B4-BE49-F238E27FC236}">
                <a16:creationId xmlns:a16="http://schemas.microsoft.com/office/drawing/2014/main" id="{A7A41AAF-1D82-4CDB-917E-8A45F23A6791}"/>
              </a:ext>
            </a:extLst>
          </p:cNvPr>
          <p:cNvSpPr/>
          <p:nvPr/>
        </p:nvSpPr>
        <p:spPr>
          <a:xfrm>
            <a:off x="8042148" y="453642"/>
            <a:ext cx="3703320" cy="98554"/>
          </a:xfrm>
          <a:prstGeom prst="rect">
            <a:avLst/>
          </a:prstGeom>
          <a:solidFill>
            <a:srgbClr val="969FA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9" name="Rectangle 10">
            <a:extLst>
              <a:ext uri="{FF2B5EF4-FFF2-40B4-BE49-F238E27FC236}">
                <a16:creationId xmlns:a16="http://schemas.microsoft.com/office/drawing/2014/main" id="{AB154DEE-44A8-4705-B1A1-8F4FA43AD66A}"/>
              </a:ext>
            </a:extLst>
          </p:cNvPr>
          <p:cNvSpPr/>
          <p:nvPr/>
        </p:nvSpPr>
        <p:spPr>
          <a:xfrm>
            <a:off x="4241828" y="457200"/>
            <a:ext cx="3703320" cy="91440"/>
          </a:xfrm>
          <a:prstGeom prst="rect">
            <a:avLst/>
          </a:prstGeom>
          <a:solidFill>
            <a:srgbClr val="ED8428"/>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457200" rtl="0" fontAlgn="auto" hangingPunct="1">
        <a:lnSpc>
          <a:spcPct val="100000"/>
        </a:lnSpc>
        <a:spcBef>
          <a:spcPts val="0"/>
        </a:spcBef>
        <a:spcAft>
          <a:spcPts val="0"/>
        </a:spcAft>
        <a:buNone/>
        <a:tabLst/>
        <a:defRPr lang="en-US" sz="2800" b="0" i="0" u="none" strike="noStrike" kern="1200" cap="all" spc="0" baseline="0">
          <a:solidFill>
            <a:srgbClr val="FFFFFF"/>
          </a:solidFill>
          <a:uFillTx/>
          <a:latin typeface="Gill Sans MT"/>
        </a:defRPr>
      </a:lvl1pPr>
    </p:titleStyle>
    <p:bodyStyle>
      <a:lvl1pPr marL="306003" marR="0" lvl="0" indent="-306003" algn="l" defTabSz="457200" rtl="0" fontAlgn="auto" hangingPunct="1">
        <a:lnSpc>
          <a:spcPct val="100000"/>
        </a:lnSpc>
        <a:spcBef>
          <a:spcPts val="400"/>
        </a:spcBef>
        <a:spcAft>
          <a:spcPts val="600"/>
        </a:spcAft>
        <a:buClr>
          <a:srgbClr val="ED8428"/>
        </a:buClr>
        <a:buSzPct val="92000"/>
        <a:buFont typeface="Wingdings 2" pitchFamily="18"/>
        <a:buChar char=""/>
        <a:tabLst/>
        <a:defRPr lang="en-US" sz="1800" b="0" i="0" u="none" strike="noStrike" kern="1200" cap="none" spc="0" baseline="0">
          <a:solidFill>
            <a:srgbClr val="3D3D3D"/>
          </a:solidFill>
          <a:uFillTx/>
          <a:latin typeface="Gill Sans MT"/>
        </a:defRPr>
      </a:lvl1pPr>
      <a:lvl2pPr marL="630003" marR="0" lvl="1" indent="-306003" algn="l" defTabSz="457200" rtl="0" fontAlgn="auto" hangingPunct="1">
        <a:lnSpc>
          <a:spcPct val="100000"/>
        </a:lnSpc>
        <a:spcBef>
          <a:spcPts val="400"/>
        </a:spcBef>
        <a:spcAft>
          <a:spcPts val="600"/>
        </a:spcAft>
        <a:buClr>
          <a:srgbClr val="ED8428"/>
        </a:buClr>
        <a:buSzPct val="92000"/>
        <a:buFont typeface="Wingdings 2" pitchFamily="18"/>
        <a:buChar char=""/>
        <a:tabLst/>
        <a:defRPr lang="en-US" sz="1600" b="0" i="0" u="none" strike="noStrike" kern="1200" cap="none" spc="0" baseline="0">
          <a:solidFill>
            <a:srgbClr val="3D3D3D"/>
          </a:solidFill>
          <a:uFillTx/>
          <a:latin typeface="Gill Sans MT"/>
        </a:defRPr>
      </a:lvl2pPr>
      <a:lvl3pPr marL="899998" marR="0" lvl="2" indent="-270004" algn="l" defTabSz="457200" rtl="0" fontAlgn="auto" hangingPunct="1">
        <a:lnSpc>
          <a:spcPct val="100000"/>
        </a:lnSpc>
        <a:spcBef>
          <a:spcPts val="300"/>
        </a:spcBef>
        <a:spcAft>
          <a:spcPts val="600"/>
        </a:spcAft>
        <a:buClr>
          <a:srgbClr val="ED8428"/>
        </a:buClr>
        <a:buSzPct val="92000"/>
        <a:buFont typeface="Wingdings 2" pitchFamily="18"/>
        <a:buChar char=""/>
        <a:tabLst/>
        <a:defRPr lang="en-US" sz="1400" b="0" i="0" u="none" strike="noStrike" kern="1200" cap="none" spc="0" baseline="0">
          <a:solidFill>
            <a:srgbClr val="3D3D3D"/>
          </a:solidFill>
          <a:uFillTx/>
          <a:latin typeface="Gill Sans MT"/>
        </a:defRPr>
      </a:lvl3pPr>
      <a:lvl4pPr marL="1242002" marR="0" lvl="3" indent="-234004" algn="l" defTabSz="457200" rtl="0" fontAlgn="auto" hangingPunct="1">
        <a:lnSpc>
          <a:spcPct val="100000"/>
        </a:lnSpc>
        <a:spcBef>
          <a:spcPts val="300"/>
        </a:spcBef>
        <a:spcAft>
          <a:spcPts val="600"/>
        </a:spcAft>
        <a:buClr>
          <a:srgbClr val="ED8428"/>
        </a:buClr>
        <a:buSzPct val="92000"/>
        <a:buFont typeface="Wingdings 2" pitchFamily="18"/>
        <a:buChar char=""/>
        <a:tabLst/>
        <a:defRPr lang="en-US" sz="1200" b="0" i="0" u="none" strike="noStrike" kern="1200" cap="none" spc="0" baseline="0">
          <a:solidFill>
            <a:srgbClr val="3D3D3D"/>
          </a:solidFill>
          <a:uFillTx/>
          <a:latin typeface="Gill Sans MT"/>
        </a:defRPr>
      </a:lvl4pPr>
      <a:lvl5pPr marL="1602001" marR="0" lvl="4" indent="-234004" algn="l" defTabSz="457200" rtl="0" fontAlgn="auto" hangingPunct="1">
        <a:lnSpc>
          <a:spcPct val="100000"/>
        </a:lnSpc>
        <a:spcBef>
          <a:spcPts val="300"/>
        </a:spcBef>
        <a:spcAft>
          <a:spcPts val="600"/>
        </a:spcAft>
        <a:buClr>
          <a:srgbClr val="ED8428"/>
        </a:buClr>
        <a:buSzPct val="92000"/>
        <a:buFont typeface="Wingdings 2" pitchFamily="18"/>
        <a:buChar char=""/>
        <a:tabLst/>
        <a:defRPr lang="en-US" sz="1200" b="0" i="0" u="none" strike="noStrike" kern="1200" cap="none" spc="0" baseline="0">
          <a:solidFill>
            <a:srgbClr val="3D3D3D"/>
          </a:solidFill>
          <a:uFillTx/>
          <a:latin typeface="Gill Sans MT"/>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hyperlink" Target="https://www.sdcc.ie/en/services/housing/finding-a-home/traveller-accommodation/traveller-accommodation-programme-2019-2024.pdf" TargetMode="External"/><Relationship Id="rId2" Type="http://schemas.openxmlformats.org/officeDocument/2006/relationships/image" Target="../media/image4.png"/><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3">
    <p:bg>
      <p:bgPr>
        <a:solidFill>
          <a:srgbClr val="FFFFFF"/>
        </a:solidFill>
        <a:effectLst/>
      </p:bgPr>
    </p:bg>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3BB5BDFF-C320-49E4-8851-0C130EA35057}"/>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Gill Sans MT"/>
            </a:endParaRPr>
          </a:p>
        </p:txBody>
      </p:sp>
      <p:sp>
        <p:nvSpPr>
          <p:cNvPr id="3" name="Title 1">
            <a:extLst>
              <a:ext uri="{FF2B5EF4-FFF2-40B4-BE49-F238E27FC236}">
                <a16:creationId xmlns:a16="http://schemas.microsoft.com/office/drawing/2014/main" id="{AD9EBD09-FC23-4A9A-B364-EA1D89CBA668}"/>
              </a:ext>
            </a:extLst>
          </p:cNvPr>
          <p:cNvSpPr txBox="1">
            <a:spLocks noGrp="1"/>
          </p:cNvSpPr>
          <p:nvPr>
            <p:ph type="ctrTitle"/>
          </p:nvPr>
        </p:nvSpPr>
        <p:spPr>
          <a:xfrm>
            <a:off x="3409176" y="2206752"/>
            <a:ext cx="7978152" cy="3164340"/>
          </a:xfrm>
        </p:spPr>
        <p:txBody>
          <a:bodyPr anchor="ctr">
            <a:normAutofit fontScale="90000"/>
          </a:bodyPr>
          <a:lstStyle/>
          <a:p>
            <a:pPr lvl="0" algn="ctr"/>
            <a:r>
              <a:rPr lang="en-US" sz="4000" dirty="0">
                <a:solidFill>
                  <a:srgbClr val="3D3D3D"/>
                </a:solidFill>
              </a:rPr>
              <a:t>Traveller accommodation programme</a:t>
            </a:r>
            <a:br>
              <a:rPr lang="en-US" sz="4000" dirty="0">
                <a:solidFill>
                  <a:srgbClr val="3D3D3D"/>
                </a:solidFill>
              </a:rPr>
            </a:br>
            <a:r>
              <a:rPr lang="en-US" sz="4000" dirty="0">
                <a:solidFill>
                  <a:srgbClr val="3D3D3D"/>
                </a:solidFill>
              </a:rPr>
              <a:t>Mid-term review 2019-2024</a:t>
            </a:r>
            <a:br>
              <a:rPr lang="en-US" sz="4000" dirty="0">
                <a:solidFill>
                  <a:srgbClr val="3D3D3D"/>
                </a:solidFill>
              </a:rPr>
            </a:br>
            <a:br>
              <a:rPr lang="en-US" sz="4000" dirty="0">
                <a:solidFill>
                  <a:schemeClr val="accent2"/>
                </a:solidFill>
              </a:rPr>
            </a:br>
            <a:r>
              <a:rPr lang="en-US" sz="2800" dirty="0">
                <a:solidFill>
                  <a:schemeClr val="accent2"/>
                </a:solidFill>
              </a:rPr>
              <a:t>Housing Strategic policy committee</a:t>
            </a:r>
            <a:br>
              <a:rPr lang="en-US" sz="2800" dirty="0">
                <a:solidFill>
                  <a:schemeClr val="accent2"/>
                </a:solidFill>
              </a:rPr>
            </a:br>
            <a:r>
              <a:rPr lang="en-US" sz="2800" dirty="0">
                <a:solidFill>
                  <a:schemeClr val="accent2"/>
                </a:solidFill>
              </a:rPr>
              <a:t>8th September 2022</a:t>
            </a:r>
            <a:endParaRPr lang="en-US" sz="4000" dirty="0">
              <a:solidFill>
                <a:schemeClr val="accent2"/>
              </a:solidFill>
            </a:endParaRPr>
          </a:p>
        </p:txBody>
      </p:sp>
      <p:sp>
        <p:nvSpPr>
          <p:cNvPr id="5" name="Rectangle 10">
            <a:extLst>
              <a:ext uri="{FF2B5EF4-FFF2-40B4-BE49-F238E27FC236}">
                <a16:creationId xmlns:a16="http://schemas.microsoft.com/office/drawing/2014/main" id="{39D5C52A-7EAF-40FB-945B-2C0CAA6C670B}"/>
              </a:ext>
            </a:extLst>
          </p:cNvPr>
          <p:cNvSpPr>
            <a:spLocks noMove="1" noResize="1"/>
          </p:cNvSpPr>
          <p:nvPr/>
        </p:nvSpPr>
        <p:spPr>
          <a:xfrm>
            <a:off x="446528" y="457200"/>
            <a:ext cx="7579571" cy="643609"/>
          </a:xfrm>
          <a:prstGeom prst="rect">
            <a:avLst/>
          </a:prstGeom>
          <a:solidFill>
            <a:srgbClr val="ED8428"/>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6" name="Rectangle 12">
            <a:extLst>
              <a:ext uri="{FF2B5EF4-FFF2-40B4-BE49-F238E27FC236}">
                <a16:creationId xmlns:a16="http://schemas.microsoft.com/office/drawing/2014/main" id="{21516C9E-42EB-4154-8856-364A1E9A46DE}"/>
              </a:ext>
            </a:extLst>
          </p:cNvPr>
          <p:cNvSpPr>
            <a:spLocks noMove="1" noResize="1"/>
          </p:cNvSpPr>
          <p:nvPr/>
        </p:nvSpPr>
        <p:spPr>
          <a:xfrm>
            <a:off x="8129875" y="453642"/>
            <a:ext cx="3615592" cy="645109"/>
          </a:xfrm>
          <a:prstGeom prst="rect">
            <a:avLst/>
          </a:prstGeom>
          <a:solidFill>
            <a:srgbClr val="969FA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sp>
        <p:nvSpPr>
          <p:cNvPr id="7" name="Rectangle 14">
            <a:extLst>
              <a:ext uri="{FF2B5EF4-FFF2-40B4-BE49-F238E27FC236}">
                <a16:creationId xmlns:a16="http://schemas.microsoft.com/office/drawing/2014/main" id="{6A34CEF5-B4C3-46EA-9253-485FAFBD9380}"/>
              </a:ext>
            </a:extLst>
          </p:cNvPr>
          <p:cNvSpPr>
            <a:spLocks noMove="1" noResize="1"/>
          </p:cNvSpPr>
          <p:nvPr/>
        </p:nvSpPr>
        <p:spPr>
          <a:xfrm>
            <a:off x="446528" y="5707629"/>
            <a:ext cx="11293909" cy="649224"/>
          </a:xfrm>
          <a:prstGeom prst="rect">
            <a:avLst/>
          </a:prstGeom>
          <a:solidFill>
            <a:srgbClr val="4653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IE" sz="1800" b="0" i="0" u="none" strike="noStrike" kern="1200" cap="none" spc="0" baseline="0">
              <a:solidFill>
                <a:srgbClr val="000000"/>
              </a:solidFill>
              <a:uFillTx/>
              <a:latin typeface="Calibri"/>
            </a:endParaRPr>
          </a:p>
        </p:txBody>
      </p:sp>
      <p:pic>
        <p:nvPicPr>
          <p:cNvPr id="8" name="Picture 9">
            <a:extLst>
              <a:ext uri="{FF2B5EF4-FFF2-40B4-BE49-F238E27FC236}">
                <a16:creationId xmlns:a16="http://schemas.microsoft.com/office/drawing/2014/main" id="{AC960178-67AB-4506-95AB-0919B3DC802E}"/>
              </a:ext>
            </a:extLst>
          </p:cNvPr>
          <p:cNvPicPr>
            <a:picLocks noChangeAspect="1"/>
          </p:cNvPicPr>
          <p:nvPr/>
        </p:nvPicPr>
        <p:blipFill>
          <a:blip r:embed="rId2"/>
          <a:stretch>
            <a:fillRect/>
          </a:stretch>
        </p:blipFill>
        <p:spPr>
          <a:xfrm>
            <a:off x="8782825" y="1098751"/>
            <a:ext cx="2957612" cy="1251119"/>
          </a:xfrm>
          <a:prstGeom prst="rect">
            <a:avLst/>
          </a:prstGeom>
          <a:noFill/>
          <a:ln cap="flat">
            <a:noFill/>
          </a:ln>
        </p:spPr>
      </p:pic>
      <p:pic>
        <p:nvPicPr>
          <p:cNvPr id="13" name="Picture 12" descr="Graphical user interface&#10;&#10;Description automatically generated with medium confidence">
            <a:extLst>
              <a:ext uri="{FF2B5EF4-FFF2-40B4-BE49-F238E27FC236}">
                <a16:creationId xmlns:a16="http://schemas.microsoft.com/office/drawing/2014/main" id="{F7433B83-E3DC-3F65-41CC-6627AF8D6F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8646" y="1243584"/>
            <a:ext cx="3385257" cy="4232899"/>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8049"/>
    </mc:Choice>
    <mc:Fallback xmlns="">
      <p:transition spd="slow" advTm="804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D7A2A-1D82-C457-6919-B8E1256E0C07}"/>
              </a:ext>
            </a:extLst>
          </p:cNvPr>
          <p:cNvSpPr>
            <a:spLocks noGrp="1"/>
          </p:cNvSpPr>
          <p:nvPr>
            <p:ph type="title"/>
          </p:nvPr>
        </p:nvSpPr>
        <p:spPr/>
        <p:txBody>
          <a:bodyPr/>
          <a:lstStyle/>
          <a:p>
            <a:r>
              <a:rPr lang="en-GB" dirty="0"/>
              <a:t>Mid -Term Review Progress &amp; RECOMMENDATION</a:t>
            </a:r>
            <a:endParaRPr lang="en-IE" dirty="0"/>
          </a:p>
        </p:txBody>
      </p:sp>
      <p:sp>
        <p:nvSpPr>
          <p:cNvPr id="5" name="Content Placeholder 2">
            <a:extLst>
              <a:ext uri="{FF2B5EF4-FFF2-40B4-BE49-F238E27FC236}">
                <a16:creationId xmlns:a16="http://schemas.microsoft.com/office/drawing/2014/main" id="{15D9A803-B1C4-AE26-38DA-1DC51CFDCB4D}"/>
              </a:ext>
            </a:extLst>
          </p:cNvPr>
          <p:cNvSpPr txBox="1">
            <a:spLocks/>
          </p:cNvSpPr>
          <p:nvPr/>
        </p:nvSpPr>
        <p:spPr>
          <a:xfrm>
            <a:off x="421241" y="3842535"/>
            <a:ext cx="11189562" cy="1521176"/>
          </a:xfrm>
          <a:prstGeom prst="rect">
            <a:avLst/>
          </a:prstGeom>
          <a:noFill/>
          <a:ln>
            <a:noFill/>
          </a:ln>
        </p:spPr>
        <p:txBody>
          <a:bodyPr vert="horz" wrap="square" lIns="91440" tIns="45720" rIns="91440" bIns="45720" anchor="ctr" anchorCtr="0" compatLnSpc="1">
            <a:noAutofit/>
          </a:bodyPr>
          <a:lstStyle>
            <a:lvl1pPr marL="306003" marR="0" lvl="0" indent="-306003" algn="l" defTabSz="457200" rtl="0" fontAlgn="auto" hangingPunct="1">
              <a:lnSpc>
                <a:spcPct val="100000"/>
              </a:lnSpc>
              <a:spcBef>
                <a:spcPts val="400"/>
              </a:spcBef>
              <a:spcAft>
                <a:spcPts val="600"/>
              </a:spcAft>
              <a:buClr>
                <a:srgbClr val="ED8428"/>
              </a:buClr>
              <a:buSzPct val="92000"/>
              <a:buFont typeface="Wingdings 2" pitchFamily="18"/>
              <a:buChar char=""/>
              <a:tabLst/>
              <a:defRPr lang="en-US" sz="1800" b="0" i="0" u="none" strike="noStrike" kern="1200" cap="none" spc="0" baseline="0">
                <a:solidFill>
                  <a:srgbClr val="3D3D3D"/>
                </a:solidFill>
                <a:uFillTx/>
                <a:latin typeface="Gill Sans MT"/>
              </a:defRPr>
            </a:lvl1pPr>
            <a:lvl2pPr marL="630003" marR="0" lvl="1" indent="-306003" algn="l" defTabSz="457200" rtl="0" fontAlgn="auto" hangingPunct="1">
              <a:lnSpc>
                <a:spcPct val="100000"/>
              </a:lnSpc>
              <a:spcBef>
                <a:spcPts val="400"/>
              </a:spcBef>
              <a:spcAft>
                <a:spcPts val="600"/>
              </a:spcAft>
              <a:buClr>
                <a:srgbClr val="ED8428"/>
              </a:buClr>
              <a:buSzPct val="92000"/>
              <a:buFont typeface="Wingdings 2" pitchFamily="18"/>
              <a:buChar char=""/>
              <a:tabLst/>
              <a:defRPr lang="en-US" sz="1600" b="0" i="0" u="none" strike="noStrike" kern="1200" cap="none" spc="0" baseline="0">
                <a:solidFill>
                  <a:srgbClr val="3D3D3D"/>
                </a:solidFill>
                <a:uFillTx/>
                <a:latin typeface="Gill Sans MT"/>
              </a:defRPr>
            </a:lvl2pPr>
            <a:lvl3pPr marL="899998" marR="0" lvl="2" indent="-270004" algn="l" defTabSz="457200" rtl="0" fontAlgn="auto" hangingPunct="1">
              <a:lnSpc>
                <a:spcPct val="100000"/>
              </a:lnSpc>
              <a:spcBef>
                <a:spcPts val="300"/>
              </a:spcBef>
              <a:spcAft>
                <a:spcPts val="600"/>
              </a:spcAft>
              <a:buClr>
                <a:srgbClr val="ED8428"/>
              </a:buClr>
              <a:buSzPct val="92000"/>
              <a:buFont typeface="Wingdings 2" pitchFamily="18"/>
              <a:buChar char=""/>
              <a:tabLst/>
              <a:defRPr lang="en-US" sz="1400" b="0" i="0" u="none" strike="noStrike" kern="1200" cap="none" spc="0" baseline="0">
                <a:solidFill>
                  <a:srgbClr val="3D3D3D"/>
                </a:solidFill>
                <a:uFillTx/>
                <a:latin typeface="Gill Sans MT"/>
              </a:defRPr>
            </a:lvl3pPr>
            <a:lvl4pPr marL="1242002" marR="0" lvl="3" indent="-234004" algn="l" defTabSz="457200" rtl="0" fontAlgn="auto" hangingPunct="1">
              <a:lnSpc>
                <a:spcPct val="100000"/>
              </a:lnSpc>
              <a:spcBef>
                <a:spcPts val="300"/>
              </a:spcBef>
              <a:spcAft>
                <a:spcPts val="600"/>
              </a:spcAft>
              <a:buClr>
                <a:srgbClr val="ED8428"/>
              </a:buClr>
              <a:buSzPct val="92000"/>
              <a:buFont typeface="Wingdings 2" pitchFamily="18"/>
              <a:buChar char=""/>
              <a:tabLst/>
              <a:defRPr lang="en-US" sz="1200" b="0" i="0" u="none" strike="noStrike" kern="1200" cap="none" spc="0" baseline="0">
                <a:solidFill>
                  <a:srgbClr val="3D3D3D"/>
                </a:solidFill>
                <a:uFillTx/>
                <a:latin typeface="Gill Sans MT"/>
              </a:defRPr>
            </a:lvl4pPr>
            <a:lvl5pPr marL="1602001" marR="0" lvl="4" indent="-234004" algn="l" defTabSz="457200" rtl="0" fontAlgn="auto" hangingPunct="1">
              <a:lnSpc>
                <a:spcPct val="100000"/>
              </a:lnSpc>
              <a:spcBef>
                <a:spcPts val="300"/>
              </a:spcBef>
              <a:spcAft>
                <a:spcPts val="600"/>
              </a:spcAft>
              <a:buClr>
                <a:srgbClr val="ED8428"/>
              </a:buClr>
              <a:buSzPct val="92000"/>
              <a:buFont typeface="Wingdings 2" pitchFamily="18"/>
              <a:buChar char=""/>
              <a:tabLst/>
              <a:defRPr lang="en-US" sz="1200" b="0" i="0" u="none" strike="noStrike" kern="1200" cap="none" spc="0" baseline="0">
                <a:solidFill>
                  <a:srgbClr val="3D3D3D"/>
                </a:solidFill>
                <a:uFillTx/>
                <a:latin typeface="Gill Sans MT"/>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200" b="1" u="sng" dirty="0">
                <a:solidFill>
                  <a:srgbClr val="323232"/>
                </a:solidFill>
                <a:latin typeface="+mn-lt"/>
              </a:rPr>
              <a:t>Recommendation to LTACC that there is no requirement to formally amend TAP</a:t>
            </a:r>
          </a:p>
          <a:p>
            <a:pPr marL="0" indent="0">
              <a:buNone/>
            </a:pPr>
            <a:r>
              <a:rPr lang="en-GB" sz="2200" dirty="0">
                <a:solidFill>
                  <a:srgbClr val="323232"/>
                </a:solidFill>
                <a:latin typeface="+mn-lt"/>
              </a:rPr>
              <a:t>Based on:</a:t>
            </a:r>
          </a:p>
          <a:p>
            <a:pPr lvl="1"/>
            <a:r>
              <a:rPr lang="en-GB" sz="2200" dirty="0">
                <a:solidFill>
                  <a:srgbClr val="323232"/>
                </a:solidFill>
                <a:latin typeface="+mn-lt"/>
              </a:rPr>
              <a:t>data provided on allocations of standard social housing and Traveller accommodation to date and planned</a:t>
            </a:r>
          </a:p>
          <a:p>
            <a:pPr lvl="1"/>
            <a:r>
              <a:rPr lang="en-GB" sz="2200" dirty="0">
                <a:solidFill>
                  <a:srgbClr val="323232"/>
                </a:solidFill>
                <a:latin typeface="+mn-lt"/>
              </a:rPr>
              <a:t>Updates position on plans for new developments and redevelopment of existing sites</a:t>
            </a:r>
          </a:p>
          <a:p>
            <a:pPr lvl="1"/>
            <a:r>
              <a:rPr lang="en-GB" sz="2200" dirty="0">
                <a:solidFill>
                  <a:srgbClr val="323232"/>
                </a:solidFill>
                <a:latin typeface="+mn-lt"/>
              </a:rPr>
              <a:t>No alternative opportunities for new Traveller accommodation delivery in advance of plans outlined</a:t>
            </a:r>
          </a:p>
          <a:p>
            <a:pPr marL="0" indent="0">
              <a:buNone/>
            </a:pPr>
            <a:r>
              <a:rPr lang="en-GB" sz="2200" dirty="0">
                <a:solidFill>
                  <a:srgbClr val="323232"/>
                </a:solidFill>
                <a:latin typeface="+mn-lt"/>
              </a:rPr>
              <a:t>Commitments:</a:t>
            </a:r>
          </a:p>
          <a:p>
            <a:r>
              <a:rPr lang="en-GB" sz="2200" dirty="0">
                <a:solidFill>
                  <a:srgbClr val="323232"/>
                </a:solidFill>
                <a:latin typeface="+mn-lt"/>
              </a:rPr>
              <a:t>Continue plans for accommodation delivery as per updates provided</a:t>
            </a:r>
          </a:p>
          <a:p>
            <a:r>
              <a:rPr lang="en-GB" sz="2200" dirty="0">
                <a:solidFill>
                  <a:srgbClr val="323232"/>
                </a:solidFill>
                <a:latin typeface="+mn-lt"/>
              </a:rPr>
              <a:t>Explore transient site options</a:t>
            </a:r>
          </a:p>
          <a:p>
            <a:r>
              <a:rPr lang="en-GB" sz="2200" dirty="0">
                <a:solidFill>
                  <a:srgbClr val="323232"/>
                </a:solidFill>
                <a:latin typeface="+mn-lt"/>
              </a:rPr>
              <a:t>Traveller homelessness research</a:t>
            </a:r>
          </a:p>
          <a:p>
            <a:endParaRPr lang="en-GB" sz="2200" dirty="0">
              <a:solidFill>
                <a:srgbClr val="323232"/>
              </a:solidFill>
              <a:latin typeface="+mn-lt"/>
            </a:endParaRPr>
          </a:p>
          <a:p>
            <a:endParaRPr lang="en-GB" sz="2200" dirty="0">
              <a:solidFill>
                <a:srgbClr val="323232"/>
              </a:solidFill>
              <a:latin typeface="+mn-lt"/>
            </a:endParaRPr>
          </a:p>
        </p:txBody>
      </p:sp>
    </p:spTree>
    <p:extLst>
      <p:ext uri="{BB962C8B-B14F-4D97-AF65-F5344CB8AC3E}">
        <p14:creationId xmlns:p14="http://schemas.microsoft.com/office/powerpoint/2010/main" val="574445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E7845-318E-4C43-AE2C-79D456B75D43}"/>
              </a:ext>
            </a:extLst>
          </p:cNvPr>
          <p:cNvSpPr>
            <a:spLocks noGrp="1"/>
          </p:cNvSpPr>
          <p:nvPr>
            <p:ph type="title"/>
          </p:nvPr>
        </p:nvSpPr>
        <p:spPr/>
        <p:txBody>
          <a:bodyPr>
            <a:normAutofit/>
          </a:bodyPr>
          <a:lstStyle/>
          <a:p>
            <a:r>
              <a:rPr lang="en-GB" sz="3200" dirty="0"/>
              <a:t>Mid term review- time frame</a:t>
            </a:r>
            <a:endParaRPr lang="en-IE" sz="3200" dirty="0"/>
          </a:p>
        </p:txBody>
      </p:sp>
      <p:sp>
        <p:nvSpPr>
          <p:cNvPr id="8" name="Content Placeholder 7">
            <a:extLst>
              <a:ext uri="{FF2B5EF4-FFF2-40B4-BE49-F238E27FC236}">
                <a16:creationId xmlns:a16="http://schemas.microsoft.com/office/drawing/2014/main" id="{1DEF31D0-CD3F-4624-BA96-074FDE293C38}"/>
              </a:ext>
            </a:extLst>
          </p:cNvPr>
          <p:cNvSpPr>
            <a:spLocks noGrp="1"/>
          </p:cNvSpPr>
          <p:nvPr>
            <p:ph idx="1"/>
          </p:nvPr>
        </p:nvSpPr>
        <p:spPr>
          <a:xfrm>
            <a:off x="482348" y="2657384"/>
            <a:ext cx="11128455" cy="4200616"/>
          </a:xfrm>
        </p:spPr>
        <p:txBody>
          <a:bodyPr>
            <a:noAutofit/>
          </a:bodyPr>
          <a:lstStyle/>
          <a:p>
            <a:pPr algn="l"/>
            <a:endParaRPr lang="en-GB" sz="2000" b="1" dirty="0">
              <a:latin typeface="+mn-lt"/>
            </a:endParaRPr>
          </a:p>
          <a:p>
            <a:pPr algn="l"/>
            <a:r>
              <a:rPr lang="en-GB" sz="2200" b="0" i="0" u="none" strike="noStrike" baseline="0" dirty="0">
                <a:solidFill>
                  <a:srgbClr val="000000"/>
                </a:solidFill>
                <a:latin typeface="+mn-lt"/>
              </a:rPr>
              <a:t>Section 17(1)(a) of the Housing (Traveller Accommodation) Act, 1998: “a relevant housing authority shall review its TAP at least once in each three year period, or at such time as directed by the Minister” </a:t>
            </a:r>
            <a:endParaRPr lang="en-GB" sz="2200" dirty="0">
              <a:latin typeface="+mn-lt"/>
            </a:endParaRPr>
          </a:p>
          <a:p>
            <a:r>
              <a:rPr lang="en-GB" sz="2200" b="1" dirty="0">
                <a:latin typeface="+mn-lt"/>
              </a:rPr>
              <a:t>July 2022 </a:t>
            </a:r>
            <a:r>
              <a:rPr lang="en-GB" sz="2200" dirty="0">
                <a:latin typeface="+mn-lt"/>
              </a:rPr>
              <a:t>DHLGH directed m</a:t>
            </a:r>
            <a:r>
              <a:rPr lang="en-GB" sz="2200" i="0" u="none" strike="noStrike" baseline="0" dirty="0">
                <a:solidFill>
                  <a:srgbClr val="000000"/>
                </a:solidFill>
                <a:latin typeface="+mn-lt"/>
              </a:rPr>
              <a:t>id-term review of current TAPs by no later than </a:t>
            </a:r>
            <a:r>
              <a:rPr lang="en-GB" sz="2200" b="1" i="0" u="none" strike="noStrike" baseline="0" dirty="0">
                <a:solidFill>
                  <a:srgbClr val="000000"/>
                </a:solidFill>
                <a:latin typeface="+mn-lt"/>
              </a:rPr>
              <a:t>31</a:t>
            </a:r>
            <a:r>
              <a:rPr lang="en-GB" sz="2200" b="1" i="0" u="none" strike="noStrike" baseline="30000" dirty="0">
                <a:solidFill>
                  <a:srgbClr val="000000"/>
                </a:solidFill>
                <a:latin typeface="+mn-lt"/>
              </a:rPr>
              <a:t>st</a:t>
            </a:r>
            <a:r>
              <a:rPr lang="en-GB" sz="2200" b="1" i="0" u="none" strike="noStrike" baseline="0" dirty="0">
                <a:solidFill>
                  <a:srgbClr val="000000"/>
                </a:solidFill>
                <a:latin typeface="+mn-lt"/>
              </a:rPr>
              <a:t> August 2022</a:t>
            </a:r>
            <a:r>
              <a:rPr lang="en-GB" sz="2200" b="0" i="0" u="none" strike="noStrike" baseline="0" dirty="0">
                <a:solidFill>
                  <a:srgbClr val="000000"/>
                </a:solidFill>
                <a:latin typeface="+mn-lt"/>
              </a:rPr>
              <a:t>. </a:t>
            </a:r>
          </a:p>
          <a:p>
            <a:r>
              <a:rPr lang="en-IE" sz="2200" dirty="0">
                <a:solidFill>
                  <a:srgbClr val="000000"/>
                </a:solidFill>
                <a:latin typeface="+mn-lt"/>
              </a:rPr>
              <a:t>Extension sought by CCMA - Housing SPC &amp; LTACC due to meet on </a:t>
            </a:r>
            <a:r>
              <a:rPr lang="en-IE" sz="2200" b="1" dirty="0">
                <a:solidFill>
                  <a:srgbClr val="000000"/>
                </a:solidFill>
                <a:latin typeface="+mn-lt"/>
              </a:rPr>
              <a:t>8</a:t>
            </a:r>
            <a:r>
              <a:rPr lang="en-IE" sz="2200" b="1" baseline="30000" dirty="0">
                <a:solidFill>
                  <a:srgbClr val="000000"/>
                </a:solidFill>
                <a:latin typeface="+mn-lt"/>
              </a:rPr>
              <a:t>th &amp; </a:t>
            </a:r>
            <a:r>
              <a:rPr lang="en-IE" sz="2200" b="1" dirty="0">
                <a:solidFill>
                  <a:srgbClr val="000000"/>
                </a:solidFill>
                <a:latin typeface="+mn-lt"/>
              </a:rPr>
              <a:t>9</a:t>
            </a:r>
            <a:r>
              <a:rPr lang="en-IE" sz="2200" b="1" baseline="30000" dirty="0">
                <a:solidFill>
                  <a:srgbClr val="000000"/>
                </a:solidFill>
                <a:latin typeface="+mn-lt"/>
              </a:rPr>
              <a:t>th</a:t>
            </a:r>
            <a:r>
              <a:rPr lang="en-IE" sz="2200" b="1" dirty="0">
                <a:solidFill>
                  <a:srgbClr val="000000"/>
                </a:solidFill>
                <a:latin typeface="+mn-lt"/>
              </a:rPr>
              <a:t>  September 2022</a:t>
            </a:r>
            <a:endParaRPr lang="en-IE" sz="2200" dirty="0">
              <a:solidFill>
                <a:srgbClr val="000000"/>
              </a:solidFill>
              <a:latin typeface="+mn-lt"/>
            </a:endParaRPr>
          </a:p>
          <a:p>
            <a:r>
              <a:rPr lang="en-IE" sz="2200" dirty="0">
                <a:effectLst/>
                <a:latin typeface="+mn-lt"/>
                <a:ea typeface="Calibri" panose="020F0502020204030204" pitchFamily="34" charset="0"/>
              </a:rPr>
              <a:t>Department granted some flexibility with deadline, but advised that local authorities should </a:t>
            </a:r>
            <a:r>
              <a:rPr lang="en-IE" sz="2200" i="1" dirty="0">
                <a:effectLst/>
                <a:latin typeface="+mn-lt"/>
                <a:ea typeface="Calibri" panose="020F0502020204030204" pitchFamily="34" charset="0"/>
              </a:rPr>
              <a:t>‘continue to work to the critical path timeframe to be able to revert as quickly as possible after the deadline’</a:t>
            </a:r>
          </a:p>
          <a:p>
            <a:r>
              <a:rPr lang="en-GB" sz="2200" b="0" i="0" u="none" strike="noStrike" baseline="0" dirty="0">
                <a:solidFill>
                  <a:srgbClr val="000000"/>
                </a:solidFill>
                <a:latin typeface="+mn-lt"/>
              </a:rPr>
              <a:t>Where local authority decides not to amend TAP – DHLGH to be informed by 1</a:t>
            </a:r>
            <a:r>
              <a:rPr lang="en-GB" sz="2200" b="1" i="0" u="none" strike="noStrike" baseline="0" dirty="0">
                <a:solidFill>
                  <a:srgbClr val="000000"/>
                </a:solidFill>
                <a:latin typeface="+mn-lt"/>
              </a:rPr>
              <a:t>6</a:t>
            </a:r>
            <a:r>
              <a:rPr lang="en-GB" sz="2200" b="1" i="0" u="none" strike="noStrike" baseline="30000" dirty="0">
                <a:solidFill>
                  <a:srgbClr val="000000"/>
                </a:solidFill>
                <a:latin typeface="+mn-lt"/>
              </a:rPr>
              <a:t>th</a:t>
            </a:r>
            <a:r>
              <a:rPr lang="en-GB" sz="2200" b="1" i="0" u="none" strike="noStrike" baseline="0" dirty="0">
                <a:solidFill>
                  <a:srgbClr val="000000"/>
                </a:solidFill>
                <a:latin typeface="+mn-lt"/>
              </a:rPr>
              <a:t>  Sept 2022</a:t>
            </a:r>
          </a:p>
          <a:p>
            <a:r>
              <a:rPr lang="en-GB" sz="2200" dirty="0">
                <a:solidFill>
                  <a:srgbClr val="000000"/>
                </a:solidFill>
                <a:latin typeface="+mn-lt"/>
              </a:rPr>
              <a:t>F</a:t>
            </a:r>
            <a:r>
              <a:rPr lang="en-GB" sz="2200" b="0" i="0" u="none" strike="noStrike" baseline="0" dirty="0">
                <a:solidFill>
                  <a:srgbClr val="000000"/>
                </a:solidFill>
                <a:latin typeface="+mn-lt"/>
              </a:rPr>
              <a:t>ollowing review, if a local authority decides that an amendment to TAP is required, amended TAP must be adopted within </a:t>
            </a:r>
            <a:r>
              <a:rPr lang="en-GB" sz="2200" b="1" i="0" u="none" strike="noStrike" baseline="0" dirty="0">
                <a:solidFill>
                  <a:srgbClr val="000000"/>
                </a:solidFill>
                <a:latin typeface="+mn-lt"/>
              </a:rPr>
              <a:t>seven months </a:t>
            </a:r>
            <a:r>
              <a:rPr lang="en-GB" sz="2200" b="0" i="0" u="none" strike="noStrike" baseline="0" dirty="0">
                <a:solidFill>
                  <a:srgbClr val="000000"/>
                </a:solidFill>
                <a:latin typeface="+mn-lt"/>
              </a:rPr>
              <a:t>of publication of notice </a:t>
            </a:r>
            <a:r>
              <a:rPr lang="en-GB" sz="2200" dirty="0">
                <a:solidFill>
                  <a:srgbClr val="000000"/>
                </a:solidFill>
                <a:latin typeface="+mn-lt"/>
              </a:rPr>
              <a:t>of intention to amend TAP</a:t>
            </a:r>
            <a:endParaRPr lang="en-GB" sz="2200" b="1" i="0" u="none" strike="noStrike" baseline="0" dirty="0">
              <a:solidFill>
                <a:srgbClr val="000000"/>
              </a:solidFill>
              <a:latin typeface="+mn-lt"/>
            </a:endParaRPr>
          </a:p>
          <a:p>
            <a:endParaRPr lang="en-IE" sz="2000" i="1" dirty="0">
              <a:effectLst/>
              <a:latin typeface="+mn-lt"/>
              <a:ea typeface="Calibri" panose="020F0502020204030204" pitchFamily="34" charset="0"/>
            </a:endParaRPr>
          </a:p>
          <a:p>
            <a:endParaRPr lang="en-IE" sz="2400" dirty="0">
              <a:latin typeface="+mn-lt"/>
            </a:endParaRPr>
          </a:p>
        </p:txBody>
      </p:sp>
    </p:spTree>
    <p:extLst>
      <p:ext uri="{BB962C8B-B14F-4D97-AF65-F5344CB8AC3E}">
        <p14:creationId xmlns:p14="http://schemas.microsoft.com/office/powerpoint/2010/main" val="3539031931"/>
      </p:ext>
    </p:extLst>
  </p:cSld>
  <p:clrMapOvr>
    <a:masterClrMapping/>
  </p:clrMapOvr>
  <mc:AlternateContent xmlns:mc="http://schemas.openxmlformats.org/markup-compatibility/2006" xmlns:p14="http://schemas.microsoft.com/office/powerpoint/2010/main">
    <mc:Choice Requires="p14">
      <p:transition spd="slow" p14:dur="2000" advTm="27239"/>
    </mc:Choice>
    <mc:Fallback xmlns="">
      <p:transition spd="slow" advTm="2723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E7845-318E-4C43-AE2C-79D456B75D43}"/>
              </a:ext>
            </a:extLst>
          </p:cNvPr>
          <p:cNvSpPr>
            <a:spLocks noGrp="1"/>
          </p:cNvSpPr>
          <p:nvPr>
            <p:ph type="title"/>
          </p:nvPr>
        </p:nvSpPr>
        <p:spPr>
          <a:xfrm>
            <a:off x="581192" y="729654"/>
            <a:ext cx="11029611" cy="988329"/>
          </a:xfrm>
        </p:spPr>
        <p:txBody>
          <a:bodyPr wrap="square" anchor="b">
            <a:normAutofit/>
          </a:bodyPr>
          <a:lstStyle/>
          <a:p>
            <a:r>
              <a:rPr lang="en-GB" dirty="0"/>
              <a:t>Consultation &amp; SUBMISSIONS</a:t>
            </a:r>
            <a:endParaRPr lang="en-IE" dirty="0"/>
          </a:p>
        </p:txBody>
      </p:sp>
      <p:sp>
        <p:nvSpPr>
          <p:cNvPr id="3" name="Content Placeholder 2">
            <a:extLst>
              <a:ext uri="{FF2B5EF4-FFF2-40B4-BE49-F238E27FC236}">
                <a16:creationId xmlns:a16="http://schemas.microsoft.com/office/drawing/2014/main" id="{144D1F87-F7FD-44EA-96D2-9D3DA3714C34}"/>
              </a:ext>
            </a:extLst>
          </p:cNvPr>
          <p:cNvSpPr>
            <a:spLocks noGrp="1"/>
          </p:cNvSpPr>
          <p:nvPr>
            <p:ph idx="1"/>
          </p:nvPr>
        </p:nvSpPr>
        <p:spPr>
          <a:xfrm>
            <a:off x="581192" y="2227999"/>
            <a:ext cx="5422392" cy="3633048"/>
          </a:xfrm>
        </p:spPr>
        <p:txBody>
          <a:bodyPr wrap="square" anchor="ctr">
            <a:normAutofit/>
          </a:bodyPr>
          <a:lstStyle/>
          <a:p>
            <a:endParaRPr lang="en-GB" dirty="0"/>
          </a:p>
          <a:p>
            <a:pPr algn="l"/>
            <a:endParaRPr lang="en-IE" sz="1800" b="0" i="0" u="none" strike="noStrike" baseline="0" dirty="0">
              <a:solidFill>
                <a:srgbClr val="000000"/>
              </a:solidFill>
              <a:latin typeface="Calibri" panose="020F0502020204030204" pitchFamily="34" charset="0"/>
            </a:endParaRPr>
          </a:p>
          <a:p>
            <a:r>
              <a:rPr lang="en-IE" sz="1800" b="0" i="0" u="none" strike="noStrike" baseline="0" dirty="0">
                <a:solidFill>
                  <a:srgbClr val="000000"/>
                </a:solidFill>
                <a:latin typeface="Calibri" panose="020F0502020204030204" pitchFamily="34" charset="0"/>
              </a:rPr>
              <a:t> </a:t>
            </a:r>
            <a:endParaRPr lang="en-GB" dirty="0"/>
          </a:p>
          <a:p>
            <a:endParaRPr lang="en-GB" dirty="0"/>
          </a:p>
          <a:p>
            <a:pPr marL="0" indent="0">
              <a:buNone/>
            </a:pPr>
            <a:endParaRPr lang="en-IE" dirty="0"/>
          </a:p>
        </p:txBody>
      </p:sp>
      <p:sp>
        <p:nvSpPr>
          <p:cNvPr id="8" name="Content Placeholder 3">
            <a:extLst>
              <a:ext uri="{FF2B5EF4-FFF2-40B4-BE49-F238E27FC236}">
                <a16:creationId xmlns:a16="http://schemas.microsoft.com/office/drawing/2014/main" id="{115E74FA-65C8-9361-C0E7-6160CC0FD285}"/>
              </a:ext>
            </a:extLst>
          </p:cNvPr>
          <p:cNvSpPr>
            <a:spLocks noGrp="1"/>
          </p:cNvSpPr>
          <p:nvPr>
            <p:ph idx="2"/>
          </p:nvPr>
        </p:nvSpPr>
        <p:spPr>
          <a:xfrm>
            <a:off x="4765962" y="1982164"/>
            <a:ext cx="7176655" cy="4460477"/>
          </a:xfrm>
        </p:spPr>
        <p:txBody>
          <a:bodyPr>
            <a:normAutofit/>
          </a:bodyPr>
          <a:lstStyle/>
          <a:p>
            <a:pPr algn="l"/>
            <a:endParaRPr lang="en-IE" sz="1800" b="0" i="0" u="none" strike="noStrike" baseline="0" dirty="0">
              <a:solidFill>
                <a:srgbClr val="000000"/>
              </a:solidFill>
              <a:latin typeface="Calibri" panose="020F0502020204030204" pitchFamily="34" charset="0"/>
            </a:endParaRPr>
          </a:p>
          <a:p>
            <a:r>
              <a:rPr lang="en-IE" sz="2400" b="0" i="0" u="none" strike="noStrike" baseline="0" dirty="0">
                <a:solidFill>
                  <a:srgbClr val="000000"/>
                </a:solidFill>
                <a:latin typeface="Calibri" panose="020F0502020204030204" pitchFamily="34" charset="0"/>
              </a:rPr>
              <a:t>Local Traveller Accommodation Consultative Committee (LTACC) </a:t>
            </a:r>
            <a:endParaRPr lang="en-US" sz="2400" b="0" i="0" u="none" strike="noStrike" baseline="0" dirty="0">
              <a:solidFill>
                <a:srgbClr val="000000"/>
              </a:solidFill>
              <a:latin typeface="Calibri" panose="020F0502020204030204" pitchFamily="34" charset="0"/>
            </a:endParaRPr>
          </a:p>
          <a:p>
            <a:r>
              <a:rPr lang="en-US" sz="2400" dirty="0">
                <a:solidFill>
                  <a:srgbClr val="000000"/>
                </a:solidFill>
                <a:latin typeface="Calibri" panose="020F0502020204030204" pitchFamily="34" charset="0"/>
              </a:rPr>
              <a:t>Local Traveller Support Groups</a:t>
            </a:r>
          </a:p>
          <a:p>
            <a:r>
              <a:rPr lang="en-US" sz="2400" dirty="0">
                <a:solidFill>
                  <a:srgbClr val="000000"/>
                </a:solidFill>
                <a:latin typeface="Calibri" panose="020F0502020204030204" pitchFamily="34" charset="0"/>
              </a:rPr>
              <a:t>Groups who originally made submissions for TAP</a:t>
            </a:r>
          </a:p>
          <a:p>
            <a:r>
              <a:rPr lang="en-US" sz="2400" dirty="0">
                <a:solidFill>
                  <a:srgbClr val="000000"/>
                </a:solidFill>
                <a:latin typeface="Calibri" panose="020F0502020204030204" pitchFamily="34" charset="0"/>
              </a:rPr>
              <a:t>Newspaper Advert – 11</a:t>
            </a:r>
            <a:r>
              <a:rPr lang="en-US" sz="2400" baseline="30000" dirty="0">
                <a:solidFill>
                  <a:srgbClr val="000000"/>
                </a:solidFill>
                <a:latin typeface="Calibri" panose="020F0502020204030204" pitchFamily="34" charset="0"/>
              </a:rPr>
              <a:t>th</a:t>
            </a:r>
            <a:r>
              <a:rPr lang="en-US" sz="2400" dirty="0">
                <a:solidFill>
                  <a:srgbClr val="000000"/>
                </a:solidFill>
                <a:latin typeface="Calibri" panose="020F0502020204030204" pitchFamily="34" charset="0"/>
              </a:rPr>
              <a:t>-25</a:t>
            </a:r>
            <a:r>
              <a:rPr lang="en-US" sz="2400" baseline="30000" dirty="0">
                <a:solidFill>
                  <a:srgbClr val="000000"/>
                </a:solidFill>
                <a:latin typeface="Calibri" panose="020F0502020204030204" pitchFamily="34" charset="0"/>
              </a:rPr>
              <a:t>th</a:t>
            </a:r>
            <a:r>
              <a:rPr lang="en-US" sz="2400" dirty="0">
                <a:solidFill>
                  <a:srgbClr val="000000"/>
                </a:solidFill>
                <a:latin typeface="Calibri" panose="020F0502020204030204" pitchFamily="34" charset="0"/>
              </a:rPr>
              <a:t>  August 2022</a:t>
            </a:r>
          </a:p>
          <a:p>
            <a:r>
              <a:rPr lang="en-US" sz="2400" dirty="0">
                <a:solidFill>
                  <a:srgbClr val="000000"/>
                </a:solidFill>
                <a:latin typeface="Calibri" panose="020F0502020204030204" pitchFamily="34" charset="0"/>
              </a:rPr>
              <a:t>Consultation Portal</a:t>
            </a:r>
          </a:p>
          <a:p>
            <a:r>
              <a:rPr lang="en-US" sz="2400" dirty="0">
                <a:solidFill>
                  <a:srgbClr val="000000"/>
                </a:solidFill>
                <a:latin typeface="Calibri" panose="020F0502020204030204" pitchFamily="34" charset="0"/>
              </a:rPr>
              <a:t>Housing SPC</a:t>
            </a:r>
          </a:p>
          <a:p>
            <a:r>
              <a:rPr lang="en-US" sz="2400" dirty="0">
                <a:solidFill>
                  <a:srgbClr val="000000"/>
                </a:solidFill>
                <a:latin typeface="Calibri" panose="020F0502020204030204" pitchFamily="34" charset="0"/>
              </a:rPr>
              <a:t>7 submissions received</a:t>
            </a:r>
          </a:p>
          <a:p>
            <a:endParaRPr lang="en-US" sz="2400" dirty="0"/>
          </a:p>
        </p:txBody>
      </p:sp>
      <p:pic>
        <p:nvPicPr>
          <p:cNvPr id="16" name="Picture 15">
            <a:extLst>
              <a:ext uri="{FF2B5EF4-FFF2-40B4-BE49-F238E27FC236}">
                <a16:creationId xmlns:a16="http://schemas.microsoft.com/office/drawing/2014/main" id="{F08EB75A-9A65-6E9E-FD1F-4BFC3A4C3948}"/>
              </a:ext>
            </a:extLst>
          </p:cNvPr>
          <p:cNvPicPr>
            <a:picLocks noChangeAspect="1"/>
          </p:cNvPicPr>
          <p:nvPr/>
        </p:nvPicPr>
        <p:blipFill>
          <a:blip r:embed="rId2"/>
          <a:stretch>
            <a:fillRect/>
          </a:stretch>
        </p:blipFill>
        <p:spPr>
          <a:xfrm>
            <a:off x="434109" y="1941814"/>
            <a:ext cx="3916218" cy="4541179"/>
          </a:xfrm>
          <a:prstGeom prst="rect">
            <a:avLst/>
          </a:prstGeom>
        </p:spPr>
      </p:pic>
    </p:spTree>
    <p:extLst>
      <p:ext uri="{BB962C8B-B14F-4D97-AF65-F5344CB8AC3E}">
        <p14:creationId xmlns:p14="http://schemas.microsoft.com/office/powerpoint/2010/main" val="1213491267"/>
      </p:ext>
    </p:extLst>
  </p:cSld>
  <p:clrMapOvr>
    <a:masterClrMapping/>
  </p:clrMapOvr>
  <mc:AlternateContent xmlns:mc="http://schemas.openxmlformats.org/markup-compatibility/2006" xmlns:p14="http://schemas.microsoft.com/office/powerpoint/2010/main">
    <mc:Choice Requires="p14">
      <p:transition spd="slow" p14:dur="2000" advTm="60638"/>
    </mc:Choice>
    <mc:Fallback xmlns="">
      <p:transition spd="slow" advTm="60638"/>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997E1A7-D1CA-5EC9-D0CA-0D4401CB872D}"/>
              </a:ext>
            </a:extLst>
          </p:cNvPr>
          <p:cNvSpPr>
            <a:spLocks noGrp="1"/>
          </p:cNvSpPr>
          <p:nvPr>
            <p:ph type="title"/>
          </p:nvPr>
        </p:nvSpPr>
        <p:spPr>
          <a:xfrm>
            <a:off x="581192" y="5262298"/>
            <a:ext cx="4909441" cy="689512"/>
          </a:xfrm>
        </p:spPr>
        <p:txBody>
          <a:bodyPr wrap="square" anchor="ctr">
            <a:normAutofit/>
          </a:bodyPr>
          <a:lstStyle/>
          <a:p>
            <a:r>
              <a:rPr lang="en-GB" sz="2400" dirty="0">
                <a:solidFill>
                  <a:schemeClr val="bg1"/>
                </a:solidFill>
              </a:rPr>
              <a:t>Summary of submissions</a:t>
            </a:r>
            <a:endParaRPr lang="en-IE" sz="2400" dirty="0">
              <a:solidFill>
                <a:schemeClr val="bg1"/>
              </a:solidFill>
            </a:endParaRPr>
          </a:p>
        </p:txBody>
      </p:sp>
      <p:graphicFrame>
        <p:nvGraphicFramePr>
          <p:cNvPr id="8" name="Content Placeholder 5">
            <a:extLst>
              <a:ext uri="{FF2B5EF4-FFF2-40B4-BE49-F238E27FC236}">
                <a16:creationId xmlns:a16="http://schemas.microsoft.com/office/drawing/2014/main" id="{EF6F7C24-449F-2259-FA6C-BBA1FD2639E0}"/>
              </a:ext>
            </a:extLst>
          </p:cNvPr>
          <p:cNvGraphicFramePr>
            <a:graphicFrameLocks noGrp="1"/>
          </p:cNvGraphicFramePr>
          <p:nvPr>
            <p:ph idx="1"/>
            <p:extLst>
              <p:ext uri="{D42A27DB-BD31-4B8C-83A1-F6EECF244321}">
                <p14:modId xmlns:p14="http://schemas.microsoft.com/office/powerpoint/2010/main" val="1744353379"/>
              </p:ext>
            </p:extLst>
          </p:nvPr>
        </p:nvGraphicFramePr>
        <p:xfrm>
          <a:off x="447818" y="601199"/>
          <a:ext cx="11292840" cy="42048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628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4C4B3-46B0-434D-D628-9DA6F8BA24A7}"/>
              </a:ext>
            </a:extLst>
          </p:cNvPr>
          <p:cNvSpPr>
            <a:spLocks noGrp="1"/>
          </p:cNvSpPr>
          <p:nvPr>
            <p:ph type="title"/>
          </p:nvPr>
        </p:nvSpPr>
        <p:spPr/>
        <p:txBody>
          <a:bodyPr/>
          <a:lstStyle/>
          <a:p>
            <a:r>
              <a:rPr lang="en-GB" dirty="0"/>
              <a:t>TAP Estimate  of FUTURE ACCOMODATION NEEDNEED</a:t>
            </a:r>
            <a:endParaRPr lang="en-IE" dirty="0"/>
          </a:p>
        </p:txBody>
      </p:sp>
      <p:pic>
        <p:nvPicPr>
          <p:cNvPr id="5" name="Content Placeholder 4">
            <a:extLst>
              <a:ext uri="{FF2B5EF4-FFF2-40B4-BE49-F238E27FC236}">
                <a16:creationId xmlns:a16="http://schemas.microsoft.com/office/drawing/2014/main" id="{AD219E75-5326-C5F4-6E54-B9FA3BC14F16}"/>
              </a:ext>
            </a:extLst>
          </p:cNvPr>
          <p:cNvPicPr>
            <a:picLocks noGrp="1" noChangeAspect="1"/>
          </p:cNvPicPr>
          <p:nvPr>
            <p:ph idx="1"/>
          </p:nvPr>
        </p:nvPicPr>
        <p:blipFill>
          <a:blip r:embed="rId2"/>
          <a:stretch>
            <a:fillRect/>
          </a:stretch>
        </p:blipFill>
        <p:spPr>
          <a:xfrm>
            <a:off x="581192" y="1890749"/>
            <a:ext cx="5422900" cy="1598728"/>
          </a:xfrm>
        </p:spPr>
      </p:pic>
      <p:sp>
        <p:nvSpPr>
          <p:cNvPr id="6" name="Content Placeholder 5">
            <a:extLst>
              <a:ext uri="{FF2B5EF4-FFF2-40B4-BE49-F238E27FC236}">
                <a16:creationId xmlns:a16="http://schemas.microsoft.com/office/drawing/2014/main" id="{0F17810C-D4DF-6A47-DB7A-EC123CD119AE}"/>
              </a:ext>
            </a:extLst>
          </p:cNvPr>
          <p:cNvSpPr>
            <a:spLocks noGrp="1"/>
          </p:cNvSpPr>
          <p:nvPr>
            <p:ph idx="2"/>
          </p:nvPr>
        </p:nvSpPr>
        <p:spPr>
          <a:xfrm>
            <a:off x="643462" y="3514806"/>
            <a:ext cx="5422392" cy="1355207"/>
          </a:xfrm>
        </p:spPr>
        <p:txBody>
          <a:bodyPr>
            <a:normAutofit lnSpcReduction="10000"/>
          </a:bodyPr>
          <a:lstStyle/>
          <a:p>
            <a:pPr marL="0" indent="0">
              <a:spcBef>
                <a:spcPts val="500"/>
              </a:spcBef>
              <a:spcAft>
                <a:spcPts val="500"/>
              </a:spcAft>
              <a:buNone/>
            </a:pPr>
            <a:r>
              <a:rPr lang="en-IE" sz="2000" dirty="0">
                <a:hlinkClick r:id="rId3"/>
              </a:rPr>
              <a:t>TAP 2019-2024 </a:t>
            </a:r>
            <a:r>
              <a:rPr lang="en-IE" sz="2000" dirty="0">
                <a:effectLst/>
                <a:latin typeface="+mn-lt"/>
                <a:ea typeface="Times New Roman" panose="02020603050405020304" pitchFamily="18" charset="0"/>
              </a:rPr>
              <a:t>adopted July 2019:</a:t>
            </a:r>
          </a:p>
          <a:p>
            <a:pPr marL="342900" lvl="0" indent="-342900">
              <a:spcBef>
                <a:spcPts val="0"/>
              </a:spcBef>
              <a:spcAft>
                <a:spcPts val="0"/>
              </a:spcAft>
              <a:buFont typeface="Wingdings" panose="05000000000000000000" pitchFamily="2" charset="2"/>
              <a:buChar char=""/>
            </a:pPr>
            <a:r>
              <a:rPr lang="en-IE" sz="2000" dirty="0">
                <a:effectLst/>
                <a:latin typeface="+mn-lt"/>
                <a:ea typeface="Times New Roman" panose="02020603050405020304" pitchFamily="18" charset="0"/>
              </a:rPr>
              <a:t>Construction of new sites</a:t>
            </a:r>
          </a:p>
          <a:p>
            <a:pPr marL="342900" lvl="0" indent="-342900">
              <a:spcBef>
                <a:spcPts val="0"/>
              </a:spcBef>
              <a:spcAft>
                <a:spcPts val="0"/>
              </a:spcAft>
              <a:buFont typeface="Wingdings" panose="05000000000000000000" pitchFamily="2" charset="2"/>
              <a:buChar char=""/>
            </a:pPr>
            <a:r>
              <a:rPr lang="en-IE" sz="2000" dirty="0">
                <a:effectLst/>
                <a:latin typeface="+mn-lt"/>
                <a:ea typeface="Times New Roman" panose="02020603050405020304" pitchFamily="18" charset="0"/>
              </a:rPr>
              <a:t>Redevelopment of existing sites /units</a:t>
            </a:r>
          </a:p>
          <a:p>
            <a:pPr marL="342900" lvl="0" indent="-342900">
              <a:spcBef>
                <a:spcPts val="0"/>
              </a:spcBef>
              <a:spcAft>
                <a:spcPts val="0"/>
              </a:spcAft>
              <a:buFont typeface="Wingdings" panose="05000000000000000000" pitchFamily="2" charset="2"/>
              <a:buChar char=""/>
            </a:pPr>
            <a:r>
              <a:rPr lang="en-IE" sz="2000" dirty="0">
                <a:effectLst/>
                <a:latin typeface="+mn-lt"/>
                <a:ea typeface="Times New Roman" panose="02020603050405020304" pitchFamily="18" charset="0"/>
              </a:rPr>
              <a:t>Casual vacancies &amp; standard social housing</a:t>
            </a:r>
          </a:p>
        </p:txBody>
      </p:sp>
      <p:pic>
        <p:nvPicPr>
          <p:cNvPr id="9" name="Picture 8">
            <a:extLst>
              <a:ext uri="{FF2B5EF4-FFF2-40B4-BE49-F238E27FC236}">
                <a16:creationId xmlns:a16="http://schemas.microsoft.com/office/drawing/2014/main" id="{C5E22BF4-DAC6-A08D-211E-FD257DD2BCBE}"/>
              </a:ext>
            </a:extLst>
          </p:cNvPr>
          <p:cNvPicPr>
            <a:picLocks noChangeAspect="1"/>
          </p:cNvPicPr>
          <p:nvPr/>
        </p:nvPicPr>
        <p:blipFill>
          <a:blip r:embed="rId4"/>
          <a:stretch>
            <a:fillRect/>
          </a:stretch>
        </p:blipFill>
        <p:spPr>
          <a:xfrm>
            <a:off x="6276664" y="2023043"/>
            <a:ext cx="5422390" cy="4719133"/>
          </a:xfrm>
          <a:prstGeom prst="rect">
            <a:avLst/>
          </a:prstGeom>
        </p:spPr>
      </p:pic>
      <p:pic>
        <p:nvPicPr>
          <p:cNvPr id="11" name="Picture 10">
            <a:extLst>
              <a:ext uri="{FF2B5EF4-FFF2-40B4-BE49-F238E27FC236}">
                <a16:creationId xmlns:a16="http://schemas.microsoft.com/office/drawing/2014/main" id="{9ADC121C-0778-D0BA-F0D2-20EAC7FB8475}"/>
              </a:ext>
            </a:extLst>
          </p:cNvPr>
          <p:cNvPicPr>
            <a:picLocks noChangeAspect="1"/>
          </p:cNvPicPr>
          <p:nvPr/>
        </p:nvPicPr>
        <p:blipFill>
          <a:blip r:embed="rId5"/>
          <a:stretch>
            <a:fillRect/>
          </a:stretch>
        </p:blipFill>
        <p:spPr>
          <a:xfrm>
            <a:off x="712167" y="4870013"/>
            <a:ext cx="5345267" cy="1872163"/>
          </a:xfrm>
          <a:prstGeom prst="rect">
            <a:avLst/>
          </a:prstGeom>
        </p:spPr>
      </p:pic>
    </p:spTree>
    <p:extLst>
      <p:ext uri="{BB962C8B-B14F-4D97-AF65-F5344CB8AC3E}">
        <p14:creationId xmlns:p14="http://schemas.microsoft.com/office/powerpoint/2010/main" val="3339414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E7845-318E-4C43-AE2C-79D456B75D43}"/>
              </a:ext>
            </a:extLst>
          </p:cNvPr>
          <p:cNvSpPr>
            <a:spLocks noGrp="1"/>
          </p:cNvSpPr>
          <p:nvPr>
            <p:ph type="title"/>
          </p:nvPr>
        </p:nvSpPr>
        <p:spPr/>
        <p:txBody>
          <a:bodyPr>
            <a:normAutofit fontScale="90000"/>
          </a:bodyPr>
          <a:lstStyle/>
          <a:p>
            <a:r>
              <a:rPr lang="en-GB" sz="3200" dirty="0"/>
              <a:t>New sites &amp; REDEVELOPMENT/Relocation of EXISTING SITES</a:t>
            </a:r>
            <a:endParaRPr lang="en-IE" sz="3200" dirty="0"/>
          </a:p>
        </p:txBody>
      </p:sp>
      <p:graphicFrame>
        <p:nvGraphicFramePr>
          <p:cNvPr id="3" name="Table 4">
            <a:extLst>
              <a:ext uri="{FF2B5EF4-FFF2-40B4-BE49-F238E27FC236}">
                <a16:creationId xmlns:a16="http://schemas.microsoft.com/office/drawing/2014/main" id="{78A91020-C270-2613-6E0E-4F113B793A4F}"/>
              </a:ext>
            </a:extLst>
          </p:cNvPr>
          <p:cNvGraphicFramePr>
            <a:graphicFrameLocks noGrp="1"/>
          </p:cNvGraphicFramePr>
          <p:nvPr>
            <p:ph idx="1"/>
            <p:extLst>
              <p:ext uri="{D42A27DB-BD31-4B8C-83A1-F6EECF244321}">
                <p14:modId xmlns:p14="http://schemas.microsoft.com/office/powerpoint/2010/main" val="4112448550"/>
              </p:ext>
            </p:extLst>
          </p:nvPr>
        </p:nvGraphicFramePr>
        <p:xfrm>
          <a:off x="434721" y="1900809"/>
          <a:ext cx="11029949" cy="4504563"/>
        </p:xfrm>
        <a:graphic>
          <a:graphicData uri="http://schemas.openxmlformats.org/drawingml/2006/table">
            <a:tbl>
              <a:tblPr firstRow="1" bandRow="1">
                <a:tableStyleId>{21E4AEA4-8DFA-4A89-87EB-49C32662AFE0}</a:tableStyleId>
              </a:tblPr>
              <a:tblGrid>
                <a:gridCol w="2850241">
                  <a:extLst>
                    <a:ext uri="{9D8B030D-6E8A-4147-A177-3AD203B41FA5}">
                      <a16:colId xmlns:a16="http://schemas.microsoft.com/office/drawing/2014/main" val="820250881"/>
                    </a:ext>
                  </a:extLst>
                </a:gridCol>
                <a:gridCol w="1579646">
                  <a:extLst>
                    <a:ext uri="{9D8B030D-6E8A-4147-A177-3AD203B41FA5}">
                      <a16:colId xmlns:a16="http://schemas.microsoft.com/office/drawing/2014/main" val="1066997246"/>
                    </a:ext>
                  </a:extLst>
                </a:gridCol>
                <a:gridCol w="6600062">
                  <a:extLst>
                    <a:ext uri="{9D8B030D-6E8A-4147-A177-3AD203B41FA5}">
                      <a16:colId xmlns:a16="http://schemas.microsoft.com/office/drawing/2014/main" val="2294130640"/>
                    </a:ext>
                  </a:extLst>
                </a:gridCol>
              </a:tblGrid>
              <a:tr h="368427">
                <a:tc>
                  <a:txBody>
                    <a:bodyPr/>
                    <a:lstStyle/>
                    <a:p>
                      <a:pPr algn="ctr"/>
                      <a:r>
                        <a:rPr lang="en-GB" dirty="0"/>
                        <a:t>Site</a:t>
                      </a:r>
                      <a:endParaRPr lang="en-IE" dirty="0"/>
                    </a:p>
                  </a:txBody>
                  <a:tcPr anchor="ctr"/>
                </a:tc>
                <a:tc>
                  <a:txBody>
                    <a:bodyPr/>
                    <a:lstStyle/>
                    <a:p>
                      <a:pPr algn="ctr"/>
                      <a:r>
                        <a:rPr lang="en-GB" dirty="0"/>
                        <a:t>No. of Units /Households</a:t>
                      </a:r>
                      <a:endParaRPr lang="en-IE" dirty="0"/>
                    </a:p>
                  </a:txBody>
                  <a:tcPr anchor="ctr"/>
                </a:tc>
                <a:tc>
                  <a:txBody>
                    <a:bodyPr/>
                    <a:lstStyle/>
                    <a:p>
                      <a:pPr algn="ctr"/>
                      <a:r>
                        <a:rPr lang="en-GB" dirty="0"/>
                        <a:t>Comment</a:t>
                      </a:r>
                      <a:endParaRPr lang="en-IE" dirty="0"/>
                    </a:p>
                  </a:txBody>
                  <a:tcPr anchor="ctr"/>
                </a:tc>
                <a:extLst>
                  <a:ext uri="{0D108BD9-81ED-4DB2-BD59-A6C34878D82A}">
                    <a16:rowId xmlns:a16="http://schemas.microsoft.com/office/drawing/2014/main" val="2188388633"/>
                  </a:ext>
                </a:extLst>
              </a:tr>
              <a:tr h="368427">
                <a:tc>
                  <a:txBody>
                    <a:bodyPr/>
                    <a:lstStyle/>
                    <a:p>
                      <a:r>
                        <a:rPr lang="en-GB" dirty="0"/>
                        <a:t>Adamstown SDZ (4 sites)</a:t>
                      </a:r>
                      <a:endParaRPr lang="en-IE" dirty="0"/>
                    </a:p>
                  </a:txBody>
                  <a:tcPr/>
                </a:tc>
                <a:tc>
                  <a:txBody>
                    <a:bodyPr/>
                    <a:lstStyle/>
                    <a:p>
                      <a:pPr algn="ctr"/>
                      <a:r>
                        <a:rPr lang="en-GB" dirty="0"/>
                        <a:t>24</a:t>
                      </a:r>
                      <a:endParaRPr lang="en-I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6 units to be delivered in Q4 2022 &amp; balance in 2024/25</a:t>
                      </a:r>
                      <a:endParaRPr lang="en-IE" dirty="0"/>
                    </a:p>
                  </a:txBody>
                  <a:tcPr/>
                </a:tc>
                <a:extLst>
                  <a:ext uri="{0D108BD9-81ED-4DB2-BD59-A6C34878D82A}">
                    <a16:rowId xmlns:a16="http://schemas.microsoft.com/office/drawing/2014/main" val="1740239458"/>
                  </a:ext>
                </a:extLst>
              </a:tr>
              <a:tr h="3737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Newcastle LAP</a:t>
                      </a:r>
                      <a:endParaRPr lang="en-IE" dirty="0"/>
                    </a:p>
                  </a:txBody>
                  <a:tcPr/>
                </a:tc>
                <a:tc>
                  <a:txBody>
                    <a:bodyPr/>
                    <a:lstStyle/>
                    <a:p>
                      <a:pPr algn="ctr"/>
                      <a:r>
                        <a:rPr lang="en-GB" dirty="0"/>
                        <a:t>6</a:t>
                      </a:r>
                      <a:endParaRPr lang="en-IE" dirty="0"/>
                    </a:p>
                  </a:txBody>
                  <a:tcPr/>
                </a:tc>
                <a:tc>
                  <a:txBody>
                    <a:bodyPr/>
                    <a:lstStyle/>
                    <a:p>
                      <a:r>
                        <a:rPr lang="en-GB" dirty="0"/>
                        <a:t>Indicative 2024 timeframe for delivery through Part V</a:t>
                      </a:r>
                      <a:endParaRPr lang="en-IE" dirty="0"/>
                    </a:p>
                  </a:txBody>
                  <a:tcPr/>
                </a:tc>
                <a:extLst>
                  <a:ext uri="{0D108BD9-81ED-4DB2-BD59-A6C34878D82A}">
                    <a16:rowId xmlns:a16="http://schemas.microsoft.com/office/drawing/2014/main" val="1792182261"/>
                  </a:ext>
                </a:extLst>
              </a:tr>
              <a:tr h="368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Rathcoole</a:t>
                      </a:r>
                      <a:endParaRPr lang="en-IE" dirty="0"/>
                    </a:p>
                  </a:txBody>
                  <a:tcPr/>
                </a:tc>
                <a:tc>
                  <a:txBody>
                    <a:bodyPr/>
                    <a:lstStyle/>
                    <a:p>
                      <a:pPr algn="ctr"/>
                      <a:r>
                        <a:rPr lang="en-GB" dirty="0"/>
                        <a:t>10</a:t>
                      </a:r>
                      <a:endParaRPr lang="en-IE" dirty="0"/>
                    </a:p>
                  </a:txBody>
                  <a:tcPr/>
                </a:tc>
                <a:tc>
                  <a:txBody>
                    <a:bodyPr/>
                    <a:lstStyle/>
                    <a:p>
                      <a:r>
                        <a:rPr lang="en-GB" dirty="0"/>
                        <a:t>Indicative 2025 timeframe for delivery subject to revised masterplan</a:t>
                      </a:r>
                      <a:endParaRPr lang="en-IE" dirty="0"/>
                    </a:p>
                  </a:txBody>
                  <a:tcPr/>
                </a:tc>
                <a:extLst>
                  <a:ext uri="{0D108BD9-81ED-4DB2-BD59-A6C34878D82A}">
                    <a16:rowId xmlns:a16="http://schemas.microsoft.com/office/drawing/2014/main" val="1463520937"/>
                  </a:ext>
                </a:extLst>
              </a:tr>
              <a:tr h="368427">
                <a:tc>
                  <a:txBody>
                    <a:bodyPr/>
                    <a:lstStyle/>
                    <a:p>
                      <a:r>
                        <a:rPr lang="en-GB" dirty="0"/>
                        <a:t>Fonthill  </a:t>
                      </a:r>
                      <a:endParaRPr lang="en-IE" dirty="0"/>
                    </a:p>
                  </a:txBody>
                  <a:tcPr/>
                </a:tc>
                <a:tc>
                  <a:txBody>
                    <a:bodyPr/>
                    <a:lstStyle/>
                    <a:p>
                      <a:pPr algn="ctr"/>
                      <a:r>
                        <a:rPr lang="en-GB" dirty="0"/>
                        <a:t>7</a:t>
                      </a:r>
                      <a:endParaRPr lang="en-I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Part 8 approved June 2022 for group housing to replace existing temporary accommodation – site start expected in Q4 2022</a:t>
                      </a:r>
                      <a:endParaRPr lang="en-IE" dirty="0"/>
                    </a:p>
                  </a:txBody>
                  <a:tcPr/>
                </a:tc>
                <a:extLst>
                  <a:ext uri="{0D108BD9-81ED-4DB2-BD59-A6C34878D82A}">
                    <a16:rowId xmlns:a16="http://schemas.microsoft.com/office/drawing/2014/main" val="3692662963"/>
                  </a:ext>
                </a:extLst>
              </a:tr>
              <a:tr h="368427">
                <a:tc>
                  <a:txBody>
                    <a:bodyPr/>
                    <a:lstStyle/>
                    <a:p>
                      <a:r>
                        <a:rPr lang="en-GB" dirty="0"/>
                        <a:t>Owendoher Haven </a:t>
                      </a:r>
                      <a:endParaRPr lang="en-IE" dirty="0"/>
                    </a:p>
                  </a:txBody>
                  <a:tcPr/>
                </a:tc>
                <a:tc>
                  <a:txBody>
                    <a:bodyPr/>
                    <a:lstStyle/>
                    <a:p>
                      <a:pPr algn="ctr"/>
                      <a:r>
                        <a:rPr lang="en-GB" dirty="0"/>
                        <a:t>9</a:t>
                      </a:r>
                      <a:endParaRPr lang="en-I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Redevelopment of bays into group houses – design to ACM Q4 2022</a:t>
                      </a:r>
                      <a:endParaRPr lang="en-IE" dirty="0"/>
                    </a:p>
                  </a:txBody>
                  <a:tcPr/>
                </a:tc>
                <a:extLst>
                  <a:ext uri="{0D108BD9-81ED-4DB2-BD59-A6C34878D82A}">
                    <a16:rowId xmlns:a16="http://schemas.microsoft.com/office/drawing/2014/main" val="2137103129"/>
                  </a:ext>
                </a:extLst>
              </a:tr>
              <a:tr h="368427">
                <a:tc>
                  <a:txBody>
                    <a:bodyPr/>
                    <a:lstStyle/>
                    <a:p>
                      <a:r>
                        <a:rPr lang="en-GB" dirty="0"/>
                        <a:t>Old Castle Park </a:t>
                      </a:r>
                      <a:endParaRPr lang="en-IE" dirty="0"/>
                    </a:p>
                  </a:txBody>
                  <a:tcPr/>
                </a:tc>
                <a:tc>
                  <a:txBody>
                    <a:bodyPr/>
                    <a:lstStyle/>
                    <a:p>
                      <a:pPr algn="ctr"/>
                      <a:r>
                        <a:rPr lang="en-GB" dirty="0"/>
                        <a:t>18</a:t>
                      </a:r>
                      <a:endParaRPr lang="en-I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Redevelopment of site in mix of houses/bays based on extensive consultation – design to ACM Q4 2022</a:t>
                      </a:r>
                      <a:endParaRPr lang="en-IE" dirty="0"/>
                    </a:p>
                  </a:txBody>
                  <a:tcPr/>
                </a:tc>
                <a:extLst>
                  <a:ext uri="{0D108BD9-81ED-4DB2-BD59-A6C34878D82A}">
                    <a16:rowId xmlns:a16="http://schemas.microsoft.com/office/drawing/2014/main" val="2125145994"/>
                  </a:ext>
                </a:extLst>
              </a:tr>
              <a:tr h="368427">
                <a:tc>
                  <a:txBody>
                    <a:bodyPr/>
                    <a:lstStyle/>
                    <a:p>
                      <a:r>
                        <a:rPr lang="en-GB" dirty="0"/>
                        <a:t>Lynch’s Lane </a:t>
                      </a:r>
                      <a:endParaRPr lang="en-IE" dirty="0"/>
                    </a:p>
                  </a:txBody>
                  <a:tcPr/>
                </a:tc>
                <a:tc>
                  <a:txBody>
                    <a:bodyPr/>
                    <a:lstStyle/>
                    <a:p>
                      <a:pPr algn="ctr"/>
                      <a:r>
                        <a:rPr lang="en-GB" dirty="0"/>
                        <a:t>10 </a:t>
                      </a:r>
                      <a:endParaRPr lang="en-I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Proposal to replace existing emergency 3-bay site not proceeding </a:t>
                      </a:r>
                      <a:endParaRPr lang="en-IE" dirty="0"/>
                    </a:p>
                  </a:txBody>
                  <a:tcPr/>
                </a:tc>
                <a:extLst>
                  <a:ext uri="{0D108BD9-81ED-4DB2-BD59-A6C34878D82A}">
                    <a16:rowId xmlns:a16="http://schemas.microsoft.com/office/drawing/2014/main" val="3148548696"/>
                  </a:ext>
                </a:extLst>
              </a:tr>
              <a:tr h="368427">
                <a:tc>
                  <a:txBody>
                    <a:bodyPr/>
                    <a:lstStyle/>
                    <a:p>
                      <a:r>
                        <a:rPr lang="en-GB" dirty="0"/>
                        <a:t>Lock Road </a:t>
                      </a:r>
                      <a:endParaRPr lang="en-IE" dirty="0"/>
                    </a:p>
                  </a:txBody>
                  <a:tcPr/>
                </a:tc>
                <a:tc>
                  <a:txBody>
                    <a:bodyPr/>
                    <a:lstStyle/>
                    <a:p>
                      <a:pPr algn="ctr"/>
                      <a:r>
                        <a:rPr lang="en-GB" dirty="0"/>
                        <a:t>6</a:t>
                      </a:r>
                      <a:endParaRPr lang="en-IE" dirty="0"/>
                    </a:p>
                  </a:txBody>
                  <a:tcPr/>
                </a:tc>
                <a:tc>
                  <a:txBody>
                    <a:bodyPr/>
                    <a:lstStyle/>
                    <a:p>
                      <a:r>
                        <a:rPr lang="en-GB" dirty="0"/>
                        <a:t>4 families relocated to standard social housing </a:t>
                      </a:r>
                      <a:endParaRPr lang="en-IE" dirty="0"/>
                    </a:p>
                  </a:txBody>
                  <a:tcPr/>
                </a:tc>
                <a:extLst>
                  <a:ext uri="{0D108BD9-81ED-4DB2-BD59-A6C34878D82A}">
                    <a16:rowId xmlns:a16="http://schemas.microsoft.com/office/drawing/2014/main" val="3342094427"/>
                  </a:ext>
                </a:extLst>
              </a:tr>
              <a:tr h="368427">
                <a:tc>
                  <a:txBody>
                    <a:bodyPr/>
                    <a:lstStyle/>
                    <a:p>
                      <a:r>
                        <a:rPr lang="en-GB" dirty="0"/>
                        <a:t>Whitestown Way</a:t>
                      </a:r>
                      <a:endParaRPr lang="en-IE" dirty="0"/>
                    </a:p>
                  </a:txBody>
                  <a:tcPr/>
                </a:tc>
                <a:tc>
                  <a:txBody>
                    <a:bodyPr/>
                    <a:lstStyle/>
                    <a:p>
                      <a:pPr algn="ctr"/>
                      <a:r>
                        <a:rPr lang="en-GB" dirty="0"/>
                        <a:t>5</a:t>
                      </a:r>
                      <a:endParaRPr lang="en-IE" dirty="0"/>
                    </a:p>
                  </a:txBody>
                  <a:tcPr/>
                </a:tc>
                <a:tc>
                  <a:txBody>
                    <a:bodyPr/>
                    <a:lstStyle/>
                    <a:p>
                      <a:r>
                        <a:rPr lang="en-GB" dirty="0"/>
                        <a:t>Declined relocation to permanent accommodation</a:t>
                      </a:r>
                      <a:endParaRPr lang="en-IE" dirty="0"/>
                    </a:p>
                  </a:txBody>
                  <a:tcPr/>
                </a:tc>
                <a:extLst>
                  <a:ext uri="{0D108BD9-81ED-4DB2-BD59-A6C34878D82A}">
                    <a16:rowId xmlns:a16="http://schemas.microsoft.com/office/drawing/2014/main" val="1755068783"/>
                  </a:ext>
                </a:extLst>
              </a:tr>
            </a:tbl>
          </a:graphicData>
        </a:graphic>
      </p:graphicFrame>
    </p:spTree>
    <p:extLst>
      <p:ext uri="{BB962C8B-B14F-4D97-AF65-F5344CB8AC3E}">
        <p14:creationId xmlns:p14="http://schemas.microsoft.com/office/powerpoint/2010/main" val="3854129472"/>
      </p:ext>
    </p:extLst>
  </p:cSld>
  <p:clrMapOvr>
    <a:masterClrMapping/>
  </p:clrMapOvr>
  <mc:AlternateContent xmlns:mc="http://schemas.openxmlformats.org/markup-compatibility/2006" xmlns:p14="http://schemas.microsoft.com/office/powerpoint/2010/main">
    <mc:Choice Requires="p14">
      <p:transition spd="slow" p14:dur="2000" advTm="60638"/>
    </mc:Choice>
    <mc:Fallback xmlns="">
      <p:transition spd="slow" advTm="6063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E7845-318E-4C43-AE2C-79D456B75D43}"/>
              </a:ext>
            </a:extLst>
          </p:cNvPr>
          <p:cNvSpPr>
            <a:spLocks noGrp="1"/>
          </p:cNvSpPr>
          <p:nvPr>
            <p:ph type="title"/>
          </p:nvPr>
        </p:nvSpPr>
        <p:spPr/>
        <p:txBody>
          <a:bodyPr>
            <a:normAutofit fontScale="90000"/>
          </a:bodyPr>
          <a:lstStyle/>
          <a:p>
            <a:r>
              <a:rPr lang="en-GB" sz="3200" dirty="0"/>
              <a:t>TAP 2019-2024 ACCOMMODATION targets</a:t>
            </a:r>
            <a:br>
              <a:rPr lang="en-GB" sz="3200" dirty="0"/>
            </a:br>
            <a:r>
              <a:rPr lang="en-GB" sz="3200" dirty="0"/>
              <a:t>STANDARD SOCIAL HOUSING &amp; TA CASUAL VACANCIES</a:t>
            </a:r>
            <a:endParaRPr lang="en-IE" sz="3200" dirty="0"/>
          </a:p>
        </p:txBody>
      </p:sp>
      <p:graphicFrame>
        <p:nvGraphicFramePr>
          <p:cNvPr id="3" name="Table 4">
            <a:extLst>
              <a:ext uri="{FF2B5EF4-FFF2-40B4-BE49-F238E27FC236}">
                <a16:creationId xmlns:a16="http://schemas.microsoft.com/office/drawing/2014/main" id="{2796428E-5B50-19CF-521E-444FF9512AC4}"/>
              </a:ext>
            </a:extLst>
          </p:cNvPr>
          <p:cNvGraphicFramePr>
            <a:graphicFrameLocks noGrp="1"/>
          </p:cNvGraphicFramePr>
          <p:nvPr>
            <p:ph idx="1"/>
            <p:extLst>
              <p:ext uri="{D42A27DB-BD31-4B8C-83A1-F6EECF244321}">
                <p14:modId xmlns:p14="http://schemas.microsoft.com/office/powerpoint/2010/main" val="3605007089"/>
              </p:ext>
            </p:extLst>
          </p:nvPr>
        </p:nvGraphicFramePr>
        <p:xfrm>
          <a:off x="422527" y="2028322"/>
          <a:ext cx="5422899" cy="2595880"/>
        </p:xfrm>
        <a:graphic>
          <a:graphicData uri="http://schemas.openxmlformats.org/drawingml/2006/table">
            <a:tbl>
              <a:tblPr firstRow="1" bandRow="1">
                <a:tableStyleId>{21E4AEA4-8DFA-4A89-87EB-49C32662AFE0}</a:tableStyleId>
              </a:tblPr>
              <a:tblGrid>
                <a:gridCol w="2686433">
                  <a:extLst>
                    <a:ext uri="{9D8B030D-6E8A-4147-A177-3AD203B41FA5}">
                      <a16:colId xmlns:a16="http://schemas.microsoft.com/office/drawing/2014/main" val="3132031018"/>
                    </a:ext>
                  </a:extLst>
                </a:gridCol>
                <a:gridCol w="1487424">
                  <a:extLst>
                    <a:ext uri="{9D8B030D-6E8A-4147-A177-3AD203B41FA5}">
                      <a16:colId xmlns:a16="http://schemas.microsoft.com/office/drawing/2014/main" val="885896592"/>
                    </a:ext>
                  </a:extLst>
                </a:gridCol>
                <a:gridCol w="1249042">
                  <a:extLst>
                    <a:ext uri="{9D8B030D-6E8A-4147-A177-3AD203B41FA5}">
                      <a16:colId xmlns:a16="http://schemas.microsoft.com/office/drawing/2014/main" val="4027667236"/>
                    </a:ext>
                  </a:extLst>
                </a:gridCol>
              </a:tblGrid>
              <a:tr h="370840">
                <a:tc>
                  <a:txBody>
                    <a:bodyPr/>
                    <a:lstStyle/>
                    <a:p>
                      <a:pPr algn="ctr"/>
                      <a:r>
                        <a:rPr lang="en-GB" dirty="0"/>
                        <a:t>Standard Social Housing</a:t>
                      </a:r>
                      <a:endParaRPr lang="en-IE" dirty="0"/>
                    </a:p>
                  </a:txBody>
                  <a:tcPr/>
                </a:tc>
                <a:tc>
                  <a:txBody>
                    <a:bodyPr/>
                    <a:lstStyle/>
                    <a:p>
                      <a:pPr algn="ctr"/>
                      <a:r>
                        <a:rPr lang="en-GB" dirty="0"/>
                        <a:t>TAP Target</a:t>
                      </a:r>
                      <a:endParaRPr lang="en-IE" dirty="0"/>
                    </a:p>
                  </a:txBody>
                  <a:tcPr/>
                </a:tc>
                <a:tc>
                  <a:txBody>
                    <a:bodyPr/>
                    <a:lstStyle/>
                    <a:p>
                      <a:pPr algn="ctr"/>
                      <a:r>
                        <a:rPr lang="en-GB" dirty="0"/>
                        <a:t>Allocated</a:t>
                      </a:r>
                      <a:endParaRPr lang="en-IE" dirty="0"/>
                    </a:p>
                  </a:txBody>
                  <a:tcPr/>
                </a:tc>
                <a:extLst>
                  <a:ext uri="{0D108BD9-81ED-4DB2-BD59-A6C34878D82A}">
                    <a16:rowId xmlns:a16="http://schemas.microsoft.com/office/drawing/2014/main" val="1218972746"/>
                  </a:ext>
                </a:extLst>
              </a:tr>
              <a:tr h="370840">
                <a:tc>
                  <a:txBody>
                    <a:bodyPr/>
                    <a:lstStyle/>
                    <a:p>
                      <a:r>
                        <a:rPr lang="en-GB" dirty="0"/>
                        <a:t>2019</a:t>
                      </a:r>
                      <a:endParaRPr lang="en-IE" dirty="0"/>
                    </a:p>
                  </a:txBody>
                  <a:tcPr/>
                </a:tc>
                <a:tc>
                  <a:txBody>
                    <a:bodyPr/>
                    <a:lstStyle/>
                    <a:p>
                      <a:pPr algn="ctr"/>
                      <a:r>
                        <a:rPr lang="en-GB" dirty="0"/>
                        <a:t>10</a:t>
                      </a:r>
                      <a:endParaRPr lang="en-IE" dirty="0"/>
                    </a:p>
                  </a:txBody>
                  <a:tcPr/>
                </a:tc>
                <a:tc>
                  <a:txBody>
                    <a:bodyPr/>
                    <a:lstStyle/>
                    <a:p>
                      <a:pPr algn="ctr"/>
                      <a:r>
                        <a:rPr lang="en-GB" dirty="0"/>
                        <a:t>7</a:t>
                      </a:r>
                      <a:endParaRPr lang="en-IE" dirty="0"/>
                    </a:p>
                  </a:txBody>
                  <a:tcPr/>
                </a:tc>
                <a:extLst>
                  <a:ext uri="{0D108BD9-81ED-4DB2-BD59-A6C34878D82A}">
                    <a16:rowId xmlns:a16="http://schemas.microsoft.com/office/drawing/2014/main" val="2256548338"/>
                  </a:ext>
                </a:extLst>
              </a:tr>
              <a:tr h="370840">
                <a:tc>
                  <a:txBody>
                    <a:bodyPr/>
                    <a:lstStyle/>
                    <a:p>
                      <a:r>
                        <a:rPr lang="en-GB" dirty="0"/>
                        <a:t>2020</a:t>
                      </a:r>
                      <a:endParaRPr lang="en-IE" dirty="0"/>
                    </a:p>
                  </a:txBody>
                  <a:tcPr/>
                </a:tc>
                <a:tc>
                  <a:txBody>
                    <a:bodyPr/>
                    <a:lstStyle/>
                    <a:p>
                      <a:pPr algn="ctr"/>
                      <a:r>
                        <a:rPr lang="en-GB" dirty="0"/>
                        <a:t>10</a:t>
                      </a:r>
                      <a:endParaRPr lang="en-IE" dirty="0"/>
                    </a:p>
                  </a:txBody>
                  <a:tcPr/>
                </a:tc>
                <a:tc>
                  <a:txBody>
                    <a:bodyPr/>
                    <a:lstStyle/>
                    <a:p>
                      <a:pPr algn="ctr"/>
                      <a:r>
                        <a:rPr lang="en-GB" dirty="0"/>
                        <a:t>13</a:t>
                      </a:r>
                      <a:endParaRPr lang="en-IE" dirty="0"/>
                    </a:p>
                  </a:txBody>
                  <a:tcPr/>
                </a:tc>
                <a:extLst>
                  <a:ext uri="{0D108BD9-81ED-4DB2-BD59-A6C34878D82A}">
                    <a16:rowId xmlns:a16="http://schemas.microsoft.com/office/drawing/2014/main" val="2875490679"/>
                  </a:ext>
                </a:extLst>
              </a:tr>
              <a:tr h="370840">
                <a:tc>
                  <a:txBody>
                    <a:bodyPr/>
                    <a:lstStyle/>
                    <a:p>
                      <a:r>
                        <a:rPr lang="en-GB" dirty="0"/>
                        <a:t>2021</a:t>
                      </a:r>
                      <a:endParaRPr lang="en-IE" dirty="0"/>
                    </a:p>
                  </a:txBody>
                  <a:tcPr/>
                </a:tc>
                <a:tc>
                  <a:txBody>
                    <a:bodyPr/>
                    <a:lstStyle/>
                    <a:p>
                      <a:pPr algn="ctr"/>
                      <a:r>
                        <a:rPr lang="en-GB" dirty="0"/>
                        <a:t>11</a:t>
                      </a:r>
                      <a:endParaRPr lang="en-IE" dirty="0"/>
                    </a:p>
                  </a:txBody>
                  <a:tcPr/>
                </a:tc>
                <a:tc>
                  <a:txBody>
                    <a:bodyPr/>
                    <a:lstStyle/>
                    <a:p>
                      <a:pPr algn="ctr"/>
                      <a:r>
                        <a:rPr lang="en-GB" dirty="0"/>
                        <a:t>4</a:t>
                      </a:r>
                      <a:endParaRPr lang="en-IE" dirty="0"/>
                    </a:p>
                  </a:txBody>
                  <a:tcPr/>
                </a:tc>
                <a:extLst>
                  <a:ext uri="{0D108BD9-81ED-4DB2-BD59-A6C34878D82A}">
                    <a16:rowId xmlns:a16="http://schemas.microsoft.com/office/drawing/2014/main" val="1914499612"/>
                  </a:ext>
                </a:extLst>
              </a:tr>
              <a:tr h="370840">
                <a:tc>
                  <a:txBody>
                    <a:bodyPr/>
                    <a:lstStyle/>
                    <a:p>
                      <a:r>
                        <a:rPr lang="en-GB" dirty="0"/>
                        <a:t>2022</a:t>
                      </a:r>
                      <a:endParaRPr lang="en-IE" dirty="0"/>
                    </a:p>
                  </a:txBody>
                  <a:tcPr/>
                </a:tc>
                <a:tc>
                  <a:txBody>
                    <a:bodyPr/>
                    <a:lstStyle/>
                    <a:p>
                      <a:pPr algn="ctr"/>
                      <a:r>
                        <a:rPr lang="en-GB" dirty="0"/>
                        <a:t>11</a:t>
                      </a:r>
                      <a:endParaRPr lang="en-IE" dirty="0"/>
                    </a:p>
                  </a:txBody>
                  <a:tcPr/>
                </a:tc>
                <a:tc>
                  <a:txBody>
                    <a:bodyPr/>
                    <a:lstStyle/>
                    <a:p>
                      <a:pPr algn="ctr"/>
                      <a:r>
                        <a:rPr lang="en-GB" dirty="0"/>
                        <a:t>10</a:t>
                      </a:r>
                      <a:endParaRPr lang="en-IE" dirty="0"/>
                    </a:p>
                  </a:txBody>
                  <a:tcPr/>
                </a:tc>
                <a:extLst>
                  <a:ext uri="{0D108BD9-81ED-4DB2-BD59-A6C34878D82A}">
                    <a16:rowId xmlns:a16="http://schemas.microsoft.com/office/drawing/2014/main" val="3922392233"/>
                  </a:ext>
                </a:extLst>
              </a:tr>
              <a:tr h="370840">
                <a:tc>
                  <a:txBody>
                    <a:bodyPr/>
                    <a:lstStyle/>
                    <a:p>
                      <a:r>
                        <a:rPr lang="en-GB" dirty="0"/>
                        <a:t>2023</a:t>
                      </a:r>
                      <a:endParaRPr lang="en-IE" dirty="0"/>
                    </a:p>
                  </a:txBody>
                  <a:tcPr/>
                </a:tc>
                <a:tc>
                  <a:txBody>
                    <a:bodyPr/>
                    <a:lstStyle/>
                    <a:p>
                      <a:pPr algn="ctr"/>
                      <a:r>
                        <a:rPr lang="en-GB" dirty="0"/>
                        <a:t>11</a:t>
                      </a:r>
                      <a:endParaRPr lang="en-IE" dirty="0"/>
                    </a:p>
                  </a:txBody>
                  <a:tcPr/>
                </a:tc>
                <a:tc>
                  <a:txBody>
                    <a:bodyPr/>
                    <a:lstStyle/>
                    <a:p>
                      <a:pPr algn="ctr"/>
                      <a:r>
                        <a:rPr lang="en-GB" dirty="0"/>
                        <a:t>-</a:t>
                      </a:r>
                      <a:endParaRPr lang="en-IE" dirty="0"/>
                    </a:p>
                  </a:txBody>
                  <a:tcPr/>
                </a:tc>
                <a:extLst>
                  <a:ext uri="{0D108BD9-81ED-4DB2-BD59-A6C34878D82A}">
                    <a16:rowId xmlns:a16="http://schemas.microsoft.com/office/drawing/2014/main" val="1527672257"/>
                  </a:ext>
                </a:extLst>
              </a:tr>
              <a:tr h="370840">
                <a:tc>
                  <a:txBody>
                    <a:bodyPr/>
                    <a:lstStyle/>
                    <a:p>
                      <a:r>
                        <a:rPr lang="en-GB" b="1" dirty="0"/>
                        <a:t>Total </a:t>
                      </a:r>
                      <a:endParaRPr lang="en-IE" b="1" dirty="0"/>
                    </a:p>
                  </a:txBody>
                  <a:tcPr/>
                </a:tc>
                <a:tc>
                  <a:txBody>
                    <a:bodyPr/>
                    <a:lstStyle/>
                    <a:p>
                      <a:pPr algn="ctr"/>
                      <a:r>
                        <a:rPr lang="en-GB" b="1" dirty="0"/>
                        <a:t>53</a:t>
                      </a:r>
                      <a:endParaRPr lang="en-IE" b="1" dirty="0"/>
                    </a:p>
                  </a:txBody>
                  <a:tcPr/>
                </a:tc>
                <a:tc>
                  <a:txBody>
                    <a:bodyPr/>
                    <a:lstStyle/>
                    <a:p>
                      <a:pPr algn="ctr"/>
                      <a:r>
                        <a:rPr lang="en-GB" b="1" dirty="0"/>
                        <a:t>34</a:t>
                      </a:r>
                      <a:endParaRPr lang="en-IE" b="1" dirty="0"/>
                    </a:p>
                  </a:txBody>
                  <a:tcPr/>
                </a:tc>
                <a:extLst>
                  <a:ext uri="{0D108BD9-81ED-4DB2-BD59-A6C34878D82A}">
                    <a16:rowId xmlns:a16="http://schemas.microsoft.com/office/drawing/2014/main" val="1260412801"/>
                  </a:ext>
                </a:extLst>
              </a:tr>
            </a:tbl>
          </a:graphicData>
        </a:graphic>
      </p:graphicFrame>
      <p:graphicFrame>
        <p:nvGraphicFramePr>
          <p:cNvPr id="10" name="Table 7">
            <a:extLst>
              <a:ext uri="{FF2B5EF4-FFF2-40B4-BE49-F238E27FC236}">
                <a16:creationId xmlns:a16="http://schemas.microsoft.com/office/drawing/2014/main" id="{B157E5DA-C097-3B39-7DD3-0AE4B0AAB9A6}"/>
              </a:ext>
            </a:extLst>
          </p:cNvPr>
          <p:cNvGraphicFramePr>
            <a:graphicFrameLocks noGrp="1"/>
          </p:cNvGraphicFramePr>
          <p:nvPr>
            <p:ph idx="2"/>
            <p:extLst>
              <p:ext uri="{D42A27DB-BD31-4B8C-83A1-F6EECF244321}">
                <p14:modId xmlns:p14="http://schemas.microsoft.com/office/powerpoint/2010/main" val="1652528883"/>
              </p:ext>
            </p:extLst>
          </p:nvPr>
        </p:nvGraphicFramePr>
        <p:xfrm>
          <a:off x="6010656" y="2028322"/>
          <a:ext cx="5600147" cy="2597796"/>
        </p:xfrm>
        <a:graphic>
          <a:graphicData uri="http://schemas.openxmlformats.org/drawingml/2006/table">
            <a:tbl>
              <a:tblPr firstRow="1" bandRow="1">
                <a:tableStyleId>{21E4AEA4-8DFA-4A89-87EB-49C32662AFE0}</a:tableStyleId>
              </a:tblPr>
              <a:tblGrid>
                <a:gridCol w="2334878">
                  <a:extLst>
                    <a:ext uri="{9D8B030D-6E8A-4147-A177-3AD203B41FA5}">
                      <a16:colId xmlns:a16="http://schemas.microsoft.com/office/drawing/2014/main" val="1636024301"/>
                    </a:ext>
                  </a:extLst>
                </a:gridCol>
                <a:gridCol w="1395889">
                  <a:extLst>
                    <a:ext uri="{9D8B030D-6E8A-4147-A177-3AD203B41FA5}">
                      <a16:colId xmlns:a16="http://schemas.microsoft.com/office/drawing/2014/main" val="2957525359"/>
                    </a:ext>
                  </a:extLst>
                </a:gridCol>
                <a:gridCol w="1869380">
                  <a:extLst>
                    <a:ext uri="{9D8B030D-6E8A-4147-A177-3AD203B41FA5}">
                      <a16:colId xmlns:a16="http://schemas.microsoft.com/office/drawing/2014/main" val="3337794411"/>
                    </a:ext>
                  </a:extLst>
                </a:gridCol>
              </a:tblGrid>
              <a:tr h="363845">
                <a:tc>
                  <a:txBody>
                    <a:bodyPr/>
                    <a:lstStyle/>
                    <a:p>
                      <a:pPr algn="ctr"/>
                      <a:r>
                        <a:rPr lang="en-GB" dirty="0"/>
                        <a:t>TA Casual Vacancies </a:t>
                      </a:r>
                      <a:endParaRPr lang="en-IE" dirty="0"/>
                    </a:p>
                  </a:txBody>
                  <a:tcPr/>
                </a:tc>
                <a:tc>
                  <a:txBody>
                    <a:bodyPr/>
                    <a:lstStyle/>
                    <a:p>
                      <a:pPr algn="ctr"/>
                      <a:r>
                        <a:rPr lang="en-GB" dirty="0"/>
                        <a:t>TAP Target</a:t>
                      </a:r>
                      <a:endParaRPr lang="en-IE" dirty="0"/>
                    </a:p>
                  </a:txBody>
                  <a:tcPr/>
                </a:tc>
                <a:tc>
                  <a:txBody>
                    <a:bodyPr/>
                    <a:lstStyle/>
                    <a:p>
                      <a:pPr algn="ctr"/>
                      <a:r>
                        <a:rPr lang="en-GB" dirty="0"/>
                        <a:t>Allocated</a:t>
                      </a:r>
                      <a:endParaRPr lang="en-IE" dirty="0"/>
                    </a:p>
                  </a:txBody>
                  <a:tcPr/>
                </a:tc>
                <a:extLst>
                  <a:ext uri="{0D108BD9-81ED-4DB2-BD59-A6C34878D82A}">
                    <a16:rowId xmlns:a16="http://schemas.microsoft.com/office/drawing/2014/main" val="616826062"/>
                  </a:ext>
                </a:extLst>
              </a:tr>
              <a:tr h="372006">
                <a:tc>
                  <a:txBody>
                    <a:bodyPr/>
                    <a:lstStyle/>
                    <a:p>
                      <a:pPr algn="ctr"/>
                      <a:r>
                        <a:rPr lang="en-GB" dirty="0"/>
                        <a:t>2019</a:t>
                      </a:r>
                      <a:endParaRPr lang="en-IE" dirty="0"/>
                    </a:p>
                  </a:txBody>
                  <a:tcPr/>
                </a:tc>
                <a:tc>
                  <a:txBody>
                    <a:bodyPr/>
                    <a:lstStyle/>
                    <a:p>
                      <a:pPr algn="ctr"/>
                      <a:r>
                        <a:rPr lang="en-GB" dirty="0"/>
                        <a:t>11</a:t>
                      </a:r>
                      <a:endParaRPr lang="en-IE" dirty="0"/>
                    </a:p>
                  </a:txBody>
                  <a:tcPr/>
                </a:tc>
                <a:tc>
                  <a:txBody>
                    <a:bodyPr/>
                    <a:lstStyle/>
                    <a:p>
                      <a:pPr algn="ctr"/>
                      <a:r>
                        <a:rPr lang="en-GB" dirty="0"/>
                        <a:t>9</a:t>
                      </a:r>
                      <a:endParaRPr lang="en-IE" dirty="0"/>
                    </a:p>
                  </a:txBody>
                  <a:tcPr/>
                </a:tc>
                <a:extLst>
                  <a:ext uri="{0D108BD9-81ED-4DB2-BD59-A6C34878D82A}">
                    <a16:rowId xmlns:a16="http://schemas.microsoft.com/office/drawing/2014/main" val="3141209535"/>
                  </a:ext>
                </a:extLst>
              </a:tr>
              <a:tr h="372006">
                <a:tc>
                  <a:txBody>
                    <a:bodyPr/>
                    <a:lstStyle/>
                    <a:p>
                      <a:pPr algn="ctr"/>
                      <a:r>
                        <a:rPr lang="en-GB" dirty="0"/>
                        <a:t>2020</a:t>
                      </a:r>
                      <a:endParaRPr lang="en-IE" dirty="0"/>
                    </a:p>
                  </a:txBody>
                  <a:tcPr/>
                </a:tc>
                <a:tc>
                  <a:txBody>
                    <a:bodyPr/>
                    <a:lstStyle/>
                    <a:p>
                      <a:pPr algn="ctr"/>
                      <a:r>
                        <a:rPr lang="en-GB" dirty="0"/>
                        <a:t>11</a:t>
                      </a:r>
                      <a:endParaRPr lang="en-IE" dirty="0"/>
                    </a:p>
                  </a:txBody>
                  <a:tcPr/>
                </a:tc>
                <a:tc>
                  <a:txBody>
                    <a:bodyPr/>
                    <a:lstStyle/>
                    <a:p>
                      <a:pPr algn="ctr"/>
                      <a:r>
                        <a:rPr lang="en-GB" dirty="0"/>
                        <a:t>4</a:t>
                      </a:r>
                      <a:endParaRPr lang="en-IE" dirty="0"/>
                    </a:p>
                  </a:txBody>
                  <a:tcPr/>
                </a:tc>
                <a:extLst>
                  <a:ext uri="{0D108BD9-81ED-4DB2-BD59-A6C34878D82A}">
                    <a16:rowId xmlns:a16="http://schemas.microsoft.com/office/drawing/2014/main" val="2710598650"/>
                  </a:ext>
                </a:extLst>
              </a:tr>
              <a:tr h="372006">
                <a:tc>
                  <a:txBody>
                    <a:bodyPr/>
                    <a:lstStyle/>
                    <a:p>
                      <a:pPr algn="ctr"/>
                      <a:r>
                        <a:rPr lang="en-GB" dirty="0"/>
                        <a:t>2021</a:t>
                      </a:r>
                      <a:endParaRPr lang="en-IE" dirty="0"/>
                    </a:p>
                  </a:txBody>
                  <a:tcPr/>
                </a:tc>
                <a:tc>
                  <a:txBody>
                    <a:bodyPr/>
                    <a:lstStyle/>
                    <a:p>
                      <a:pPr algn="ctr"/>
                      <a:r>
                        <a:rPr lang="en-GB" dirty="0"/>
                        <a:t>11</a:t>
                      </a:r>
                      <a:endParaRPr lang="en-IE" dirty="0"/>
                    </a:p>
                  </a:txBody>
                  <a:tcPr/>
                </a:tc>
                <a:tc>
                  <a:txBody>
                    <a:bodyPr/>
                    <a:lstStyle/>
                    <a:p>
                      <a:pPr algn="ctr"/>
                      <a:r>
                        <a:rPr lang="en-GB" dirty="0"/>
                        <a:t>5</a:t>
                      </a:r>
                      <a:endParaRPr lang="en-IE" dirty="0"/>
                    </a:p>
                  </a:txBody>
                  <a:tcPr/>
                </a:tc>
                <a:extLst>
                  <a:ext uri="{0D108BD9-81ED-4DB2-BD59-A6C34878D82A}">
                    <a16:rowId xmlns:a16="http://schemas.microsoft.com/office/drawing/2014/main" val="1811377334"/>
                  </a:ext>
                </a:extLst>
              </a:tr>
              <a:tr h="372006">
                <a:tc>
                  <a:txBody>
                    <a:bodyPr/>
                    <a:lstStyle/>
                    <a:p>
                      <a:pPr algn="ctr"/>
                      <a:r>
                        <a:rPr lang="en-GB" dirty="0"/>
                        <a:t>2022</a:t>
                      </a:r>
                      <a:endParaRPr lang="en-IE" dirty="0"/>
                    </a:p>
                  </a:txBody>
                  <a:tcPr/>
                </a:tc>
                <a:tc>
                  <a:txBody>
                    <a:bodyPr/>
                    <a:lstStyle/>
                    <a:p>
                      <a:pPr algn="ctr"/>
                      <a:r>
                        <a:rPr lang="en-GB" dirty="0"/>
                        <a:t>11</a:t>
                      </a:r>
                      <a:endParaRPr lang="en-IE" dirty="0"/>
                    </a:p>
                  </a:txBody>
                  <a:tcPr/>
                </a:tc>
                <a:tc>
                  <a:txBody>
                    <a:bodyPr/>
                    <a:lstStyle/>
                    <a:p>
                      <a:pPr algn="ctr"/>
                      <a:r>
                        <a:rPr lang="en-GB" dirty="0"/>
                        <a:t>1</a:t>
                      </a:r>
                      <a:endParaRPr lang="en-IE" dirty="0"/>
                    </a:p>
                  </a:txBody>
                  <a:tcPr/>
                </a:tc>
                <a:extLst>
                  <a:ext uri="{0D108BD9-81ED-4DB2-BD59-A6C34878D82A}">
                    <a16:rowId xmlns:a16="http://schemas.microsoft.com/office/drawing/2014/main" val="675319700"/>
                  </a:ext>
                </a:extLst>
              </a:tr>
              <a:tr h="372006">
                <a:tc>
                  <a:txBody>
                    <a:bodyPr/>
                    <a:lstStyle/>
                    <a:p>
                      <a:pPr algn="ctr"/>
                      <a:r>
                        <a:rPr lang="en-GB" dirty="0"/>
                        <a:t>2023</a:t>
                      </a:r>
                      <a:endParaRPr lang="en-IE" dirty="0"/>
                    </a:p>
                  </a:txBody>
                  <a:tcPr/>
                </a:tc>
                <a:tc>
                  <a:txBody>
                    <a:bodyPr/>
                    <a:lstStyle/>
                    <a:p>
                      <a:pPr algn="ctr"/>
                      <a:r>
                        <a:rPr lang="en-GB" dirty="0"/>
                        <a:t>11</a:t>
                      </a:r>
                      <a:endParaRPr lang="en-IE" dirty="0"/>
                    </a:p>
                  </a:txBody>
                  <a:tcPr/>
                </a:tc>
                <a:tc>
                  <a:txBody>
                    <a:bodyPr/>
                    <a:lstStyle/>
                    <a:p>
                      <a:pPr algn="ctr"/>
                      <a:r>
                        <a:rPr lang="en-GB" dirty="0"/>
                        <a:t>-</a:t>
                      </a:r>
                      <a:endParaRPr lang="en-IE" dirty="0"/>
                    </a:p>
                  </a:txBody>
                  <a:tcPr/>
                </a:tc>
                <a:extLst>
                  <a:ext uri="{0D108BD9-81ED-4DB2-BD59-A6C34878D82A}">
                    <a16:rowId xmlns:a16="http://schemas.microsoft.com/office/drawing/2014/main" val="1674032369"/>
                  </a:ext>
                </a:extLst>
              </a:tr>
              <a:tr h="372006">
                <a:tc>
                  <a:txBody>
                    <a:bodyPr/>
                    <a:lstStyle/>
                    <a:p>
                      <a:pPr algn="ctr"/>
                      <a:r>
                        <a:rPr lang="en-GB" b="1" dirty="0"/>
                        <a:t>Total</a:t>
                      </a:r>
                      <a:endParaRPr lang="en-IE" b="1" dirty="0"/>
                    </a:p>
                  </a:txBody>
                  <a:tcPr/>
                </a:tc>
                <a:tc>
                  <a:txBody>
                    <a:bodyPr/>
                    <a:lstStyle/>
                    <a:p>
                      <a:pPr algn="ctr"/>
                      <a:r>
                        <a:rPr lang="en-GB" b="1" dirty="0"/>
                        <a:t>55</a:t>
                      </a:r>
                      <a:endParaRPr lang="en-IE" b="1" dirty="0"/>
                    </a:p>
                  </a:txBody>
                  <a:tcPr/>
                </a:tc>
                <a:tc>
                  <a:txBody>
                    <a:bodyPr/>
                    <a:lstStyle/>
                    <a:p>
                      <a:pPr algn="ctr"/>
                      <a:r>
                        <a:rPr lang="en-GB" b="1" dirty="0"/>
                        <a:t>19</a:t>
                      </a:r>
                      <a:endParaRPr lang="en-IE" b="1" dirty="0"/>
                    </a:p>
                  </a:txBody>
                  <a:tcPr/>
                </a:tc>
                <a:extLst>
                  <a:ext uri="{0D108BD9-81ED-4DB2-BD59-A6C34878D82A}">
                    <a16:rowId xmlns:a16="http://schemas.microsoft.com/office/drawing/2014/main" val="1663686020"/>
                  </a:ext>
                </a:extLst>
              </a:tr>
            </a:tbl>
          </a:graphicData>
        </a:graphic>
      </p:graphicFrame>
      <p:sp>
        <p:nvSpPr>
          <p:cNvPr id="6" name="TextBox 5">
            <a:extLst>
              <a:ext uri="{FF2B5EF4-FFF2-40B4-BE49-F238E27FC236}">
                <a16:creationId xmlns:a16="http://schemas.microsoft.com/office/drawing/2014/main" id="{E61BAB58-AD11-5602-ED5C-CC468D225CCA}"/>
              </a:ext>
            </a:extLst>
          </p:cNvPr>
          <p:cNvSpPr txBox="1"/>
          <p:nvPr/>
        </p:nvSpPr>
        <p:spPr>
          <a:xfrm>
            <a:off x="422528" y="4974336"/>
            <a:ext cx="11188275" cy="1908215"/>
          </a:xfrm>
          <a:prstGeom prst="rect">
            <a:avLst/>
          </a:prstGeom>
          <a:noFill/>
        </p:spPr>
        <p:txBody>
          <a:bodyPr wrap="square" rtlCol="0">
            <a:spAutoFit/>
          </a:bodyPr>
          <a:lstStyle/>
          <a:p>
            <a:pPr marL="193675" indent="-193675">
              <a:buFont typeface="Arial" panose="020B0604020202020204" pitchFamily="34" charset="0"/>
              <a:buChar char="•"/>
            </a:pPr>
            <a:r>
              <a:rPr lang="en-GB" sz="2000" dirty="0"/>
              <a:t>65% of cumulative standard social housing target met to date with known offers to Traveller households (there is anecdotal evidence that additional Traveller households have accepted standard social housing but not formally identified due to lack of ethic identifier for social housing applicants)</a:t>
            </a:r>
          </a:p>
          <a:p>
            <a:pPr marL="193675" indent="-193675">
              <a:buFont typeface="Arial" panose="020B0604020202020204" pitchFamily="34" charset="0"/>
              <a:buChar char="•"/>
            </a:pPr>
            <a:r>
              <a:rPr lang="en-GB" sz="2000" dirty="0"/>
              <a:t>34% of cumulative TA casual vacancies target met to date (additional offers accepted will increased this figure to 51%)</a:t>
            </a:r>
          </a:p>
          <a:p>
            <a:endParaRPr lang="en-GB" dirty="0"/>
          </a:p>
        </p:txBody>
      </p:sp>
    </p:spTree>
    <p:extLst>
      <p:ext uri="{BB962C8B-B14F-4D97-AF65-F5344CB8AC3E}">
        <p14:creationId xmlns:p14="http://schemas.microsoft.com/office/powerpoint/2010/main" val="685825035"/>
      </p:ext>
    </p:extLst>
  </p:cSld>
  <p:clrMapOvr>
    <a:masterClrMapping/>
  </p:clrMapOvr>
  <mc:AlternateContent xmlns:mc="http://schemas.openxmlformats.org/markup-compatibility/2006" xmlns:p14="http://schemas.microsoft.com/office/powerpoint/2010/main">
    <mc:Choice Requires="p14">
      <p:transition spd="slow" p14:dur="2000" advTm="60638"/>
    </mc:Choice>
    <mc:Fallback xmlns="">
      <p:transition spd="slow" advTm="60638"/>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B8AC9-5B3C-A983-33DA-9989C444AE6E}"/>
              </a:ext>
            </a:extLst>
          </p:cNvPr>
          <p:cNvSpPr>
            <a:spLocks noGrp="1"/>
          </p:cNvSpPr>
          <p:nvPr>
            <p:ph type="title"/>
          </p:nvPr>
        </p:nvSpPr>
        <p:spPr/>
        <p:txBody>
          <a:bodyPr/>
          <a:lstStyle/>
          <a:p>
            <a:r>
              <a:rPr lang="en-GB" dirty="0"/>
              <a:t>Temporary Sites, Current vacancies  &amp; PROVISION OF CARAVANS/MOBILE HOMES/MEDICAL CHALETS</a:t>
            </a:r>
            <a:endParaRPr lang="en-IE" dirty="0"/>
          </a:p>
        </p:txBody>
      </p:sp>
      <p:graphicFrame>
        <p:nvGraphicFramePr>
          <p:cNvPr id="4" name="Table 4">
            <a:extLst>
              <a:ext uri="{FF2B5EF4-FFF2-40B4-BE49-F238E27FC236}">
                <a16:creationId xmlns:a16="http://schemas.microsoft.com/office/drawing/2014/main" id="{53151C84-7DB3-ED91-7716-9D1F9FE133A9}"/>
              </a:ext>
            </a:extLst>
          </p:cNvPr>
          <p:cNvGraphicFramePr>
            <a:graphicFrameLocks noGrp="1"/>
          </p:cNvGraphicFramePr>
          <p:nvPr>
            <p:ph idx="1"/>
            <p:extLst>
              <p:ext uri="{D42A27DB-BD31-4B8C-83A1-F6EECF244321}">
                <p14:modId xmlns:p14="http://schemas.microsoft.com/office/powerpoint/2010/main" val="3535293851"/>
              </p:ext>
            </p:extLst>
          </p:nvPr>
        </p:nvGraphicFramePr>
        <p:xfrm>
          <a:off x="426719" y="1932400"/>
          <a:ext cx="11307545" cy="1102360"/>
        </p:xfrm>
        <a:graphic>
          <a:graphicData uri="http://schemas.openxmlformats.org/drawingml/2006/table">
            <a:tbl>
              <a:tblPr firstRow="1" bandRow="1">
                <a:tableStyleId>{21E4AEA4-8DFA-4A89-87EB-49C32662AFE0}</a:tableStyleId>
              </a:tblPr>
              <a:tblGrid>
                <a:gridCol w="3769182">
                  <a:extLst>
                    <a:ext uri="{9D8B030D-6E8A-4147-A177-3AD203B41FA5}">
                      <a16:colId xmlns:a16="http://schemas.microsoft.com/office/drawing/2014/main" val="2926776337"/>
                    </a:ext>
                  </a:extLst>
                </a:gridCol>
                <a:gridCol w="2695611">
                  <a:extLst>
                    <a:ext uri="{9D8B030D-6E8A-4147-A177-3AD203B41FA5}">
                      <a16:colId xmlns:a16="http://schemas.microsoft.com/office/drawing/2014/main" val="475746434"/>
                    </a:ext>
                  </a:extLst>
                </a:gridCol>
                <a:gridCol w="4842752">
                  <a:extLst>
                    <a:ext uri="{9D8B030D-6E8A-4147-A177-3AD203B41FA5}">
                      <a16:colId xmlns:a16="http://schemas.microsoft.com/office/drawing/2014/main" val="480335233"/>
                    </a:ext>
                  </a:extLst>
                </a:gridCol>
              </a:tblGrid>
              <a:tr h="353438">
                <a:tc>
                  <a:txBody>
                    <a:bodyPr/>
                    <a:lstStyle/>
                    <a:p>
                      <a:pPr algn="ctr"/>
                      <a:r>
                        <a:rPr lang="en-GB" dirty="0"/>
                        <a:t>Temporary Sites</a:t>
                      </a:r>
                      <a:endParaRPr lang="en-IE" dirty="0"/>
                    </a:p>
                  </a:txBody>
                  <a:tcPr anchor="ctr"/>
                </a:tc>
                <a:tc>
                  <a:txBody>
                    <a:bodyPr/>
                    <a:lstStyle/>
                    <a:p>
                      <a:pPr algn="ctr"/>
                      <a:r>
                        <a:rPr lang="en-GB" dirty="0"/>
                        <a:t>No. of Units /Families </a:t>
                      </a:r>
                      <a:endParaRPr lang="en-IE" dirty="0"/>
                    </a:p>
                  </a:txBody>
                  <a:tcPr anchor="ctr"/>
                </a:tc>
                <a:tc>
                  <a:txBody>
                    <a:bodyPr/>
                    <a:lstStyle/>
                    <a:p>
                      <a:pPr algn="ctr"/>
                      <a:r>
                        <a:rPr lang="en-GB" dirty="0"/>
                        <a:t>Comment </a:t>
                      </a:r>
                      <a:endParaRPr lang="en-IE" dirty="0"/>
                    </a:p>
                  </a:txBody>
                  <a:tcPr anchor="ctr"/>
                </a:tc>
                <a:extLst>
                  <a:ext uri="{0D108BD9-81ED-4DB2-BD59-A6C34878D82A}">
                    <a16:rowId xmlns:a16="http://schemas.microsoft.com/office/drawing/2014/main" val="201663109"/>
                  </a:ext>
                </a:extLst>
              </a:tr>
              <a:tr h="316862">
                <a:tc>
                  <a:txBody>
                    <a:bodyPr/>
                    <a:lstStyle/>
                    <a:p>
                      <a:r>
                        <a:rPr lang="en-GB" dirty="0"/>
                        <a:t>Lock Road </a:t>
                      </a:r>
                      <a:endParaRPr lang="en-IE" dirty="0"/>
                    </a:p>
                  </a:txBody>
                  <a:tcPr/>
                </a:tc>
                <a:tc>
                  <a:txBody>
                    <a:bodyPr/>
                    <a:lstStyle/>
                    <a:p>
                      <a:pPr algn="ctr"/>
                      <a:r>
                        <a:rPr lang="en-GB" dirty="0"/>
                        <a:t>6</a:t>
                      </a:r>
                      <a:endParaRPr lang="en-IE" dirty="0"/>
                    </a:p>
                  </a:txBody>
                  <a:tcPr/>
                </a:tc>
                <a:tc>
                  <a:txBody>
                    <a:bodyPr/>
                    <a:lstStyle/>
                    <a:p>
                      <a:r>
                        <a:rPr lang="en-GB" dirty="0"/>
                        <a:t>4 families relocated to standard social housing </a:t>
                      </a:r>
                      <a:endParaRPr lang="en-IE" dirty="0"/>
                    </a:p>
                  </a:txBody>
                  <a:tcPr/>
                </a:tc>
                <a:extLst>
                  <a:ext uri="{0D108BD9-81ED-4DB2-BD59-A6C34878D82A}">
                    <a16:rowId xmlns:a16="http://schemas.microsoft.com/office/drawing/2014/main" val="4114103188"/>
                  </a:ext>
                </a:extLst>
              </a:tr>
              <a:tr h="370840">
                <a:tc>
                  <a:txBody>
                    <a:bodyPr/>
                    <a:lstStyle/>
                    <a:p>
                      <a:r>
                        <a:rPr lang="en-GB" dirty="0"/>
                        <a:t>Whitestown Way</a:t>
                      </a:r>
                      <a:endParaRPr lang="en-IE" dirty="0"/>
                    </a:p>
                  </a:txBody>
                  <a:tcPr/>
                </a:tc>
                <a:tc>
                  <a:txBody>
                    <a:bodyPr/>
                    <a:lstStyle/>
                    <a:p>
                      <a:pPr algn="ctr"/>
                      <a:r>
                        <a:rPr lang="en-GB" dirty="0"/>
                        <a:t>5</a:t>
                      </a:r>
                      <a:endParaRPr lang="en-IE" dirty="0"/>
                    </a:p>
                  </a:txBody>
                  <a:tcPr/>
                </a:tc>
                <a:tc>
                  <a:txBody>
                    <a:bodyPr/>
                    <a:lstStyle/>
                    <a:p>
                      <a:r>
                        <a:rPr lang="en-GB" dirty="0"/>
                        <a:t>Declined relocation offer</a:t>
                      </a:r>
                      <a:endParaRPr lang="en-IE" dirty="0"/>
                    </a:p>
                  </a:txBody>
                  <a:tcPr/>
                </a:tc>
                <a:extLst>
                  <a:ext uri="{0D108BD9-81ED-4DB2-BD59-A6C34878D82A}">
                    <a16:rowId xmlns:a16="http://schemas.microsoft.com/office/drawing/2014/main" val="18518262"/>
                  </a:ext>
                </a:extLst>
              </a:tr>
            </a:tbl>
          </a:graphicData>
        </a:graphic>
      </p:graphicFrame>
      <p:graphicFrame>
        <p:nvGraphicFramePr>
          <p:cNvPr id="3" name="Table 4">
            <a:extLst>
              <a:ext uri="{FF2B5EF4-FFF2-40B4-BE49-F238E27FC236}">
                <a16:creationId xmlns:a16="http://schemas.microsoft.com/office/drawing/2014/main" id="{01853915-85D1-EA0A-FD0C-10825E2D7E3C}"/>
              </a:ext>
            </a:extLst>
          </p:cNvPr>
          <p:cNvGraphicFramePr>
            <a:graphicFrameLocks/>
          </p:cNvGraphicFramePr>
          <p:nvPr>
            <p:extLst>
              <p:ext uri="{D42A27DB-BD31-4B8C-83A1-F6EECF244321}">
                <p14:modId xmlns:p14="http://schemas.microsoft.com/office/powerpoint/2010/main" val="4228424807"/>
              </p:ext>
            </p:extLst>
          </p:nvPr>
        </p:nvGraphicFramePr>
        <p:xfrm>
          <a:off x="426718" y="3141471"/>
          <a:ext cx="11307545" cy="1112520"/>
        </p:xfrm>
        <a:graphic>
          <a:graphicData uri="http://schemas.openxmlformats.org/drawingml/2006/table">
            <a:tbl>
              <a:tblPr firstRow="1" bandRow="1">
                <a:tableStyleId>{21E4AEA4-8DFA-4A89-87EB-49C32662AFE0}</a:tableStyleId>
              </a:tblPr>
              <a:tblGrid>
                <a:gridCol w="3769182">
                  <a:extLst>
                    <a:ext uri="{9D8B030D-6E8A-4147-A177-3AD203B41FA5}">
                      <a16:colId xmlns:a16="http://schemas.microsoft.com/office/drawing/2014/main" val="2926776337"/>
                    </a:ext>
                  </a:extLst>
                </a:gridCol>
                <a:gridCol w="2695611">
                  <a:extLst>
                    <a:ext uri="{9D8B030D-6E8A-4147-A177-3AD203B41FA5}">
                      <a16:colId xmlns:a16="http://schemas.microsoft.com/office/drawing/2014/main" val="475746434"/>
                    </a:ext>
                  </a:extLst>
                </a:gridCol>
                <a:gridCol w="4842752">
                  <a:extLst>
                    <a:ext uri="{9D8B030D-6E8A-4147-A177-3AD203B41FA5}">
                      <a16:colId xmlns:a16="http://schemas.microsoft.com/office/drawing/2014/main" val="480335233"/>
                    </a:ext>
                  </a:extLst>
                </a:gridCol>
              </a:tblGrid>
              <a:tr h="370840">
                <a:tc>
                  <a:txBody>
                    <a:bodyPr/>
                    <a:lstStyle/>
                    <a:p>
                      <a:pPr algn="ctr"/>
                      <a:r>
                        <a:rPr lang="en-GB" dirty="0"/>
                        <a:t>Currently Vacant TA Units </a:t>
                      </a:r>
                      <a:endParaRPr lang="en-IE" dirty="0"/>
                    </a:p>
                  </a:txBody>
                  <a:tcPr anchor="ctr"/>
                </a:tc>
                <a:tc>
                  <a:txBody>
                    <a:bodyPr/>
                    <a:lstStyle/>
                    <a:p>
                      <a:pPr algn="ctr"/>
                      <a:r>
                        <a:rPr lang="en-GB" dirty="0"/>
                        <a:t>No. of Units </a:t>
                      </a:r>
                      <a:endParaRPr lang="en-IE" dirty="0"/>
                    </a:p>
                  </a:txBody>
                  <a:tcPr anchor="ctr"/>
                </a:tc>
                <a:tc>
                  <a:txBody>
                    <a:bodyPr/>
                    <a:lstStyle/>
                    <a:p>
                      <a:pPr algn="ctr"/>
                      <a:r>
                        <a:rPr lang="en-GB" dirty="0"/>
                        <a:t>Comment </a:t>
                      </a:r>
                      <a:endParaRPr lang="en-IE" dirty="0"/>
                    </a:p>
                  </a:txBody>
                  <a:tcPr anchor="ctr"/>
                </a:tc>
                <a:extLst>
                  <a:ext uri="{0D108BD9-81ED-4DB2-BD59-A6C34878D82A}">
                    <a16:rowId xmlns:a16="http://schemas.microsoft.com/office/drawing/2014/main" val="201663109"/>
                  </a:ext>
                </a:extLst>
              </a:tr>
              <a:tr h="370840">
                <a:tc>
                  <a:txBody>
                    <a:bodyPr/>
                    <a:lstStyle/>
                    <a:p>
                      <a:r>
                        <a:rPr lang="en-GB" dirty="0" err="1"/>
                        <a:t>Daletree</a:t>
                      </a:r>
                      <a:r>
                        <a:rPr lang="en-GB" dirty="0"/>
                        <a:t>, Stocking Hill &amp; Belgard</a:t>
                      </a:r>
                      <a:endParaRPr lang="en-IE" dirty="0"/>
                    </a:p>
                  </a:txBody>
                  <a:tcPr/>
                </a:tc>
                <a:tc>
                  <a:txBody>
                    <a:bodyPr/>
                    <a:lstStyle/>
                    <a:p>
                      <a:r>
                        <a:rPr lang="en-GB" dirty="0"/>
                        <a:t>1 group house &amp; 8 bays</a:t>
                      </a:r>
                      <a:endParaRPr lang="en-IE" dirty="0"/>
                    </a:p>
                  </a:txBody>
                  <a:tcPr/>
                </a:tc>
                <a:tc>
                  <a:txBody>
                    <a:bodyPr/>
                    <a:lstStyle/>
                    <a:p>
                      <a:r>
                        <a:rPr lang="en-GB" dirty="0"/>
                        <a:t>Offers accepted &amp; due for occupancy</a:t>
                      </a:r>
                      <a:endParaRPr lang="en-IE" dirty="0"/>
                    </a:p>
                  </a:txBody>
                  <a:tcPr/>
                </a:tc>
                <a:extLst>
                  <a:ext uri="{0D108BD9-81ED-4DB2-BD59-A6C34878D82A}">
                    <a16:rowId xmlns:a16="http://schemas.microsoft.com/office/drawing/2014/main" val="2741827704"/>
                  </a:ext>
                </a:extLst>
              </a:tr>
              <a:tr h="370840">
                <a:tc>
                  <a:txBody>
                    <a:bodyPr/>
                    <a:lstStyle/>
                    <a:p>
                      <a:r>
                        <a:rPr lang="en-GB" dirty="0"/>
                        <a:t>Lynch’s Park, Greenhills &amp; Hazel Hill</a:t>
                      </a:r>
                      <a:endParaRPr lang="en-IE" dirty="0"/>
                    </a:p>
                  </a:txBody>
                  <a:tcPr/>
                </a:tc>
                <a:tc>
                  <a:txBody>
                    <a:bodyPr/>
                    <a:lstStyle/>
                    <a:p>
                      <a:r>
                        <a:rPr lang="en-GB" dirty="0"/>
                        <a:t>9 group houses &amp; 3 bays</a:t>
                      </a:r>
                      <a:endParaRPr lang="en-IE" dirty="0"/>
                    </a:p>
                  </a:txBody>
                  <a:tcPr/>
                </a:tc>
                <a:tc>
                  <a:txBody>
                    <a:bodyPr/>
                    <a:lstStyle/>
                    <a:p>
                      <a:r>
                        <a:rPr lang="en-GB" dirty="0"/>
                        <a:t>Currently vacant</a:t>
                      </a:r>
                      <a:endParaRPr lang="en-IE" dirty="0"/>
                    </a:p>
                  </a:txBody>
                  <a:tcPr/>
                </a:tc>
                <a:extLst>
                  <a:ext uri="{0D108BD9-81ED-4DB2-BD59-A6C34878D82A}">
                    <a16:rowId xmlns:a16="http://schemas.microsoft.com/office/drawing/2014/main" val="4114103188"/>
                  </a:ext>
                </a:extLst>
              </a:tr>
            </a:tbl>
          </a:graphicData>
        </a:graphic>
      </p:graphicFrame>
      <p:graphicFrame>
        <p:nvGraphicFramePr>
          <p:cNvPr id="6" name="Table 4">
            <a:extLst>
              <a:ext uri="{FF2B5EF4-FFF2-40B4-BE49-F238E27FC236}">
                <a16:creationId xmlns:a16="http://schemas.microsoft.com/office/drawing/2014/main" id="{803FCE54-A806-6792-310E-D20B74FED9E8}"/>
              </a:ext>
            </a:extLst>
          </p:cNvPr>
          <p:cNvGraphicFramePr>
            <a:graphicFrameLocks/>
          </p:cNvGraphicFramePr>
          <p:nvPr>
            <p:extLst>
              <p:ext uri="{D42A27DB-BD31-4B8C-83A1-F6EECF244321}">
                <p14:modId xmlns:p14="http://schemas.microsoft.com/office/powerpoint/2010/main" val="1539255359"/>
              </p:ext>
            </p:extLst>
          </p:nvPr>
        </p:nvGraphicFramePr>
        <p:xfrm>
          <a:off x="420621" y="4360702"/>
          <a:ext cx="11350751" cy="2108200"/>
        </p:xfrm>
        <a:graphic>
          <a:graphicData uri="http://schemas.openxmlformats.org/drawingml/2006/table">
            <a:tbl>
              <a:tblPr firstRow="1" bandRow="1">
                <a:tableStyleId>{21E4AEA4-8DFA-4A89-87EB-49C32662AFE0}</a:tableStyleId>
              </a:tblPr>
              <a:tblGrid>
                <a:gridCol w="3950210">
                  <a:extLst>
                    <a:ext uri="{9D8B030D-6E8A-4147-A177-3AD203B41FA5}">
                      <a16:colId xmlns:a16="http://schemas.microsoft.com/office/drawing/2014/main" val="1696351313"/>
                    </a:ext>
                  </a:extLst>
                </a:gridCol>
                <a:gridCol w="1840992">
                  <a:extLst>
                    <a:ext uri="{9D8B030D-6E8A-4147-A177-3AD203B41FA5}">
                      <a16:colId xmlns:a16="http://schemas.microsoft.com/office/drawing/2014/main" val="1410599929"/>
                    </a:ext>
                  </a:extLst>
                </a:gridCol>
                <a:gridCol w="1999488">
                  <a:extLst>
                    <a:ext uri="{9D8B030D-6E8A-4147-A177-3AD203B41FA5}">
                      <a16:colId xmlns:a16="http://schemas.microsoft.com/office/drawing/2014/main" val="2102521429"/>
                    </a:ext>
                  </a:extLst>
                </a:gridCol>
                <a:gridCol w="1731264">
                  <a:extLst>
                    <a:ext uri="{9D8B030D-6E8A-4147-A177-3AD203B41FA5}">
                      <a16:colId xmlns:a16="http://schemas.microsoft.com/office/drawing/2014/main" val="1816279159"/>
                    </a:ext>
                  </a:extLst>
                </a:gridCol>
                <a:gridCol w="1828797">
                  <a:extLst>
                    <a:ext uri="{9D8B030D-6E8A-4147-A177-3AD203B41FA5}">
                      <a16:colId xmlns:a16="http://schemas.microsoft.com/office/drawing/2014/main" val="180064777"/>
                    </a:ext>
                  </a:extLst>
                </a:gridCol>
              </a:tblGrid>
              <a:tr h="370840">
                <a:tc>
                  <a:txBody>
                    <a:bodyPr/>
                    <a:lstStyle/>
                    <a:p>
                      <a:pPr algn="ctr"/>
                      <a:r>
                        <a:rPr lang="en-GB" sz="1600" dirty="0"/>
                        <a:t>Caravans/Mobile Homes/Medical Chalets</a:t>
                      </a:r>
                      <a:endParaRPr lang="en-IE" sz="1600" dirty="0"/>
                    </a:p>
                  </a:txBody>
                  <a:tcPr anchor="ctr"/>
                </a:tc>
                <a:tc>
                  <a:txBody>
                    <a:bodyPr/>
                    <a:lstStyle/>
                    <a:p>
                      <a:pPr algn="ctr"/>
                      <a:r>
                        <a:rPr lang="en-GB" sz="1600" dirty="0"/>
                        <a:t>Medical</a:t>
                      </a:r>
                    </a:p>
                  </a:txBody>
                  <a:tcPr anchor="ctr"/>
                </a:tc>
                <a:tc>
                  <a:txBody>
                    <a:bodyPr/>
                    <a:lstStyle/>
                    <a:p>
                      <a:pPr algn="ctr"/>
                      <a:r>
                        <a:rPr lang="en-GB" sz="1600" dirty="0"/>
                        <a:t>Emergency / COVID</a:t>
                      </a:r>
                      <a:endParaRPr lang="en-IE" sz="1600" dirty="0"/>
                    </a:p>
                  </a:txBody>
                  <a:tcPr anchor="ctr"/>
                </a:tc>
                <a:tc>
                  <a:txBody>
                    <a:bodyPr/>
                    <a:lstStyle/>
                    <a:p>
                      <a:pPr algn="ctr"/>
                      <a:r>
                        <a:rPr lang="en-GB" sz="1600" dirty="0"/>
                        <a:t>Caravan Loans</a:t>
                      </a:r>
                      <a:endParaRPr lang="en-IE" sz="1600" dirty="0"/>
                    </a:p>
                  </a:txBody>
                  <a:tcPr anchor="ctr"/>
                </a:tc>
                <a:tc>
                  <a:txBody>
                    <a:bodyPr/>
                    <a:lstStyle/>
                    <a:p>
                      <a:pPr algn="ctr"/>
                      <a:r>
                        <a:rPr lang="en-GB" sz="1600" b="1" dirty="0"/>
                        <a:t>Totals</a:t>
                      </a:r>
                      <a:endParaRPr lang="en-IE" sz="1600" b="1" dirty="0"/>
                    </a:p>
                  </a:txBody>
                  <a:tcPr anchor="ctr"/>
                </a:tc>
                <a:extLst>
                  <a:ext uri="{0D108BD9-81ED-4DB2-BD59-A6C34878D82A}">
                    <a16:rowId xmlns:a16="http://schemas.microsoft.com/office/drawing/2014/main" val="2979103466"/>
                  </a:ext>
                </a:extLst>
              </a:tr>
              <a:tr h="257997">
                <a:tc>
                  <a:txBody>
                    <a:bodyPr/>
                    <a:lstStyle/>
                    <a:p>
                      <a:pPr algn="l"/>
                      <a:r>
                        <a:rPr lang="en-GB" sz="1600" dirty="0"/>
                        <a:t>North of Naas Road:</a:t>
                      </a:r>
                    </a:p>
                    <a:p>
                      <a:pPr algn="l"/>
                      <a:r>
                        <a:rPr lang="en-GB" sz="1600" dirty="0"/>
                        <a:t>(Oldcastle Park, Kishogue, Lynch’s Park)</a:t>
                      </a:r>
                      <a:endParaRPr lang="en-IE" sz="1600" dirty="0"/>
                    </a:p>
                  </a:txBody>
                  <a:tcPr anchor="ctr"/>
                </a:tc>
                <a:tc>
                  <a:txBody>
                    <a:bodyPr/>
                    <a:lstStyle/>
                    <a:p>
                      <a:pPr algn="ctr"/>
                      <a:r>
                        <a:rPr lang="en-GB" sz="1600" dirty="0"/>
                        <a:t>4</a:t>
                      </a:r>
                      <a:endParaRPr lang="en-IE" sz="1600" dirty="0"/>
                    </a:p>
                  </a:txBody>
                  <a:tcPr anchor="ctr"/>
                </a:tc>
                <a:tc>
                  <a:txBody>
                    <a:bodyPr/>
                    <a:lstStyle/>
                    <a:p>
                      <a:pPr algn="ctr"/>
                      <a:r>
                        <a:rPr lang="en-GB" sz="1600" dirty="0"/>
                        <a:t>5</a:t>
                      </a:r>
                      <a:endParaRPr lang="en-IE" sz="1600" dirty="0"/>
                    </a:p>
                  </a:txBody>
                  <a:tcPr anchor="ctr"/>
                </a:tc>
                <a:tc>
                  <a:txBody>
                    <a:bodyPr/>
                    <a:lstStyle/>
                    <a:p>
                      <a:pPr algn="ctr"/>
                      <a:r>
                        <a:rPr lang="en-GB" sz="1600" dirty="0"/>
                        <a:t>6</a:t>
                      </a:r>
                      <a:endParaRPr lang="en-IE" sz="1600" dirty="0"/>
                    </a:p>
                  </a:txBody>
                  <a:tcPr anchor="ctr"/>
                </a:tc>
                <a:tc>
                  <a:txBody>
                    <a:bodyPr/>
                    <a:lstStyle/>
                    <a:p>
                      <a:pPr algn="ctr"/>
                      <a:r>
                        <a:rPr lang="en-GB" sz="1600" b="1" dirty="0"/>
                        <a:t>15</a:t>
                      </a:r>
                      <a:endParaRPr lang="en-IE" sz="1600" b="1" dirty="0"/>
                    </a:p>
                  </a:txBody>
                  <a:tcPr anchor="ctr"/>
                </a:tc>
                <a:extLst>
                  <a:ext uri="{0D108BD9-81ED-4DB2-BD59-A6C34878D82A}">
                    <a16:rowId xmlns:a16="http://schemas.microsoft.com/office/drawing/2014/main" val="3580301381"/>
                  </a:ext>
                </a:extLst>
              </a:tr>
              <a:tr h="184845">
                <a:tc>
                  <a:txBody>
                    <a:bodyPr/>
                    <a:lstStyle/>
                    <a:p>
                      <a:pPr algn="l"/>
                      <a:r>
                        <a:rPr lang="en-GB" sz="1600" dirty="0"/>
                        <a:t>South of Naas Road:</a:t>
                      </a:r>
                    </a:p>
                    <a:p>
                      <a:pPr algn="l"/>
                      <a:r>
                        <a:rPr lang="en-GB" sz="1600" dirty="0"/>
                        <a:t>(Belgard Park, Belgard Road, Hazel Hill, </a:t>
                      </a:r>
                      <a:r>
                        <a:rPr lang="en-GB" sz="1600" dirty="0" err="1"/>
                        <a:t>Owendoher</a:t>
                      </a:r>
                      <a:r>
                        <a:rPr lang="en-GB" sz="1600" dirty="0"/>
                        <a:t>, Stocking Hill, </a:t>
                      </a:r>
                      <a:r>
                        <a:rPr lang="en-GB" sz="1600" dirty="0" err="1"/>
                        <a:t>Cherryfield</a:t>
                      </a:r>
                      <a:r>
                        <a:rPr lang="en-GB" sz="1600" dirty="0"/>
                        <a:t>)</a:t>
                      </a:r>
                      <a:endParaRPr lang="en-IE" sz="1600" dirty="0"/>
                    </a:p>
                  </a:txBody>
                  <a:tcPr anchor="ctr"/>
                </a:tc>
                <a:tc>
                  <a:txBody>
                    <a:bodyPr/>
                    <a:lstStyle/>
                    <a:p>
                      <a:pPr algn="ctr"/>
                      <a:r>
                        <a:rPr lang="en-GB" sz="1600" dirty="0"/>
                        <a:t>1</a:t>
                      </a:r>
                      <a:endParaRPr lang="en-IE" sz="1600" dirty="0"/>
                    </a:p>
                  </a:txBody>
                  <a:tcPr anchor="ctr"/>
                </a:tc>
                <a:tc>
                  <a:txBody>
                    <a:bodyPr/>
                    <a:lstStyle/>
                    <a:p>
                      <a:pPr algn="ctr"/>
                      <a:r>
                        <a:rPr lang="en-GB" sz="1600" dirty="0"/>
                        <a:t>5</a:t>
                      </a:r>
                      <a:endParaRPr lang="en-IE" sz="1600" dirty="0"/>
                    </a:p>
                  </a:txBody>
                  <a:tcPr anchor="ctr"/>
                </a:tc>
                <a:tc>
                  <a:txBody>
                    <a:bodyPr/>
                    <a:lstStyle/>
                    <a:p>
                      <a:pPr algn="ctr"/>
                      <a:r>
                        <a:rPr lang="en-GB" sz="1600" dirty="0"/>
                        <a:t>6</a:t>
                      </a:r>
                      <a:endParaRPr lang="en-IE" sz="1600" dirty="0"/>
                    </a:p>
                  </a:txBody>
                  <a:tcPr anchor="ctr"/>
                </a:tc>
                <a:tc>
                  <a:txBody>
                    <a:bodyPr/>
                    <a:lstStyle/>
                    <a:p>
                      <a:pPr algn="ctr"/>
                      <a:r>
                        <a:rPr lang="en-GB" sz="1600" b="1" dirty="0"/>
                        <a:t>12</a:t>
                      </a:r>
                      <a:endParaRPr lang="en-IE" sz="1600" b="1" dirty="0"/>
                    </a:p>
                  </a:txBody>
                  <a:tcPr anchor="ctr"/>
                </a:tc>
                <a:extLst>
                  <a:ext uri="{0D108BD9-81ED-4DB2-BD59-A6C34878D82A}">
                    <a16:rowId xmlns:a16="http://schemas.microsoft.com/office/drawing/2014/main" val="4186531680"/>
                  </a:ext>
                </a:extLst>
              </a:tr>
              <a:tr h="148269">
                <a:tc>
                  <a:txBody>
                    <a:bodyPr/>
                    <a:lstStyle/>
                    <a:p>
                      <a:pPr algn="l"/>
                      <a:r>
                        <a:rPr lang="en-GB" sz="1600" b="1" dirty="0"/>
                        <a:t>Totals</a:t>
                      </a:r>
                      <a:endParaRPr lang="en-IE" sz="1600" b="1" dirty="0"/>
                    </a:p>
                  </a:txBody>
                  <a:tcPr/>
                </a:tc>
                <a:tc>
                  <a:txBody>
                    <a:bodyPr/>
                    <a:lstStyle/>
                    <a:p>
                      <a:pPr algn="ctr"/>
                      <a:r>
                        <a:rPr lang="en-GB" sz="1600" b="1" dirty="0"/>
                        <a:t>5</a:t>
                      </a:r>
                      <a:endParaRPr lang="en-IE" sz="1600" b="1" dirty="0"/>
                    </a:p>
                  </a:txBody>
                  <a:tcPr anchor="ctr"/>
                </a:tc>
                <a:tc>
                  <a:txBody>
                    <a:bodyPr/>
                    <a:lstStyle/>
                    <a:p>
                      <a:pPr algn="ctr"/>
                      <a:r>
                        <a:rPr lang="en-GB" sz="1600" b="1" dirty="0"/>
                        <a:t>10</a:t>
                      </a:r>
                      <a:endParaRPr lang="en-IE" sz="1600" b="1" dirty="0"/>
                    </a:p>
                  </a:txBody>
                  <a:tcPr anchor="ctr"/>
                </a:tc>
                <a:tc>
                  <a:txBody>
                    <a:bodyPr/>
                    <a:lstStyle/>
                    <a:p>
                      <a:pPr algn="ctr"/>
                      <a:r>
                        <a:rPr lang="en-GB" sz="1600" b="1" dirty="0"/>
                        <a:t>12</a:t>
                      </a:r>
                      <a:endParaRPr lang="en-IE" sz="1600" b="1" dirty="0"/>
                    </a:p>
                  </a:txBody>
                  <a:tcPr anchor="ctr"/>
                </a:tc>
                <a:tc>
                  <a:txBody>
                    <a:bodyPr/>
                    <a:lstStyle/>
                    <a:p>
                      <a:pPr algn="ctr"/>
                      <a:r>
                        <a:rPr lang="en-GB" sz="1600" b="1" dirty="0"/>
                        <a:t>27</a:t>
                      </a:r>
                      <a:endParaRPr lang="en-IE" sz="1600" b="1" dirty="0"/>
                    </a:p>
                  </a:txBody>
                  <a:tcPr anchor="ctr"/>
                </a:tc>
                <a:extLst>
                  <a:ext uri="{0D108BD9-81ED-4DB2-BD59-A6C34878D82A}">
                    <a16:rowId xmlns:a16="http://schemas.microsoft.com/office/drawing/2014/main" val="71177951"/>
                  </a:ext>
                </a:extLst>
              </a:tr>
            </a:tbl>
          </a:graphicData>
        </a:graphic>
      </p:graphicFrame>
    </p:spTree>
    <p:extLst>
      <p:ext uri="{BB962C8B-B14F-4D97-AF65-F5344CB8AC3E}">
        <p14:creationId xmlns:p14="http://schemas.microsoft.com/office/powerpoint/2010/main" val="2179284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CA87D-6C3D-985C-25F5-98A907428173}"/>
              </a:ext>
            </a:extLst>
          </p:cNvPr>
          <p:cNvSpPr>
            <a:spLocks noGrp="1"/>
          </p:cNvSpPr>
          <p:nvPr>
            <p:ph type="title"/>
          </p:nvPr>
        </p:nvSpPr>
        <p:spPr/>
        <p:txBody>
          <a:bodyPr/>
          <a:lstStyle/>
          <a:p>
            <a:r>
              <a:rPr lang="en-GB" dirty="0"/>
              <a:t>ADDITIONAL Considerations  </a:t>
            </a:r>
            <a:endParaRPr lang="en-IE" dirty="0"/>
          </a:p>
        </p:txBody>
      </p:sp>
      <p:sp>
        <p:nvSpPr>
          <p:cNvPr id="3" name="Content Placeholder 2">
            <a:extLst>
              <a:ext uri="{FF2B5EF4-FFF2-40B4-BE49-F238E27FC236}">
                <a16:creationId xmlns:a16="http://schemas.microsoft.com/office/drawing/2014/main" id="{E25CF6B8-3946-36CE-DC26-4160A152574C}"/>
              </a:ext>
            </a:extLst>
          </p:cNvPr>
          <p:cNvSpPr>
            <a:spLocks noGrp="1"/>
          </p:cNvSpPr>
          <p:nvPr>
            <p:ph idx="1"/>
          </p:nvPr>
        </p:nvSpPr>
        <p:spPr>
          <a:xfrm>
            <a:off x="421241" y="1846057"/>
            <a:ext cx="11189562" cy="4883516"/>
          </a:xfrm>
        </p:spPr>
        <p:txBody>
          <a:bodyPr>
            <a:normAutofit lnSpcReduction="10000"/>
          </a:bodyPr>
          <a:lstStyle/>
          <a:p>
            <a:r>
              <a:rPr lang="en-GB" sz="2400" b="0" i="0" u="none" strike="noStrike" baseline="0" dirty="0">
                <a:solidFill>
                  <a:srgbClr val="000000"/>
                </a:solidFill>
                <a:latin typeface="Calibri" panose="020F0502020204030204" pitchFamily="34" charset="0"/>
              </a:rPr>
              <a:t>Ir</a:t>
            </a:r>
            <a:r>
              <a:rPr lang="en-GB" sz="2400" b="0" i="0" u="none" strike="noStrike" baseline="0" dirty="0">
                <a:solidFill>
                  <a:srgbClr val="323232"/>
                </a:solidFill>
                <a:latin typeface="Calibri" panose="020F0502020204030204" pitchFamily="34" charset="0"/>
              </a:rPr>
              <a:t>ish Human Rights and Equality Commission equality reviews ( </a:t>
            </a:r>
            <a:r>
              <a:rPr lang="en-GB" sz="2400" dirty="0">
                <a:solidFill>
                  <a:srgbClr val="323232"/>
                </a:solidFill>
                <a:latin typeface="Calibri" panose="020F0502020204030204" pitchFamily="34" charset="0"/>
              </a:rPr>
              <a:t>July</a:t>
            </a:r>
            <a:r>
              <a:rPr lang="en-GB" sz="2400" b="0" i="0" u="none" strike="noStrike" baseline="0" dirty="0">
                <a:solidFill>
                  <a:srgbClr val="323232"/>
                </a:solidFill>
                <a:latin typeface="Calibri" panose="020F0502020204030204" pitchFamily="34" charset="0"/>
              </a:rPr>
              <a:t> 2021) &amp; </a:t>
            </a:r>
            <a:r>
              <a:rPr lang="en-GB" sz="2400" b="0" i="0" u="none" strike="noStrike" baseline="0" dirty="0">
                <a:solidFill>
                  <a:srgbClr val="202429"/>
                </a:solidFill>
                <a:latin typeface="Calibri" panose="020F0502020204030204" pitchFamily="34" charset="0"/>
              </a:rPr>
              <a:t>statutory Public Sector Equality and Human Rights Duty</a:t>
            </a:r>
            <a:endParaRPr lang="en-GB" sz="2400" b="0" i="0" u="none" strike="noStrike" baseline="0" dirty="0">
              <a:solidFill>
                <a:srgbClr val="323232"/>
              </a:solidFill>
              <a:latin typeface="Calibri" panose="020F0502020204030204" pitchFamily="34" charset="0"/>
            </a:endParaRPr>
          </a:p>
          <a:p>
            <a:r>
              <a:rPr lang="en-GB" sz="2400" dirty="0">
                <a:solidFill>
                  <a:srgbClr val="323232"/>
                </a:solidFill>
                <a:latin typeface="Calibri" panose="020F0502020204030204" pitchFamily="34" charset="0"/>
              </a:rPr>
              <a:t>TAP and County Development Plan -  Case Study Paper ‘Traveller Accommodation and the Local Authority Development Plan’ (Office of Planning Regulator, October 2021)</a:t>
            </a:r>
          </a:p>
          <a:p>
            <a:r>
              <a:rPr lang="en-GB" sz="2400" dirty="0">
                <a:solidFill>
                  <a:srgbClr val="323232"/>
                </a:solidFill>
                <a:latin typeface="Calibri" panose="020F0502020204030204" pitchFamily="34" charset="0"/>
              </a:rPr>
              <a:t>Annual estimate of Traveller households in the County (December 2021) – 105 families living in Group Housing ( 14 sharing) and 82 families living in serviced halting sites (18 sharing)</a:t>
            </a:r>
            <a:endParaRPr lang="en-GB" sz="2400" dirty="0">
              <a:solidFill>
                <a:srgbClr val="323232"/>
              </a:solidFill>
              <a:highlight>
                <a:srgbClr val="FFFF00"/>
              </a:highlight>
              <a:latin typeface="Calibri" panose="020F0502020204030204" pitchFamily="34" charset="0"/>
            </a:endParaRPr>
          </a:p>
          <a:p>
            <a:r>
              <a:rPr lang="en-GB" sz="2400" dirty="0">
                <a:solidFill>
                  <a:srgbClr val="323232"/>
                </a:solidFill>
                <a:latin typeface="Calibri" panose="020F0502020204030204" pitchFamily="34" charset="0"/>
              </a:rPr>
              <a:t>Regional commitment to review need for transient site(s) in Dublin after permanent accommodation provision</a:t>
            </a:r>
          </a:p>
          <a:p>
            <a:r>
              <a:rPr lang="en-GB" sz="2400" dirty="0">
                <a:solidFill>
                  <a:srgbClr val="323232"/>
                </a:solidFill>
                <a:latin typeface="Calibri" panose="020F0502020204030204" pitchFamily="34" charset="0"/>
              </a:rPr>
              <a:t>Ethnic identifier for social housing applicants</a:t>
            </a:r>
          </a:p>
          <a:p>
            <a:r>
              <a:rPr lang="en-GB" sz="2400" dirty="0">
                <a:solidFill>
                  <a:srgbClr val="323232"/>
                </a:solidFill>
                <a:latin typeface="Calibri" panose="020F0502020204030204" pitchFamily="34" charset="0"/>
              </a:rPr>
              <a:t>Data on Travellers in HAP/RAS and homeless accommodation through Expert Review Group programme board work</a:t>
            </a:r>
            <a:endParaRPr lang="en-IE" sz="2400" dirty="0">
              <a:solidFill>
                <a:srgbClr val="323232"/>
              </a:solidFill>
              <a:latin typeface="Calibri" panose="020F0502020204030204" pitchFamily="34" charset="0"/>
            </a:endParaRPr>
          </a:p>
        </p:txBody>
      </p:sp>
    </p:spTree>
    <p:extLst>
      <p:ext uri="{BB962C8B-B14F-4D97-AF65-F5344CB8AC3E}">
        <p14:creationId xmlns:p14="http://schemas.microsoft.com/office/powerpoint/2010/main" val="2540860164"/>
      </p:ext>
    </p:extLst>
  </p:cSld>
  <p:clrMapOvr>
    <a:masterClrMapping/>
  </p:clrMapOvr>
</p:sld>
</file>

<file path=ppt/theme/theme1.xml><?xml version="1.0" encoding="utf-8"?>
<a:theme xmlns:a="http://schemas.openxmlformats.org/drawingml/2006/main" name="Dividend">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ti- Social Behaviour- SPC" id="{F6D5B0F7-B82E-42EC-BA39-8C214D39869A}" vid="{37BC15E6-2362-4B71-ABD4-6F515B0F53D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2403</TotalTime>
  <Words>914</Words>
  <Application>Microsoft Office PowerPoint</Application>
  <PresentationFormat>Widescreen</PresentationFormat>
  <Paragraphs>175</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Gill Sans MT</vt:lpstr>
      <vt:lpstr>Wingdings</vt:lpstr>
      <vt:lpstr>Wingdings 2</vt:lpstr>
      <vt:lpstr>Dividend</vt:lpstr>
      <vt:lpstr>Traveller accommodation programme Mid-term review 2019-2024  Housing Strategic policy committee 8th September 2022</vt:lpstr>
      <vt:lpstr>Mid term review- time frame</vt:lpstr>
      <vt:lpstr>Consultation &amp; SUBMISSIONS</vt:lpstr>
      <vt:lpstr>Summary of submissions</vt:lpstr>
      <vt:lpstr>TAP Estimate  of FUTURE ACCOMODATION NEEDNEED</vt:lpstr>
      <vt:lpstr>New sites &amp; REDEVELOPMENT/Relocation of EXISTING SITES</vt:lpstr>
      <vt:lpstr>TAP 2019-2024 ACCOMMODATION targets STANDARD SOCIAL HOUSING &amp; TA CASUAL VACANCIES</vt:lpstr>
      <vt:lpstr>Temporary Sites, Current vacancies  &amp; PROVISION OF CARAVANS/MOBILE HOMES/MEDICAL CHALETS</vt:lpstr>
      <vt:lpstr>ADDITIONAL Considerations  </vt:lpstr>
      <vt:lpstr>Mid -Term Review Progress &amp; RECOMMENDATION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aNti-social Behaviour</dc:title>
  <dc:creator>Elaine Leech</dc:creator>
  <cp:lastModifiedBy>Elaine Leech</cp:lastModifiedBy>
  <cp:revision>58</cp:revision>
  <cp:lastPrinted>2021-11-09T16:35:25Z</cp:lastPrinted>
  <dcterms:created xsi:type="dcterms:W3CDTF">2020-11-30T15:28:36Z</dcterms:created>
  <dcterms:modified xsi:type="dcterms:W3CDTF">2022-09-07T09:52:15Z</dcterms:modified>
</cp:coreProperties>
</file>