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63" r:id="rId5"/>
    <p:sldId id="259" r:id="rId6"/>
    <p:sldId id="260" r:id="rId7"/>
    <p:sldId id="261" r:id="rId8"/>
    <p:sldId id="270" r:id="rId9"/>
    <p:sldId id="262" r:id="rId10"/>
    <p:sldId id="269" r:id="rId11"/>
    <p:sldId id="271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D25E1B-265E-5048-B325-A4BCBB99BA26}">
          <p14:sldIdLst>
            <p14:sldId id="256"/>
            <p14:sldId id="272"/>
          </p14:sldIdLst>
        </p14:section>
        <p14:section name="Untitled Section" id="{46EEEF39-8994-294E-9180-7E5AEF26121E}">
          <p14:sldIdLst>
            <p14:sldId id="258"/>
            <p14:sldId id="263"/>
            <p14:sldId id="259"/>
            <p14:sldId id="260"/>
            <p14:sldId id="261"/>
            <p14:sldId id="270"/>
            <p14:sldId id="262"/>
            <p14:sldId id="269"/>
            <p14:sldId id="271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97E1D-247B-4D10-A4B6-61B39B462ACF}" v="1" dt="2022-09-07T06:36:06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1D9F-450B-04A2-6E4B-E086E3257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005EF-0339-7856-C696-645E60392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D900B-8AD8-C841-CD6F-FD3AE7FF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59A-EA8F-41F9-A4A1-C51AC2F2A13C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AF395-4D1F-CDF9-4D04-4EE379B0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A0785-BE8A-B749-4AB9-9A0D8480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3380-0F2D-47F6-843E-612010CD9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78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77DC-638A-A381-B10F-810EC71E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2D1E3-AE1B-A541-7F3B-4694AE8E1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84E2C-E1F5-8C32-32BC-005DE692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59A-EA8F-41F9-A4A1-C51AC2F2A13C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1F2A4-D9A2-1265-AFE7-47838FE6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A28CA-E53A-8C74-85AE-E76243AC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3380-0F2D-47F6-843E-612010CD9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6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5287FC-0A94-7D07-9960-45BB5DF2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F58AF-A859-8BBB-5AF2-3D9A2850D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AC19-5B4C-78C1-932C-70FD3CEB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59A-EA8F-41F9-A4A1-C51AC2F2A13C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22E15-7D49-4BDF-8389-61F01A24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78C2F-DEA1-4153-EB17-06A85AE6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3380-0F2D-47F6-843E-612010CD9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7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964C-830E-AD40-234E-3F0CFE3C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49AC4-91E3-557F-4784-D51253582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54ACA-0E59-391A-01E4-5F503AD1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59A-EA8F-41F9-A4A1-C51AC2F2A13C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DCB8C-70EB-1AEE-9F2F-FE8B243D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B93BB-E341-9FD4-9FDE-571A726A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3380-0F2D-47F6-843E-612010CD9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1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CCB4-7F65-49A4-D695-CE36F942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18A33-4427-9B03-6366-0CB57459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E43D4-17A8-5D63-301E-1F6F4107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59A-EA8F-41F9-A4A1-C51AC2F2A13C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39AC-86EA-8557-F81F-57BC831C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9A99-7116-572A-D4DF-D815E2FF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3380-0F2D-47F6-843E-612010CD9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42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4B8A-22CF-6DC1-2FD7-970BFF2A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35C1-EA8C-BEF3-3427-5E9D83EBA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F1ACA-0187-479B-7071-77927B6A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C00AA-9AE5-5220-9938-662710ED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59A-EA8F-41F9-A4A1-C51AC2F2A13C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9EA63-2358-6598-C1C1-319736A1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4374B-86B5-6ACB-B67B-7C9950D8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3380-0F2D-47F6-843E-612010CD9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1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9861-CE18-CC8B-B874-10467015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E9ABB-D0BF-51DC-C5EE-36E35CBA3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008F9-FD59-7FC6-A43B-9C9363A11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CDA26-D72B-CAC0-293C-207D47E05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133CD-7719-CF21-B94A-30D80B49A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DC9768-FD16-BF17-F793-4E23D977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59A-EA8F-41F9-A4A1-C51AC2F2A13C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09639-0DD2-4F81-7564-85ADEAF5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B8D0E-FFCB-59AF-45A7-B2120277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3380-0F2D-47F6-843E-612010CD9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4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2F02-F175-B15E-9B2F-D42D67E7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C74C6-950E-F63F-C444-F8F4AC11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59A-EA8F-41F9-A4A1-C51AC2F2A13C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65066-ACA5-0C82-BF13-43B62755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2EAB1-93AC-30CF-7FF8-F32B01BD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3380-0F2D-47F6-843E-612010CD9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63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0933C3-8196-5A14-3FEB-DF467C9A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59A-EA8F-41F9-A4A1-C51AC2F2A13C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92764-3894-DB79-3D90-C09F3755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B4ED5-09A8-CD32-371C-058788B8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3380-0F2D-47F6-843E-612010CD9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2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0C70-050D-7666-80CA-91E254F1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B5F50-4598-AB64-3C22-C2E6F532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4C8AE-98A8-8213-A31E-AB57DE7F0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4A9F9-28A7-E735-825D-E780632F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59A-EA8F-41F9-A4A1-C51AC2F2A13C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FE0CE-BF84-A440-CB6F-B78CD8F0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9AFE0-65E9-A4EE-E5B0-7B71A88E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3380-0F2D-47F6-843E-612010CD9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5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D5A2-6240-95D7-1FEF-2D4939DB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BD6B9-5990-B38D-0916-6C6481E92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6DAA-DCEF-9F65-A500-870F35709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26F80-E7EF-44E7-481E-AE671793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959A-EA8F-41F9-A4A1-C51AC2F2A13C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6DEE2-C7C2-F914-95A7-D269BB5A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C197A-B188-F125-F52A-711965E7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3380-0F2D-47F6-843E-612010CD9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7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1DBA4-E4FE-EEE4-BD4D-FFA8E633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2B3CF-94FB-038E-71BC-87F597855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388DE-F17D-8A57-C576-ED8A5186C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1959A-EA8F-41F9-A4A1-C51AC2F2A13C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46DEA-0C64-9C74-F49C-A47A80ECE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065DA-FAB5-16D2-BDBB-A7CFB9A2B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03380-0F2D-47F6-843E-612010CD9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0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C7FC-73A7-E41F-7428-7C1C27556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72F7A-64DB-54AF-8167-C4F33E132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8CB412C-3175-1C8D-AD74-0E506ABAD8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140" y="80963"/>
            <a:ext cx="7952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3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holding balloons&#10;&#10;Description automatically generated with medium confidence">
            <a:extLst>
              <a:ext uri="{FF2B5EF4-FFF2-40B4-BE49-F238E27FC236}">
                <a16:creationId xmlns:a16="http://schemas.microsoft.com/office/drawing/2014/main" id="{32F576FA-D1D3-5E9F-4D2B-58F9651E16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6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76384-6108-5CF2-9C7C-99973FBFA1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083E8B-3C1C-0445-E5B0-0027977882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82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A3AB7-D623-AA01-9D0C-475064F60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95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C4B41A-7812-A3F0-2618-6812FFB15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F5081D-6F37-4BB4-B5EA-A1169235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3467 h 6858000"/>
              <a:gd name="connsiteX1" fmla="*/ 643467 w 12192000"/>
              <a:gd name="connsiteY1" fmla="*/ 6214533 h 6858000"/>
              <a:gd name="connsiteX2" fmla="*/ 11548533 w 12192000"/>
              <a:gd name="connsiteY2" fmla="*/ 6214533 h 6858000"/>
              <a:gd name="connsiteX3" fmla="*/ 11548533 w 12192000"/>
              <a:gd name="connsiteY3" fmla="*/ 64346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3467"/>
                </a:moveTo>
                <a:lnTo>
                  <a:pt x="643467" y="6214533"/>
                </a:lnTo>
                <a:lnTo>
                  <a:pt x="11548533" y="6214533"/>
                </a:lnTo>
                <a:lnTo>
                  <a:pt x="11548533" y="64346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54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DC041D-D1C3-4296-85D0-23923F3A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627698"/>
            <a:ext cx="10915650" cy="5602605"/>
          </a:xfrm>
          <a:prstGeom prst="rect">
            <a:avLst/>
          </a:prstGeom>
          <a:noFill/>
          <a:ln w="44450" cap="sq" cmpd="dbl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D7956-4D09-3410-3758-A75055C95C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860" y="0"/>
            <a:ext cx="938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85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AA6076-8A03-585B-4612-B08106B8BC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56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24F54-A192-A04D-B919-E9196E89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5" name="Picture 1" descr="page1image256">
            <a:extLst>
              <a:ext uri="{FF2B5EF4-FFF2-40B4-BE49-F238E27FC236}">
                <a16:creationId xmlns:a16="http://schemas.microsoft.com/office/drawing/2014/main" id="{4D6763B6-5ED1-144D-B664-4031AC135D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325" y="-103333"/>
            <a:ext cx="5890749" cy="67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5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5844-DA58-AB52-E48B-ACA58D01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First Workshop in October 2021 – </a:t>
            </a:r>
            <a:br>
              <a:rPr lang="en-GB"/>
            </a:br>
            <a:r>
              <a:rPr lang="en-GB"/>
              <a:t>Supported by South Dublin County Partnership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3741A-0957-67A7-E5B4-073E0F310C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8638"/>
            <a:ext cx="12192000" cy="51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8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026E4E9E-30B4-C758-3CB8-A2938A4B79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8D69B-8ED9-9690-49E0-AB081650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96C2B12-1EE0-5E23-C403-17B8F50AAA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32" y="0"/>
            <a:ext cx="1097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B36341-E84D-0C5E-DE6E-6073E3A36D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66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F139AF-500F-9FC7-1378-B0A3039474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0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CF87AAE5-449D-1BC1-C6A0-4FB9EC146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7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308D5-94EC-9633-8470-36396000A5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33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First Workshop in October 2021 –  Supported by South Dublin County Partnership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Webster</dc:creator>
  <cp:lastModifiedBy>Paul Fusco</cp:lastModifiedBy>
  <cp:revision>4</cp:revision>
  <dcterms:created xsi:type="dcterms:W3CDTF">2022-09-06T11:20:33Z</dcterms:created>
  <dcterms:modified xsi:type="dcterms:W3CDTF">2022-09-07T07:27:49Z</dcterms:modified>
</cp:coreProperties>
</file>