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8" r:id="rId4"/>
    <p:sldId id="263" r:id="rId5"/>
    <p:sldId id="259" r:id="rId6"/>
    <p:sldId id="260" r:id="rId7"/>
    <p:sldId id="261" r:id="rId8"/>
    <p:sldId id="270" r:id="rId9"/>
    <p:sldId id="262" r:id="rId10"/>
    <p:sldId id="269" r:id="rId11"/>
    <p:sldId id="271" r:id="rId12"/>
    <p:sldId id="264" r:id="rId13"/>
    <p:sldId id="265" r:id="rId14"/>
    <p:sldId id="266" r:id="rId15"/>
    <p:sldId id="267" r:id="rId16"/>
    <p:sldId id="2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3D25E1B-265E-5048-B325-A4BCBB99BA26}">
          <p14:sldIdLst>
            <p14:sldId id="256"/>
            <p14:sldId id="272"/>
          </p14:sldIdLst>
        </p14:section>
        <p14:section name="Untitled Section" id="{46EEEF39-8994-294E-9180-7E5AEF26121E}">
          <p14:sldIdLst>
            <p14:sldId id="258"/>
            <p14:sldId id="263"/>
            <p14:sldId id="259"/>
            <p14:sldId id="260"/>
            <p14:sldId id="261"/>
            <p14:sldId id="270"/>
            <p14:sldId id="262"/>
            <p14:sldId id="269"/>
            <p14:sldId id="271"/>
            <p14:sldId id="264"/>
            <p14:sldId id="265"/>
            <p14:sldId id="266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697E1D-247B-4D10-A4B6-61B39B462ACF}" v="1" dt="2022-09-07T06:36:06.2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52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" y="1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D1D9F-450B-04A2-6E4B-E086E3257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5005EF-0339-7856-C696-645E603920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D900B-8AD8-C841-CD6F-FD3AE7FF0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959A-EA8F-41F9-A4A1-C51AC2F2A13C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AF395-4D1F-CDF9-4D04-4EE379B08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A0785-BE8A-B749-4AB9-9A0D84801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3380-0F2D-47F6-843E-612010CD9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782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C77DC-638A-A381-B10F-810EC71EB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92D1E3-AE1B-A541-7F3B-4694AE8E15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84E2C-E1F5-8C32-32BC-005DE692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959A-EA8F-41F9-A4A1-C51AC2F2A13C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C1F2A4-D9A2-1265-AFE7-47838FE6E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DA28CA-E53A-8C74-85AE-E76243AC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3380-0F2D-47F6-843E-612010CD9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666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5287FC-0A94-7D07-9960-45BB5DF26A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6F58AF-A859-8BBB-5AF2-3D9A2850DE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FAC19-5B4C-78C1-932C-70FD3CEBB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959A-EA8F-41F9-A4A1-C51AC2F2A13C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422E15-7D49-4BDF-8389-61F01A247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78C2F-DEA1-4153-EB17-06A85AE6D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3380-0F2D-47F6-843E-612010CD9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74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D964C-830E-AD40-234E-3F0CFE3C4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49AC4-91E3-557F-4784-D512535821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054ACA-0E59-391A-01E4-5F503AD18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959A-EA8F-41F9-A4A1-C51AC2F2A13C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FDCB8C-70EB-1AEE-9F2F-FE8B243D2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B93BB-E341-9FD4-9FDE-571A726AD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3380-0F2D-47F6-843E-612010CD9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61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CCB4-7F65-49A4-D695-CE36F9424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18A33-4427-9B03-6366-0CB574594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6E43D4-17A8-5D63-301E-1F6F41078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959A-EA8F-41F9-A4A1-C51AC2F2A13C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D39AC-86EA-8557-F81F-57BC831CF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B9A99-7116-572A-D4DF-D815E2FFC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3380-0F2D-47F6-843E-612010CD9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429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24B8A-22CF-6DC1-2FD7-970BFF2A9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E35C1-EA8C-BEF3-3427-5E9D83EBA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2F1ACA-0187-479B-7071-77927B6A9C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8C00AA-9AE5-5220-9938-662710ED2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959A-EA8F-41F9-A4A1-C51AC2F2A13C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9EA63-2358-6598-C1C1-319736A13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34374B-86B5-6ACB-B67B-7C9950D84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3380-0F2D-47F6-843E-612010CD9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216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99861-CE18-CC8B-B874-10467015B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E9ABB-D0BF-51DC-C5EE-36E35CBA3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3008F9-FD59-7FC6-A43B-9C9363A113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CCDA26-D72B-CAC0-293C-207D47E052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9133CD-7719-CF21-B94A-30D80B49A9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DC9768-FD16-BF17-F793-4E23D9773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959A-EA8F-41F9-A4A1-C51AC2F2A13C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09639-0DD2-4F81-7564-85ADEAF52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5B8D0E-FFCB-59AF-45A7-B2120277C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3380-0F2D-47F6-843E-612010CD9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74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A2F02-F175-B15E-9B2F-D42D67E7C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DC74C6-950E-F63F-C444-F8F4AC116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959A-EA8F-41F9-A4A1-C51AC2F2A13C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65066-ACA5-0C82-BF13-43B627555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32EAB1-93AC-30CF-7FF8-F32B01BDE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3380-0F2D-47F6-843E-612010CD9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634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0933C3-8196-5A14-3FEB-DF467C9AF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959A-EA8F-41F9-A4A1-C51AC2F2A13C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C92764-3894-DB79-3D90-C09F3755A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0B4ED5-09A8-CD32-371C-058788B82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3380-0F2D-47F6-843E-612010CD9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122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B0C70-050D-7666-80CA-91E254F1F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B5F50-4598-AB64-3C22-C2E6F5322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24C8AE-98A8-8213-A31E-AB57DE7F07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74A9F9-28A7-E735-825D-E780632F3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959A-EA8F-41F9-A4A1-C51AC2F2A13C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4FE0CE-BF84-A440-CB6F-B78CD8F0A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D9AFE0-65E9-A4EE-E5B0-7B71A88EC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3380-0F2D-47F6-843E-612010CD9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351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D5A2-6240-95D7-1FEF-2D4939DBA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8BD6B9-5990-B38D-0916-6C6481E920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E86DAA-DCEF-9F65-A500-870F357099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626F80-E7EF-44E7-481E-AE6717933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959A-EA8F-41F9-A4A1-C51AC2F2A13C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46DEE2-C7C2-F914-95A7-D269BB5AA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0C197A-B188-F125-F52A-711965E79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3380-0F2D-47F6-843E-612010CD9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071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E1DBA4-E4FE-EEE4-BD4D-FFA8E633B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82B3CF-94FB-038E-71BC-87F597855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0388DE-F17D-8A57-C576-ED8A5186C8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1959A-EA8F-41F9-A4A1-C51AC2F2A13C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46DEA-0C64-9C74-F49C-A47A80ECE4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065DA-FAB5-16D2-BDBB-A7CFB9A2B6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03380-0F2D-47F6-843E-612010CD9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606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BC7FC-73A7-E41F-7428-7C1C275562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672F7A-64DB-54AF-8167-C4F33E132A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C8CB412C-3175-1C8D-AD74-0E506ABAD8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2140" y="80963"/>
            <a:ext cx="7952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237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holding balloons&#10;&#10;Description automatically generated with medium confidence">
            <a:extLst>
              <a:ext uri="{FF2B5EF4-FFF2-40B4-BE49-F238E27FC236}">
                <a16:creationId xmlns:a16="http://schemas.microsoft.com/office/drawing/2014/main" id="{32F576FA-D1D3-5E9F-4D2B-58F9651E16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369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976384-6108-5CF2-9C7C-99973FBFA1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630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083E8B-3C1C-0445-E5B0-0027977882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9829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EDA3AB7-D623-AA01-9D0C-475064F607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6954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C4B41A-7812-A3F0-2618-6812FFB15E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F5081D-6F37-4BB4-B5EA-A11692358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43467 w 12192000"/>
              <a:gd name="connsiteY0" fmla="*/ 643467 h 6858000"/>
              <a:gd name="connsiteX1" fmla="*/ 643467 w 12192000"/>
              <a:gd name="connsiteY1" fmla="*/ 6214533 h 6858000"/>
              <a:gd name="connsiteX2" fmla="*/ 11548533 w 12192000"/>
              <a:gd name="connsiteY2" fmla="*/ 6214533 h 6858000"/>
              <a:gd name="connsiteX3" fmla="*/ 11548533 w 12192000"/>
              <a:gd name="connsiteY3" fmla="*/ 643467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43467" y="643467"/>
                </a:moveTo>
                <a:lnTo>
                  <a:pt x="643467" y="6214533"/>
                </a:lnTo>
                <a:lnTo>
                  <a:pt x="11548533" y="6214533"/>
                </a:lnTo>
                <a:lnTo>
                  <a:pt x="11548533" y="64346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B544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DC041D-D1C3-4296-85D0-23923F3A4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627698"/>
            <a:ext cx="10915650" cy="5602605"/>
          </a:xfrm>
          <a:prstGeom prst="rect">
            <a:avLst/>
          </a:prstGeom>
          <a:noFill/>
          <a:ln w="44450" cap="sq" cmpd="dbl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593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8D7956-4D09-3410-3758-A75055C95CD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1860" y="0"/>
            <a:ext cx="93882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3853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AA6076-8A03-585B-4612-B08106B8BC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5562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24F54-A192-A04D-B919-E9196E897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5" name="Picture 1" descr="page1image256">
            <a:extLst>
              <a:ext uri="{FF2B5EF4-FFF2-40B4-BE49-F238E27FC236}">
                <a16:creationId xmlns:a16="http://schemas.microsoft.com/office/drawing/2014/main" id="{4D6763B6-5ED1-144D-B664-4031AC135D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36325" y="-103333"/>
            <a:ext cx="5890749" cy="6748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053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95844-DA58-AB52-E48B-ACA58D01D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First Workshop in October 2021 – </a:t>
            </a:r>
            <a:br>
              <a:rPr lang="en-GB"/>
            </a:br>
            <a:r>
              <a:rPr lang="en-GB"/>
              <a:t>Supported by South Dublin County Partnership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63741A-0957-67A7-E5B4-073E0F310C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68638"/>
            <a:ext cx="12192000" cy="518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783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026E4E9E-30B4-C758-3CB8-A2938A4B793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030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28D69B-8ED9-9690-49E0-AB081650D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>
            <a:normAutofit/>
          </a:bodyPr>
          <a:lstStyle/>
          <a:p>
            <a:pPr algn="ctr"/>
            <a:endParaRPr lang="en-GB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C96C2B12-1EE0-5E23-C403-17B8F50AAA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732" y="0"/>
            <a:ext cx="109710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59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9B36341-E84D-0C5E-DE6E-6073E3A36D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2666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F139AF-500F-9FC7-1378-B0A3039474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9089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itting in a room&#10;&#10;Description automatically generated">
            <a:extLst>
              <a:ext uri="{FF2B5EF4-FFF2-40B4-BE49-F238E27FC236}">
                <a16:creationId xmlns:a16="http://schemas.microsoft.com/office/drawing/2014/main" id="{CF87AAE5-449D-1BC1-C6A0-4FB9EC1467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9976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4308D5-94EC-9633-8470-36396000A5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9330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13</Words>
  <Application>Microsoft Office PowerPoint</Application>
  <PresentationFormat>Widescreen</PresentationFormat>
  <Paragraphs>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First Workshop in October 2021 –  Supported by South Dublin County Partnership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Webster</dc:creator>
  <cp:lastModifiedBy>Paul Fusco</cp:lastModifiedBy>
  <cp:revision>4</cp:revision>
  <dcterms:created xsi:type="dcterms:W3CDTF">2022-09-06T11:20:33Z</dcterms:created>
  <dcterms:modified xsi:type="dcterms:W3CDTF">2022-09-07T07:27:49Z</dcterms:modified>
</cp:coreProperties>
</file>