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notesMasterIdLst>
    <p:notesMasterId r:id="rId19"/>
  </p:notesMasterIdLst>
  <p:sldIdLst>
    <p:sldId id="318" r:id="rId3"/>
    <p:sldId id="340" r:id="rId4"/>
    <p:sldId id="353" r:id="rId5"/>
    <p:sldId id="341" r:id="rId6"/>
    <p:sldId id="342" r:id="rId7"/>
    <p:sldId id="348" r:id="rId8"/>
    <p:sldId id="349" r:id="rId9"/>
    <p:sldId id="350" r:id="rId10"/>
    <p:sldId id="351" r:id="rId11"/>
    <p:sldId id="352" r:id="rId12"/>
    <p:sldId id="343" r:id="rId13"/>
    <p:sldId id="344" r:id="rId14"/>
    <p:sldId id="345" r:id="rId15"/>
    <p:sldId id="346" r:id="rId16"/>
    <p:sldId id="347" r:id="rId17"/>
    <p:sldId id="31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585E47-7D7B-48A0-9D21-F8DB947C4A0D}" v="1269" dt="2022-09-01T10:37:53.4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0" d="100"/>
          <a:sy n="120" d="100"/>
        </p:scale>
        <p:origin x="2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rby Mullen" userId="92b522d1-6035-4ce2-b64d-6372d8d9907f" providerId="ADAL" clId="{16585E47-7D7B-48A0-9D21-F8DB947C4A0D}"/>
    <pc:docChg chg="undo custSel addSld delSld modSld">
      <pc:chgData name="Darby Mullen" userId="92b522d1-6035-4ce2-b64d-6372d8d9907f" providerId="ADAL" clId="{16585E47-7D7B-48A0-9D21-F8DB947C4A0D}" dt="2022-09-01T10:40:48.955" v="1805" actId="1076"/>
      <pc:docMkLst>
        <pc:docMk/>
      </pc:docMkLst>
      <pc:sldChg chg="addSp delSp modSp mod delAnim modAnim">
        <pc:chgData name="Darby Mullen" userId="92b522d1-6035-4ce2-b64d-6372d8d9907f" providerId="ADAL" clId="{16585E47-7D7B-48A0-9D21-F8DB947C4A0D}" dt="2022-09-01T10:40:48.955" v="1805" actId="1076"/>
        <pc:sldMkLst>
          <pc:docMk/>
          <pc:sldMk cId="1512942286" sldId="340"/>
        </pc:sldMkLst>
        <pc:spChg chg="del mod">
          <ac:chgData name="Darby Mullen" userId="92b522d1-6035-4ce2-b64d-6372d8d9907f" providerId="ADAL" clId="{16585E47-7D7B-48A0-9D21-F8DB947C4A0D}" dt="2022-09-01T10:35:51.001" v="1749" actId="21"/>
          <ac:spMkLst>
            <pc:docMk/>
            <pc:sldMk cId="1512942286" sldId="340"/>
            <ac:spMk id="5" creationId="{C286045C-3CC1-6D2B-6C13-CA0D9A5B1386}"/>
          </ac:spMkLst>
        </pc:spChg>
        <pc:spChg chg="del">
          <ac:chgData name="Darby Mullen" userId="92b522d1-6035-4ce2-b64d-6372d8d9907f" providerId="ADAL" clId="{16585E47-7D7B-48A0-9D21-F8DB947C4A0D}" dt="2022-09-01T10:36:00.572" v="1750" actId="21"/>
          <ac:spMkLst>
            <pc:docMk/>
            <pc:sldMk cId="1512942286" sldId="340"/>
            <ac:spMk id="6" creationId="{2CF14B9A-B505-E534-CCDF-335AF221401B}"/>
          </ac:spMkLst>
        </pc:spChg>
        <pc:spChg chg="add del mod">
          <ac:chgData name="Darby Mullen" userId="92b522d1-6035-4ce2-b64d-6372d8d9907f" providerId="ADAL" clId="{16585E47-7D7B-48A0-9D21-F8DB947C4A0D}" dt="2022-09-01T10:38:06.972" v="1757" actId="21"/>
          <ac:spMkLst>
            <pc:docMk/>
            <pc:sldMk cId="1512942286" sldId="340"/>
            <ac:spMk id="10" creationId="{838A5545-90AB-0404-33F9-0BDD9B785523}"/>
          </ac:spMkLst>
        </pc:spChg>
        <pc:spChg chg="add del mod">
          <ac:chgData name="Darby Mullen" userId="92b522d1-6035-4ce2-b64d-6372d8d9907f" providerId="ADAL" clId="{16585E47-7D7B-48A0-9D21-F8DB947C4A0D}" dt="2022-09-01T10:37:58.973" v="1756" actId="21"/>
          <ac:spMkLst>
            <pc:docMk/>
            <pc:sldMk cId="1512942286" sldId="340"/>
            <ac:spMk id="11" creationId="{8040B64B-FB13-8878-5F82-B28883DD67E0}"/>
          </ac:spMkLst>
        </pc:spChg>
        <pc:spChg chg="add mod">
          <ac:chgData name="Darby Mullen" userId="92b522d1-6035-4ce2-b64d-6372d8d9907f" providerId="ADAL" clId="{16585E47-7D7B-48A0-9D21-F8DB947C4A0D}" dt="2022-09-01T10:37:49.145" v="1754" actId="1076"/>
          <ac:spMkLst>
            <pc:docMk/>
            <pc:sldMk cId="1512942286" sldId="340"/>
            <ac:spMk id="12" creationId="{097296A2-67D7-6D20-51D4-854E5FE063B9}"/>
          </ac:spMkLst>
        </pc:spChg>
        <pc:picChg chg="del">
          <ac:chgData name="Darby Mullen" userId="92b522d1-6035-4ce2-b64d-6372d8d9907f" providerId="ADAL" clId="{16585E47-7D7B-48A0-9D21-F8DB947C4A0D}" dt="2022-09-01T10:36:02.420" v="1751" actId="21"/>
          <ac:picMkLst>
            <pc:docMk/>
            <pc:sldMk cId="1512942286" sldId="340"/>
            <ac:picMk id="4" creationId="{88A55A88-57D8-27B6-9640-43CB22AF08A7}"/>
          </ac:picMkLst>
        </pc:picChg>
        <pc:picChg chg="add mod">
          <ac:chgData name="Darby Mullen" userId="92b522d1-6035-4ce2-b64d-6372d8d9907f" providerId="ADAL" clId="{16585E47-7D7B-48A0-9D21-F8DB947C4A0D}" dt="2022-09-01T10:36:07.645" v="1752" actId="1076"/>
          <ac:picMkLst>
            <pc:docMk/>
            <pc:sldMk cId="1512942286" sldId="340"/>
            <ac:picMk id="8" creationId="{81C5949A-7675-F035-4488-F5F767FFAFDA}"/>
          </ac:picMkLst>
        </pc:picChg>
        <pc:picChg chg="add mod">
          <ac:chgData name="Darby Mullen" userId="92b522d1-6035-4ce2-b64d-6372d8d9907f" providerId="ADAL" clId="{16585E47-7D7B-48A0-9D21-F8DB947C4A0D}" dt="2022-09-01T10:40:48.955" v="1805" actId="1076"/>
          <ac:picMkLst>
            <pc:docMk/>
            <pc:sldMk cId="1512942286" sldId="340"/>
            <ac:picMk id="13" creationId="{95D7F3D4-4F12-5E44-CC25-F6A9E7F713F1}"/>
          </ac:picMkLst>
        </pc:picChg>
        <pc:picChg chg="add mod">
          <ac:chgData name="Darby Mullen" userId="92b522d1-6035-4ce2-b64d-6372d8d9907f" providerId="ADAL" clId="{16585E47-7D7B-48A0-9D21-F8DB947C4A0D}" dt="2022-09-01T10:40:39.090" v="1801" actId="1076"/>
          <ac:picMkLst>
            <pc:docMk/>
            <pc:sldMk cId="1512942286" sldId="340"/>
            <ac:picMk id="14" creationId="{5759DEF4-4E88-BDFF-E226-08313CED4A2E}"/>
          </ac:picMkLst>
        </pc:picChg>
        <pc:picChg chg="add mod">
          <ac:chgData name="Darby Mullen" userId="92b522d1-6035-4ce2-b64d-6372d8d9907f" providerId="ADAL" clId="{16585E47-7D7B-48A0-9D21-F8DB947C4A0D}" dt="2022-09-01T10:40:24.898" v="1797" actId="1076"/>
          <ac:picMkLst>
            <pc:docMk/>
            <pc:sldMk cId="1512942286" sldId="340"/>
            <ac:picMk id="15" creationId="{29C6EBCF-A326-C2F0-784B-66952D9BE46E}"/>
          </ac:picMkLst>
        </pc:picChg>
        <pc:picChg chg="add del mod">
          <ac:chgData name="Darby Mullen" userId="92b522d1-6035-4ce2-b64d-6372d8d9907f" providerId="ADAL" clId="{16585E47-7D7B-48A0-9D21-F8DB947C4A0D}" dt="2022-09-01T10:40:18.637" v="1795" actId="21"/>
          <ac:picMkLst>
            <pc:docMk/>
            <pc:sldMk cId="1512942286" sldId="340"/>
            <ac:picMk id="16" creationId="{3AF637F5-1D75-106C-FC84-0BA1DF0CF96D}"/>
          </ac:picMkLst>
        </pc:picChg>
        <pc:picChg chg="add mod">
          <ac:chgData name="Darby Mullen" userId="92b522d1-6035-4ce2-b64d-6372d8d9907f" providerId="ADAL" clId="{16585E47-7D7B-48A0-9D21-F8DB947C4A0D}" dt="2022-09-01T10:39:47.111" v="1785" actId="1076"/>
          <ac:picMkLst>
            <pc:docMk/>
            <pc:sldMk cId="1512942286" sldId="340"/>
            <ac:picMk id="17" creationId="{63D9CE89-3C00-0666-DD90-66D8E8214E6C}"/>
          </ac:picMkLst>
        </pc:picChg>
        <pc:picChg chg="add mod">
          <ac:chgData name="Darby Mullen" userId="92b522d1-6035-4ce2-b64d-6372d8d9907f" providerId="ADAL" clId="{16585E47-7D7B-48A0-9D21-F8DB947C4A0D}" dt="2022-09-01T10:39:57.993" v="1789" actId="14100"/>
          <ac:picMkLst>
            <pc:docMk/>
            <pc:sldMk cId="1512942286" sldId="340"/>
            <ac:picMk id="18" creationId="{2A56177D-1670-0559-00BB-4F4DA42DF05C}"/>
          </ac:picMkLst>
        </pc:picChg>
        <pc:picChg chg="add mod">
          <ac:chgData name="Darby Mullen" userId="92b522d1-6035-4ce2-b64d-6372d8d9907f" providerId="ADAL" clId="{16585E47-7D7B-48A0-9D21-F8DB947C4A0D}" dt="2022-09-01T10:38:55.580" v="1770" actId="1076"/>
          <ac:picMkLst>
            <pc:docMk/>
            <pc:sldMk cId="1512942286" sldId="340"/>
            <ac:picMk id="19" creationId="{5EAD8534-8D43-9C87-7DB4-02BDA4A5D340}"/>
          </ac:picMkLst>
        </pc:picChg>
        <pc:picChg chg="add mod">
          <ac:chgData name="Darby Mullen" userId="92b522d1-6035-4ce2-b64d-6372d8d9907f" providerId="ADAL" clId="{16585E47-7D7B-48A0-9D21-F8DB947C4A0D}" dt="2022-09-01T10:40:02.513" v="1790" actId="1076"/>
          <ac:picMkLst>
            <pc:docMk/>
            <pc:sldMk cId="1512942286" sldId="340"/>
            <ac:picMk id="20" creationId="{84DCB401-562F-D74F-E586-F1DB005FB558}"/>
          </ac:picMkLst>
        </pc:picChg>
        <pc:picChg chg="add mod">
          <ac:chgData name="Darby Mullen" userId="92b522d1-6035-4ce2-b64d-6372d8d9907f" providerId="ADAL" clId="{16585E47-7D7B-48A0-9D21-F8DB947C4A0D}" dt="2022-09-01T10:40:05.608" v="1791" actId="1076"/>
          <ac:picMkLst>
            <pc:docMk/>
            <pc:sldMk cId="1512942286" sldId="340"/>
            <ac:picMk id="21" creationId="{0C313AD9-3D1A-92B0-1B17-BC22EEDD3E40}"/>
          </ac:picMkLst>
        </pc:picChg>
        <pc:picChg chg="add mod">
          <ac:chgData name="Darby Mullen" userId="92b522d1-6035-4ce2-b64d-6372d8d9907f" providerId="ADAL" clId="{16585E47-7D7B-48A0-9D21-F8DB947C4A0D}" dt="2022-09-01T10:40:07.292" v="1792" actId="1076"/>
          <ac:picMkLst>
            <pc:docMk/>
            <pc:sldMk cId="1512942286" sldId="340"/>
            <ac:picMk id="22" creationId="{CD9D0A5C-3597-EAEA-819A-48DD2DE2387A}"/>
          </ac:picMkLst>
        </pc:picChg>
        <pc:picChg chg="add mod">
          <ac:chgData name="Darby Mullen" userId="92b522d1-6035-4ce2-b64d-6372d8d9907f" providerId="ADAL" clId="{16585E47-7D7B-48A0-9D21-F8DB947C4A0D}" dt="2022-09-01T10:40:09.341" v="1793" actId="1076"/>
          <ac:picMkLst>
            <pc:docMk/>
            <pc:sldMk cId="1512942286" sldId="340"/>
            <ac:picMk id="23" creationId="{6606E67B-2FA2-7CA1-7A64-3EFF8E59A2F6}"/>
          </ac:picMkLst>
        </pc:picChg>
        <pc:picChg chg="add mod">
          <ac:chgData name="Darby Mullen" userId="92b522d1-6035-4ce2-b64d-6372d8d9907f" providerId="ADAL" clId="{16585E47-7D7B-48A0-9D21-F8DB947C4A0D}" dt="2022-09-01T10:38:45.251" v="1769" actId="1076"/>
          <ac:picMkLst>
            <pc:docMk/>
            <pc:sldMk cId="1512942286" sldId="340"/>
            <ac:picMk id="24" creationId="{92F5568E-9164-6095-CAB1-5BFA9C6A9DF2}"/>
          </ac:picMkLst>
        </pc:picChg>
        <pc:picChg chg="add mod">
          <ac:chgData name="Darby Mullen" userId="92b522d1-6035-4ce2-b64d-6372d8d9907f" providerId="ADAL" clId="{16585E47-7D7B-48A0-9D21-F8DB947C4A0D}" dt="2022-09-01T10:38:37.312" v="1766" actId="1076"/>
          <ac:picMkLst>
            <pc:docMk/>
            <pc:sldMk cId="1512942286" sldId="340"/>
            <ac:picMk id="25" creationId="{156919D2-9BFA-4F14-89A1-9E652E418094}"/>
          </ac:picMkLst>
        </pc:picChg>
        <pc:picChg chg="add mod">
          <ac:chgData name="Darby Mullen" userId="92b522d1-6035-4ce2-b64d-6372d8d9907f" providerId="ADAL" clId="{16585E47-7D7B-48A0-9D21-F8DB947C4A0D}" dt="2022-09-01T10:38:42.351" v="1768" actId="1076"/>
          <ac:picMkLst>
            <pc:docMk/>
            <pc:sldMk cId="1512942286" sldId="340"/>
            <ac:picMk id="26" creationId="{D0A3D909-DDCF-DB15-9921-0ED6FE6F29C8}"/>
          </ac:picMkLst>
        </pc:picChg>
        <pc:picChg chg="add mod">
          <ac:chgData name="Darby Mullen" userId="92b522d1-6035-4ce2-b64d-6372d8d9907f" providerId="ADAL" clId="{16585E47-7D7B-48A0-9D21-F8DB947C4A0D}" dt="2022-09-01T10:38:39.739" v="1767" actId="1076"/>
          <ac:picMkLst>
            <pc:docMk/>
            <pc:sldMk cId="1512942286" sldId="340"/>
            <ac:picMk id="27" creationId="{9623BBA4-2B1C-C5A9-2331-CB972642DECE}"/>
          </ac:picMkLst>
        </pc:picChg>
      </pc:sldChg>
      <pc:sldChg chg="addSp modSp mod">
        <pc:chgData name="Darby Mullen" userId="92b522d1-6035-4ce2-b64d-6372d8d9907f" providerId="ADAL" clId="{16585E47-7D7B-48A0-9D21-F8DB947C4A0D}" dt="2022-08-29T14:54:49.862" v="6" actId="14100"/>
        <pc:sldMkLst>
          <pc:docMk/>
          <pc:sldMk cId="879153850" sldId="343"/>
        </pc:sldMkLst>
        <pc:spChg chg="mod">
          <ac:chgData name="Darby Mullen" userId="92b522d1-6035-4ce2-b64d-6372d8d9907f" providerId="ADAL" clId="{16585E47-7D7B-48A0-9D21-F8DB947C4A0D}" dt="2022-08-29T14:54:39.295" v="3" actId="1076"/>
          <ac:spMkLst>
            <pc:docMk/>
            <pc:sldMk cId="879153850" sldId="343"/>
            <ac:spMk id="6" creationId="{27D5C0EE-A0C8-1507-93B4-4645A593D984}"/>
          </ac:spMkLst>
        </pc:spChg>
        <pc:picChg chg="add mod">
          <ac:chgData name="Darby Mullen" userId="92b522d1-6035-4ce2-b64d-6372d8d9907f" providerId="ADAL" clId="{16585E47-7D7B-48A0-9D21-F8DB947C4A0D}" dt="2022-08-29T14:54:49.862" v="6" actId="14100"/>
          <ac:picMkLst>
            <pc:docMk/>
            <pc:sldMk cId="879153850" sldId="343"/>
            <ac:picMk id="8" creationId="{FE7E7213-4C90-246D-999C-684BDEC65E33}"/>
          </ac:picMkLst>
        </pc:picChg>
      </pc:sldChg>
      <pc:sldChg chg="addSp modSp mod">
        <pc:chgData name="Darby Mullen" userId="92b522d1-6035-4ce2-b64d-6372d8d9907f" providerId="ADAL" clId="{16585E47-7D7B-48A0-9D21-F8DB947C4A0D}" dt="2022-08-29T15:03:19.049" v="197" actId="14100"/>
        <pc:sldMkLst>
          <pc:docMk/>
          <pc:sldMk cId="359994129" sldId="344"/>
        </pc:sldMkLst>
        <pc:spChg chg="mod">
          <ac:chgData name="Darby Mullen" userId="92b522d1-6035-4ce2-b64d-6372d8d9907f" providerId="ADAL" clId="{16585E47-7D7B-48A0-9D21-F8DB947C4A0D}" dt="2022-08-29T15:03:12.841" v="195" actId="1076"/>
          <ac:spMkLst>
            <pc:docMk/>
            <pc:sldMk cId="359994129" sldId="344"/>
            <ac:spMk id="6" creationId="{27D5C0EE-A0C8-1507-93B4-4645A593D984}"/>
          </ac:spMkLst>
        </pc:spChg>
        <pc:picChg chg="add mod">
          <ac:chgData name="Darby Mullen" userId="92b522d1-6035-4ce2-b64d-6372d8d9907f" providerId="ADAL" clId="{16585E47-7D7B-48A0-9D21-F8DB947C4A0D}" dt="2022-08-29T15:02:36.425" v="192" actId="1076"/>
          <ac:picMkLst>
            <pc:docMk/>
            <pc:sldMk cId="359994129" sldId="344"/>
            <ac:picMk id="3" creationId="{3F35FBDB-B799-565F-2A1A-075D493B5F29}"/>
          </ac:picMkLst>
        </pc:picChg>
        <pc:picChg chg="add mod">
          <ac:chgData name="Darby Mullen" userId="92b522d1-6035-4ce2-b64d-6372d8d9907f" providerId="ADAL" clId="{16585E47-7D7B-48A0-9D21-F8DB947C4A0D}" dt="2022-08-29T15:03:19.049" v="197" actId="14100"/>
          <ac:picMkLst>
            <pc:docMk/>
            <pc:sldMk cId="359994129" sldId="344"/>
            <ac:picMk id="4" creationId="{C5C810D6-0CCC-C41C-8620-C2D41B41F0E0}"/>
          </ac:picMkLst>
        </pc:picChg>
      </pc:sldChg>
      <pc:sldChg chg="addSp modSp mod">
        <pc:chgData name="Darby Mullen" userId="92b522d1-6035-4ce2-b64d-6372d8d9907f" providerId="ADAL" clId="{16585E47-7D7B-48A0-9D21-F8DB947C4A0D}" dt="2022-08-29T15:00:26.445" v="181" actId="1076"/>
        <pc:sldMkLst>
          <pc:docMk/>
          <pc:sldMk cId="858550734" sldId="345"/>
        </pc:sldMkLst>
        <pc:spChg chg="mod">
          <ac:chgData name="Darby Mullen" userId="92b522d1-6035-4ce2-b64d-6372d8d9907f" providerId="ADAL" clId="{16585E47-7D7B-48A0-9D21-F8DB947C4A0D}" dt="2022-08-29T14:56:13.781" v="15" actId="1076"/>
          <ac:spMkLst>
            <pc:docMk/>
            <pc:sldMk cId="858550734" sldId="345"/>
            <ac:spMk id="6" creationId="{27D5C0EE-A0C8-1507-93B4-4645A593D984}"/>
          </ac:spMkLst>
        </pc:spChg>
        <pc:picChg chg="add mod">
          <ac:chgData name="Darby Mullen" userId="92b522d1-6035-4ce2-b64d-6372d8d9907f" providerId="ADAL" clId="{16585E47-7D7B-48A0-9D21-F8DB947C4A0D}" dt="2022-08-29T14:57:30.855" v="175" actId="1076"/>
          <ac:picMkLst>
            <pc:docMk/>
            <pc:sldMk cId="858550734" sldId="345"/>
            <ac:picMk id="3" creationId="{869FCBE4-3062-E8D4-096B-FC60D916DF99}"/>
          </ac:picMkLst>
        </pc:picChg>
        <pc:picChg chg="mod ord">
          <ac:chgData name="Darby Mullen" userId="92b522d1-6035-4ce2-b64d-6372d8d9907f" providerId="ADAL" clId="{16585E47-7D7B-48A0-9D21-F8DB947C4A0D}" dt="2022-08-29T15:00:12.104" v="178" actId="14100"/>
          <ac:picMkLst>
            <pc:docMk/>
            <pc:sldMk cId="858550734" sldId="345"/>
            <ac:picMk id="7" creationId="{2B9DE9B7-FEF5-1E57-0666-95D03B118305}"/>
          </ac:picMkLst>
        </pc:picChg>
        <pc:picChg chg="add mod">
          <ac:chgData name="Darby Mullen" userId="92b522d1-6035-4ce2-b64d-6372d8d9907f" providerId="ADAL" clId="{16585E47-7D7B-48A0-9D21-F8DB947C4A0D}" dt="2022-08-29T15:00:26.445" v="181" actId="1076"/>
          <ac:picMkLst>
            <pc:docMk/>
            <pc:sldMk cId="858550734" sldId="345"/>
            <ac:picMk id="2050" creationId="{5BA12D68-96F1-04B8-E629-D9C2938A333D}"/>
          </ac:picMkLst>
        </pc:picChg>
      </pc:sldChg>
      <pc:sldChg chg="addSp modSp mod">
        <pc:chgData name="Darby Mullen" userId="92b522d1-6035-4ce2-b64d-6372d8d9907f" providerId="ADAL" clId="{16585E47-7D7B-48A0-9D21-F8DB947C4A0D}" dt="2022-08-29T15:01:28.390" v="189" actId="1076"/>
        <pc:sldMkLst>
          <pc:docMk/>
          <pc:sldMk cId="4257546717" sldId="346"/>
        </pc:sldMkLst>
        <pc:spChg chg="mod">
          <ac:chgData name="Darby Mullen" userId="92b522d1-6035-4ce2-b64d-6372d8d9907f" providerId="ADAL" clId="{16585E47-7D7B-48A0-9D21-F8DB947C4A0D}" dt="2022-08-29T15:01:00.633" v="185" actId="14100"/>
          <ac:spMkLst>
            <pc:docMk/>
            <pc:sldMk cId="4257546717" sldId="346"/>
            <ac:spMk id="6" creationId="{27D5C0EE-A0C8-1507-93B4-4645A593D984}"/>
          </ac:spMkLst>
        </pc:spChg>
        <pc:picChg chg="add mod">
          <ac:chgData name="Darby Mullen" userId="92b522d1-6035-4ce2-b64d-6372d8d9907f" providerId="ADAL" clId="{16585E47-7D7B-48A0-9D21-F8DB947C4A0D}" dt="2022-08-29T15:00:55.033" v="184" actId="1076"/>
          <ac:picMkLst>
            <pc:docMk/>
            <pc:sldMk cId="4257546717" sldId="346"/>
            <ac:picMk id="3" creationId="{15807A12-3D28-109A-2A0D-D8E7CA28F4A4}"/>
          </ac:picMkLst>
        </pc:picChg>
        <pc:picChg chg="add mod">
          <ac:chgData name="Darby Mullen" userId="92b522d1-6035-4ce2-b64d-6372d8d9907f" providerId="ADAL" clId="{16585E47-7D7B-48A0-9D21-F8DB947C4A0D}" dt="2022-08-29T15:01:28.390" v="189" actId="1076"/>
          <ac:picMkLst>
            <pc:docMk/>
            <pc:sldMk cId="4257546717" sldId="346"/>
            <ac:picMk id="4" creationId="{BC77A841-F0DC-73D4-885D-F7091D5A682B}"/>
          </ac:picMkLst>
        </pc:picChg>
      </pc:sldChg>
      <pc:sldChg chg="new del">
        <pc:chgData name="Darby Mullen" userId="92b522d1-6035-4ce2-b64d-6372d8d9907f" providerId="ADAL" clId="{16585E47-7D7B-48A0-9D21-F8DB947C4A0D}" dt="2022-08-30T08:47:44.984" v="199" actId="680"/>
        <pc:sldMkLst>
          <pc:docMk/>
          <pc:sldMk cId="2059303282" sldId="348"/>
        </pc:sldMkLst>
      </pc:sldChg>
      <pc:sldChg chg="addSp delSp modSp add mod">
        <pc:chgData name="Darby Mullen" userId="92b522d1-6035-4ce2-b64d-6372d8d9907f" providerId="ADAL" clId="{16585E47-7D7B-48A0-9D21-F8DB947C4A0D}" dt="2022-08-30T08:50:36.231" v="241" actId="947"/>
        <pc:sldMkLst>
          <pc:docMk/>
          <pc:sldMk cId="2175236648" sldId="348"/>
        </pc:sldMkLst>
        <pc:spChg chg="del">
          <ac:chgData name="Darby Mullen" userId="92b522d1-6035-4ce2-b64d-6372d8d9907f" providerId="ADAL" clId="{16585E47-7D7B-48A0-9D21-F8DB947C4A0D}" dt="2022-08-30T08:47:58.369" v="202" actId="21"/>
          <ac:spMkLst>
            <pc:docMk/>
            <pc:sldMk cId="2175236648" sldId="348"/>
            <ac:spMk id="4" creationId="{3E6A520F-B872-F94F-EE33-1E49BCEDE31D}"/>
          </ac:spMkLst>
        </pc:spChg>
        <pc:spChg chg="add mod">
          <ac:chgData name="Darby Mullen" userId="92b522d1-6035-4ce2-b64d-6372d8d9907f" providerId="ADAL" clId="{16585E47-7D7B-48A0-9D21-F8DB947C4A0D}" dt="2022-08-30T08:50:36.231" v="241" actId="947"/>
          <ac:spMkLst>
            <pc:docMk/>
            <pc:sldMk cId="2175236648" sldId="348"/>
            <ac:spMk id="5" creationId="{73B98B13-9825-3432-DE2B-DA9E666B6546}"/>
          </ac:spMkLst>
        </pc:spChg>
        <pc:picChg chg="del">
          <ac:chgData name="Darby Mullen" userId="92b522d1-6035-4ce2-b64d-6372d8d9907f" providerId="ADAL" clId="{16585E47-7D7B-48A0-9D21-F8DB947C4A0D}" dt="2022-08-30T08:47:53.553" v="201" actId="478"/>
          <ac:picMkLst>
            <pc:docMk/>
            <pc:sldMk cId="2175236648" sldId="348"/>
            <ac:picMk id="3" creationId="{0C415178-387C-6E92-727C-39C1FE078740}"/>
          </ac:picMkLst>
        </pc:picChg>
      </pc:sldChg>
      <pc:sldChg chg="addSp delSp modSp add mod">
        <pc:chgData name="Darby Mullen" userId="92b522d1-6035-4ce2-b64d-6372d8d9907f" providerId="ADAL" clId="{16585E47-7D7B-48A0-9D21-F8DB947C4A0D}" dt="2022-08-30T09:32:29.999" v="764" actId="1076"/>
        <pc:sldMkLst>
          <pc:docMk/>
          <pc:sldMk cId="2275747570" sldId="349"/>
        </pc:sldMkLst>
        <pc:spChg chg="mod">
          <ac:chgData name="Darby Mullen" userId="92b522d1-6035-4ce2-b64d-6372d8d9907f" providerId="ADAL" clId="{16585E47-7D7B-48A0-9D21-F8DB947C4A0D}" dt="2022-08-30T09:32:24.362" v="763" actId="20577"/>
          <ac:spMkLst>
            <pc:docMk/>
            <pc:sldMk cId="2275747570" sldId="349"/>
            <ac:spMk id="5" creationId="{73B98B13-9825-3432-DE2B-DA9E666B6546}"/>
          </ac:spMkLst>
        </pc:spChg>
        <pc:spChg chg="add del mod">
          <ac:chgData name="Darby Mullen" userId="92b522d1-6035-4ce2-b64d-6372d8d9907f" providerId="ADAL" clId="{16585E47-7D7B-48A0-9D21-F8DB947C4A0D}" dt="2022-08-30T09:03:06.030" v="268"/>
          <ac:spMkLst>
            <pc:docMk/>
            <pc:sldMk cId="2275747570" sldId="349"/>
            <ac:spMk id="8" creationId="{926D2234-5360-3C9B-C01F-A0C8AEDFFC15}"/>
          </ac:spMkLst>
        </pc:spChg>
        <pc:spChg chg="add del mod">
          <ac:chgData name="Darby Mullen" userId="92b522d1-6035-4ce2-b64d-6372d8d9907f" providerId="ADAL" clId="{16585E47-7D7B-48A0-9D21-F8DB947C4A0D}" dt="2022-08-30T09:03:32.143" v="272"/>
          <ac:spMkLst>
            <pc:docMk/>
            <pc:sldMk cId="2275747570" sldId="349"/>
            <ac:spMk id="9" creationId="{BED6D10D-7144-0CA0-8D6B-F330DEB75CA9}"/>
          </ac:spMkLst>
        </pc:spChg>
        <pc:picChg chg="add mod modCrop">
          <ac:chgData name="Darby Mullen" userId="92b522d1-6035-4ce2-b64d-6372d8d9907f" providerId="ADAL" clId="{16585E47-7D7B-48A0-9D21-F8DB947C4A0D}" dt="2022-08-30T09:02:16.249" v="262" actId="14100"/>
          <ac:picMkLst>
            <pc:docMk/>
            <pc:sldMk cId="2275747570" sldId="349"/>
            <ac:picMk id="4" creationId="{3FA61A10-E785-F947-6DDA-D8806A248385}"/>
          </ac:picMkLst>
        </pc:picChg>
        <pc:picChg chg="add mod">
          <ac:chgData name="Darby Mullen" userId="92b522d1-6035-4ce2-b64d-6372d8d9907f" providerId="ADAL" clId="{16585E47-7D7B-48A0-9D21-F8DB947C4A0D}" dt="2022-08-30T09:02:31.547" v="264" actId="1076"/>
          <ac:picMkLst>
            <pc:docMk/>
            <pc:sldMk cId="2275747570" sldId="349"/>
            <ac:picMk id="6" creationId="{3165DD12-9774-9A5D-D440-736DC3089D09}"/>
          </ac:picMkLst>
        </pc:picChg>
        <pc:picChg chg="mod">
          <ac:chgData name="Darby Mullen" userId="92b522d1-6035-4ce2-b64d-6372d8d9907f" providerId="ADAL" clId="{16585E47-7D7B-48A0-9D21-F8DB947C4A0D}" dt="2022-08-30T09:05:09.019" v="275" actId="1076"/>
          <ac:picMkLst>
            <pc:docMk/>
            <pc:sldMk cId="2275747570" sldId="349"/>
            <ac:picMk id="7" creationId="{2B9DE9B7-FEF5-1E57-0666-95D03B118305}"/>
          </ac:picMkLst>
        </pc:picChg>
        <pc:picChg chg="add mod">
          <ac:chgData name="Darby Mullen" userId="92b522d1-6035-4ce2-b64d-6372d8d9907f" providerId="ADAL" clId="{16585E47-7D7B-48A0-9D21-F8DB947C4A0D}" dt="2022-08-30T09:32:29.999" v="764" actId="1076"/>
          <ac:picMkLst>
            <pc:docMk/>
            <pc:sldMk cId="2275747570" sldId="349"/>
            <ac:picMk id="1030" creationId="{2F52947B-897D-3151-618D-50BDDC4DABFB}"/>
          </ac:picMkLst>
        </pc:picChg>
      </pc:sldChg>
      <pc:sldChg chg="addSp delSp modSp add mod">
        <pc:chgData name="Darby Mullen" userId="92b522d1-6035-4ce2-b64d-6372d8d9907f" providerId="ADAL" clId="{16585E47-7D7B-48A0-9D21-F8DB947C4A0D}" dt="2022-08-30T09:32:41.836" v="771" actId="20577"/>
        <pc:sldMkLst>
          <pc:docMk/>
          <pc:sldMk cId="3741225104" sldId="350"/>
        </pc:sldMkLst>
        <pc:spChg chg="mod">
          <ac:chgData name="Darby Mullen" userId="92b522d1-6035-4ce2-b64d-6372d8d9907f" providerId="ADAL" clId="{16585E47-7D7B-48A0-9D21-F8DB947C4A0D}" dt="2022-08-30T09:32:41.836" v="771" actId="20577"/>
          <ac:spMkLst>
            <pc:docMk/>
            <pc:sldMk cId="3741225104" sldId="350"/>
            <ac:spMk id="5" creationId="{73B98B13-9825-3432-DE2B-DA9E666B6546}"/>
          </ac:spMkLst>
        </pc:spChg>
        <pc:picChg chg="del">
          <ac:chgData name="Darby Mullen" userId="92b522d1-6035-4ce2-b64d-6372d8d9907f" providerId="ADAL" clId="{16585E47-7D7B-48A0-9D21-F8DB947C4A0D}" dt="2022-08-30T09:07:14.324" v="439" actId="478"/>
          <ac:picMkLst>
            <pc:docMk/>
            <pc:sldMk cId="3741225104" sldId="350"/>
            <ac:picMk id="4" creationId="{3FA61A10-E785-F947-6DDA-D8806A248385}"/>
          </ac:picMkLst>
        </pc:picChg>
        <pc:picChg chg="del">
          <ac:chgData name="Darby Mullen" userId="92b522d1-6035-4ce2-b64d-6372d8d9907f" providerId="ADAL" clId="{16585E47-7D7B-48A0-9D21-F8DB947C4A0D}" dt="2022-08-30T09:07:13.677" v="438" actId="478"/>
          <ac:picMkLst>
            <pc:docMk/>
            <pc:sldMk cId="3741225104" sldId="350"/>
            <ac:picMk id="6" creationId="{3165DD12-9774-9A5D-D440-736DC3089D09}"/>
          </ac:picMkLst>
        </pc:picChg>
        <pc:picChg chg="add mod">
          <ac:chgData name="Darby Mullen" userId="92b522d1-6035-4ce2-b64d-6372d8d9907f" providerId="ADAL" clId="{16585E47-7D7B-48A0-9D21-F8DB947C4A0D}" dt="2022-08-30T09:14:42.509" v="716" actId="1076"/>
          <ac:picMkLst>
            <pc:docMk/>
            <pc:sldMk cId="3741225104" sldId="350"/>
            <ac:picMk id="8" creationId="{7660D8E8-9F51-C375-2478-F66FB0B1E33D}"/>
          </ac:picMkLst>
        </pc:picChg>
        <pc:picChg chg="add mod">
          <ac:chgData name="Darby Mullen" userId="92b522d1-6035-4ce2-b64d-6372d8d9907f" providerId="ADAL" clId="{16585E47-7D7B-48A0-9D21-F8DB947C4A0D}" dt="2022-08-30T09:14:46.300" v="717" actId="1076"/>
          <ac:picMkLst>
            <pc:docMk/>
            <pc:sldMk cId="3741225104" sldId="350"/>
            <ac:picMk id="10" creationId="{B9280A2A-8CD8-E669-0A06-BA77D6F33670}"/>
          </ac:picMkLst>
        </pc:picChg>
        <pc:picChg chg="del">
          <ac:chgData name="Darby Mullen" userId="92b522d1-6035-4ce2-b64d-6372d8d9907f" providerId="ADAL" clId="{16585E47-7D7B-48A0-9D21-F8DB947C4A0D}" dt="2022-08-30T09:07:14.883" v="440" actId="478"/>
          <ac:picMkLst>
            <pc:docMk/>
            <pc:sldMk cId="3741225104" sldId="350"/>
            <ac:picMk id="1030" creationId="{2F52947B-897D-3151-618D-50BDDC4DABFB}"/>
          </ac:picMkLst>
        </pc:picChg>
      </pc:sldChg>
      <pc:sldChg chg="addSp delSp modSp add mod">
        <pc:chgData name="Darby Mullen" userId="92b522d1-6035-4ce2-b64d-6372d8d9907f" providerId="ADAL" clId="{16585E47-7D7B-48A0-9D21-F8DB947C4A0D}" dt="2022-08-30T09:48:37.452" v="1381" actId="20577"/>
        <pc:sldMkLst>
          <pc:docMk/>
          <pc:sldMk cId="130145294" sldId="351"/>
        </pc:sldMkLst>
        <pc:spChg chg="mod ord">
          <ac:chgData name="Darby Mullen" userId="92b522d1-6035-4ce2-b64d-6372d8d9907f" providerId="ADAL" clId="{16585E47-7D7B-48A0-9D21-F8DB947C4A0D}" dt="2022-08-30T09:48:37.452" v="1381" actId="20577"/>
          <ac:spMkLst>
            <pc:docMk/>
            <pc:sldMk cId="130145294" sldId="351"/>
            <ac:spMk id="5" creationId="{73B98B13-9825-3432-DE2B-DA9E666B6546}"/>
          </ac:spMkLst>
        </pc:spChg>
        <pc:picChg chg="add mod">
          <ac:chgData name="Darby Mullen" userId="92b522d1-6035-4ce2-b64d-6372d8d9907f" providerId="ADAL" clId="{16585E47-7D7B-48A0-9D21-F8DB947C4A0D}" dt="2022-08-30T09:43:07.970" v="1349" actId="14100"/>
          <ac:picMkLst>
            <pc:docMk/>
            <pc:sldMk cId="130145294" sldId="351"/>
            <ac:picMk id="4" creationId="{CCDC775D-D50F-9173-2411-4F5725C6DD0C}"/>
          </ac:picMkLst>
        </pc:picChg>
        <pc:picChg chg="del">
          <ac:chgData name="Darby Mullen" userId="92b522d1-6035-4ce2-b64d-6372d8d9907f" providerId="ADAL" clId="{16585E47-7D7B-48A0-9D21-F8DB947C4A0D}" dt="2022-08-30T09:15:03.189" v="721" actId="478"/>
          <ac:picMkLst>
            <pc:docMk/>
            <pc:sldMk cId="130145294" sldId="351"/>
            <ac:picMk id="8" creationId="{7660D8E8-9F51-C375-2478-F66FB0B1E33D}"/>
          </ac:picMkLst>
        </pc:picChg>
        <pc:picChg chg="add mod">
          <ac:chgData name="Darby Mullen" userId="92b522d1-6035-4ce2-b64d-6372d8d9907f" providerId="ADAL" clId="{16585E47-7D7B-48A0-9D21-F8DB947C4A0D}" dt="2022-08-30T09:48:23.551" v="1354" actId="1076"/>
          <ac:picMkLst>
            <pc:docMk/>
            <pc:sldMk cId="130145294" sldId="351"/>
            <ac:picMk id="9" creationId="{DDE381DD-E4F4-BFBA-101B-3F9A65AE1AB4}"/>
          </ac:picMkLst>
        </pc:picChg>
        <pc:picChg chg="del">
          <ac:chgData name="Darby Mullen" userId="92b522d1-6035-4ce2-b64d-6372d8d9907f" providerId="ADAL" clId="{16585E47-7D7B-48A0-9D21-F8DB947C4A0D}" dt="2022-08-30T09:15:03.900" v="722" actId="478"/>
          <ac:picMkLst>
            <pc:docMk/>
            <pc:sldMk cId="130145294" sldId="351"/>
            <ac:picMk id="10" creationId="{B9280A2A-8CD8-E669-0A06-BA77D6F33670}"/>
          </ac:picMkLst>
        </pc:picChg>
      </pc:sldChg>
      <pc:sldChg chg="add del">
        <pc:chgData name="Darby Mullen" userId="92b522d1-6035-4ce2-b64d-6372d8d9907f" providerId="ADAL" clId="{16585E47-7D7B-48A0-9D21-F8DB947C4A0D}" dt="2022-08-30T09:48:59.880" v="1383" actId="2890"/>
        <pc:sldMkLst>
          <pc:docMk/>
          <pc:sldMk cId="2275257342" sldId="352"/>
        </pc:sldMkLst>
      </pc:sldChg>
      <pc:sldChg chg="addSp delSp modSp add mod">
        <pc:chgData name="Darby Mullen" userId="92b522d1-6035-4ce2-b64d-6372d8d9907f" providerId="ADAL" clId="{16585E47-7D7B-48A0-9D21-F8DB947C4A0D}" dt="2022-08-30T10:03:18.410" v="1744" actId="1076"/>
        <pc:sldMkLst>
          <pc:docMk/>
          <pc:sldMk cId="4259845070" sldId="352"/>
        </pc:sldMkLst>
        <pc:spChg chg="add mod">
          <ac:chgData name="Darby Mullen" userId="92b522d1-6035-4ce2-b64d-6372d8d9907f" providerId="ADAL" clId="{16585E47-7D7B-48A0-9D21-F8DB947C4A0D}" dt="2022-08-30T10:01:28.691" v="1732" actId="1076"/>
          <ac:spMkLst>
            <pc:docMk/>
            <pc:sldMk cId="4259845070" sldId="352"/>
            <ac:spMk id="3" creationId="{FFF441BF-CF22-81BE-1B4E-181A61D2A37D}"/>
          </ac:spMkLst>
        </pc:spChg>
        <pc:spChg chg="mod">
          <ac:chgData name="Darby Mullen" userId="92b522d1-6035-4ce2-b64d-6372d8d9907f" providerId="ADAL" clId="{16585E47-7D7B-48A0-9D21-F8DB947C4A0D}" dt="2022-08-30T09:59:05.416" v="1729" actId="20577"/>
          <ac:spMkLst>
            <pc:docMk/>
            <pc:sldMk cId="4259845070" sldId="352"/>
            <ac:spMk id="5" creationId="{73B98B13-9825-3432-DE2B-DA9E666B6546}"/>
          </ac:spMkLst>
        </pc:spChg>
        <pc:picChg chg="del">
          <ac:chgData name="Darby Mullen" userId="92b522d1-6035-4ce2-b64d-6372d8d9907f" providerId="ADAL" clId="{16585E47-7D7B-48A0-9D21-F8DB947C4A0D}" dt="2022-08-30T09:52:55.990" v="1463" actId="478"/>
          <ac:picMkLst>
            <pc:docMk/>
            <pc:sldMk cId="4259845070" sldId="352"/>
            <ac:picMk id="4" creationId="{CCDC775D-D50F-9173-2411-4F5725C6DD0C}"/>
          </ac:picMkLst>
        </pc:picChg>
        <pc:picChg chg="add mod">
          <ac:chgData name="Darby Mullen" userId="92b522d1-6035-4ce2-b64d-6372d8d9907f" providerId="ADAL" clId="{16585E47-7D7B-48A0-9D21-F8DB947C4A0D}" dt="2022-08-30T10:02:31.377" v="1738" actId="1076"/>
          <ac:picMkLst>
            <pc:docMk/>
            <pc:sldMk cId="4259845070" sldId="352"/>
            <ac:picMk id="6" creationId="{B29FCE0B-D4D4-90C2-5060-8C48CB736012}"/>
          </ac:picMkLst>
        </pc:picChg>
        <pc:picChg chg="mod">
          <ac:chgData name="Darby Mullen" userId="92b522d1-6035-4ce2-b64d-6372d8d9907f" providerId="ADAL" clId="{16585E47-7D7B-48A0-9D21-F8DB947C4A0D}" dt="2022-08-30T10:03:08.355" v="1741" actId="1076"/>
          <ac:picMkLst>
            <pc:docMk/>
            <pc:sldMk cId="4259845070" sldId="352"/>
            <ac:picMk id="7" creationId="{2B9DE9B7-FEF5-1E57-0666-95D03B118305}"/>
          </ac:picMkLst>
        </pc:picChg>
        <pc:picChg chg="del">
          <ac:chgData name="Darby Mullen" userId="92b522d1-6035-4ce2-b64d-6372d8d9907f" providerId="ADAL" clId="{16585E47-7D7B-48A0-9D21-F8DB947C4A0D}" dt="2022-08-30T09:52:58.871" v="1464" actId="478"/>
          <ac:picMkLst>
            <pc:docMk/>
            <pc:sldMk cId="4259845070" sldId="352"/>
            <ac:picMk id="9" creationId="{DDE381DD-E4F4-BFBA-101B-3F9A65AE1AB4}"/>
          </ac:picMkLst>
        </pc:picChg>
        <pc:picChg chg="add mod">
          <ac:chgData name="Darby Mullen" userId="92b522d1-6035-4ce2-b64d-6372d8d9907f" providerId="ADAL" clId="{16585E47-7D7B-48A0-9D21-F8DB947C4A0D}" dt="2022-08-30T10:01:42.417" v="1735" actId="1076"/>
          <ac:picMkLst>
            <pc:docMk/>
            <pc:sldMk cId="4259845070" sldId="352"/>
            <ac:picMk id="2049" creationId="{68E44D68-F2D7-910D-751B-AC38EA63B2BB}"/>
          </ac:picMkLst>
        </pc:picChg>
        <pc:picChg chg="add mod">
          <ac:chgData name="Darby Mullen" userId="92b522d1-6035-4ce2-b64d-6372d8d9907f" providerId="ADAL" clId="{16585E47-7D7B-48A0-9D21-F8DB947C4A0D}" dt="2022-08-30T10:03:18.410" v="1744" actId="1076"/>
          <ac:picMkLst>
            <pc:docMk/>
            <pc:sldMk cId="4259845070" sldId="352"/>
            <ac:picMk id="2052" creationId="{3B1F623F-7E04-93F2-4451-CB02CB8DD68B}"/>
          </ac:picMkLst>
        </pc:picChg>
      </pc:sldChg>
      <pc:sldChg chg="add">
        <pc:chgData name="Darby Mullen" userId="92b522d1-6035-4ce2-b64d-6372d8d9907f" providerId="ADAL" clId="{16585E47-7D7B-48A0-9D21-F8DB947C4A0D}" dt="2022-09-01T10:35:16.644" v="1745" actId="2890"/>
        <pc:sldMkLst>
          <pc:docMk/>
          <pc:sldMk cId="64040402" sldId="35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E2290-4A86-4196-9D01-0B4D907273E3}" type="datetimeFigureOut">
              <a:rPr lang="en-IE" smtClean="0"/>
              <a:t>01/09/2022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E0A3F-EB71-4CA5-8349-E5C8F80AE6F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84055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94A84-206F-D428-7EF0-9EF509BFBC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4F6E85-51D7-3719-66B7-CE978E775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D80874-5A09-9035-EFAF-D316E91A6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01/09/2022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A98AA-0B6F-48CF-2A01-0C1A9E004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A2D33-6069-28D5-127D-8B0A4A6D2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2998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42B39-A49F-7D5C-92E1-82A5A2CB5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178256-2372-564D-4108-9EB514D5B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4A9C7-203C-D33A-A36A-DE622D101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01/09/2022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03669-83D5-195C-6F7E-C0245F4E1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4FDF1-1E63-E0C0-2280-97A8BEE12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5762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210D56-EC21-9B5C-3F8C-50F2976E1C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1333C6-EA1C-0182-EEED-CBC526E579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48A42-D229-83EA-66A6-1FF089374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01/09/2022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87DB0-D9FA-08FE-63A3-0441F13B2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C547C-D661-223C-A24F-823ADA52F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3582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726E-E4C0-4B50-B737-58D394409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48041-A1D4-469B-8025-FCF83B7C0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8663A-610A-4321-AD7F-539620E1B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9769B-DFDE-4CEA-91F6-DC1FBBE72634}" type="datetimeFigureOut">
              <a:rPr lang="en-IE" smtClean="0"/>
              <a:t>01/09/2022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FB2DA2-8615-4E88-8F1E-144CC8E8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4A681-2316-414C-B6DD-173155B4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E2F3D-29F2-4671-8939-06AB55AD229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2150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040E4-F2DF-FC5A-4470-B1143260A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0AC95-D7F7-D19C-15B6-CBCD83E74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0B8F-B8E8-905B-7147-32680D4C4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01/09/2022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D8310-2C97-6CF2-CF02-786ADF684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3DE34-73D3-EEAA-68BF-09342BD22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68852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CDAB5-FD9B-EFDA-54C8-189EBB402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D26F19-4F75-6133-A558-7AE05855E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8A4BC-8A23-14C2-453B-146E4CFBA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01/09/2022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F6678-541A-0912-5007-FA0D6A7B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84EAB-619B-A9E0-134F-710073FC3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08915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E7B1A-7CC6-23EC-88DA-D5B9D651D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35B07-29F3-A05E-DE9C-E2E240D389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D7E67F-1600-7921-78DD-88370FF6F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E2E9E-4E4A-41DB-9430-79CED1F1B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01/09/2022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7F34E-A86B-907A-25B6-A6CF3ACC8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F263B-AB98-3B8B-CB60-33F83FE3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4270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C1CF4-B235-43AB-280D-2AA24DEF8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1F5C6-576D-7D25-E324-56B2CA86F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9DBE7-E03D-66F3-05D9-2D3C5F0A0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35435F-0482-DCA2-0678-B292F31EB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DEFDE-3E79-8F88-E439-4C3B63C38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E81377-3A3C-A415-ADB2-B4844D5D8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01/09/2022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844224-72D8-71AF-9396-8AC6C514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5FD695-516E-52E1-3897-22827B85D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2711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7AEB4-072D-30F4-718C-2E9CC85C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8D6E55-A170-D060-919B-348976A61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01/09/2022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6E3BD-08FC-FB4F-0DEB-23A4C677E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9F83CE-C971-23E3-F9C9-2469E514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29811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381436-E7D9-6FEF-83E3-407E92C80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01/09/2022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3E0A80-14B9-2DC0-A6F4-22370FF87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F2C3D-E030-1B94-CE32-67CF16FC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92752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31628-B842-29D3-F0F5-5D0AA27A3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02B10-6A84-F794-D51E-6B6907D75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2CC32-9FB2-8472-89E4-7F542AEBE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AED3C-2107-268B-AB0A-45756A999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01/09/2022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E024B-0FFD-0FF5-08D3-82655FE06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5CEA96-C95B-F486-5E2F-1DF075529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3632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FD7FF-AE13-23A5-95A0-6C89F084B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1BA53F-6615-7AB4-C3EC-BD211A0D3C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D83821-0713-7DA3-FEB3-29EEC26EE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EF950-9CB2-3113-7467-7FBDFD595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BD108-5B95-4D46-9B52-1439883E5293}" type="datetimeFigureOut">
              <a:rPr lang="en-IE" smtClean="0"/>
              <a:t>01/09/2022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281278-0CD8-337B-29F3-D9028BBB7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C27881-9193-8F09-C8BF-6C12B1B90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1764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04C653-D7E4-A36E-1920-255DB0F8E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007710-BA0C-9653-EBF0-485C061FF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A674B-0F91-95DA-44B2-0FE5FD8653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BD108-5B95-4D46-9B52-1439883E5293}" type="datetimeFigureOut">
              <a:rPr lang="en-IE" smtClean="0"/>
              <a:t>01/09/2022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6F3D6B-184D-9FE4-B62E-C13EE5E22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BD2A3-31DA-F042-4910-0F929E13C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04CC6-2C58-4FC8-8C55-4CF362BA7719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91104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7B5075-4B47-45DA-A7FB-C015F620F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4D98E6-1BCB-4FFB-8398-83D891A99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0FEF8-2A44-43DC-B67D-742A488BCD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B9769B-DFDE-4CEA-91F6-DC1FBBE72634}" type="datetimeFigureOut">
              <a:rPr lang="en-IE" smtClean="0"/>
              <a:t>01/09/2022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A3A02-F78F-4862-BDC7-196893E73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499E-808D-4975-8357-2CB0B8D9F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E2F3D-29F2-4671-8939-06AB55AD229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390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cid:image001.jpg@01D8B86C.7E68DD5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jp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dcc.ie/en/active-travel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sky, sheep, outdoor&#10;&#10;Description automatically generated">
            <a:extLst>
              <a:ext uri="{FF2B5EF4-FFF2-40B4-BE49-F238E27FC236}">
                <a16:creationId xmlns:a16="http://schemas.microsoft.com/office/drawing/2014/main" id="{9DC54033-0407-25EC-610F-A11D979CE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65"/>
            <a:ext cx="12192000" cy="70846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68BA4-88A9-4551-B3F0-02F6212A4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51" y="65630"/>
            <a:ext cx="6589465" cy="30712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4000"/>
          </a:p>
          <a:p>
            <a:pPr marL="0" indent="0" algn="ctr">
              <a:buNone/>
            </a:pPr>
            <a:endParaRPr lang="en-GB" sz="4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C0AAA-DA9F-FBE1-2E8B-30DFF0B1E910}"/>
              </a:ext>
            </a:extLst>
          </p:cNvPr>
          <p:cNvSpPr txBox="1"/>
          <p:nvPr/>
        </p:nvSpPr>
        <p:spPr>
          <a:xfrm>
            <a:off x="370092" y="4726889"/>
            <a:ext cx="7548009" cy="2800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>
                <a:solidFill>
                  <a:schemeClr val="accent6">
                    <a:lumMod val="60000"/>
                    <a:lumOff val="40000"/>
                  </a:schemeClr>
                </a:solidFill>
              </a:rPr>
              <a:t>SDCC Environment, Public Realm and Climate Change SPC</a:t>
            </a:r>
            <a:br>
              <a:rPr lang="en-GB" sz="400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GB" sz="4000">
                <a:solidFill>
                  <a:schemeClr val="accent6">
                    <a:lumMod val="60000"/>
                    <a:lumOff val="40000"/>
                  </a:schemeClr>
                </a:solidFill>
              </a:rPr>
              <a:t>6</a:t>
            </a:r>
            <a:r>
              <a:rPr lang="en-GB" sz="4000" baseline="30000">
                <a:solidFill>
                  <a:schemeClr val="accent6">
                    <a:lumMod val="60000"/>
                    <a:lumOff val="40000"/>
                  </a:schemeClr>
                </a:solidFill>
              </a:rPr>
              <a:t>th</a:t>
            </a:r>
            <a:r>
              <a:rPr lang="en-GB" sz="4000">
                <a:solidFill>
                  <a:schemeClr val="accent6">
                    <a:lumMod val="60000"/>
                    <a:lumOff val="40000"/>
                  </a:schemeClr>
                </a:solidFill>
              </a:rPr>
              <a:t> September 2022</a:t>
            </a:r>
            <a:endParaRPr lang="en-IE" sz="400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E" sz="400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9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"/>
    </mc:Choice>
    <mc:Fallback xmlns="">
      <p:transition spd="slow" advTm="221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sheep, outdoor&#10;&#10;Description automatically generated">
            <a:extLst>
              <a:ext uri="{FF2B5EF4-FFF2-40B4-BE49-F238E27FC236}">
                <a16:creationId xmlns:a16="http://schemas.microsoft.com/office/drawing/2014/main" id="{2B9DE9B7-FEF5-1E57-0666-95D03B1183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6">
                <a:alpha val="29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4D385-BDE6-6587-7913-395CBA48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SDCC Climate Change </a:t>
            </a:r>
            <a:br>
              <a:rPr lang="en-GB"/>
            </a:br>
            <a:r>
              <a:rPr lang="en-GB"/>
              <a:t>Action Plan 2019-2024</a:t>
            </a:r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98B13-9825-3432-DE2B-DA9E666B6546}"/>
              </a:ext>
            </a:extLst>
          </p:cNvPr>
          <p:cNvSpPr txBox="1"/>
          <p:nvPr/>
        </p:nvSpPr>
        <p:spPr>
          <a:xfrm>
            <a:off x="347206" y="1898758"/>
            <a:ext cx="7844687" cy="4650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RESOURCE MANAGEMENT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Waste Enforcement officers carrying out inspections and warning/enforcement notices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Promote the Stop Food Waste messages across our social media channels. We support the EPAs campaigns including Summer Food Waste campaign.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EPA Stop Food Waste will be at Climate Festival in Tymon Park as part DCAW</a:t>
            </a:r>
            <a:endParaRPr lang="en-IE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Fast Fashion documentary produced with the other Dublin </a:t>
            </a:r>
            <a:r>
              <a:rPr lang="en-IE">
                <a:latin typeface="Calibri" panose="020F0502020204030204" pitchFamily="34" charset="0"/>
                <a:ea typeface="Times New Roman" panose="02020603050405020304" pitchFamily="18" charset="0"/>
              </a:rPr>
              <a:t>Local Authorities supported by the Climate Innovation Fund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Arthurstown Landfill - solar array was suggested for the landfill to cover the base load. Additional 5MW commercial array to be assessed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ea typeface="Calibri" panose="020F0502020204030204" pitchFamily="34" charset="0"/>
              </a:rPr>
              <a:t>I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nvestigating Anaerobic Digestor as a environmentally friendlier solution to disposing of grass cutting 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F441BF-CF22-81BE-1B4E-181A61D2A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68E44D68-F2D7-910D-751B-AC38EA63B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344" y="3148619"/>
            <a:ext cx="4017980" cy="133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B29FCE0B-D4D4-90C2-5060-8C48CB736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539099" y="4713119"/>
            <a:ext cx="3468583" cy="1917467"/>
          </a:xfrm>
          <a:prstGeom prst="rect">
            <a:avLst/>
          </a:prstGeom>
        </p:spPr>
      </p:pic>
      <p:pic>
        <p:nvPicPr>
          <p:cNvPr id="2052" name="Picture 4" descr="Stop food waste">
            <a:extLst>
              <a:ext uri="{FF2B5EF4-FFF2-40B4-BE49-F238E27FC236}">
                <a16:creationId xmlns:a16="http://schemas.microsoft.com/office/drawing/2014/main" id="{3B1F623F-7E04-93F2-4451-CB02CB8DD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344" y="1013905"/>
            <a:ext cx="3810393" cy="7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845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sheep, outdoor&#10;&#10;Description automatically generated">
            <a:extLst>
              <a:ext uri="{FF2B5EF4-FFF2-40B4-BE49-F238E27FC236}">
                <a16:creationId xmlns:a16="http://schemas.microsoft.com/office/drawing/2014/main" id="{2B9DE9B7-FEF5-1E57-0666-95D03B1183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6">
                <a:alpha val="29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4D385-BDE6-6587-7913-395CBA48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SDCC Climate Change </a:t>
            </a:r>
            <a:br>
              <a:rPr lang="en-GB"/>
            </a:br>
            <a:r>
              <a:rPr lang="en-GB"/>
              <a:t>Action Plan 2019-2024</a:t>
            </a:r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5C0EE-A0C8-1507-93B4-4645A593D984}"/>
              </a:ext>
            </a:extLst>
          </p:cNvPr>
          <p:cNvSpPr txBox="1"/>
          <p:nvPr/>
        </p:nvSpPr>
        <p:spPr>
          <a:xfrm>
            <a:off x="838200" y="1968294"/>
            <a:ext cx="1092645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GB" sz="2400" u="sng" strike="noStrike">
                <a:effectLst/>
              </a:rPr>
              <a:t>Energy &amp; Buildings New Actions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en-GB" sz="2400" u="none" strike="noStrike">
                <a:effectLst/>
              </a:rPr>
              <a:t>Identify register of opportunities to improve Green profile of Tallaght Stadium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GB" sz="2400" u="none" strike="noStrike">
                <a:effectLst/>
              </a:rPr>
              <a:t>Support CoDEMA with the development and progression of the DeliveREE project</a:t>
            </a:r>
            <a:endParaRPr lang="en-GB" sz="24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GB" sz="2400" u="none" strike="noStrike">
                <a:effectLst/>
              </a:rPr>
              <a:t>Procure Energy Audits on County Hall, Clondalkin Office, Tallaght and Clondalkin Leisure Centres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GB" sz="2400" u="none" strike="noStrike">
                <a:effectLst/>
              </a:rPr>
              <a:t>Develop Implementation Plans for Clondalkin and Tallaght Decarbonising Zones</a:t>
            </a:r>
            <a:endParaRPr lang="en-GB" sz="24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GB" sz="2400" u="none" strike="noStrike">
                <a:effectLst/>
              </a:rPr>
              <a:t>Align Objectives of Clondalkin Decarbonising Zones with Local Area Plan</a:t>
            </a:r>
            <a:endParaRPr lang="en-GB" sz="24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8" name="Picture 4" descr="See the source image">
            <a:extLst>
              <a:ext uri="{FF2B5EF4-FFF2-40B4-BE49-F238E27FC236}">
                <a16:creationId xmlns:a16="http://schemas.microsoft.com/office/drawing/2014/main" id="{FE7E7213-4C90-246D-999C-684BDEC65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2228"/>
            <a:ext cx="12191999" cy="172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1538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sheep, outdoor&#10;&#10;Description automatically generated">
            <a:extLst>
              <a:ext uri="{FF2B5EF4-FFF2-40B4-BE49-F238E27FC236}">
                <a16:creationId xmlns:a16="http://schemas.microsoft.com/office/drawing/2014/main" id="{2B9DE9B7-FEF5-1E57-0666-95D03B1183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6">
                <a:alpha val="29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4D385-BDE6-6587-7913-395CBA48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SDCC Climate Change </a:t>
            </a:r>
            <a:br>
              <a:rPr lang="en-GB"/>
            </a:br>
            <a:r>
              <a:rPr lang="en-GB"/>
              <a:t>Action Plan 2019-2024</a:t>
            </a:r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5C0EE-A0C8-1507-93B4-4645A593D984}"/>
              </a:ext>
            </a:extLst>
          </p:cNvPr>
          <p:cNvSpPr txBox="1"/>
          <p:nvPr/>
        </p:nvSpPr>
        <p:spPr>
          <a:xfrm>
            <a:off x="247800" y="1846263"/>
            <a:ext cx="816142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GB" sz="2400" u="sng" strike="noStrike">
                <a:effectLst/>
              </a:rPr>
              <a:t>Transport New Actions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en-GB" sz="2400" u="none" strike="noStrike">
                <a:effectLst/>
              </a:rPr>
              <a:t>Development of Draft Dublin Regional Air Quality Plan</a:t>
            </a:r>
            <a:endParaRPr lang="en-GB" sz="24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en-GB" sz="2400" u="none" strike="noStrike">
                <a:effectLst/>
              </a:rPr>
              <a:t>Preparation of Interim Urban Traffic Related Air Pollution (UTRAP) Report</a:t>
            </a:r>
            <a:endParaRPr lang="en-GB" sz="24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en-GB" sz="2400" u="none" strike="noStrike">
                <a:effectLst/>
              </a:rPr>
              <a:t>Participate in Clean Air Together air quality monitoring pilot project</a:t>
            </a:r>
            <a:endParaRPr lang="en-GB" sz="24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en-GB" sz="2400" u="none" strike="noStrike">
                <a:effectLst/>
              </a:rPr>
              <a:t>Support School Streets projects (Safe Routes to Schools)</a:t>
            </a:r>
            <a:endParaRPr lang="en-GB" sz="24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en-GB" sz="2400" u="none" strike="noStrike">
                <a:effectLst/>
              </a:rPr>
              <a:t>Support </a:t>
            </a:r>
            <a:r>
              <a:rPr lang="en-GB" sz="2400" u="none" strike="noStrike" err="1">
                <a:effectLst/>
              </a:rPr>
              <a:t>WeCount</a:t>
            </a:r>
            <a:r>
              <a:rPr lang="en-GB" sz="2400" u="none" strike="noStrike">
                <a:effectLst/>
              </a:rPr>
              <a:t>/I-Change Air quality monitoring project</a:t>
            </a:r>
            <a:endParaRPr lang="en-GB" sz="24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GB" sz="2400" u="none" strike="noStrike">
                <a:effectLst/>
              </a:rPr>
              <a:t>Support South Dublin Sports Partnership on community active travel projects</a:t>
            </a:r>
            <a:endParaRPr lang="en-GB" sz="24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GB" sz="2400" u="none" strike="noStrike">
                <a:effectLst/>
              </a:rPr>
              <a:t>Include/Support active travel options for travelling for Work </a:t>
            </a:r>
            <a:endParaRPr lang="en-GB" sz="24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F35FBDB-B799-565F-2A1A-075D493B5F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060" y="209550"/>
            <a:ext cx="2857500" cy="3219450"/>
          </a:xfrm>
          <a:prstGeom prst="rect">
            <a:avLst/>
          </a:prstGeom>
          <a:noFill/>
        </p:spPr>
      </p:pic>
      <p:pic>
        <p:nvPicPr>
          <p:cNvPr id="4" name="Picture 3" descr="A picture containing text, person, indoor, floor&#10;&#10;Description automatically generated">
            <a:extLst>
              <a:ext uri="{FF2B5EF4-FFF2-40B4-BE49-F238E27FC236}">
                <a16:creationId xmlns:a16="http://schemas.microsoft.com/office/drawing/2014/main" id="{C5C810D6-0CCC-C41C-8620-C2D41B41F0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831" y="3783805"/>
            <a:ext cx="3563729" cy="23758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94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sheep, outdoor&#10;&#10;Description automatically generated">
            <a:extLst>
              <a:ext uri="{FF2B5EF4-FFF2-40B4-BE49-F238E27FC236}">
                <a16:creationId xmlns:a16="http://schemas.microsoft.com/office/drawing/2014/main" id="{2B9DE9B7-FEF5-1E57-0666-95D03B1183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6">
                <a:alpha val="29000"/>
              </a:schemeClr>
            </a:glow>
          </a:effectLst>
        </p:spPr>
      </p:pic>
      <p:pic>
        <p:nvPicPr>
          <p:cNvPr id="3" name="Picture 2" descr="See the source image">
            <a:extLst>
              <a:ext uri="{FF2B5EF4-FFF2-40B4-BE49-F238E27FC236}">
                <a16:creationId xmlns:a16="http://schemas.microsoft.com/office/drawing/2014/main" id="{869FCBE4-3062-E8D4-096B-FC60D916D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259" y="4769963"/>
            <a:ext cx="4195741" cy="2088037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4D385-BDE6-6587-7913-395CBA48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SDCC Climate Change </a:t>
            </a:r>
            <a:br>
              <a:rPr lang="en-GB"/>
            </a:br>
            <a:r>
              <a:rPr lang="en-GB"/>
              <a:t>Action Plan 2019-2024</a:t>
            </a:r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5C0EE-A0C8-1507-93B4-4645A593D984}"/>
              </a:ext>
            </a:extLst>
          </p:cNvPr>
          <p:cNvSpPr txBox="1"/>
          <p:nvPr/>
        </p:nvSpPr>
        <p:spPr>
          <a:xfrm>
            <a:off x="395140" y="1590814"/>
            <a:ext cx="794758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GB" sz="2400" u="sng" strike="noStrike">
                <a:effectLst/>
              </a:rPr>
              <a:t>Nature Based Solutions New Actions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en-GB" sz="2400" u="none" strike="noStrike">
                <a:effectLst/>
              </a:rPr>
              <a:t>Implement actions from the Biodiversity Action Plan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en-GB" sz="2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Carry out wetland surveys of lakes and ponds in South Dublin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endParaRPr lang="en-GB" sz="2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 fontAlgn="b"/>
            <a:r>
              <a:rPr lang="en-GB" sz="2400" u="sng" strike="noStrike">
                <a:effectLst/>
              </a:rPr>
              <a:t>Resource Management New Actions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en-GB" sz="2400" u="none" strike="noStrike">
                <a:effectLst/>
              </a:rPr>
              <a:t>Investigate sustainable solutions to the management of grass cuttings</a:t>
            </a:r>
          </a:p>
          <a:p>
            <a:pPr marL="285750" indent="-285750" fontAlgn="b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0000"/>
                </a:solidFill>
                <a:latin typeface="Calibri" panose="020F0502020204030204" pitchFamily="34" charset="0"/>
              </a:rPr>
              <a:t>Investigate option to replace fossil fuelled hand tools with battery powered alternatives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en-GB" sz="2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Provide Climate Awareness training for all staff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en-GB" sz="2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Establish Green Procurement working group</a:t>
            </a:r>
            <a:endParaRPr lang="en-GB" sz="2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endParaRPr lang="en-GB" sz="24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2050" name="Picture 2" descr="Biodiversity action plan now calls for input from the public">
            <a:extLst>
              <a:ext uri="{FF2B5EF4-FFF2-40B4-BE49-F238E27FC236}">
                <a16:creationId xmlns:a16="http://schemas.microsoft.com/office/drawing/2014/main" id="{5BA12D68-96F1-04B8-E629-D9C2938A3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583" y="1098730"/>
            <a:ext cx="4578417" cy="257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550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sheep, outdoor&#10;&#10;Description automatically generated">
            <a:extLst>
              <a:ext uri="{FF2B5EF4-FFF2-40B4-BE49-F238E27FC236}">
                <a16:creationId xmlns:a16="http://schemas.microsoft.com/office/drawing/2014/main" id="{2B9DE9B7-FEF5-1E57-0666-95D03B1183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6">
                <a:alpha val="29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4D385-BDE6-6587-7913-395CBA48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SDCC Climate Change </a:t>
            </a:r>
            <a:br>
              <a:rPr lang="en-GB"/>
            </a:br>
            <a:r>
              <a:rPr lang="en-GB"/>
              <a:t>Action Plan 2019-2024</a:t>
            </a:r>
            <a:endParaRPr lang="en-I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5C0EE-A0C8-1507-93B4-4645A593D984}"/>
              </a:ext>
            </a:extLst>
          </p:cNvPr>
          <p:cNvSpPr txBox="1"/>
          <p:nvPr/>
        </p:nvSpPr>
        <p:spPr>
          <a:xfrm>
            <a:off x="838200" y="1968294"/>
            <a:ext cx="717964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GB" sz="2400" u="sng" strike="noStrike">
                <a:effectLst/>
              </a:rPr>
              <a:t>Citizen Engagement New Actions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endParaRPr lang="en-GB" sz="2400"/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en-GB" sz="2400" u="none" strike="noStrike">
                <a:effectLst/>
              </a:rPr>
              <a:t>Develop SDCC Climate Change website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en-GB" sz="2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Produce Climate Action newsletters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en-GB" sz="2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Support the SEAI Sustainable Energy Communities project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en-GB" sz="2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Support GAA Green Clubs project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en-GB" sz="2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Support/Participate with DLAs Climate Action Awareness Campaign Climate Action Week</a:t>
            </a:r>
            <a:endParaRPr lang="en-GB" sz="240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r>
              <a:rPr lang="en-GB" sz="24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Support local schools and universities on Climate Change awareness projects and studies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endParaRPr lang="en-GB" sz="2400" b="0" i="0" u="none" strike="noStrike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807A12-3D28-109A-2A0D-D8E7CA28F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8" b="48079"/>
          <a:stretch/>
        </p:blipFill>
        <p:spPr>
          <a:xfrm>
            <a:off x="8396688" y="357476"/>
            <a:ext cx="3581638" cy="2666423"/>
          </a:xfrm>
          <a:prstGeom prst="rect">
            <a:avLst/>
          </a:prstGeom>
        </p:spPr>
      </p:pic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C77A841-F0DC-73D4-885D-F7091D5A682B}"/>
              </a:ext>
            </a:extLst>
          </p:cNvPr>
          <p:cNvPicPr/>
          <p:nvPr/>
        </p:nvPicPr>
        <p:blipFill rotWithShape="1">
          <a:blip r:embed="rId4"/>
          <a:srcRect t="9553" r="1025" b="11922"/>
          <a:stretch/>
        </p:blipFill>
        <p:spPr bwMode="auto">
          <a:xfrm>
            <a:off x="8396688" y="3961154"/>
            <a:ext cx="3581638" cy="25314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57546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sheep, outdoor&#10;&#10;Description automatically generated">
            <a:extLst>
              <a:ext uri="{FF2B5EF4-FFF2-40B4-BE49-F238E27FC236}">
                <a16:creationId xmlns:a16="http://schemas.microsoft.com/office/drawing/2014/main" id="{2B9DE9B7-FEF5-1E57-0666-95D03B1183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6">
                <a:alpha val="29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4D385-BDE6-6587-7913-395CBA48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SDCC Climate Change </a:t>
            </a:r>
            <a:br>
              <a:rPr lang="en-GB"/>
            </a:br>
            <a:r>
              <a:rPr lang="en-GB"/>
              <a:t>Action Plan 2019-2024</a:t>
            </a:r>
            <a:endParaRPr lang="en-I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7C5340-27A3-8CF5-7EF9-989A994AC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54" y="3293717"/>
            <a:ext cx="3302283" cy="293825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8D0D888-FA04-3956-F48D-621D0BFD5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91" y="3293717"/>
            <a:ext cx="3369490" cy="289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A18543-777C-6030-8FA4-B2F255B45B47}"/>
              </a:ext>
            </a:extLst>
          </p:cNvPr>
          <p:cNvSpPr txBox="1"/>
          <p:nvPr/>
        </p:nvSpPr>
        <p:spPr>
          <a:xfrm>
            <a:off x="7536681" y="298153"/>
            <a:ext cx="4576762" cy="5672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IE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Action 165 of the National Climate Action Plan (2019), to enable Ireland meet its carbon emissions reduction targets by 2030</a:t>
            </a:r>
            <a:endParaRPr lang="en-IE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February 2021 DHLGH issued a circular on Decarbonising Zones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IE">
                <a:latin typeface="Calibri" panose="020F0502020204030204" pitchFamily="34" charset="0"/>
                <a:cs typeface="Calibri" panose="020F0502020204030204" pitchFamily="34" charset="0"/>
              </a:rPr>
              <a:t>April 2021 SDCC submitted proposal identifying Clondalkin and Tallaght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IE">
                <a:latin typeface="Calibri" panose="020F0502020204030204" pitchFamily="34" charset="0"/>
                <a:cs typeface="Calibri" panose="020F0502020204030204" pitchFamily="34" charset="0"/>
              </a:rPr>
              <a:t>Awaiting Guidance, DECC took over action 165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IE">
                <a:latin typeface="Calibri" panose="020F0502020204030204" pitchFamily="34" charset="0"/>
                <a:cs typeface="Calibri" panose="020F0502020204030204" pitchFamily="34" charset="0"/>
              </a:rPr>
              <a:t>4 DLAs approached CoDEMA to develop Decarbonising Zone Implementation Plans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IE"/>
              <a:t>CoDEMA – Establish Baseline Data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IE"/>
              <a:t>	   Project potential increases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IE"/>
              <a:t>	   Develop Gap to Target Analysis	   Register of Opportunities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IE"/>
              <a:t>	   Prepare Cost Estimates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11E9CA-3440-ACE5-B5C6-46DA63341BE7}"/>
              </a:ext>
            </a:extLst>
          </p:cNvPr>
          <p:cNvSpPr txBox="1"/>
          <p:nvPr/>
        </p:nvSpPr>
        <p:spPr>
          <a:xfrm>
            <a:off x="399818" y="1975952"/>
            <a:ext cx="70583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GB" sz="1800" u="sng" strike="noStrike">
                <a:effectLst/>
              </a:rPr>
              <a:t>Decarbonising Zones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192D9F-6398-FC08-10C4-F41019621C46}"/>
              </a:ext>
            </a:extLst>
          </p:cNvPr>
          <p:cNvSpPr txBox="1"/>
          <p:nvPr/>
        </p:nvSpPr>
        <p:spPr>
          <a:xfrm>
            <a:off x="638038" y="2742751"/>
            <a:ext cx="2237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GB" sz="1800" u="sng" strike="noStrike">
                <a:effectLst/>
              </a:rPr>
              <a:t>Clondalkin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555DA8-DB72-3157-C347-C1D979DFBDF0}"/>
              </a:ext>
            </a:extLst>
          </p:cNvPr>
          <p:cNvSpPr txBox="1"/>
          <p:nvPr/>
        </p:nvSpPr>
        <p:spPr>
          <a:xfrm>
            <a:off x="4372775" y="2742750"/>
            <a:ext cx="2237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"/>
            <a:r>
              <a:rPr lang="en-GB" sz="1800" u="sng" strike="noStrike">
                <a:effectLst/>
              </a:rPr>
              <a:t>Tallaght</a:t>
            </a:r>
          </a:p>
          <a:p>
            <a:pPr marL="285750" indent="-285750" algn="l" fontAlgn="b">
              <a:buFont typeface="Arial" panose="020B0604020202020204" pitchFamily="34" charset="0"/>
              <a:buChar char="•"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848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sky, sheep, outdoor&#10;&#10;Description automatically generated">
            <a:extLst>
              <a:ext uri="{FF2B5EF4-FFF2-40B4-BE49-F238E27FC236}">
                <a16:creationId xmlns:a16="http://schemas.microsoft.com/office/drawing/2014/main" id="{9DC54033-0407-25EC-610F-A11D979CE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65"/>
            <a:ext cx="12192000" cy="70846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68BA4-88A9-4551-B3F0-02F6212A4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51" y="65630"/>
            <a:ext cx="6589465" cy="30712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GB" sz="4000"/>
          </a:p>
          <a:p>
            <a:pPr marL="0" indent="0" algn="ctr">
              <a:buNone/>
            </a:pPr>
            <a:endParaRPr lang="en-GB" sz="40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2C0AAA-DA9F-FBE1-2E8B-30DFF0B1E910}"/>
              </a:ext>
            </a:extLst>
          </p:cNvPr>
          <p:cNvSpPr txBox="1"/>
          <p:nvPr/>
        </p:nvSpPr>
        <p:spPr>
          <a:xfrm>
            <a:off x="1669451" y="614081"/>
            <a:ext cx="6150334" cy="721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4000">
                <a:solidFill>
                  <a:schemeClr val="accent6">
                    <a:lumMod val="75000"/>
                  </a:schemeClr>
                </a:solidFill>
                <a:effectLst>
                  <a:reflection blurRad="6350" stA="96000" dist="1092200" dir="5400000" sy="-100000" algn="bl"/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Thank You </a:t>
            </a:r>
            <a:endParaRPr lang="en-IE" sz="400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45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"/>
    </mc:Choice>
    <mc:Fallback xmlns="">
      <p:transition spd="slow" advTm="221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sheep, outdoor&#10;&#10;Description automatically generated">
            <a:extLst>
              <a:ext uri="{FF2B5EF4-FFF2-40B4-BE49-F238E27FC236}">
                <a16:creationId xmlns:a16="http://schemas.microsoft.com/office/drawing/2014/main" id="{2B9DE9B7-FEF5-1E57-0666-95D03B1183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6">
                <a:alpha val="29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4D385-BDE6-6587-7913-395CBA48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SDCC Climate Change </a:t>
            </a:r>
            <a:br>
              <a:rPr lang="en-GB"/>
            </a:br>
            <a:r>
              <a:rPr lang="en-GB"/>
              <a:t>Action Plan 2019-2024</a:t>
            </a:r>
            <a:endParaRPr lang="en-IE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81C5949A-7675-F035-4488-F5F767FFA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67" y="102046"/>
            <a:ext cx="5858633" cy="3295481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097296A2-67D7-6D20-51D4-854E5FE063B9}"/>
              </a:ext>
            </a:extLst>
          </p:cNvPr>
          <p:cNvSpPr txBox="1">
            <a:spLocks/>
          </p:cNvSpPr>
          <p:nvPr/>
        </p:nvSpPr>
        <p:spPr>
          <a:xfrm>
            <a:off x="-58389" y="2234281"/>
            <a:ext cx="6121400" cy="4959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indent="-685800">
              <a:lnSpc>
                <a:spcPct val="150000"/>
              </a:lnSpc>
            </a:pPr>
            <a:r>
              <a:rPr lang="en-GB" sz="3800" dirty="0"/>
              <a:t>International Conventions</a:t>
            </a:r>
          </a:p>
          <a:p>
            <a:pPr marL="685800" indent="-685800">
              <a:lnSpc>
                <a:spcPct val="150000"/>
              </a:lnSpc>
            </a:pPr>
            <a:r>
              <a:rPr lang="en-GB" sz="3800" dirty="0"/>
              <a:t>European Climate Policy</a:t>
            </a:r>
          </a:p>
          <a:p>
            <a:pPr marL="685800" indent="-685800">
              <a:lnSpc>
                <a:spcPct val="150000"/>
              </a:lnSpc>
            </a:pPr>
            <a:r>
              <a:rPr lang="en-GB" sz="3800" dirty="0"/>
              <a:t>National &amp; Regional Climate Policy</a:t>
            </a:r>
          </a:p>
          <a:p>
            <a:pPr marL="685800" indent="-685800">
              <a:lnSpc>
                <a:spcPct val="150000"/>
              </a:lnSpc>
            </a:pPr>
            <a:r>
              <a:rPr lang="en-GB" sz="3800" dirty="0"/>
              <a:t>12 Sectoral Plans</a:t>
            </a:r>
          </a:p>
          <a:p>
            <a:pPr marL="685800" indent="-685800">
              <a:lnSpc>
                <a:spcPct val="150000"/>
              </a:lnSpc>
            </a:pPr>
            <a:r>
              <a:rPr lang="en-GB" sz="3800" dirty="0"/>
              <a:t>Local Authority Climate Change Action Plans</a:t>
            </a:r>
          </a:p>
          <a:p>
            <a:endParaRPr lang="en-IE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D7F3D4-4F12-5E44-CC25-F6A9E7F71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060" y="4735581"/>
            <a:ext cx="922422" cy="9224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59DEF4-4E88-BDFF-E226-08313CED4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526" y="3605736"/>
            <a:ext cx="2072878" cy="10364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C6EBCF-A326-C2F0-784B-66952D9BE4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656" y="4746368"/>
            <a:ext cx="1885406" cy="9427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D9CE89-3C00-0666-DD90-66D8E8214E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3565" y="4642175"/>
            <a:ext cx="731458" cy="10344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A56177D-1670-0559-00BB-4F4DA42DF0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6094" y="4620405"/>
            <a:ext cx="731458" cy="10364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AD8534-8D43-9C87-7DB4-02BDA4A5D3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735" y="5767276"/>
            <a:ext cx="1885409" cy="94270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DCB401-562F-D74F-E586-F1DB005FB5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4957" y="3529154"/>
            <a:ext cx="726567" cy="10317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313AD9-3D1A-92B0-1B17-BC22EEDD3E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29087" y="3532212"/>
            <a:ext cx="728465" cy="103441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9D0A5C-3597-EAEA-819A-48DD2DE238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15115" y="3531672"/>
            <a:ext cx="701147" cy="10055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606E67B-2FA2-7CA1-7A64-3EFF8E59A2F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53049" y="3531692"/>
            <a:ext cx="726867" cy="10262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2F5568E-9164-6095-CAB1-5BFA9C6A9DF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12820" y="5196792"/>
            <a:ext cx="1101383" cy="156782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6919D2-9BFA-4F14-89A1-9E652E41809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55054" y="5724230"/>
            <a:ext cx="723428" cy="10317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A3D909-DDCF-DB15-9921-0ED6FE6F29C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08157" y="5724230"/>
            <a:ext cx="726867" cy="10287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23BBA4-2B1C-C5A9-2331-CB972642DE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29087" y="5732890"/>
            <a:ext cx="728465" cy="10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4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sheep, outdoor&#10;&#10;Description automatically generated">
            <a:extLst>
              <a:ext uri="{FF2B5EF4-FFF2-40B4-BE49-F238E27FC236}">
                <a16:creationId xmlns:a16="http://schemas.microsoft.com/office/drawing/2014/main" id="{2B9DE9B7-FEF5-1E57-0666-95D03B1183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6">
                <a:alpha val="29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4D385-BDE6-6587-7913-395CBA48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SDCC Climate Change </a:t>
            </a:r>
            <a:br>
              <a:rPr lang="en-GB"/>
            </a:br>
            <a:r>
              <a:rPr lang="en-GB"/>
              <a:t>Action Plan 2019-2024</a:t>
            </a:r>
            <a:endParaRPr lang="en-IE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A55A88-57D8-27B6-9640-43CB22AF08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30353" y="595321"/>
            <a:ext cx="3809651" cy="54095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286045C-3CC1-6D2B-6C13-CA0D9A5B1386}"/>
              </a:ext>
            </a:extLst>
          </p:cNvPr>
          <p:cNvSpPr txBox="1">
            <a:spLocks/>
          </p:cNvSpPr>
          <p:nvPr/>
        </p:nvSpPr>
        <p:spPr>
          <a:xfrm>
            <a:off x="579141" y="2628509"/>
            <a:ext cx="4266236" cy="3864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GB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Key Objectives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GB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50% improvement in Energy Efficiency by 2030</a:t>
            </a:r>
            <a:endParaRPr lang="en-IE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GB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50% reduction in GHG emissions by 2030</a:t>
            </a:r>
            <a:endParaRPr lang="en-IE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GB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 Dublin a Climate Resilient Region by reducing the impacts of future climate change related events</a:t>
            </a:r>
            <a:endParaRPr lang="en-IE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GB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Actively engage and inform our citizens on Climate Change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endParaRPr lang="en-IE" sz="18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sz="2200">
              <a:solidFill>
                <a:srgbClr val="FFFFFF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F14B9A-B505-E534-CCDF-335AF221401B}"/>
              </a:ext>
            </a:extLst>
          </p:cNvPr>
          <p:cNvSpPr txBox="1">
            <a:spLocks/>
          </p:cNvSpPr>
          <p:nvPr/>
        </p:nvSpPr>
        <p:spPr>
          <a:xfrm>
            <a:off x="5278691" y="2434887"/>
            <a:ext cx="8578946" cy="3376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en-GB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Action Areas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GB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 &amp; Buildings</a:t>
            </a:r>
            <a:endParaRPr lang="en-IE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GB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</a:t>
            </a:r>
            <a:endParaRPr lang="en-IE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GB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 Resilience</a:t>
            </a:r>
            <a:endParaRPr lang="en-IE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GB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Nature Based Solutions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GB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Resource Management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en-GB" sz="24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Citizen Engagement</a:t>
            </a:r>
            <a:endParaRPr lang="en-IE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sz="2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0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sheep, outdoor&#10;&#10;Description automatically generated">
            <a:extLst>
              <a:ext uri="{FF2B5EF4-FFF2-40B4-BE49-F238E27FC236}">
                <a16:creationId xmlns:a16="http://schemas.microsoft.com/office/drawing/2014/main" id="{2B9DE9B7-FEF5-1E57-0666-95D03B1183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6">
                <a:alpha val="29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4D385-BDE6-6587-7913-395CBA48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SDCC Climate Change </a:t>
            </a:r>
            <a:br>
              <a:rPr lang="en-GB"/>
            </a:br>
            <a:r>
              <a:rPr lang="en-GB"/>
              <a:t>Action Plan 2019-2024</a:t>
            </a:r>
            <a:endParaRPr lang="en-IE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3FB4D98-210D-1F5E-BC39-63C052A4EC68}"/>
              </a:ext>
            </a:extLst>
          </p:cNvPr>
          <p:cNvSpPr txBox="1">
            <a:spLocks/>
          </p:cNvSpPr>
          <p:nvPr/>
        </p:nvSpPr>
        <p:spPr>
          <a:xfrm>
            <a:off x="477123" y="2462731"/>
            <a:ext cx="4234118" cy="3959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IE" sz="2800"/>
          </a:p>
          <a:p>
            <a:pPr marL="0" indent="0">
              <a:buNone/>
              <a:defRPr/>
            </a:pPr>
            <a:r>
              <a:rPr lang="en-IE"/>
              <a:t>Reporting Requirements of CCAP</a:t>
            </a:r>
          </a:p>
          <a:p>
            <a:pPr>
              <a:defRPr/>
            </a:pPr>
            <a:r>
              <a:rPr lang="en-IE" sz="2800"/>
              <a:t>Environment, Public Realm and Climate Change SPC and Council </a:t>
            </a:r>
          </a:p>
          <a:p>
            <a:pPr>
              <a:defRPr/>
            </a:pPr>
            <a:r>
              <a:rPr lang="en-IE" sz="2800"/>
              <a:t>Covenant of Mayors for Climate and Energy</a:t>
            </a:r>
          </a:p>
          <a:p>
            <a:pPr>
              <a:defRPr/>
            </a:pPr>
            <a:r>
              <a:rPr lang="en-IE" sz="2800"/>
              <a:t>Dublin Metropolitan CARO</a:t>
            </a:r>
          </a:p>
          <a:p>
            <a:pPr>
              <a:defRPr/>
            </a:pPr>
            <a:r>
              <a:rPr lang="en-IE" sz="2800"/>
              <a:t>DECC through SEAI</a:t>
            </a:r>
          </a:p>
          <a:p>
            <a:pPr>
              <a:defRPr/>
            </a:pPr>
            <a:r>
              <a:rPr lang="en-IE" sz="2800"/>
              <a:t>LGMA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en-GB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endParaRPr lang="en-GB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sz="2200">
              <a:solidFill>
                <a:srgbClr val="FFFFFF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BA48C0-5600-B0F9-77C2-4159C76EFEA7}"/>
              </a:ext>
            </a:extLst>
          </p:cNvPr>
          <p:cNvGrpSpPr/>
          <p:nvPr/>
        </p:nvGrpSpPr>
        <p:grpSpPr>
          <a:xfrm>
            <a:off x="4477732" y="1690688"/>
            <a:ext cx="7795968" cy="5379415"/>
            <a:chOff x="1524000" y="1430338"/>
            <a:chExt cx="9318625" cy="4981576"/>
          </a:xfrm>
        </p:grpSpPr>
        <p:sp>
          <p:nvSpPr>
            <p:cNvPr id="11" name="Arrow: Curved Up 10">
              <a:extLst>
                <a:ext uri="{FF2B5EF4-FFF2-40B4-BE49-F238E27FC236}">
                  <a16:creationId xmlns:a16="http://schemas.microsoft.com/office/drawing/2014/main" id="{2250C394-7C75-72B6-1289-E2DE8516A1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5759450" y="4681538"/>
              <a:ext cx="833438" cy="438150"/>
            </a:xfrm>
            <a:prstGeom prst="curvedUpArrow">
              <a:avLst>
                <a:gd name="adj1" fmla="val 24922"/>
                <a:gd name="adj2" fmla="val 49862"/>
                <a:gd name="adj3" fmla="val 25000"/>
              </a:avLst>
            </a:prstGeom>
            <a:solidFill>
              <a:srgbClr val="F27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692150" indent="-347663"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None/>
              </a:pPr>
              <a:endParaRPr lang="en-IE" altLang="en-US"/>
            </a:p>
          </p:txBody>
        </p:sp>
        <p:sp>
          <p:nvSpPr>
            <p:cNvPr id="12" name="Rectangle: Rounded Corners 17">
              <a:extLst>
                <a:ext uri="{FF2B5EF4-FFF2-40B4-BE49-F238E27FC236}">
                  <a16:creationId xmlns:a16="http://schemas.microsoft.com/office/drawing/2014/main" id="{056E2807-240F-F446-E75F-91478ED7A8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000" y="3992563"/>
              <a:ext cx="1479550" cy="995362"/>
            </a:xfrm>
            <a:prstGeom prst="roundRect">
              <a:avLst>
                <a:gd name="adj" fmla="val 37602"/>
              </a:avLst>
            </a:prstGeom>
            <a:solidFill>
              <a:srgbClr val="5B9BD5"/>
            </a:solidFill>
            <a:ln w="12700" algn="ctr">
              <a:solidFill>
                <a:srgbClr val="41719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IE" altLang="en-US" sz="11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3" name="Text Box 21">
              <a:extLst>
                <a:ext uri="{FF2B5EF4-FFF2-40B4-BE49-F238E27FC236}">
                  <a16:creationId xmlns:a16="http://schemas.microsoft.com/office/drawing/2014/main" id="{F2C87144-4B12-64BF-7499-E04132DBC0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4000" y="3902076"/>
              <a:ext cx="1479550" cy="98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endParaRPr lang="en-GB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altLang="en-US" sz="1200" u="sng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ACTION TEAM 1</a:t>
              </a:r>
              <a:endParaRPr lang="en-GB" altLang="en-US" sz="600" u="sng"/>
            </a:p>
            <a:p>
              <a:pPr algn="ctr"/>
              <a:endParaRPr lang="en-GB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altLang="en-US" sz="1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ENERGY &amp; BUILDINGS</a:t>
              </a:r>
              <a:endParaRPr lang="en-GB" altLang="en-US" sz="600"/>
            </a:p>
            <a:p>
              <a:r>
                <a:rPr lang="en-GB" altLang="en-US" sz="1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altLang="en-US"/>
            </a:p>
          </p:txBody>
        </p:sp>
        <p:sp>
          <p:nvSpPr>
            <p:cNvPr id="14" name="Oval 41">
              <a:extLst>
                <a:ext uri="{FF2B5EF4-FFF2-40B4-BE49-F238E27FC236}">
                  <a16:creationId xmlns:a16="http://schemas.microsoft.com/office/drawing/2014/main" id="{4297FB4F-D3EC-8B71-53D7-F99E248D8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950" y="3065463"/>
              <a:ext cx="3989388" cy="1295400"/>
            </a:xfrm>
            <a:prstGeom prst="ellipse">
              <a:avLst/>
            </a:prstGeom>
            <a:solidFill>
              <a:srgbClr val="E2F0D9"/>
            </a:solidFill>
            <a:ln w="12700">
              <a:solidFill>
                <a:srgbClr val="41719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en-GB" altLang="en-US" sz="1200" u="sng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altLang="en-US" sz="1200" u="sng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CLIMATE ACTION STEERING GROUP </a:t>
              </a:r>
              <a:endParaRPr lang="en-GB" altLang="en-US" sz="600"/>
            </a:p>
            <a:p>
              <a:pPr algn="ctr"/>
              <a:r>
                <a:rPr lang="en-GB" altLang="en-US" sz="1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Director of Services EWCC </a:t>
              </a:r>
              <a:endParaRPr lang="en-GB" altLang="en-US" sz="600"/>
            </a:p>
            <a:p>
              <a:pPr algn="ctr"/>
              <a:r>
                <a:rPr lang="en-GB" altLang="en-US" sz="1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Director of Services LUTP </a:t>
              </a:r>
              <a:endParaRPr lang="en-GB" altLang="en-US" sz="600"/>
            </a:p>
            <a:p>
              <a:pPr algn="ctr"/>
              <a:r>
                <a:rPr lang="en-GB" altLang="en-US" sz="1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County Architect</a:t>
              </a:r>
              <a:endParaRPr lang="en-GB" altLang="en-US" sz="600"/>
            </a:p>
            <a:p>
              <a:pPr algn="ctr"/>
              <a:r>
                <a:rPr lang="en-GB" altLang="en-US" sz="1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Chairs of Action Area Teams </a:t>
              </a:r>
              <a:endParaRPr lang="en-GB" altLang="en-US" sz="600"/>
            </a:p>
            <a:p>
              <a:endParaRPr lang="en-GB" altLang="en-US"/>
            </a:p>
          </p:txBody>
        </p:sp>
        <p:sp>
          <p:nvSpPr>
            <p:cNvPr id="15" name="Rectangle: Single Corner Snipped 42">
              <a:extLst>
                <a:ext uri="{FF2B5EF4-FFF2-40B4-BE49-F238E27FC236}">
                  <a16:creationId xmlns:a16="http://schemas.microsoft.com/office/drawing/2014/main" id="{DF31CAA7-FB2E-E727-B9AC-A5F8FDC67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6463" y="1433514"/>
              <a:ext cx="1333500" cy="706437"/>
            </a:xfrm>
            <a:custGeom>
              <a:avLst/>
              <a:gdLst>
                <a:gd name="T0" fmla="*/ 0 w 1422772"/>
                <a:gd name="T1" fmla="*/ 0 h 793630"/>
                <a:gd name="T2" fmla="*/ 933544 w 1422772"/>
                <a:gd name="T3" fmla="*/ 0 h 793630"/>
                <a:gd name="T4" fmla="*/ 1029231 w 1422772"/>
                <a:gd name="T5" fmla="*/ 73962 h 793630"/>
                <a:gd name="T6" fmla="*/ 1029231 w 1422772"/>
                <a:gd name="T7" fmla="*/ 443771 h 793630"/>
                <a:gd name="T8" fmla="*/ 0 w 1422772"/>
                <a:gd name="T9" fmla="*/ 443771 h 793630"/>
                <a:gd name="T10" fmla="*/ 0 w 1422772"/>
                <a:gd name="T11" fmla="*/ 0 h 793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22772"/>
                <a:gd name="T19" fmla="*/ 0 h 793630"/>
                <a:gd name="T20" fmla="*/ 1422772 w 1422772"/>
                <a:gd name="T21" fmla="*/ 793630 h 7936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22772" h="793630">
                  <a:moveTo>
                    <a:pt x="0" y="0"/>
                  </a:moveTo>
                  <a:lnTo>
                    <a:pt x="1290498" y="0"/>
                  </a:lnTo>
                  <a:lnTo>
                    <a:pt x="1422772" y="132274"/>
                  </a:lnTo>
                  <a:lnTo>
                    <a:pt x="1422772" y="793630"/>
                  </a:lnTo>
                  <a:lnTo>
                    <a:pt x="0" y="793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BAD"/>
            </a:solidFill>
            <a:ln w="12700">
              <a:solidFill>
                <a:srgbClr val="41719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altLang="en-US" sz="16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COUNCIL </a:t>
              </a:r>
              <a:endParaRPr lang="en-GB" altLang="en-US" sz="600"/>
            </a:p>
            <a:p>
              <a:pPr algn="ctr"/>
              <a:r>
                <a:rPr lang="en-GB" altLang="en-US" sz="16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SPC</a:t>
              </a:r>
              <a:endParaRPr lang="en-GB" altLang="en-US"/>
            </a:p>
          </p:txBody>
        </p:sp>
        <p:sp>
          <p:nvSpPr>
            <p:cNvPr id="16" name="Rectangle: Single Corner Snipped 43">
              <a:extLst>
                <a:ext uri="{FF2B5EF4-FFF2-40B4-BE49-F238E27FC236}">
                  <a16:creationId xmlns:a16="http://schemas.microsoft.com/office/drawing/2014/main" id="{E437A05C-B1B9-0992-A8D7-4BF99A960D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039" y="1430338"/>
              <a:ext cx="1646237" cy="709612"/>
            </a:xfrm>
            <a:custGeom>
              <a:avLst/>
              <a:gdLst>
                <a:gd name="T0" fmla="*/ 0 w 1422772"/>
                <a:gd name="T1" fmla="*/ 0 h 793379"/>
                <a:gd name="T2" fmla="*/ 1757183 w 1422772"/>
                <a:gd name="T3" fmla="*/ 0 h 793379"/>
                <a:gd name="T4" fmla="*/ 1937230 w 1422772"/>
                <a:gd name="T5" fmla="*/ 96656 h 793379"/>
                <a:gd name="T6" fmla="*/ 1937230 w 1422772"/>
                <a:gd name="T7" fmla="*/ 579930 h 793379"/>
                <a:gd name="T8" fmla="*/ 0 w 1422772"/>
                <a:gd name="T9" fmla="*/ 579930 h 793379"/>
                <a:gd name="T10" fmla="*/ 0 w 1422772"/>
                <a:gd name="T11" fmla="*/ 0 h 7933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22772"/>
                <a:gd name="T19" fmla="*/ 0 h 793379"/>
                <a:gd name="T20" fmla="*/ 1422772 w 1422772"/>
                <a:gd name="T21" fmla="*/ 793379 h 7933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22772" h="793379">
                  <a:moveTo>
                    <a:pt x="0" y="0"/>
                  </a:moveTo>
                  <a:lnTo>
                    <a:pt x="1290540" y="0"/>
                  </a:lnTo>
                  <a:lnTo>
                    <a:pt x="1422772" y="132232"/>
                  </a:lnTo>
                  <a:lnTo>
                    <a:pt x="1422772" y="793379"/>
                  </a:lnTo>
                  <a:lnTo>
                    <a:pt x="0" y="7933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BAD"/>
            </a:solidFill>
            <a:ln w="12700">
              <a:solidFill>
                <a:srgbClr val="41719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altLang="en-US" sz="1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EUROPEAN </a:t>
              </a:r>
            </a:p>
            <a:p>
              <a:pPr algn="ctr"/>
              <a:r>
                <a:rPr lang="en-GB" altLang="en-US" sz="1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COVENANT OF MAYORS</a:t>
              </a:r>
              <a:endParaRPr lang="en-GB" altLang="en-US" sz="600"/>
            </a:p>
          </p:txBody>
        </p:sp>
        <p:sp>
          <p:nvSpPr>
            <p:cNvPr id="17" name="Rectangle: Single Corner Snipped 44">
              <a:extLst>
                <a:ext uri="{FF2B5EF4-FFF2-40B4-BE49-F238E27FC236}">
                  <a16:creationId xmlns:a16="http://schemas.microsoft.com/office/drawing/2014/main" id="{85199FE8-D610-F06D-4321-D00674E84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3863" y="1433514"/>
              <a:ext cx="1325562" cy="706437"/>
            </a:xfrm>
            <a:custGeom>
              <a:avLst/>
              <a:gdLst>
                <a:gd name="T0" fmla="*/ 0 w 1414732"/>
                <a:gd name="T1" fmla="*/ 0 h 802257"/>
                <a:gd name="T2" fmla="*/ 925630 w 1414732"/>
                <a:gd name="T3" fmla="*/ 0 h 802257"/>
                <a:gd name="T4" fmla="*/ 1022247 w 1414732"/>
                <a:gd name="T5" fmla="*/ 70833 h 802257"/>
                <a:gd name="T6" fmla="*/ 1022247 w 1414732"/>
                <a:gd name="T7" fmla="*/ 424990 h 802257"/>
                <a:gd name="T8" fmla="*/ 0 w 1414732"/>
                <a:gd name="T9" fmla="*/ 424990 h 802257"/>
                <a:gd name="T10" fmla="*/ 0 w 1414732"/>
                <a:gd name="T11" fmla="*/ 0 h 8022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14732"/>
                <a:gd name="T19" fmla="*/ 0 h 802257"/>
                <a:gd name="T20" fmla="*/ 1414732 w 1414732"/>
                <a:gd name="T21" fmla="*/ 802257 h 8022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14732" h="802257">
                  <a:moveTo>
                    <a:pt x="0" y="0"/>
                  </a:moveTo>
                  <a:lnTo>
                    <a:pt x="1281020" y="0"/>
                  </a:lnTo>
                  <a:lnTo>
                    <a:pt x="1414732" y="133712"/>
                  </a:lnTo>
                  <a:lnTo>
                    <a:pt x="1414732" y="802257"/>
                  </a:lnTo>
                  <a:lnTo>
                    <a:pt x="0" y="802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BAD"/>
            </a:solidFill>
            <a:ln w="12700">
              <a:solidFill>
                <a:srgbClr val="41719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altLang="en-US" sz="16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CARO</a:t>
              </a:r>
              <a:endParaRPr lang="en-GB" altLang="en-US"/>
            </a:p>
          </p:txBody>
        </p:sp>
        <p:sp>
          <p:nvSpPr>
            <p:cNvPr id="18" name="Rectangle: Single Corner Snipped 45">
              <a:extLst>
                <a:ext uri="{FF2B5EF4-FFF2-40B4-BE49-F238E27FC236}">
                  <a16:creationId xmlns:a16="http://schemas.microsoft.com/office/drawing/2014/main" id="{029AA043-82D8-FE4E-3625-2CF1FA03A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7925" y="1430338"/>
              <a:ext cx="1333500" cy="709612"/>
            </a:xfrm>
            <a:custGeom>
              <a:avLst/>
              <a:gdLst>
                <a:gd name="T0" fmla="*/ 0 w 1422771"/>
                <a:gd name="T1" fmla="*/ 0 h 793630"/>
                <a:gd name="T2" fmla="*/ 933547 w 1422771"/>
                <a:gd name="T3" fmla="*/ 0 h 793630"/>
                <a:gd name="T4" fmla="*/ 1029234 w 1422771"/>
                <a:gd name="T5" fmla="*/ 80683 h 793630"/>
                <a:gd name="T6" fmla="*/ 1029234 w 1422771"/>
                <a:gd name="T7" fmla="*/ 484092 h 793630"/>
                <a:gd name="T8" fmla="*/ 0 w 1422771"/>
                <a:gd name="T9" fmla="*/ 484092 h 793630"/>
                <a:gd name="T10" fmla="*/ 0 w 1422771"/>
                <a:gd name="T11" fmla="*/ 0 h 7936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22771"/>
                <a:gd name="T19" fmla="*/ 0 h 793630"/>
                <a:gd name="T20" fmla="*/ 1422771 w 1422771"/>
                <a:gd name="T21" fmla="*/ 793630 h 7936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22771" h="793630">
                  <a:moveTo>
                    <a:pt x="0" y="0"/>
                  </a:moveTo>
                  <a:lnTo>
                    <a:pt x="1290497" y="0"/>
                  </a:lnTo>
                  <a:lnTo>
                    <a:pt x="1422771" y="132274"/>
                  </a:lnTo>
                  <a:lnTo>
                    <a:pt x="1422771" y="793630"/>
                  </a:lnTo>
                  <a:lnTo>
                    <a:pt x="0" y="7936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BAD"/>
            </a:solidFill>
            <a:ln w="12700">
              <a:solidFill>
                <a:srgbClr val="41719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altLang="en-US" sz="16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LGMA</a:t>
              </a:r>
              <a:endParaRPr lang="en-GB" altLang="en-US"/>
            </a:p>
          </p:txBody>
        </p:sp>
        <p:sp>
          <p:nvSpPr>
            <p:cNvPr id="19" name="Rectangle: Single Corner Snipped 31">
              <a:extLst>
                <a:ext uri="{FF2B5EF4-FFF2-40B4-BE49-F238E27FC236}">
                  <a16:creationId xmlns:a16="http://schemas.microsoft.com/office/drawing/2014/main" id="{26F18878-E9C1-9238-72EB-0434E26BE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5976" y="1430338"/>
              <a:ext cx="1325563" cy="709612"/>
            </a:xfrm>
            <a:custGeom>
              <a:avLst/>
              <a:gdLst>
                <a:gd name="T0" fmla="*/ 0 w 1414732"/>
                <a:gd name="T1" fmla="*/ 0 h 802257"/>
                <a:gd name="T2" fmla="*/ 925633 w 1414732"/>
                <a:gd name="T3" fmla="*/ 0 h 802257"/>
                <a:gd name="T4" fmla="*/ 1022250 w 1414732"/>
                <a:gd name="T5" fmla="*/ 77268 h 802257"/>
                <a:gd name="T6" fmla="*/ 1022250 w 1414732"/>
                <a:gd name="T7" fmla="*/ 463601 h 802257"/>
                <a:gd name="T8" fmla="*/ 0 w 1414732"/>
                <a:gd name="T9" fmla="*/ 463601 h 802257"/>
                <a:gd name="T10" fmla="*/ 0 w 1414732"/>
                <a:gd name="T11" fmla="*/ 0 h 8022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414732"/>
                <a:gd name="T19" fmla="*/ 0 h 802257"/>
                <a:gd name="T20" fmla="*/ 1414732 w 1414732"/>
                <a:gd name="T21" fmla="*/ 802257 h 8022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414732" h="802257">
                  <a:moveTo>
                    <a:pt x="0" y="0"/>
                  </a:moveTo>
                  <a:lnTo>
                    <a:pt x="1281020" y="0"/>
                  </a:lnTo>
                  <a:lnTo>
                    <a:pt x="1414732" y="133712"/>
                  </a:lnTo>
                  <a:lnTo>
                    <a:pt x="1414732" y="802257"/>
                  </a:lnTo>
                  <a:lnTo>
                    <a:pt x="0" y="8022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CBAD"/>
            </a:solidFill>
            <a:ln w="12700">
              <a:solidFill>
                <a:srgbClr val="41719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altLang="en-US" sz="16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DECC</a:t>
              </a:r>
              <a:endParaRPr lang="en-GB" altLang="en-US"/>
            </a:p>
          </p:txBody>
        </p:sp>
        <p:sp>
          <p:nvSpPr>
            <p:cNvPr id="20" name="Arrow: Up 19">
              <a:extLst>
                <a:ext uri="{FF2B5EF4-FFF2-40B4-BE49-F238E27FC236}">
                  <a16:creationId xmlns:a16="http://schemas.microsoft.com/office/drawing/2014/main" id="{A6833272-605A-64ED-D021-1E3202C78F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1750" y="2205038"/>
              <a:ext cx="2154238" cy="817562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70AD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692150" indent="-347663"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None/>
              </a:pPr>
              <a:endParaRPr lang="en-IE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39527C3-9127-4082-3CF5-BD540DAEA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8800" y="2603501"/>
              <a:ext cx="1100138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altLang="en-US" sz="1200">
                  <a:solidFill>
                    <a:schemeClr val="tx1"/>
                  </a:solidFill>
                </a:rPr>
                <a:t>REPORTING</a:t>
              </a:r>
              <a:endParaRPr lang="en-IE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22" name="Arrow: Up 21">
              <a:extLst>
                <a:ext uri="{FF2B5EF4-FFF2-40B4-BE49-F238E27FC236}">
                  <a16:creationId xmlns:a16="http://schemas.microsoft.com/office/drawing/2014/main" id="{0685E674-3504-A0BB-3DBB-B13AD7E00FAF}"/>
                </a:ext>
              </a:extLst>
            </p:cNvPr>
            <p:cNvSpPr/>
            <p:nvPr/>
          </p:nvSpPr>
          <p:spPr bwMode="auto">
            <a:xfrm>
              <a:off x="5292725" y="4395789"/>
              <a:ext cx="1792288" cy="657225"/>
            </a:xfrm>
            <a:prstGeom prst="up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p:spPr>
          <p:txBody>
            <a:bodyPr/>
            <a:lstStyle/>
            <a:p>
              <a:pPr marL="692150" indent="-347663" defTabSz="914400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charset="2"/>
                <a:buNone/>
                <a:defRPr/>
              </a:pPr>
              <a:endParaRPr lang="en-IE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54F8C99-F515-C6F1-844F-6911B9BE5A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1825" y="4592639"/>
              <a:ext cx="954088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GB" altLang="en-US" sz="1200">
                  <a:solidFill>
                    <a:schemeClr val="tx1"/>
                  </a:solidFill>
                </a:rPr>
                <a:t>ACTION UPDATES</a:t>
              </a:r>
              <a:endParaRPr lang="en-IE" altLang="en-US" sz="1200">
                <a:solidFill>
                  <a:schemeClr val="tx1"/>
                </a:solidFill>
              </a:endParaRPr>
            </a:p>
          </p:txBody>
        </p:sp>
        <p:sp>
          <p:nvSpPr>
            <p:cNvPr id="24" name="Rectangle: Rounded Corners 17">
              <a:extLst>
                <a:ext uri="{FF2B5EF4-FFF2-40B4-BE49-F238E27FC236}">
                  <a16:creationId xmlns:a16="http://schemas.microsoft.com/office/drawing/2014/main" id="{5038464E-F0FB-2D54-C441-3E8B255C4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5763" y="4787901"/>
              <a:ext cx="1479550" cy="995363"/>
            </a:xfrm>
            <a:prstGeom prst="roundRect">
              <a:avLst>
                <a:gd name="adj" fmla="val 37602"/>
              </a:avLst>
            </a:prstGeom>
            <a:solidFill>
              <a:srgbClr val="5B9BD5"/>
            </a:solidFill>
            <a:ln w="12700" algn="ctr">
              <a:solidFill>
                <a:srgbClr val="41719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IE" altLang="en-US" sz="11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5" name="Rectangle: Rounded Corners 17">
              <a:extLst>
                <a:ext uri="{FF2B5EF4-FFF2-40B4-BE49-F238E27FC236}">
                  <a16:creationId xmlns:a16="http://schemas.microsoft.com/office/drawing/2014/main" id="{03956B01-8911-41DB-E31E-62E91EE4E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2475" y="5172076"/>
              <a:ext cx="1479550" cy="995363"/>
            </a:xfrm>
            <a:prstGeom prst="roundRect">
              <a:avLst>
                <a:gd name="adj" fmla="val 37602"/>
              </a:avLst>
            </a:prstGeom>
            <a:solidFill>
              <a:srgbClr val="5B9BD5"/>
            </a:solidFill>
            <a:ln w="12700" algn="ctr">
              <a:solidFill>
                <a:srgbClr val="41719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IE" altLang="en-US" sz="11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26" name="Text Box 26">
              <a:extLst>
                <a:ext uri="{FF2B5EF4-FFF2-40B4-BE49-F238E27FC236}">
                  <a16:creationId xmlns:a16="http://schemas.microsoft.com/office/drawing/2014/main" id="{BDF20293-E05A-2EAA-0AE2-D02DFB2BBC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5763" y="4960938"/>
              <a:ext cx="1479550" cy="836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altLang="en-US" sz="1200" u="sng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ACTION TEAM 2</a:t>
              </a:r>
              <a:endParaRPr lang="en-GB" altLang="en-US" sz="600" u="sng"/>
            </a:p>
            <a:p>
              <a:pPr algn="ctr"/>
              <a:endParaRPr lang="en-GB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altLang="en-US" sz="1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TRANSPORT</a:t>
              </a:r>
              <a:endParaRPr lang="en-GB" altLang="en-US" sz="600"/>
            </a:p>
            <a:p>
              <a:r>
                <a:rPr lang="en-GB" altLang="en-US" sz="1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altLang="en-US" sz="600"/>
            </a:p>
            <a:p>
              <a:endParaRPr lang="en-GB" alt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2A4E3B0-BC9A-1AD4-312B-6E84EC0AB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2475" y="5319713"/>
              <a:ext cx="1479550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GB" altLang="en-US" sz="1200" u="sng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ACTION TEAM 3</a:t>
              </a:r>
              <a:endParaRPr lang="en-GB" altLang="en-US" sz="1200" u="sng"/>
            </a:p>
            <a:p>
              <a:pPr algn="ctr"/>
              <a:endParaRPr lang="en-GB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altLang="en-US" sz="1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FLOOD RESILIENCE</a:t>
              </a:r>
              <a:endParaRPr lang="en-GB" altLang="en-US" sz="1200"/>
            </a:p>
          </p:txBody>
        </p:sp>
        <p:sp>
          <p:nvSpPr>
            <p:cNvPr id="28" name="Rectangle: Rounded Corners 17">
              <a:extLst>
                <a:ext uri="{FF2B5EF4-FFF2-40B4-BE49-F238E27FC236}">
                  <a16:creationId xmlns:a16="http://schemas.microsoft.com/office/drawing/2014/main" id="{21C8E23D-FF5F-B397-27B0-CDB81C0C40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3638" y="5172076"/>
              <a:ext cx="1479550" cy="995363"/>
            </a:xfrm>
            <a:prstGeom prst="roundRect">
              <a:avLst>
                <a:gd name="adj" fmla="val 37602"/>
              </a:avLst>
            </a:prstGeom>
            <a:solidFill>
              <a:srgbClr val="5B9BD5"/>
            </a:solidFill>
            <a:ln w="12700" algn="ctr">
              <a:solidFill>
                <a:srgbClr val="41719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altLang="en-US" sz="1100" u="sng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ACTION TEAM 4</a:t>
              </a:r>
              <a:endParaRPr lang="en-GB" altLang="en-US" sz="1100" u="sng"/>
            </a:p>
            <a:p>
              <a:pPr algn="ctr"/>
              <a:endParaRPr lang="en-GB" altLang="en-US" sz="11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altLang="en-US" sz="11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NATURE BASED SOLUTIONS</a:t>
              </a:r>
              <a:endParaRPr lang="en-GB" altLang="en-US" sz="1100"/>
            </a:p>
          </p:txBody>
        </p:sp>
        <p:sp>
          <p:nvSpPr>
            <p:cNvPr id="29" name="Rectangle: Rounded Corners 17">
              <a:extLst>
                <a:ext uri="{FF2B5EF4-FFF2-40B4-BE49-F238E27FC236}">
                  <a16:creationId xmlns:a16="http://schemas.microsoft.com/office/drawing/2014/main" id="{C99023A7-6E56-0713-A7A6-03247EDD9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29550" y="4787901"/>
              <a:ext cx="1479550" cy="995363"/>
            </a:xfrm>
            <a:prstGeom prst="roundRect">
              <a:avLst>
                <a:gd name="adj" fmla="val 37602"/>
              </a:avLst>
            </a:prstGeom>
            <a:solidFill>
              <a:srgbClr val="5B9BD5"/>
            </a:solidFill>
            <a:ln w="12700" algn="ctr">
              <a:solidFill>
                <a:srgbClr val="41719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IE" altLang="en-US" sz="11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30" name="Text Box 26">
              <a:extLst>
                <a:ext uri="{FF2B5EF4-FFF2-40B4-BE49-F238E27FC236}">
                  <a16:creationId xmlns:a16="http://schemas.microsoft.com/office/drawing/2014/main" id="{6C98C72C-847E-7355-F822-41695DD0D8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0825" y="4840288"/>
              <a:ext cx="1479550" cy="836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/>
              <a:r>
                <a:rPr lang="en-GB" altLang="en-US" sz="1200" u="sng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ACTION TEAM 5</a:t>
              </a:r>
              <a:endParaRPr lang="en-GB" altLang="en-US" sz="600" u="sng"/>
            </a:p>
            <a:p>
              <a:pPr algn="ctr"/>
              <a:endParaRPr lang="en-GB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altLang="en-US" sz="1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RESOURCE MANAGEMENT</a:t>
              </a:r>
              <a:endParaRPr lang="en-GB" altLang="en-US" sz="600"/>
            </a:p>
            <a:p>
              <a:r>
                <a:rPr lang="en-GB" altLang="en-US" sz="1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altLang="en-US" sz="600"/>
            </a:p>
            <a:p>
              <a:endParaRPr lang="en-GB" altLang="en-US"/>
            </a:p>
          </p:txBody>
        </p:sp>
        <p:sp>
          <p:nvSpPr>
            <p:cNvPr id="31" name="Rectangle: Rounded Corners 17">
              <a:extLst>
                <a:ext uri="{FF2B5EF4-FFF2-40B4-BE49-F238E27FC236}">
                  <a16:creationId xmlns:a16="http://schemas.microsoft.com/office/drawing/2014/main" id="{D52CD7D2-FAD0-AF28-0EA6-54AA7B08DE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88450" y="3992563"/>
              <a:ext cx="1479550" cy="995362"/>
            </a:xfrm>
            <a:prstGeom prst="roundRect">
              <a:avLst>
                <a:gd name="adj" fmla="val 37602"/>
              </a:avLst>
            </a:prstGeom>
            <a:solidFill>
              <a:srgbClr val="5B9BD5"/>
            </a:solidFill>
            <a:ln w="12700" algn="ctr">
              <a:solidFill>
                <a:srgbClr val="41719C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IE" altLang="en-US" sz="11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A6878F6-8DA4-C2A3-50E5-DE0615EC1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3825" y="4057650"/>
              <a:ext cx="1828800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GB" altLang="en-US" sz="1200" u="sng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ACTION TEAM 6</a:t>
              </a:r>
              <a:endParaRPr lang="en-GB" altLang="en-US" sz="1200" u="sng"/>
            </a:p>
            <a:p>
              <a:pPr algn="ctr"/>
              <a:endParaRPr lang="en-GB" alt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GB" altLang="en-US" sz="1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CITIZEN </a:t>
              </a:r>
            </a:p>
            <a:p>
              <a:pPr algn="ctr"/>
              <a:r>
                <a:rPr lang="en-GB" altLang="en-US" sz="12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ENGAGEMENT</a:t>
              </a:r>
              <a:endParaRPr lang="en-GB" altLang="en-US" sz="1200"/>
            </a:p>
          </p:txBody>
        </p:sp>
        <p:sp>
          <p:nvSpPr>
            <p:cNvPr id="33" name="Arrow: Curved Up 32">
              <a:extLst>
                <a:ext uri="{FF2B5EF4-FFF2-40B4-BE49-F238E27FC236}">
                  <a16:creationId xmlns:a16="http://schemas.microsoft.com/office/drawing/2014/main" id="{C54C738A-C927-E90A-008E-150079B6496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60386">
              <a:off x="2090739" y="5260975"/>
              <a:ext cx="835025" cy="438150"/>
            </a:xfrm>
            <a:prstGeom prst="curvedUpArrow">
              <a:avLst>
                <a:gd name="adj1" fmla="val 24969"/>
                <a:gd name="adj2" fmla="val 49957"/>
                <a:gd name="adj3" fmla="val 25000"/>
              </a:avLst>
            </a:prstGeom>
            <a:solidFill>
              <a:srgbClr val="F27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692150" indent="-347663"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None/>
              </a:pPr>
              <a:endParaRPr lang="en-IE" altLang="en-US"/>
            </a:p>
          </p:txBody>
        </p:sp>
        <p:sp>
          <p:nvSpPr>
            <p:cNvPr id="34" name="Arrow: Curved Up 33">
              <a:extLst>
                <a:ext uri="{FF2B5EF4-FFF2-40B4-BE49-F238E27FC236}">
                  <a16:creationId xmlns:a16="http://schemas.microsoft.com/office/drawing/2014/main" id="{0A08BD12-DA9B-5C6B-3648-3C8D4E5256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68680">
              <a:off x="3754439" y="5942013"/>
              <a:ext cx="835025" cy="438150"/>
            </a:xfrm>
            <a:prstGeom prst="curvedUpArrow">
              <a:avLst>
                <a:gd name="adj1" fmla="val 24969"/>
                <a:gd name="adj2" fmla="val 49957"/>
                <a:gd name="adj3" fmla="val 25000"/>
              </a:avLst>
            </a:prstGeom>
            <a:solidFill>
              <a:srgbClr val="F27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692150" indent="-347663"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None/>
              </a:pPr>
              <a:endParaRPr lang="en-IE" altLang="en-US"/>
            </a:p>
          </p:txBody>
        </p:sp>
        <p:sp>
          <p:nvSpPr>
            <p:cNvPr id="35" name="Arrow: Curved Up 34">
              <a:extLst>
                <a:ext uri="{FF2B5EF4-FFF2-40B4-BE49-F238E27FC236}">
                  <a16:creationId xmlns:a16="http://schemas.microsoft.com/office/drawing/2014/main" id="{6979C35F-6797-2427-8A5B-FC955B6EE0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944574">
              <a:off x="7604125" y="5975351"/>
              <a:ext cx="833438" cy="436563"/>
            </a:xfrm>
            <a:prstGeom prst="curvedUpArrow">
              <a:avLst>
                <a:gd name="adj1" fmla="val 25013"/>
                <a:gd name="adj2" fmla="val 50043"/>
                <a:gd name="adj3" fmla="val 25000"/>
              </a:avLst>
            </a:prstGeom>
            <a:solidFill>
              <a:srgbClr val="F27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692150" indent="-347663"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None/>
              </a:pPr>
              <a:endParaRPr lang="en-IE" altLang="en-US"/>
            </a:p>
          </p:txBody>
        </p:sp>
        <p:sp>
          <p:nvSpPr>
            <p:cNvPr id="36" name="Arrow: Curved Up 35">
              <a:extLst>
                <a:ext uri="{FF2B5EF4-FFF2-40B4-BE49-F238E27FC236}">
                  <a16:creationId xmlns:a16="http://schemas.microsoft.com/office/drawing/2014/main" id="{AF66250C-2BC6-1F0B-F851-94220277057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743392">
              <a:off x="9335295" y="5206207"/>
              <a:ext cx="833437" cy="438150"/>
            </a:xfrm>
            <a:prstGeom prst="curvedUpArrow">
              <a:avLst>
                <a:gd name="adj1" fmla="val 24922"/>
                <a:gd name="adj2" fmla="val 49862"/>
                <a:gd name="adj3" fmla="val 25000"/>
              </a:avLst>
            </a:prstGeom>
            <a:solidFill>
              <a:srgbClr val="F27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692150" indent="-347663"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None/>
              </a:pPr>
              <a:endParaRPr lang="en-IE" altLang="en-US"/>
            </a:p>
          </p:txBody>
        </p:sp>
        <p:sp>
          <p:nvSpPr>
            <p:cNvPr id="37" name="Arrow: Curved Up 36">
              <a:extLst>
                <a:ext uri="{FF2B5EF4-FFF2-40B4-BE49-F238E27FC236}">
                  <a16:creationId xmlns:a16="http://schemas.microsoft.com/office/drawing/2014/main" id="{42EBAB56-77BE-BCA4-BA5A-1AF975F45C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141476">
              <a:off x="2978150" y="4065588"/>
              <a:ext cx="833438" cy="436562"/>
            </a:xfrm>
            <a:prstGeom prst="curvedUpArrow">
              <a:avLst>
                <a:gd name="adj1" fmla="val 25013"/>
                <a:gd name="adj2" fmla="val 50043"/>
                <a:gd name="adj3" fmla="val 25000"/>
              </a:avLst>
            </a:prstGeom>
            <a:solidFill>
              <a:srgbClr val="F27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692150" indent="-347663"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None/>
              </a:pPr>
              <a:endParaRPr lang="en-IE" altLang="en-US"/>
            </a:p>
          </p:txBody>
        </p:sp>
        <p:sp>
          <p:nvSpPr>
            <p:cNvPr id="38" name="Arrow: Curved Up 37">
              <a:extLst>
                <a:ext uri="{FF2B5EF4-FFF2-40B4-BE49-F238E27FC236}">
                  <a16:creationId xmlns:a16="http://schemas.microsoft.com/office/drawing/2014/main" id="{9D9AB19C-5123-C1D5-C1C9-2FE5192A2BE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400413">
              <a:off x="4241800" y="4541838"/>
              <a:ext cx="833438" cy="438150"/>
            </a:xfrm>
            <a:prstGeom prst="curvedUpArrow">
              <a:avLst>
                <a:gd name="adj1" fmla="val 24922"/>
                <a:gd name="adj2" fmla="val 49862"/>
                <a:gd name="adj3" fmla="val 25000"/>
              </a:avLst>
            </a:prstGeom>
            <a:solidFill>
              <a:srgbClr val="F27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692150" indent="-347663"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None/>
              </a:pPr>
              <a:endParaRPr lang="en-IE" altLang="en-US"/>
            </a:p>
          </p:txBody>
        </p:sp>
        <p:sp>
          <p:nvSpPr>
            <p:cNvPr id="39" name="Arrow: Curved Up 38">
              <a:extLst>
                <a:ext uri="{FF2B5EF4-FFF2-40B4-BE49-F238E27FC236}">
                  <a16:creationId xmlns:a16="http://schemas.microsoft.com/office/drawing/2014/main" id="{8A8D1B0F-307D-7FF9-51D3-6938C1B434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950973">
              <a:off x="7043739" y="4552950"/>
              <a:ext cx="835025" cy="438150"/>
            </a:xfrm>
            <a:prstGeom prst="curvedUpArrow">
              <a:avLst>
                <a:gd name="adj1" fmla="val 24969"/>
                <a:gd name="adj2" fmla="val 49957"/>
                <a:gd name="adj3" fmla="val 25000"/>
              </a:avLst>
            </a:prstGeom>
            <a:solidFill>
              <a:srgbClr val="F27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692150" indent="-347663"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None/>
              </a:pPr>
              <a:endParaRPr lang="en-IE" altLang="en-US"/>
            </a:p>
          </p:txBody>
        </p:sp>
        <p:sp>
          <p:nvSpPr>
            <p:cNvPr id="40" name="Arrow: Curved Up 39">
              <a:extLst>
                <a:ext uri="{FF2B5EF4-FFF2-40B4-BE49-F238E27FC236}">
                  <a16:creationId xmlns:a16="http://schemas.microsoft.com/office/drawing/2014/main" id="{C73123A3-63E2-9559-20CF-3596654E1F6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854935">
              <a:off x="8344695" y="4110832"/>
              <a:ext cx="835025" cy="436563"/>
            </a:xfrm>
            <a:prstGeom prst="curvedUpArrow">
              <a:avLst>
                <a:gd name="adj1" fmla="val 25060"/>
                <a:gd name="adj2" fmla="val 50138"/>
                <a:gd name="adj3" fmla="val 25000"/>
              </a:avLst>
            </a:prstGeom>
            <a:solidFill>
              <a:srgbClr val="F270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692150" indent="-347663"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rgbClr val="FF990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None/>
              </a:pPr>
              <a:endParaRPr lang="en-IE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0386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sheep, outdoor&#10;&#10;Description automatically generated">
            <a:extLst>
              <a:ext uri="{FF2B5EF4-FFF2-40B4-BE49-F238E27FC236}">
                <a16:creationId xmlns:a16="http://schemas.microsoft.com/office/drawing/2014/main" id="{2B9DE9B7-FEF5-1E57-0666-95D03B1183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6">
                <a:alpha val="29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4D385-BDE6-6587-7913-395CBA48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SDCC Climate Change </a:t>
            </a:r>
            <a:br>
              <a:rPr lang="en-GB"/>
            </a:br>
            <a:r>
              <a:rPr lang="en-GB"/>
              <a:t>Action Plan 2019-2024</a:t>
            </a:r>
            <a:endParaRPr lang="en-IE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415178-387C-6E92-727C-39C1FE078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588" y="2055303"/>
            <a:ext cx="12240588" cy="4565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6A520F-B872-F94F-EE33-1E49BCEDE31D}"/>
              </a:ext>
            </a:extLst>
          </p:cNvPr>
          <p:cNvSpPr txBox="1"/>
          <p:nvPr/>
        </p:nvSpPr>
        <p:spPr>
          <a:xfrm>
            <a:off x="7916988" y="365125"/>
            <a:ext cx="33395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/>
              <a:t>SDCC progress Report to DECC End of September 2022</a:t>
            </a:r>
            <a:endParaRPr lang="en-IE" sz="2800"/>
          </a:p>
        </p:txBody>
      </p:sp>
    </p:spTree>
    <p:extLst>
      <p:ext uri="{BB962C8B-B14F-4D97-AF65-F5344CB8AC3E}">
        <p14:creationId xmlns:p14="http://schemas.microsoft.com/office/powerpoint/2010/main" val="1510894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sheep, outdoor&#10;&#10;Description automatically generated">
            <a:extLst>
              <a:ext uri="{FF2B5EF4-FFF2-40B4-BE49-F238E27FC236}">
                <a16:creationId xmlns:a16="http://schemas.microsoft.com/office/drawing/2014/main" id="{2B9DE9B7-FEF5-1E57-0666-95D03B1183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6">
                <a:alpha val="29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4D385-BDE6-6587-7913-395CBA48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SDCC Climate Change </a:t>
            </a:r>
            <a:br>
              <a:rPr lang="en-GB"/>
            </a:br>
            <a:r>
              <a:rPr lang="en-GB"/>
              <a:t>Action Plan 2019-2024</a:t>
            </a:r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98B13-9825-3432-DE2B-DA9E666B6546}"/>
              </a:ext>
            </a:extLst>
          </p:cNvPr>
          <p:cNvSpPr txBox="1"/>
          <p:nvPr/>
        </p:nvSpPr>
        <p:spPr>
          <a:xfrm>
            <a:off x="347207" y="1898758"/>
            <a:ext cx="11497586" cy="475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 &amp; BUILDINGS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Dublin Regional Energy Masterplan is complete</a:t>
            </a: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Lighting upgrades are ongoing, target for end of year 2022 – 1,700 upgrades to LED</a:t>
            </a: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County Development Plan adopted. Climate Change is fundamental to the plan</a:t>
            </a: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 Audits completed for Tallaght and Clondalkin Leisure Centre as part of developing Energy Performance Contracts for both facilities</a:t>
            </a: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SDCC Energy Review 2021 preliminary figures indicated 39.5% improvement in Energy Efficiency over baseline</a:t>
            </a: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Tallaght District Heating – groundworks are complete, DH to be fully commissioned by September. Will reduce CO</a:t>
            </a:r>
            <a:r>
              <a:rPr lang="en-GB" sz="1800" baseline="30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emissions by 1,500 tonnes / annum</a:t>
            </a: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Replacement of office lighting with LEDs, Phase 1,2 &amp; 3 complete. Average reduction in consumption of 68% has been achieved and a 53 tonnes of CO</a:t>
            </a:r>
            <a:r>
              <a:rPr lang="en-IE" sz="1800" baseline="300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IE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emissions have been avoided.</a:t>
            </a: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Home Energy Saving Kit scheme is continuing to operate successfully in South Dublin’s Libraries (Lucan, Ballyroan and Tallaght branches). 6 additional kits were received in 2022</a:t>
            </a: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236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sheep, outdoor&#10;&#10;Description automatically generated">
            <a:extLst>
              <a:ext uri="{FF2B5EF4-FFF2-40B4-BE49-F238E27FC236}">
                <a16:creationId xmlns:a16="http://schemas.microsoft.com/office/drawing/2014/main" id="{2B9DE9B7-FEF5-1E57-0666-95D03B1183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6">
                <a:alpha val="29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4D385-BDE6-6587-7913-395CBA48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SDCC Climate Change </a:t>
            </a:r>
            <a:br>
              <a:rPr lang="en-GB"/>
            </a:br>
            <a:r>
              <a:rPr lang="en-GB"/>
              <a:t>Action Plan 2019-2024</a:t>
            </a:r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98B13-9825-3432-DE2B-DA9E666B6546}"/>
              </a:ext>
            </a:extLst>
          </p:cNvPr>
          <p:cNvSpPr txBox="1"/>
          <p:nvPr/>
        </p:nvSpPr>
        <p:spPr>
          <a:xfrm>
            <a:off x="347207" y="1898758"/>
            <a:ext cx="5989983" cy="4057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Programme of Fleet Replacement – Review underway</a:t>
            </a: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Dublin Regional EV Strategy published </a:t>
            </a: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Cycle South Dublin – 21 live projects </a:t>
            </a:r>
            <a:r>
              <a:rPr lang="en-IE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€18M was received in allocations for SDCC schemes in 2022</a:t>
            </a: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 400 bicycle parking spaces provided in 2022, expect 800 by end of year</a:t>
            </a: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Active Travel website launched </a:t>
            </a:r>
            <a:r>
              <a:rPr lang="en-IE">
                <a:hlinkClick r:id="rId3"/>
              </a:rPr>
              <a:t>Active Travel - SDCC</a:t>
            </a: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SDCC supporting </a:t>
            </a:r>
            <a:r>
              <a:rPr lang="en-IE" sz="180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BusConnects</a:t>
            </a:r>
            <a:r>
              <a:rPr lang="en-IE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developments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IE">
                <a:latin typeface="Calibri" panose="020F0502020204030204" pitchFamily="34" charset="0"/>
                <a:ea typeface="Calibri" panose="020F0502020204030204" pitchFamily="34" charset="0"/>
              </a:rPr>
              <a:t>F</a:t>
            </a:r>
            <a:r>
              <a:rPr lang="en-IE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acilitate the installation of an innovative public e-bicycle hire pilot project with ESB . </a:t>
            </a:r>
            <a:endParaRPr lang="en-IE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A61A10-E785-F947-6DDA-D8806A2483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61" r="1418" b="3642"/>
          <a:stretch/>
        </p:blipFill>
        <p:spPr>
          <a:xfrm>
            <a:off x="6759019" y="3928392"/>
            <a:ext cx="5206355" cy="2768556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165DD12-9774-9A5D-D440-736DC3089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293" y="209550"/>
            <a:ext cx="2857500" cy="3219450"/>
          </a:xfrm>
          <a:prstGeom prst="rect">
            <a:avLst/>
          </a:prstGeom>
          <a:noFill/>
        </p:spPr>
      </p:pic>
      <p:pic>
        <p:nvPicPr>
          <p:cNvPr id="1030" name="Picture 6" descr="Image result for bus connects logo">
            <a:extLst>
              <a:ext uri="{FF2B5EF4-FFF2-40B4-BE49-F238E27FC236}">
                <a16:creationId xmlns:a16="http://schemas.microsoft.com/office/drawing/2014/main" id="{2F52947B-897D-3151-618D-50BDDC4DA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987" y="5559497"/>
            <a:ext cx="2758311" cy="129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47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sheep, outdoor&#10;&#10;Description automatically generated">
            <a:extLst>
              <a:ext uri="{FF2B5EF4-FFF2-40B4-BE49-F238E27FC236}">
                <a16:creationId xmlns:a16="http://schemas.microsoft.com/office/drawing/2014/main" id="{2B9DE9B7-FEF5-1E57-0666-95D03B1183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6">
                <a:alpha val="29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4D385-BDE6-6587-7913-395CBA48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SDCC Climate Change </a:t>
            </a:r>
            <a:br>
              <a:rPr lang="en-GB"/>
            </a:br>
            <a:r>
              <a:rPr lang="en-GB"/>
              <a:t>Action Plan 2019-2024</a:t>
            </a:r>
            <a:endParaRPr lang="en-I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98B13-9825-3432-DE2B-DA9E666B6546}"/>
              </a:ext>
            </a:extLst>
          </p:cNvPr>
          <p:cNvSpPr txBox="1"/>
          <p:nvPr/>
        </p:nvSpPr>
        <p:spPr>
          <a:xfrm>
            <a:off x="347207" y="1898758"/>
            <a:ext cx="5989983" cy="3760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FLOOD RESILIENCE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SuDS Guidance Documents published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Severe Weather and Flood Emergency Plans Updated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b="0" i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Strategic Flood Risk Assessment and Hydrological Assessment was completed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Integrated Constructed Wetlands Complete in Griffeen Valley, 2 ICWs in development in Dodder Valley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Weather Impact </a:t>
            </a:r>
            <a:r>
              <a:rPr lang="en-GB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GB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Egister</a:t>
            </a:r>
            <a:r>
              <a:rPr lang="en-GB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(WIRE) App developed by CARO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SuDS Householders Guide published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60D8E8-9F51-C375-2478-F66FB0B1E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397" y="3429000"/>
            <a:ext cx="2662114" cy="33307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280A2A-8CD8-E669-0A06-BA77D6F33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871" y="32934"/>
            <a:ext cx="2662114" cy="331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251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sky, sheep, outdoor&#10;&#10;Description automatically generated">
            <a:extLst>
              <a:ext uri="{FF2B5EF4-FFF2-40B4-BE49-F238E27FC236}">
                <a16:creationId xmlns:a16="http://schemas.microsoft.com/office/drawing/2014/main" id="{2B9DE9B7-FEF5-1E57-0666-95D03B1183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 rad="127000">
              <a:schemeClr val="accent6">
                <a:alpha val="29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D4D385-BDE6-6587-7913-395CBA48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SDCC Climate Change </a:t>
            </a:r>
            <a:br>
              <a:rPr lang="en-GB"/>
            </a:br>
            <a:r>
              <a:rPr lang="en-GB"/>
              <a:t>Action Plan 2019-2024</a:t>
            </a:r>
            <a:endParaRPr lang="en-IE"/>
          </a:p>
        </p:txBody>
      </p:sp>
      <p:pic>
        <p:nvPicPr>
          <p:cNvPr id="4" name="Picture 3" descr="A picture containing outdoor, nature, highland&#10;&#10;Description automatically generated">
            <a:extLst>
              <a:ext uri="{FF2B5EF4-FFF2-40B4-BE49-F238E27FC236}">
                <a16:creationId xmlns:a16="http://schemas.microsoft.com/office/drawing/2014/main" id="{CCDC775D-D50F-9173-2411-4F5725C6D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0320" y="189064"/>
            <a:ext cx="4513696" cy="30066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B98B13-9825-3432-DE2B-DA9E666B6546}"/>
              </a:ext>
            </a:extLst>
          </p:cNvPr>
          <p:cNvSpPr txBox="1"/>
          <p:nvPr/>
        </p:nvSpPr>
        <p:spPr>
          <a:xfrm>
            <a:off x="347206" y="1898758"/>
            <a:ext cx="7844687" cy="5356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NATURE BASED SOLUTIONS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Workshops on Nature Based Solutions delivered through SuDS guidance, CDP, </a:t>
            </a:r>
            <a:r>
              <a:rPr lang="en-GB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Hydromorphological</a:t>
            </a: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study, Greening Factor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Biodiversity Action Plan Complete, Implementing Actions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Infrastructure Strategy completed and incorporated into CDP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Natural </a:t>
            </a: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 area programme completed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2,500 trees will be planted by end of year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Approx 18,000 trees surveyed in 2022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Invasive Alien Species video produced and presented to Parks Supervisory Staff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 Roofs at Tymon park Intergenerational Centre, and Corkagh Park Pavilions 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SuDS projects implemented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tree, outdoor, grass, green&#10;&#10;Description automatically generated">
            <a:extLst>
              <a:ext uri="{FF2B5EF4-FFF2-40B4-BE49-F238E27FC236}">
                <a16:creationId xmlns:a16="http://schemas.microsoft.com/office/drawing/2014/main" id="{DDE381DD-E4F4-BFBA-101B-3F9A65AE1A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94724" y="3805385"/>
            <a:ext cx="3257223" cy="244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5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1097</Words>
  <Application>Microsoft Office PowerPoint</Application>
  <PresentationFormat>Widescreen</PresentationFormat>
  <Paragraphs>173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Office Theme</vt:lpstr>
      <vt:lpstr>Office Theme</vt:lpstr>
      <vt:lpstr>PowerPoint Presentation</vt:lpstr>
      <vt:lpstr>SDCC Climate Change  Action Plan 2019-2024</vt:lpstr>
      <vt:lpstr>SDCC Climate Change  Action Plan 2019-2024</vt:lpstr>
      <vt:lpstr>SDCC Climate Change  Action Plan 2019-2024</vt:lpstr>
      <vt:lpstr>SDCC Climate Change  Action Plan 2019-2024</vt:lpstr>
      <vt:lpstr>SDCC Climate Change  Action Plan 2019-2024</vt:lpstr>
      <vt:lpstr>SDCC Climate Change  Action Plan 2019-2024</vt:lpstr>
      <vt:lpstr>SDCC Climate Change  Action Plan 2019-2024</vt:lpstr>
      <vt:lpstr>SDCC Climate Change  Action Plan 2019-2024</vt:lpstr>
      <vt:lpstr>SDCC Climate Change  Action Plan 2019-2024</vt:lpstr>
      <vt:lpstr>SDCC Climate Change  Action Plan 2019-2024</vt:lpstr>
      <vt:lpstr>SDCC Climate Change  Action Plan 2019-2024</vt:lpstr>
      <vt:lpstr>SDCC Climate Change  Action Plan 2019-2024</vt:lpstr>
      <vt:lpstr>SDCC Climate Change  Action Plan 2019-2024</vt:lpstr>
      <vt:lpstr>SDCC Climate Change  Action Plan 2019-2024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Darby Mullen</dc:creator>
  <cp:lastModifiedBy>Darby Mullen</cp:lastModifiedBy>
  <cp:revision>1</cp:revision>
  <dcterms:created xsi:type="dcterms:W3CDTF">2022-08-26T12:49:14Z</dcterms:created>
  <dcterms:modified xsi:type="dcterms:W3CDTF">2022-09-01T10:40:59Z</dcterms:modified>
</cp:coreProperties>
</file>