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55" r:id="rId5"/>
    <p:sldId id="375" r:id="rId6"/>
    <p:sldId id="369" r:id="rId7"/>
    <p:sldId id="372" r:id="rId8"/>
    <p:sldId id="378" r:id="rId9"/>
    <p:sldId id="386" r:id="rId10"/>
    <p:sldId id="379" r:id="rId11"/>
    <p:sldId id="380" r:id="rId12"/>
    <p:sldId id="384" r:id="rId13"/>
    <p:sldId id="370" r:id="rId14"/>
    <p:sldId id="371" r:id="rId15"/>
    <p:sldId id="387" r:id="rId16"/>
    <p:sldId id="383" r:id="rId17"/>
    <p:sldId id="382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787"/>
    <a:srgbClr val="D95E00"/>
    <a:srgbClr val="51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ABB2A-33FA-40B2-BFAA-EFAC5DA4BA8F}" v="60" dt="2022-07-08T13:10:46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6101" autoAdjust="0"/>
  </p:normalViewPr>
  <p:slideViewPr>
    <p:cSldViewPr snapToGrid="0">
      <p:cViewPr varScale="1">
        <p:scale>
          <a:sx n="99" d="100"/>
          <a:sy n="99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m Ward" userId="c2cae2ce-92c9-4523-aced-2ef8272c1608" providerId="ADAL" clId="{2A0ABB2A-33FA-40B2-BFAA-EFAC5DA4BA8F}"/>
    <pc:docChg chg="undo custSel addSld delSld modSld">
      <pc:chgData name="Colm Ward" userId="c2cae2ce-92c9-4523-aced-2ef8272c1608" providerId="ADAL" clId="{2A0ABB2A-33FA-40B2-BFAA-EFAC5DA4BA8F}" dt="2022-07-08T13:11:15.683" v="316" actId="1076"/>
      <pc:docMkLst>
        <pc:docMk/>
      </pc:docMkLst>
      <pc:sldChg chg="del">
        <pc:chgData name="Colm Ward" userId="c2cae2ce-92c9-4523-aced-2ef8272c1608" providerId="ADAL" clId="{2A0ABB2A-33FA-40B2-BFAA-EFAC5DA4BA8F}" dt="2022-07-08T13:11:06.361" v="314" actId="47"/>
        <pc:sldMkLst>
          <pc:docMk/>
          <pc:sldMk cId="380143410" sldId="349"/>
        </pc:sldMkLst>
      </pc:sldChg>
      <pc:sldChg chg="modAnim">
        <pc:chgData name="Colm Ward" userId="c2cae2ce-92c9-4523-aced-2ef8272c1608" providerId="ADAL" clId="{2A0ABB2A-33FA-40B2-BFAA-EFAC5DA4BA8F}" dt="2022-07-08T12:40:10.041" v="88"/>
        <pc:sldMkLst>
          <pc:docMk/>
          <pc:sldMk cId="1796016214" sldId="369"/>
        </pc:sldMkLst>
      </pc:sldChg>
      <pc:sldChg chg="addSp modSp mod modAnim">
        <pc:chgData name="Colm Ward" userId="c2cae2ce-92c9-4523-aced-2ef8272c1608" providerId="ADAL" clId="{2A0ABB2A-33FA-40B2-BFAA-EFAC5DA4BA8F}" dt="2022-07-08T12:35:20.507" v="86" actId="20577"/>
        <pc:sldMkLst>
          <pc:docMk/>
          <pc:sldMk cId="3208214118" sldId="370"/>
        </pc:sldMkLst>
        <pc:spChg chg="mod">
          <ac:chgData name="Colm Ward" userId="c2cae2ce-92c9-4523-aced-2ef8272c1608" providerId="ADAL" clId="{2A0ABB2A-33FA-40B2-BFAA-EFAC5DA4BA8F}" dt="2022-07-08T12:33:37.726" v="59" actId="693"/>
          <ac:spMkLst>
            <pc:docMk/>
            <pc:sldMk cId="3208214118" sldId="370"/>
            <ac:spMk id="6" creationId="{206AC342-FA0F-06B0-44E8-3AF77946F1EE}"/>
          </ac:spMkLst>
        </pc:spChg>
        <pc:spChg chg="mod">
          <ac:chgData name="Colm Ward" userId="c2cae2ce-92c9-4523-aced-2ef8272c1608" providerId="ADAL" clId="{2A0ABB2A-33FA-40B2-BFAA-EFAC5DA4BA8F}" dt="2022-07-08T12:34:53.699" v="68" actId="1076"/>
          <ac:spMkLst>
            <pc:docMk/>
            <pc:sldMk cId="3208214118" sldId="370"/>
            <ac:spMk id="9" creationId="{C1E3B973-B3D0-DDB2-9A3F-51A39B52DC3F}"/>
          </ac:spMkLst>
        </pc:spChg>
        <pc:spChg chg="mod">
          <ac:chgData name="Colm Ward" userId="c2cae2ce-92c9-4523-aced-2ef8272c1608" providerId="ADAL" clId="{2A0ABB2A-33FA-40B2-BFAA-EFAC5DA4BA8F}" dt="2022-07-08T12:33:48.206" v="60" actId="208"/>
          <ac:spMkLst>
            <pc:docMk/>
            <pc:sldMk cId="3208214118" sldId="370"/>
            <ac:spMk id="13" creationId="{A07ECB71-75D1-5768-B467-6C1894C9F751}"/>
          </ac:spMkLst>
        </pc:spChg>
        <pc:spChg chg="mod">
          <ac:chgData name="Colm Ward" userId="c2cae2ce-92c9-4523-aced-2ef8272c1608" providerId="ADAL" clId="{2A0ABB2A-33FA-40B2-BFAA-EFAC5DA4BA8F}" dt="2022-07-08T12:33:37.726" v="59" actId="693"/>
          <ac:spMkLst>
            <pc:docMk/>
            <pc:sldMk cId="3208214118" sldId="370"/>
            <ac:spMk id="14" creationId="{2EF3FBDC-4ED9-19C0-9038-E98DA4F1C824}"/>
          </ac:spMkLst>
        </pc:spChg>
        <pc:spChg chg="mod">
          <ac:chgData name="Colm Ward" userId="c2cae2ce-92c9-4523-aced-2ef8272c1608" providerId="ADAL" clId="{2A0ABB2A-33FA-40B2-BFAA-EFAC5DA4BA8F}" dt="2022-07-08T12:33:48.206" v="60" actId="208"/>
          <ac:spMkLst>
            <pc:docMk/>
            <pc:sldMk cId="3208214118" sldId="370"/>
            <ac:spMk id="15" creationId="{485136CA-FD75-B03B-C7CD-FD6640AC892A}"/>
          </ac:spMkLst>
        </pc:spChg>
        <pc:spChg chg="mod">
          <ac:chgData name="Colm Ward" userId="c2cae2ce-92c9-4523-aced-2ef8272c1608" providerId="ADAL" clId="{2A0ABB2A-33FA-40B2-BFAA-EFAC5DA4BA8F}" dt="2022-07-08T12:33:07.880" v="57" actId="1076"/>
          <ac:spMkLst>
            <pc:docMk/>
            <pc:sldMk cId="3208214118" sldId="370"/>
            <ac:spMk id="16" creationId="{CC222905-CF0D-6654-8B1A-1F10CD6CB3F5}"/>
          </ac:spMkLst>
        </pc:spChg>
        <pc:spChg chg="mod">
          <ac:chgData name="Colm Ward" userId="c2cae2ce-92c9-4523-aced-2ef8272c1608" providerId="ADAL" clId="{2A0ABB2A-33FA-40B2-BFAA-EFAC5DA4BA8F}" dt="2022-07-08T12:35:20.507" v="86" actId="20577"/>
          <ac:spMkLst>
            <pc:docMk/>
            <pc:sldMk cId="3208214118" sldId="370"/>
            <ac:spMk id="17" creationId="{28167DC2-22D6-6C80-6563-516BD98C3395}"/>
          </ac:spMkLst>
        </pc:spChg>
        <pc:spChg chg="mod">
          <ac:chgData name="Colm Ward" userId="c2cae2ce-92c9-4523-aced-2ef8272c1608" providerId="ADAL" clId="{2A0ABB2A-33FA-40B2-BFAA-EFAC5DA4BA8F}" dt="2022-07-08T12:35:02.063" v="69" actId="1076"/>
          <ac:spMkLst>
            <pc:docMk/>
            <pc:sldMk cId="3208214118" sldId="370"/>
            <ac:spMk id="18" creationId="{F9F18F23-3119-FE69-E604-CCDB634AA921}"/>
          </ac:spMkLst>
        </pc:spChg>
        <pc:spChg chg="add mod">
          <ac:chgData name="Colm Ward" userId="c2cae2ce-92c9-4523-aced-2ef8272c1608" providerId="ADAL" clId="{2A0ABB2A-33FA-40B2-BFAA-EFAC5DA4BA8F}" dt="2022-07-08T12:34:13.359" v="64" actId="571"/>
          <ac:spMkLst>
            <pc:docMk/>
            <pc:sldMk cId="3208214118" sldId="370"/>
            <ac:spMk id="19" creationId="{18AF8C4F-0DB2-F771-B74E-C7BBC2CFCAED}"/>
          </ac:spMkLst>
        </pc:spChg>
        <pc:spChg chg="add mod">
          <ac:chgData name="Colm Ward" userId="c2cae2ce-92c9-4523-aced-2ef8272c1608" providerId="ADAL" clId="{2A0ABB2A-33FA-40B2-BFAA-EFAC5DA4BA8F}" dt="2022-07-08T12:34:13.359" v="64" actId="571"/>
          <ac:spMkLst>
            <pc:docMk/>
            <pc:sldMk cId="3208214118" sldId="370"/>
            <ac:spMk id="20" creationId="{B7D27F9F-37C4-569B-3DF9-6E92EFFEF9E6}"/>
          </ac:spMkLst>
        </pc:spChg>
      </pc:sldChg>
      <pc:sldChg chg="modSp mod modAnim">
        <pc:chgData name="Colm Ward" userId="c2cae2ce-92c9-4523-aced-2ef8272c1608" providerId="ADAL" clId="{2A0ABB2A-33FA-40B2-BFAA-EFAC5DA4BA8F}" dt="2022-07-08T13:03:34.457" v="95" actId="14100"/>
        <pc:sldMkLst>
          <pc:docMk/>
          <pc:sldMk cId="2352515882" sldId="371"/>
        </pc:sldMkLst>
        <pc:spChg chg="mod">
          <ac:chgData name="Colm Ward" userId="c2cae2ce-92c9-4523-aced-2ef8272c1608" providerId="ADAL" clId="{2A0ABB2A-33FA-40B2-BFAA-EFAC5DA4BA8F}" dt="2022-07-08T13:03:34.457" v="95" actId="14100"/>
          <ac:spMkLst>
            <pc:docMk/>
            <pc:sldMk cId="2352515882" sldId="371"/>
            <ac:spMk id="7" creationId="{E0CBE27E-0DAC-720E-D0F3-C3256EFAD9F4}"/>
          </ac:spMkLst>
        </pc:spChg>
        <pc:spChg chg="mod">
          <ac:chgData name="Colm Ward" userId="c2cae2ce-92c9-4523-aced-2ef8272c1608" providerId="ADAL" clId="{2A0ABB2A-33FA-40B2-BFAA-EFAC5DA4BA8F}" dt="2022-07-08T12:28:12.418" v="35" actId="208"/>
          <ac:spMkLst>
            <pc:docMk/>
            <pc:sldMk cId="2352515882" sldId="371"/>
            <ac:spMk id="8" creationId="{42D70CEE-A0DC-F3F8-7848-8F174D17D0A2}"/>
          </ac:spMkLst>
        </pc:spChg>
        <pc:spChg chg="mod">
          <ac:chgData name="Colm Ward" userId="c2cae2ce-92c9-4523-aced-2ef8272c1608" providerId="ADAL" clId="{2A0ABB2A-33FA-40B2-BFAA-EFAC5DA4BA8F}" dt="2022-07-08T12:28:07.570" v="34" actId="208"/>
          <ac:spMkLst>
            <pc:docMk/>
            <pc:sldMk cId="2352515882" sldId="371"/>
            <ac:spMk id="9" creationId="{B7DD48E2-5695-6B53-91C9-E59E319019E9}"/>
          </ac:spMkLst>
        </pc:spChg>
        <pc:spChg chg="mod">
          <ac:chgData name="Colm Ward" userId="c2cae2ce-92c9-4523-aced-2ef8272c1608" providerId="ADAL" clId="{2A0ABB2A-33FA-40B2-BFAA-EFAC5DA4BA8F}" dt="2022-07-08T12:25:33.658" v="18" actId="1076"/>
          <ac:spMkLst>
            <pc:docMk/>
            <pc:sldMk cId="2352515882" sldId="371"/>
            <ac:spMk id="12" creationId="{B9EC17C3-0AE5-5BA5-A1BE-DD362C507A4E}"/>
          </ac:spMkLst>
        </pc:spChg>
        <pc:spChg chg="mod">
          <ac:chgData name="Colm Ward" userId="c2cae2ce-92c9-4523-aced-2ef8272c1608" providerId="ADAL" clId="{2A0ABB2A-33FA-40B2-BFAA-EFAC5DA4BA8F}" dt="2022-07-08T12:28:15.298" v="36" actId="208"/>
          <ac:spMkLst>
            <pc:docMk/>
            <pc:sldMk cId="2352515882" sldId="371"/>
            <ac:spMk id="14" creationId="{16044F70-144E-27BC-2081-3B1863F32D67}"/>
          </ac:spMkLst>
        </pc:spChg>
        <pc:spChg chg="mod">
          <ac:chgData name="Colm Ward" userId="c2cae2ce-92c9-4523-aced-2ef8272c1608" providerId="ADAL" clId="{2A0ABB2A-33FA-40B2-BFAA-EFAC5DA4BA8F}" dt="2022-07-08T12:26:24.553" v="27" actId="1076"/>
          <ac:spMkLst>
            <pc:docMk/>
            <pc:sldMk cId="2352515882" sldId="371"/>
            <ac:spMk id="15" creationId="{F775D8D8-7FC1-24FD-80E6-90F15176E73F}"/>
          </ac:spMkLst>
        </pc:spChg>
        <pc:spChg chg="mod">
          <ac:chgData name="Colm Ward" userId="c2cae2ce-92c9-4523-aced-2ef8272c1608" providerId="ADAL" clId="{2A0ABB2A-33FA-40B2-BFAA-EFAC5DA4BA8F}" dt="2022-07-08T12:31:09.911" v="56" actId="20577"/>
          <ac:spMkLst>
            <pc:docMk/>
            <pc:sldMk cId="2352515882" sldId="371"/>
            <ac:spMk id="16" creationId="{4C72233D-E8E7-4426-BCCF-F732700C12D7}"/>
          </ac:spMkLst>
        </pc:spChg>
        <pc:picChg chg="mod">
          <ac:chgData name="Colm Ward" userId="c2cae2ce-92c9-4523-aced-2ef8272c1608" providerId="ADAL" clId="{2A0ABB2A-33FA-40B2-BFAA-EFAC5DA4BA8F}" dt="2022-07-08T13:03:22.486" v="93" actId="1076"/>
          <ac:picMkLst>
            <pc:docMk/>
            <pc:sldMk cId="2352515882" sldId="371"/>
            <ac:picMk id="4" creationId="{1BAD6060-7E15-D4D8-688F-BA6B22C00663}"/>
          </ac:picMkLst>
        </pc:picChg>
      </pc:sldChg>
      <pc:sldChg chg="del">
        <pc:chgData name="Colm Ward" userId="c2cae2ce-92c9-4523-aced-2ef8272c1608" providerId="ADAL" clId="{2A0ABB2A-33FA-40B2-BFAA-EFAC5DA4BA8F}" dt="2022-07-08T11:00:20.287" v="6" actId="47"/>
        <pc:sldMkLst>
          <pc:docMk/>
          <pc:sldMk cId="4162551604" sldId="373"/>
        </pc:sldMkLst>
      </pc:sldChg>
      <pc:sldChg chg="del">
        <pc:chgData name="Colm Ward" userId="c2cae2ce-92c9-4523-aced-2ef8272c1608" providerId="ADAL" clId="{2A0ABB2A-33FA-40B2-BFAA-EFAC5DA4BA8F}" dt="2022-07-08T11:00:22.769" v="7" actId="47"/>
        <pc:sldMkLst>
          <pc:docMk/>
          <pc:sldMk cId="2116079732" sldId="374"/>
        </pc:sldMkLst>
      </pc:sldChg>
      <pc:sldChg chg="modSp mod">
        <pc:chgData name="Colm Ward" userId="c2cae2ce-92c9-4523-aced-2ef8272c1608" providerId="ADAL" clId="{2A0ABB2A-33FA-40B2-BFAA-EFAC5DA4BA8F}" dt="2022-07-08T12:48:36.951" v="89" actId="1076"/>
        <pc:sldMkLst>
          <pc:docMk/>
          <pc:sldMk cId="823859903" sldId="384"/>
        </pc:sldMkLst>
        <pc:spChg chg="mod">
          <ac:chgData name="Colm Ward" userId="c2cae2ce-92c9-4523-aced-2ef8272c1608" providerId="ADAL" clId="{2A0ABB2A-33FA-40B2-BFAA-EFAC5DA4BA8F}" dt="2022-07-08T12:48:36.951" v="89" actId="1076"/>
          <ac:spMkLst>
            <pc:docMk/>
            <pc:sldMk cId="823859903" sldId="384"/>
            <ac:spMk id="10" creationId="{B3BC6BDE-CFCF-13E9-7310-BD4D3BF2ED28}"/>
          </ac:spMkLst>
        </pc:spChg>
      </pc:sldChg>
      <pc:sldChg chg="delSp mod delAnim">
        <pc:chgData name="Colm Ward" userId="c2cae2ce-92c9-4523-aced-2ef8272c1608" providerId="ADAL" clId="{2A0ABB2A-33FA-40B2-BFAA-EFAC5DA4BA8F}" dt="2022-07-08T10:59:55.810" v="5" actId="478"/>
        <pc:sldMkLst>
          <pc:docMk/>
          <pc:sldMk cId="3553749857" sldId="386"/>
        </pc:sldMkLst>
        <pc:spChg chg="del">
          <ac:chgData name="Colm Ward" userId="c2cae2ce-92c9-4523-aced-2ef8272c1608" providerId="ADAL" clId="{2A0ABB2A-33FA-40B2-BFAA-EFAC5DA4BA8F}" dt="2022-07-08T10:59:52.301" v="2" actId="478"/>
          <ac:spMkLst>
            <pc:docMk/>
            <pc:sldMk cId="3553749857" sldId="386"/>
            <ac:spMk id="10" creationId="{80429C3C-6F76-3445-8EC3-3A6C11A8087D}"/>
          </ac:spMkLst>
        </pc:spChg>
        <pc:spChg chg="del">
          <ac:chgData name="Colm Ward" userId="c2cae2ce-92c9-4523-aced-2ef8272c1608" providerId="ADAL" clId="{2A0ABB2A-33FA-40B2-BFAA-EFAC5DA4BA8F}" dt="2022-07-08T10:59:55.810" v="5" actId="478"/>
          <ac:spMkLst>
            <pc:docMk/>
            <pc:sldMk cId="3553749857" sldId="386"/>
            <ac:spMk id="11" creationId="{B67CA516-5BA0-E469-C19D-F50BC4743A76}"/>
          </ac:spMkLst>
        </pc:spChg>
        <pc:spChg chg="del">
          <ac:chgData name="Colm Ward" userId="c2cae2ce-92c9-4523-aced-2ef8272c1608" providerId="ADAL" clId="{2A0ABB2A-33FA-40B2-BFAA-EFAC5DA4BA8F}" dt="2022-07-08T10:59:54.398" v="4" actId="478"/>
          <ac:spMkLst>
            <pc:docMk/>
            <pc:sldMk cId="3553749857" sldId="386"/>
            <ac:spMk id="12" creationId="{0ADE5E35-E241-DC1B-BA99-9E44AC99775B}"/>
          </ac:spMkLst>
        </pc:spChg>
        <pc:spChg chg="del">
          <ac:chgData name="Colm Ward" userId="c2cae2ce-92c9-4523-aced-2ef8272c1608" providerId="ADAL" clId="{2A0ABB2A-33FA-40B2-BFAA-EFAC5DA4BA8F}" dt="2022-07-08T10:59:50.783" v="1" actId="478"/>
          <ac:spMkLst>
            <pc:docMk/>
            <pc:sldMk cId="3553749857" sldId="386"/>
            <ac:spMk id="14" creationId="{874B7126-7A59-F7BF-E102-2999FC241F47}"/>
          </ac:spMkLst>
        </pc:spChg>
        <pc:spChg chg="del">
          <ac:chgData name="Colm Ward" userId="c2cae2ce-92c9-4523-aced-2ef8272c1608" providerId="ADAL" clId="{2A0ABB2A-33FA-40B2-BFAA-EFAC5DA4BA8F}" dt="2022-07-08T10:59:49.773" v="0" actId="478"/>
          <ac:spMkLst>
            <pc:docMk/>
            <pc:sldMk cId="3553749857" sldId="386"/>
            <ac:spMk id="15" creationId="{9244C9FD-0B29-53F8-714D-15A64614BAD0}"/>
          </ac:spMkLst>
        </pc:spChg>
        <pc:spChg chg="del">
          <ac:chgData name="Colm Ward" userId="c2cae2ce-92c9-4523-aced-2ef8272c1608" providerId="ADAL" clId="{2A0ABB2A-33FA-40B2-BFAA-EFAC5DA4BA8F}" dt="2022-07-08T10:59:53.512" v="3" actId="478"/>
          <ac:spMkLst>
            <pc:docMk/>
            <pc:sldMk cId="3553749857" sldId="386"/>
            <ac:spMk id="19" creationId="{7C278C4A-D804-AC49-BE46-60E7B9DFDB99}"/>
          </ac:spMkLst>
        </pc:spChg>
      </pc:sldChg>
      <pc:sldChg chg="addSp delSp modSp add mod">
        <pc:chgData name="Colm Ward" userId="c2cae2ce-92c9-4523-aced-2ef8272c1608" providerId="ADAL" clId="{2A0ABB2A-33FA-40B2-BFAA-EFAC5DA4BA8F}" dt="2022-07-08T13:11:15.683" v="316" actId="1076"/>
        <pc:sldMkLst>
          <pc:docMk/>
          <pc:sldMk cId="933583468" sldId="387"/>
        </pc:sldMkLst>
        <pc:spChg chg="mod">
          <ac:chgData name="Colm Ward" userId="c2cae2ce-92c9-4523-aced-2ef8272c1608" providerId="ADAL" clId="{2A0ABB2A-33FA-40B2-BFAA-EFAC5DA4BA8F}" dt="2022-07-08T13:10:37.909" v="312" actId="6549"/>
          <ac:spMkLst>
            <pc:docMk/>
            <pc:sldMk cId="933583468" sldId="387"/>
            <ac:spMk id="2" creationId="{B32B74F9-210B-F525-079F-F11E009B2042}"/>
          </ac:spMkLst>
        </pc:spChg>
        <pc:spChg chg="del mod">
          <ac:chgData name="Colm Ward" userId="c2cae2ce-92c9-4523-aced-2ef8272c1608" providerId="ADAL" clId="{2A0ABB2A-33FA-40B2-BFAA-EFAC5DA4BA8F}" dt="2022-07-08T13:07:34.638" v="136" actId="478"/>
          <ac:spMkLst>
            <pc:docMk/>
            <pc:sldMk cId="933583468" sldId="387"/>
            <ac:spMk id="3" creationId="{C4028C04-2808-3237-ABF5-5BB72AD67F7C}"/>
          </ac:spMkLst>
        </pc:spChg>
        <pc:spChg chg="del">
          <ac:chgData name="Colm Ward" userId="c2cae2ce-92c9-4523-aced-2ef8272c1608" providerId="ADAL" clId="{2A0ABB2A-33FA-40B2-BFAA-EFAC5DA4BA8F}" dt="2022-07-08T13:07:27.360" v="134" actId="478"/>
          <ac:spMkLst>
            <pc:docMk/>
            <pc:sldMk cId="933583468" sldId="387"/>
            <ac:spMk id="6" creationId="{177F0EF8-9B64-3CDC-79CA-F08C2F1AFD61}"/>
          </ac:spMkLst>
        </pc:spChg>
        <pc:spChg chg="add del mod">
          <ac:chgData name="Colm Ward" userId="c2cae2ce-92c9-4523-aced-2ef8272c1608" providerId="ADAL" clId="{2A0ABB2A-33FA-40B2-BFAA-EFAC5DA4BA8F}" dt="2022-07-08T13:06:47.753" v="104"/>
          <ac:spMkLst>
            <pc:docMk/>
            <pc:sldMk cId="933583468" sldId="387"/>
            <ac:spMk id="8" creationId="{A181CC8E-BEA5-2FC2-6F0B-8E565B9848C3}"/>
          </ac:spMkLst>
        </pc:spChg>
        <pc:spChg chg="add mod">
          <ac:chgData name="Colm Ward" userId="c2cae2ce-92c9-4523-aced-2ef8272c1608" providerId="ADAL" clId="{2A0ABB2A-33FA-40B2-BFAA-EFAC5DA4BA8F}" dt="2022-07-08T13:09:54.482" v="201" actId="6549"/>
          <ac:spMkLst>
            <pc:docMk/>
            <pc:sldMk cId="933583468" sldId="387"/>
            <ac:spMk id="12" creationId="{FFC569E2-32F1-1FAE-25A9-FA937F59F328}"/>
          </ac:spMkLst>
        </pc:spChg>
        <pc:spChg chg="add mod">
          <ac:chgData name="Colm Ward" userId="c2cae2ce-92c9-4523-aced-2ef8272c1608" providerId="ADAL" clId="{2A0ABB2A-33FA-40B2-BFAA-EFAC5DA4BA8F}" dt="2022-07-08T13:11:15.683" v="316" actId="1076"/>
          <ac:spMkLst>
            <pc:docMk/>
            <pc:sldMk cId="933583468" sldId="387"/>
            <ac:spMk id="13" creationId="{2ACD1F42-CA81-956C-533D-9FBB29F6BC21}"/>
          </ac:spMkLst>
        </pc:spChg>
        <pc:picChg chg="del">
          <ac:chgData name="Colm Ward" userId="c2cae2ce-92c9-4523-aced-2ef8272c1608" providerId="ADAL" clId="{2A0ABB2A-33FA-40B2-BFAA-EFAC5DA4BA8F}" dt="2022-07-08T13:06:24.341" v="97" actId="478"/>
          <ac:picMkLst>
            <pc:docMk/>
            <pc:sldMk cId="933583468" sldId="387"/>
            <ac:picMk id="5" creationId="{3657DF93-4AB0-482A-6F45-CC54B99DAC91}"/>
          </ac:picMkLst>
        </pc:picChg>
        <pc:picChg chg="add mod">
          <ac:chgData name="Colm Ward" userId="c2cae2ce-92c9-4523-aced-2ef8272c1608" providerId="ADAL" clId="{2A0ABB2A-33FA-40B2-BFAA-EFAC5DA4BA8F}" dt="2022-07-08T13:11:12.417" v="315" actId="1076"/>
          <ac:picMkLst>
            <pc:docMk/>
            <pc:sldMk cId="933583468" sldId="387"/>
            <ac:picMk id="7" creationId="{072ADC50-EB22-DA7B-7F01-CB3B6D2333B6}"/>
          </ac:picMkLst>
        </pc:picChg>
        <pc:picChg chg="add del">
          <ac:chgData name="Colm Ward" userId="c2cae2ce-92c9-4523-aced-2ef8272c1608" providerId="ADAL" clId="{2A0ABB2A-33FA-40B2-BFAA-EFAC5DA4BA8F}" dt="2022-07-08T13:06:47.745" v="102" actId="478"/>
          <ac:picMkLst>
            <pc:docMk/>
            <pc:sldMk cId="933583468" sldId="387"/>
            <ac:picMk id="10" creationId="{98148A3A-4277-F543-3A06-1856F87B8BD7}"/>
          </ac:picMkLst>
        </pc:picChg>
        <pc:picChg chg="mod">
          <ac:chgData name="Colm Ward" userId="c2cae2ce-92c9-4523-aced-2ef8272c1608" providerId="ADAL" clId="{2A0ABB2A-33FA-40B2-BFAA-EFAC5DA4BA8F}" dt="2022-07-08T13:10:46.907" v="313" actId="14100"/>
          <ac:picMkLst>
            <pc:docMk/>
            <pc:sldMk cId="933583468" sldId="387"/>
            <ac:picMk id="3089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08/07/2022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08/07/2022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FFC-60A3-48F9-AE30-E5229BE85CF8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1A7E-C809-43DF-9412-48E4C2ED7D33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B33B-B059-4D93-BAF1-BDA88AA1148A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7200-BE5C-4768-B75D-20CBF7E3D015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AF50-8477-40ED-8C3D-95941BBB6356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A152-68A7-4735-AD1A-798877CA3C88}" type="datetime1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5AE4-872E-4CBD-B3BD-DDFC60489AC3}" type="datetime1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3B31E-4A5E-41EC-B12E-BF1709B8CC7F}" type="datetime1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96FF-CE21-4CD0-B4D6-B7A5D82E0447}" type="datetime1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58204-086B-4419-BE78-C97B62A04D1F}" type="datetime1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ABA3-17C4-4AE6-97A9-27B05E53DF0B}" type="datetime1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39BDC-F521-4D7B-A1F2-4B9F6AA788EC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1819656"/>
            <a:ext cx="8915400" cy="4809744"/>
          </a:xfrm>
          <a:noFill/>
          <a:ln/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sz="3400" b="1" dirty="0">
                <a:solidFill>
                  <a:schemeClr val="bg1"/>
                </a:solidFill>
              </a:rPr>
              <a:t>Headed Item 9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IE" sz="26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E" b="1" dirty="0">
                <a:solidFill>
                  <a:schemeClr val="bg1"/>
                </a:solidFill>
              </a:rPr>
              <a:t>Chief Executive’s Report on Part 8 Public Consultation for </a:t>
            </a:r>
            <a:r>
              <a:rPr lang="en-GB" b="1" dirty="0">
                <a:solidFill>
                  <a:schemeClr val="bg1"/>
                </a:solidFill>
              </a:rPr>
              <a:t>Proposed Development of 263 Social &amp; Affordable Homes at Clonburris SDZ (</a:t>
            </a:r>
            <a:r>
              <a:rPr lang="en-GB" b="1" dirty="0" err="1">
                <a:solidFill>
                  <a:schemeClr val="bg1"/>
                </a:solidFill>
              </a:rPr>
              <a:t>Kishoge</a:t>
            </a:r>
            <a:r>
              <a:rPr lang="en-GB" b="1" dirty="0">
                <a:solidFill>
                  <a:schemeClr val="bg1"/>
                </a:solidFill>
              </a:rPr>
              <a:t> Development Area)</a:t>
            </a:r>
            <a:endParaRPr lang="en-IE" b="1" dirty="0">
              <a:solidFill>
                <a:schemeClr val="bg1"/>
              </a:solidFill>
            </a:endParaRPr>
          </a:p>
          <a:p>
            <a:endParaRPr lang="en-IE" b="1" dirty="0">
              <a:solidFill>
                <a:schemeClr val="bg1"/>
              </a:solidFill>
            </a:endParaRPr>
          </a:p>
          <a:p>
            <a:r>
              <a:rPr lang="en-IE" b="1" dirty="0">
                <a:solidFill>
                  <a:schemeClr val="bg1"/>
                </a:solidFill>
              </a:rPr>
              <a:t>Meeting of South Dublin County Council</a:t>
            </a:r>
          </a:p>
          <a:p>
            <a:r>
              <a:rPr lang="en-IE" b="1" dirty="0">
                <a:solidFill>
                  <a:schemeClr val="bg1"/>
                </a:solidFill>
              </a:rPr>
              <a:t>11</a:t>
            </a:r>
            <a:r>
              <a:rPr lang="en-IE" b="1" baseline="30000" dirty="0">
                <a:solidFill>
                  <a:schemeClr val="bg1"/>
                </a:solidFill>
              </a:rPr>
              <a:t>th</a:t>
            </a:r>
            <a:r>
              <a:rPr lang="en-IE" b="1" dirty="0">
                <a:solidFill>
                  <a:schemeClr val="bg1"/>
                </a:solidFill>
              </a:rPr>
              <a:t> July 2022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838200" y="5038344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7"/>
    </mc:Choice>
    <mc:Fallback xmlns="">
      <p:transition spd="slow" advTm="2535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0" y="-8709"/>
            <a:ext cx="9148763" cy="66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167965" y="914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Development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ADAFA-0A75-28D8-B829-43BC6377E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1630680"/>
            <a:ext cx="8861735" cy="51358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06AC342-FA0F-06B0-44E8-3AF77946F1EE}"/>
              </a:ext>
            </a:extLst>
          </p:cNvPr>
          <p:cNvSpPr/>
          <p:nvPr/>
        </p:nvSpPr>
        <p:spPr>
          <a:xfrm>
            <a:off x="2887980" y="2194560"/>
            <a:ext cx="1539240" cy="8534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7ECB71-75D1-5768-B467-6C1894C9F751}"/>
              </a:ext>
            </a:extLst>
          </p:cNvPr>
          <p:cNvSpPr/>
          <p:nvPr/>
        </p:nvSpPr>
        <p:spPr>
          <a:xfrm>
            <a:off x="3589020" y="3567697"/>
            <a:ext cx="1539240" cy="85344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F3FBDC-4ED9-19C0-9038-E98DA4F1C824}"/>
              </a:ext>
            </a:extLst>
          </p:cNvPr>
          <p:cNvSpPr/>
          <p:nvPr/>
        </p:nvSpPr>
        <p:spPr>
          <a:xfrm>
            <a:off x="6979920" y="4527817"/>
            <a:ext cx="1539240" cy="63092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5136CA-FD75-B03B-C7CD-FD6640AC892A}"/>
              </a:ext>
            </a:extLst>
          </p:cNvPr>
          <p:cNvSpPr/>
          <p:nvPr/>
        </p:nvSpPr>
        <p:spPr>
          <a:xfrm>
            <a:off x="6888479" y="4844647"/>
            <a:ext cx="762001" cy="817013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222905-CF0D-6654-8B1A-1F10CD6CB3F5}"/>
              </a:ext>
            </a:extLst>
          </p:cNvPr>
          <p:cNvSpPr txBox="1"/>
          <p:nvPr/>
        </p:nvSpPr>
        <p:spPr>
          <a:xfrm flipH="1">
            <a:off x="6324595" y="2982241"/>
            <a:ext cx="235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2 single storey bungalows to be replaced</a:t>
            </a:r>
            <a:endParaRPr lang="en-IE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67DC2-22D6-6C80-6563-516BD98C3395}"/>
              </a:ext>
            </a:extLst>
          </p:cNvPr>
          <p:cNvSpPr txBox="1"/>
          <p:nvPr/>
        </p:nvSpPr>
        <p:spPr>
          <a:xfrm flipH="1">
            <a:off x="6324597" y="3626621"/>
            <a:ext cx="235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Community facilities integrating existing &amp; new development</a:t>
            </a:r>
            <a:endParaRPr lang="en-IE" sz="1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E3B973-B3D0-DDB2-9A3F-51A39B52DC3F}"/>
              </a:ext>
            </a:extLst>
          </p:cNvPr>
          <p:cNvSpPr/>
          <p:nvPr/>
        </p:nvSpPr>
        <p:spPr>
          <a:xfrm>
            <a:off x="6324595" y="3033351"/>
            <a:ext cx="2352767" cy="497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F18F23-3119-FE69-E604-CCDB634AA921}"/>
              </a:ext>
            </a:extLst>
          </p:cNvPr>
          <p:cNvSpPr/>
          <p:nvPr/>
        </p:nvSpPr>
        <p:spPr>
          <a:xfrm>
            <a:off x="6324595" y="3658178"/>
            <a:ext cx="2352767" cy="7337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82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4" grpId="0" animBg="1"/>
      <p:bldP spid="14" grpId="1" animBg="1"/>
      <p:bldP spid="15" grpId="0" animBg="1"/>
      <p:bldP spid="16" grpId="0"/>
      <p:bldP spid="16" grpId="1"/>
      <p:bldP spid="17" grpId="0"/>
      <p:bldP spid="9" grpId="0" animBg="1"/>
      <p:bldP spid="9" grpId="1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0" y="0"/>
            <a:ext cx="9148763" cy="664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167965" y="914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D6060-7E15-D4D8-688F-BA6B22C0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1" y="1645920"/>
            <a:ext cx="8930640" cy="51206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0CBE27E-0DAC-720E-D0F3-C3256EFAD9F4}"/>
              </a:ext>
            </a:extLst>
          </p:cNvPr>
          <p:cNvSpPr/>
          <p:nvPr/>
        </p:nvSpPr>
        <p:spPr>
          <a:xfrm>
            <a:off x="6383349" y="5465491"/>
            <a:ext cx="412087" cy="98213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D70CEE-A0DC-F3F8-7848-8F174D17D0A2}"/>
              </a:ext>
            </a:extLst>
          </p:cNvPr>
          <p:cNvSpPr/>
          <p:nvPr/>
        </p:nvSpPr>
        <p:spPr>
          <a:xfrm>
            <a:off x="47149" y="4617720"/>
            <a:ext cx="4564380" cy="140208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DD48E2-5695-6B53-91C9-E59E319019E9}"/>
              </a:ext>
            </a:extLst>
          </p:cNvPr>
          <p:cNvSpPr/>
          <p:nvPr/>
        </p:nvSpPr>
        <p:spPr>
          <a:xfrm>
            <a:off x="6405325" y="5212080"/>
            <a:ext cx="830580" cy="48768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EC17C3-0AE5-5BA5-A1BE-DD362C507A4E}"/>
              </a:ext>
            </a:extLst>
          </p:cNvPr>
          <p:cNvSpPr/>
          <p:nvPr/>
        </p:nvSpPr>
        <p:spPr>
          <a:xfrm>
            <a:off x="49531" y="2971800"/>
            <a:ext cx="4564380" cy="1402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B21D5B-68E4-B889-8A7B-C92A193DEC14}"/>
              </a:ext>
            </a:extLst>
          </p:cNvPr>
          <p:cNvSpPr/>
          <p:nvPr/>
        </p:nvSpPr>
        <p:spPr>
          <a:xfrm>
            <a:off x="6324597" y="3109795"/>
            <a:ext cx="2352767" cy="4972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044F70-144E-27BC-2081-3B1863F32D67}"/>
              </a:ext>
            </a:extLst>
          </p:cNvPr>
          <p:cNvSpPr/>
          <p:nvPr/>
        </p:nvSpPr>
        <p:spPr>
          <a:xfrm>
            <a:off x="6324596" y="3675271"/>
            <a:ext cx="2352767" cy="5361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75D8D8-7FC1-24FD-80E6-90F15176E73F}"/>
              </a:ext>
            </a:extLst>
          </p:cNvPr>
          <p:cNvSpPr txBox="1"/>
          <p:nvPr/>
        </p:nvSpPr>
        <p:spPr>
          <a:xfrm flipH="1">
            <a:off x="6324595" y="3066053"/>
            <a:ext cx="235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Accommodation frontage to linear park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2233D-E8E7-4426-BCCF-F732700C12D7}"/>
              </a:ext>
            </a:extLst>
          </p:cNvPr>
          <p:cNvSpPr txBox="1"/>
          <p:nvPr/>
        </p:nvSpPr>
        <p:spPr>
          <a:xfrm flipH="1">
            <a:off x="6324593" y="3648001"/>
            <a:ext cx="235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Potential cost rental development </a:t>
            </a:r>
            <a:endParaRPr lang="en-IE" sz="1600" b="1" dirty="0"/>
          </a:p>
        </p:txBody>
      </p:sp>
    </p:spTree>
    <p:extLst>
      <p:ext uri="{BB962C8B-B14F-4D97-AF65-F5344CB8AC3E}">
        <p14:creationId xmlns:p14="http://schemas.microsoft.com/office/powerpoint/2010/main" val="23525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4"/>
            <a:ext cx="9148763" cy="68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760759"/>
            <a:ext cx="580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Key Points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247987" y="1782764"/>
            <a:ext cx="3647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Removal of two single storey bungalows in Plot A to be replaced by 5 two-storey three-bed terraced houses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Net gain of 3 additional homes in proposal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Total of 266 homes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2ADC50-EB22-DA7B-7F01-CB3B6D233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388" y="1645920"/>
            <a:ext cx="5000625" cy="30545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C569E2-32F1-1FAE-25A9-FA937F59F328}"/>
              </a:ext>
            </a:extLst>
          </p:cNvPr>
          <p:cNvSpPr txBox="1"/>
          <p:nvPr/>
        </p:nvSpPr>
        <p:spPr>
          <a:xfrm>
            <a:off x="247988" y="4781797"/>
            <a:ext cx="8648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Tenure mix: 93 social, 90 affordable purchase &amp; 83 cost rental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Increased density to be achieved in remainder of KUC sector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/>
              <a:t>Continued priority engagement with existing residents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CD1F42-CA81-956C-533D-9FBB29F6BC21}"/>
              </a:ext>
            </a:extLst>
          </p:cNvPr>
          <p:cNvSpPr/>
          <p:nvPr/>
        </p:nvSpPr>
        <p:spPr>
          <a:xfrm>
            <a:off x="6337949" y="1782764"/>
            <a:ext cx="885524" cy="798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358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89"/>
    </mc:Choice>
    <mc:Fallback>
      <p:transition spd="slow" advTm="530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grass, outdoor, house, residential&#10;&#10;Description automatically generated">
            <a:extLst>
              <a:ext uri="{FF2B5EF4-FFF2-40B4-BE49-F238E27FC236}">
                <a16:creationId xmlns:a16="http://schemas.microsoft.com/office/drawing/2014/main" id="{361C5790-F803-0AD6-CBBB-9558586512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6200" y="90903"/>
            <a:ext cx="8991600" cy="66761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C65CB9-3335-126C-DA0A-392FE89B3D6B}"/>
              </a:ext>
            </a:extLst>
          </p:cNvPr>
          <p:cNvSpPr/>
          <p:nvPr/>
        </p:nvSpPr>
        <p:spPr>
          <a:xfrm>
            <a:off x="210596" y="916503"/>
            <a:ext cx="6114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Recommendation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F7774-F456-0AF6-E311-0DBFA47905E5}"/>
              </a:ext>
            </a:extLst>
          </p:cNvPr>
          <p:cNvSpPr txBox="1"/>
          <p:nvPr/>
        </p:nvSpPr>
        <p:spPr>
          <a:xfrm>
            <a:off x="167965" y="1562834"/>
            <a:ext cx="8899835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Overall proposal in accordance with proper planning &amp; sustainable development of area &amp; with Clonburris SDZ</a:t>
            </a:r>
          </a:p>
          <a:p>
            <a:r>
              <a:rPr lang="en-US" sz="2800" b="1" u="sng" dirty="0"/>
              <a:t>Recommendation to Council to approve amended proposed development of 266 homes as outlined</a:t>
            </a:r>
          </a:p>
          <a:p>
            <a:pPr>
              <a:spcBef>
                <a:spcPct val="20000"/>
              </a:spcBef>
            </a:pPr>
            <a:r>
              <a:rPr lang="en-IE" sz="3600" b="1" dirty="0">
                <a:solidFill>
                  <a:srgbClr val="D95E00"/>
                </a:solidFill>
              </a:rPr>
              <a:t>Next Steps if Part 8 Approved: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Continued engagement with residents of </a:t>
            </a:r>
            <a:r>
              <a:rPr lang="en-IE" sz="2800" dirty="0" err="1"/>
              <a:t>Kishogue</a:t>
            </a:r>
            <a:r>
              <a:rPr lang="en-IE" sz="2800" dirty="0"/>
              <a:t> 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Develop detailed integrated tenure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Tender for contractor for projected construction start early in 2023 for delivery of first units by 2024</a:t>
            </a:r>
            <a:endParaRPr lang="en-IE" sz="28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800" dirty="0"/>
              <a:t>Funding applications to DHLGH</a:t>
            </a:r>
            <a:r>
              <a:rPr lang="en-US" sz="2800" dirty="0">
                <a:cs typeface="Arial" panose="020B0604020202020204" pitchFamily="34" charset="0"/>
              </a:rPr>
              <a:t> under Affordable Housing Fund &amp; Social Housing Investment </a:t>
            </a:r>
            <a:r>
              <a:rPr lang="en-US" sz="2800" dirty="0" err="1">
                <a:cs typeface="Arial" panose="020B0604020202020204" pitchFamily="34" charset="0"/>
              </a:rPr>
              <a:t>Programme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C7F3-DDA4-69DC-F399-241AF284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391A-4E23-DFA4-81AF-BCB80BFC5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AEAFE-F562-CD83-131C-88DAA06E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A picture containing grass, outdoor, house, residential&#10;&#10;Description automatically generated">
            <a:extLst>
              <a:ext uri="{FF2B5EF4-FFF2-40B4-BE49-F238E27FC236}">
                <a16:creationId xmlns:a16="http://schemas.microsoft.com/office/drawing/2014/main" id="{9BE76786-2940-E254-D335-8D51764FFF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90903"/>
            <a:ext cx="8991600" cy="6676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3CDD6E-886E-DC70-0456-C8F17432303A}"/>
              </a:ext>
            </a:extLst>
          </p:cNvPr>
          <p:cNvSpPr/>
          <p:nvPr/>
        </p:nvSpPr>
        <p:spPr>
          <a:xfrm>
            <a:off x="76200" y="104406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Proposed Development of 263 Social &amp; Affordable Homes at Clonburris SDZ (</a:t>
            </a:r>
            <a:r>
              <a:rPr lang="en-GB" sz="2200" b="1" dirty="0" err="1">
                <a:solidFill>
                  <a:schemeClr val="accent6">
                    <a:lumMod val="75000"/>
                  </a:schemeClr>
                </a:solidFill>
              </a:rPr>
              <a:t>Kishoge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 Development Area)</a:t>
            </a:r>
            <a:endParaRPr lang="en-IE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E9922-F125-60F8-EFA6-509ED20C5B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6F26B-F697-C899-875C-4E5218173813}"/>
              </a:ext>
            </a:extLst>
          </p:cNvPr>
          <p:cNvSpPr txBox="1"/>
          <p:nvPr/>
        </p:nvSpPr>
        <p:spPr>
          <a:xfrm>
            <a:off x="0" y="5872373"/>
            <a:ext cx="5459964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965" algn="ctr">
              <a:lnSpc>
                <a:spcPct val="115000"/>
              </a:lnSpc>
            </a:pPr>
            <a:r>
              <a:rPr lang="en-I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CGI Image of Community Green &amp; Adjacent Homes</a:t>
            </a:r>
            <a:r>
              <a:rPr lang="en-IE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E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0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752708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Background &amp; Context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B74F9-210B-F525-079F-F11E009B2042}"/>
              </a:ext>
            </a:extLst>
          </p:cNvPr>
          <p:cNvSpPr txBox="1"/>
          <p:nvPr/>
        </p:nvSpPr>
        <p:spPr>
          <a:xfrm>
            <a:off x="96296" y="1399040"/>
            <a:ext cx="8704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>
                <a:effectLst/>
              </a:rPr>
              <a:t>Prevailing social &amp; affordable housing need + interim HNDA</a:t>
            </a:r>
          </a:p>
          <a:p>
            <a:pPr marL="0" lvl="1"/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Housing Delivery Action Plan 2022-2026 / Housing for All</a:t>
            </a:r>
            <a:endParaRPr lang="en-I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/>
            <a:r>
              <a:rPr lang="en-GB" sz="2400" dirty="0"/>
              <a:t>Clonburris SDZ / development of site masterplan / existing residents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8FFAD-29F8-358A-D6FD-3C305E321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6" y="2599369"/>
            <a:ext cx="8951407" cy="41759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12C2B5-AB22-1AE2-3680-639D3342C319}"/>
              </a:ext>
            </a:extLst>
          </p:cNvPr>
          <p:cNvSpPr/>
          <p:nvPr/>
        </p:nvSpPr>
        <p:spPr>
          <a:xfrm>
            <a:off x="5207726" y="2873829"/>
            <a:ext cx="2995748" cy="15414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2A642-6BFB-7AA6-ACEA-813276987490}"/>
              </a:ext>
            </a:extLst>
          </p:cNvPr>
          <p:cNvSpPr txBox="1"/>
          <p:nvPr/>
        </p:nvSpPr>
        <p:spPr>
          <a:xfrm>
            <a:off x="-12197" y="2601999"/>
            <a:ext cx="409073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965"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Aerial View of Proposed Development</a:t>
            </a:r>
            <a:endParaRPr lang="en-IE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752708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Clonburris SDZ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696CD-7B66-D686-9A68-DC4C8FBC6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75" y="2382427"/>
            <a:ext cx="3708250" cy="2614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3A3E67-1E62-71A7-DD6B-2ADD3340E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" y="1699259"/>
            <a:ext cx="8915400" cy="4998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8FD22-4F9E-2906-C314-FDFC50A2D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96" y="1781309"/>
            <a:ext cx="2611853" cy="51906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440D8D4-A41A-48A8-B243-F0D104F192CC}"/>
              </a:ext>
            </a:extLst>
          </p:cNvPr>
          <p:cNvSpPr/>
          <p:nvPr/>
        </p:nvSpPr>
        <p:spPr>
          <a:xfrm>
            <a:off x="1724040" y="3872017"/>
            <a:ext cx="1691640" cy="148590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BAE744-47AF-6DBD-5DFD-80F6FF5635B0}"/>
              </a:ext>
            </a:extLst>
          </p:cNvPr>
          <p:cNvSpPr/>
          <p:nvPr/>
        </p:nvSpPr>
        <p:spPr>
          <a:xfrm>
            <a:off x="3192780" y="3287442"/>
            <a:ext cx="1691640" cy="1641287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77A23B-0FFC-9A7A-C05F-45E5C9061646}"/>
              </a:ext>
            </a:extLst>
          </p:cNvPr>
          <p:cNvSpPr txBox="1"/>
          <p:nvPr/>
        </p:nvSpPr>
        <p:spPr>
          <a:xfrm>
            <a:off x="870761" y="3142065"/>
            <a:ext cx="20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Kishoge</a:t>
            </a:r>
            <a:r>
              <a:rPr lang="en-GB" b="1" dirty="0"/>
              <a:t> South West</a:t>
            </a:r>
            <a:endParaRPr lang="en-IE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B13B20-8358-D46D-3100-DD84B2C3D28C}"/>
              </a:ext>
            </a:extLst>
          </p:cNvPr>
          <p:cNvSpPr txBox="1"/>
          <p:nvPr/>
        </p:nvSpPr>
        <p:spPr>
          <a:xfrm>
            <a:off x="4114658" y="2860139"/>
            <a:ext cx="225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Kishoge</a:t>
            </a:r>
            <a:r>
              <a:rPr lang="en-GB" b="1" dirty="0"/>
              <a:t> Urban Centre</a:t>
            </a:r>
            <a:endParaRPr lang="en-IE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B6E09F-9898-F283-5B78-942F438AD88B}"/>
              </a:ext>
            </a:extLst>
          </p:cNvPr>
          <p:cNvSpPr/>
          <p:nvPr/>
        </p:nvSpPr>
        <p:spPr>
          <a:xfrm>
            <a:off x="2603389" y="3816183"/>
            <a:ext cx="1272540" cy="1071211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D0299E-E1F1-996D-7299-B2808E1457BE}"/>
              </a:ext>
            </a:extLst>
          </p:cNvPr>
          <p:cNvSpPr txBox="1"/>
          <p:nvPr/>
        </p:nvSpPr>
        <p:spPr>
          <a:xfrm>
            <a:off x="2202008" y="5387603"/>
            <a:ext cx="243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Proposed Development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7960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4763" y="13803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23695A-0E1C-403F-B203-6B04A62135ED}"/>
              </a:ext>
            </a:extLst>
          </p:cNvPr>
          <p:cNvSpPr/>
          <p:nvPr/>
        </p:nvSpPr>
        <p:spPr>
          <a:xfrm>
            <a:off x="210596" y="752708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Clonburris SDZ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F89EF3-6B12-0B3B-624A-CBC240239A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9108" y="130977"/>
            <a:ext cx="8961019" cy="671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4A7C9A-8911-8441-4BA3-35BC8C647D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07846" y="2254442"/>
            <a:ext cx="4160419" cy="45429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B721EF-D47C-4AC6-C934-A0962FD07D8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283725" y="2238843"/>
            <a:ext cx="4730735" cy="45429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7978D5-23E5-28E3-3E53-F7BAEDFBF46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29540" y="1511987"/>
            <a:ext cx="2707195" cy="695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23D5D4-48D3-5DF6-2B81-1E15121B0D7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4354483" y="1518605"/>
            <a:ext cx="2905585" cy="6890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45ADCF-9B15-5EE4-9E46-D1C4B052281F}"/>
              </a:ext>
            </a:extLst>
          </p:cNvPr>
          <p:cNvSpPr/>
          <p:nvPr/>
        </p:nvSpPr>
        <p:spPr>
          <a:xfrm>
            <a:off x="1706880" y="3924300"/>
            <a:ext cx="1691640" cy="3276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211855-EA88-C86E-9241-910981437DFE}"/>
              </a:ext>
            </a:extLst>
          </p:cNvPr>
          <p:cNvSpPr/>
          <p:nvPr/>
        </p:nvSpPr>
        <p:spPr>
          <a:xfrm>
            <a:off x="6172200" y="3924300"/>
            <a:ext cx="1691640" cy="2362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138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B182-FF61-CE01-3EBC-2CFBB154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9AF5-A0B5-ED41-BB90-5F08AA07A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C0548-5BCC-53D6-54DA-4C66C021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4CF69709-1CD6-11C7-2B54-FFEB14360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F8E23-4542-9CFE-069E-EE5ABB8DCB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7775" y="77634"/>
            <a:ext cx="8961019" cy="6713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6509EC-923B-3E65-B566-56FF3BCE5243}"/>
              </a:ext>
            </a:extLst>
          </p:cNvPr>
          <p:cNvSpPr/>
          <p:nvPr/>
        </p:nvSpPr>
        <p:spPr>
          <a:xfrm>
            <a:off x="167965" y="66406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FD233-036D-8186-4D13-100B3E74FEC0}"/>
              </a:ext>
            </a:extLst>
          </p:cNvPr>
          <p:cNvSpPr txBox="1"/>
          <p:nvPr/>
        </p:nvSpPr>
        <p:spPr>
          <a:xfrm>
            <a:off x="189280" y="1310394"/>
            <a:ext cx="87654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AA (Habitats Directive) &amp; EIA Screening undertaken</a:t>
            </a:r>
          </a:p>
          <a:p>
            <a:pPr algn="l"/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263 new homes originally proposed comprising:</a:t>
            </a: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GB" sz="2400" b="0" i="0" dirty="0">
                <a:effectLst/>
              </a:rPr>
              <a:t>2 single-storey, specially adapted houses</a:t>
            </a: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GB" sz="2400" b="0" i="0" dirty="0">
                <a:effectLst/>
              </a:rPr>
              <a:t>65 one-bed &amp; 53 two-bed apartments</a:t>
            </a: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GB" sz="2400" b="0" i="0" dirty="0">
                <a:effectLst/>
              </a:rPr>
              <a:t>106 two-storey three-bed terraced/semi-detached houses</a:t>
            </a: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GB" sz="2400" b="0" i="0" dirty="0">
                <a:effectLst/>
              </a:rPr>
              <a:t>16 </a:t>
            </a:r>
            <a:r>
              <a:rPr lang="en-GB" sz="2400" dirty="0"/>
              <a:t>three-bed duplexes</a:t>
            </a:r>
            <a:endParaRPr lang="en-GB" sz="2400" b="0" i="0" dirty="0">
              <a:effectLst/>
            </a:endParaRPr>
          </a:p>
          <a:p>
            <a:pPr marL="615950" lvl="1" indent="-342900">
              <a:buFont typeface="Courier New" panose="02070309020205020404" pitchFamily="49" charset="0"/>
              <a:buChar char="o"/>
            </a:pPr>
            <a:r>
              <a:rPr lang="en-GB" sz="2400" b="0" i="0" dirty="0">
                <a:effectLst/>
              </a:rPr>
              <a:t>15 three-storey four-bed houses &amp; 6 two-storey four bed houses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</a:rPr>
              <a:t>281 m</a:t>
            </a:r>
            <a:r>
              <a:rPr lang="en-GB" sz="2400" b="0" i="0" baseline="30000" dirty="0">
                <a:effectLst/>
              </a:rPr>
              <a:t>2</a:t>
            </a:r>
            <a:r>
              <a:rPr lang="en-GB" sz="2400" b="0" i="0" dirty="0">
                <a:effectLst/>
              </a:rPr>
              <a:t> community building &amp; 46 m</a:t>
            </a:r>
            <a:r>
              <a:rPr lang="en-GB" sz="2400" b="0" i="0" baseline="30000" dirty="0">
                <a:effectLst/>
              </a:rPr>
              <a:t>2</a:t>
            </a:r>
            <a:r>
              <a:rPr lang="en-GB" sz="2400" b="0" i="0" dirty="0">
                <a:effectLst/>
              </a:rPr>
              <a:t> homework room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0" i="0" dirty="0">
                <a:effectLst/>
              </a:rPr>
              <a:t>253 no. car parking spaces, 169 cycle parking spaces, high quality amenity spaces incl. linear park, community green, landscaping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Revised junction at entrance from </a:t>
            </a:r>
            <a:r>
              <a:rPr lang="en-GB" sz="2400" b="0" i="0" dirty="0">
                <a:effectLst/>
              </a:rPr>
              <a:t>Lynch’s Lane, SUDs measures, ESB substations &amp; all associated ancillary works </a:t>
            </a:r>
            <a:endParaRPr lang="en-GB" sz="24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004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E7AA-AFA5-7C53-47A4-D32939F0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7BA1B-876D-9C36-9CD3-AC5B94792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D31BA-F086-C635-C911-39F6EA07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0909E52A-F5BD-4A53-328E-AC58A48E6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C963F-7807-DD5E-67F1-B74A01DCEC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6200" y="67146"/>
            <a:ext cx="8961019" cy="67132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24095D8-470A-4246-12D7-27D0AC446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3" y="1625131"/>
            <a:ext cx="8926346" cy="51308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0356C-296A-7AFE-7CD3-5921EED5EFA0}"/>
              </a:ext>
            </a:extLst>
          </p:cNvPr>
          <p:cNvSpPr/>
          <p:nvPr/>
        </p:nvSpPr>
        <p:spPr>
          <a:xfrm>
            <a:off x="167965" y="664063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solidFill>
                  <a:srgbClr val="D95E00"/>
                </a:solidFill>
              </a:rPr>
              <a:t>Proposed Site Strategy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AE5F6-A144-85A3-B4B3-3A9BDB82DC38}"/>
              </a:ext>
            </a:extLst>
          </p:cNvPr>
          <p:cNvSpPr/>
          <p:nvPr/>
        </p:nvSpPr>
        <p:spPr>
          <a:xfrm>
            <a:off x="106781" y="1625131"/>
            <a:ext cx="8926346" cy="513080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374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05F2A-EA87-119F-D3A9-735F7385DB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1674" y="72390"/>
            <a:ext cx="8961019" cy="67132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346273-6DB8-BA2B-3C3C-E812F1B2C6E5}"/>
              </a:ext>
            </a:extLst>
          </p:cNvPr>
          <p:cNvSpPr/>
          <p:nvPr/>
        </p:nvSpPr>
        <p:spPr>
          <a:xfrm>
            <a:off x="207388" y="709881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Public Consultation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1225DA-8F68-4263-83A6-03A8BA4C1850}"/>
              </a:ext>
            </a:extLst>
          </p:cNvPr>
          <p:cNvSpPr txBox="1"/>
          <p:nvPr/>
        </p:nvSpPr>
        <p:spPr>
          <a:xfrm>
            <a:off x="207388" y="1416512"/>
            <a:ext cx="86318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Extensive engagement with residents of Kishogue TA site &amp; their representatives since 2020</a:t>
            </a:r>
          </a:p>
          <a:p>
            <a:r>
              <a:rPr lang="en-GB" sz="2800" dirty="0">
                <a:latin typeface="+mn-lt"/>
              </a:rPr>
              <a:t>ACM &amp; LTACC briefings in April 2022</a:t>
            </a:r>
          </a:p>
          <a:p>
            <a:r>
              <a:rPr lang="en-GB" sz="2800" dirty="0">
                <a:latin typeface="+mn-lt"/>
              </a:rPr>
              <a:t>6-week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public consultation </a:t>
            </a:r>
            <a:r>
              <a:rPr lang="en-GB" sz="2800" dirty="0"/>
              <a:t>27</a:t>
            </a:r>
            <a:r>
              <a:rPr lang="en-GB" sz="2800" baseline="30000" dirty="0"/>
              <a:t>th</a:t>
            </a:r>
            <a:r>
              <a:rPr lang="en-GB" sz="2800" dirty="0"/>
              <a:t> April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-10</a:t>
            </a:r>
            <a:r>
              <a:rPr lang="en-GB" sz="28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June 2022</a:t>
            </a:r>
          </a:p>
          <a:p>
            <a:endParaRPr lang="en-GB" sz="2800" dirty="0">
              <a:solidFill>
                <a:schemeClr val="tx1"/>
              </a:solidFill>
              <a:latin typeface="+mn-lt"/>
            </a:endParaRPr>
          </a:p>
          <a:p>
            <a:r>
              <a:rPr lang="en-GB" sz="2800" dirty="0">
                <a:solidFill>
                  <a:schemeClr val="tx1"/>
                </a:solidFill>
                <a:latin typeface="+mn-lt"/>
              </a:rPr>
              <a:t>9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submissions </a:t>
            </a:r>
            <a:r>
              <a:rPr lang="en-GB" sz="2800" dirty="0"/>
              <a:t>received r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elating to: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IE" sz="2800" dirty="0"/>
              <a:t>Density, height, location and design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800" dirty="0"/>
              <a:t>Amenities, facilities, public realm and drainage</a:t>
            </a:r>
            <a:endParaRPr lang="en-IE" sz="28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IE" sz="2800" dirty="0"/>
              <a:t>Traffic &amp; transportation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000000"/>
                </a:solidFill>
              </a:rPr>
              <a:t>Submissions from </a:t>
            </a:r>
            <a:r>
              <a:rPr lang="en-GB" sz="2800" dirty="0">
                <a:solidFill>
                  <a:srgbClr val="000000"/>
                </a:solidFill>
              </a:rPr>
              <a:t>statutory bodies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</a:rPr>
              <a:t>Existing residents &amp; their accommodation needs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2800" b="0" i="0" u="none" strike="noStrike" kern="1200" dirty="0">
                <a:effectLst/>
              </a:rPr>
              <a:t>Non-planning matters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90F98F-9864-4A32-D497-9DC7C55EB9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93217" y="72390"/>
            <a:ext cx="8961019" cy="6713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720FDC-1552-E54A-9651-98E145A49BF0}"/>
              </a:ext>
            </a:extLst>
          </p:cNvPr>
          <p:cNvSpPr/>
          <p:nvPr/>
        </p:nvSpPr>
        <p:spPr>
          <a:xfrm>
            <a:off x="89764" y="825063"/>
            <a:ext cx="580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Response to Submissions 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2E8A3-2524-E628-7726-300E595B3C6D}"/>
              </a:ext>
            </a:extLst>
          </p:cNvPr>
          <p:cNvSpPr txBox="1"/>
          <p:nvPr/>
        </p:nvSpPr>
        <p:spPr>
          <a:xfrm>
            <a:off x="200780" y="1535579"/>
            <a:ext cx="87228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/>
              <a:t>Location, Tenure, Design, Density &amp; Height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000" dirty="0"/>
              <a:t>High-quality neighborhood designed in accordance with current regs &amp; best practice; must comply with SDZ requirements (location, density, height)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000" dirty="0"/>
              <a:t>Medium density development SDZ targets: KSW-S3 (46 </a:t>
            </a:r>
            <a:r>
              <a:rPr lang="en-US" sz="2000" dirty="0" err="1"/>
              <a:t>dph</a:t>
            </a:r>
            <a:r>
              <a:rPr lang="en-US" sz="2000" dirty="0"/>
              <a:t>) / KSW-S4 (51 </a:t>
            </a:r>
            <a:r>
              <a:rPr lang="en-US" sz="2000" dirty="0" err="1"/>
              <a:t>dph</a:t>
            </a:r>
            <a:r>
              <a:rPr lang="en-US" sz="2000" dirty="0"/>
              <a:t>)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000" dirty="0"/>
              <a:t>Shortfall in KUC-S3 density to be achieved in future urban core development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en-US" sz="2000" dirty="0"/>
              <a:t>Building height – replace single-</a:t>
            </a:r>
            <a:r>
              <a:rPr lang="en-US" sz="2000" dirty="0" err="1"/>
              <a:t>storey</a:t>
            </a:r>
            <a:r>
              <a:rPr lang="en-US" sz="2000" dirty="0"/>
              <a:t> bungalows with two-</a:t>
            </a:r>
            <a:r>
              <a:rPr lang="en-US" sz="2000" dirty="0" err="1"/>
              <a:t>storey</a:t>
            </a:r>
            <a:r>
              <a:rPr lang="en-US" sz="2000" dirty="0"/>
              <a:t> homes</a:t>
            </a:r>
          </a:p>
          <a:p>
            <a:r>
              <a:rPr lang="en-GB" sz="2400" b="1" dirty="0"/>
              <a:t>Access to Amenities and Facilities</a:t>
            </a: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n-US" sz="2000" dirty="0"/>
              <a:t>Phased SDZ requirements for amenities etc.</a:t>
            </a:r>
          </a:p>
          <a:p>
            <a:pPr marL="342900" indent="-342900">
              <a:buFont typeface="Wingdings 2" panose="05020102010507070707" pitchFamily="18" charset="2"/>
              <a:buChar char="P"/>
            </a:pPr>
            <a:r>
              <a:rPr lang="en-US" sz="2000" dirty="0"/>
              <a:t>Linear park and community facilities to be delivered with this development</a:t>
            </a:r>
          </a:p>
          <a:p>
            <a:r>
              <a:rPr lang="en-US" sz="2400" b="1" dirty="0"/>
              <a:t>Traffic and Transportation</a:t>
            </a:r>
            <a:endParaRPr lang="en-IE" sz="2400" b="1" dirty="0"/>
          </a:p>
          <a:p>
            <a:pPr marL="269875" lvl="3" indent="-269875">
              <a:buFont typeface="Wingdings" panose="05000000000000000000" pitchFamily="2" charset="2"/>
              <a:buChar char="ü"/>
            </a:pPr>
            <a:r>
              <a:rPr lang="en-US" sz="2000" dirty="0"/>
              <a:t>Traffic &amp; transport assessment &amp; proposed future transport links in parallel with SDZ development</a:t>
            </a:r>
          </a:p>
          <a:p>
            <a:r>
              <a:rPr lang="en-GB" sz="2400" b="1" dirty="0"/>
              <a:t>Statutory Body Submissions</a:t>
            </a:r>
          </a:p>
          <a:p>
            <a:pPr marL="269875" indent="-269875">
              <a:buFont typeface="Wingdings" panose="05000000000000000000" pitchFamily="2" charset="2"/>
              <a:buChar char="ü"/>
            </a:pPr>
            <a:r>
              <a:rPr lang="en-GB" sz="2000" dirty="0"/>
              <a:t>All requirements &amp; best practice will be complied with (CEMP, Archaeological assessment etc.) except requested reinstatement of hedgerow on Lynch’s Lane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60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2197" y="18585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D0235-AE21-C041-36B8-B400FDC610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1674" y="18585"/>
            <a:ext cx="8961019" cy="67132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8F8DCD-E403-6D39-EA94-C2E014E6E07E}"/>
              </a:ext>
            </a:extLst>
          </p:cNvPr>
          <p:cNvSpPr/>
          <p:nvPr/>
        </p:nvSpPr>
        <p:spPr>
          <a:xfrm>
            <a:off x="116723" y="758675"/>
            <a:ext cx="580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D95E00"/>
                </a:solidFill>
              </a:rPr>
              <a:t>Response to Submissions (2)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C6BDE-CFCF-13E9-7310-BD4D3BF2ED28}"/>
              </a:ext>
            </a:extLst>
          </p:cNvPr>
          <p:cNvSpPr txBox="1"/>
          <p:nvPr/>
        </p:nvSpPr>
        <p:spPr>
          <a:xfrm>
            <a:off x="210596" y="1297430"/>
            <a:ext cx="872280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Existing Residents’ Accommodation Needs &amp; Amenities</a:t>
            </a:r>
          </a:p>
          <a:p>
            <a:r>
              <a:rPr lang="en-US" sz="2000" dirty="0">
                <a:cs typeface="Arial" panose="020B0604020202020204" pitchFamily="34" charset="0"/>
              </a:rPr>
              <a:t>Combined submission on behalf of 12 households</a:t>
            </a:r>
          </a:p>
          <a:p>
            <a:r>
              <a:rPr lang="en-US" sz="2000" dirty="0">
                <a:cs typeface="Arial" panose="020B0604020202020204" pitchFamily="34" charset="0"/>
              </a:rPr>
              <a:t>Consultation/engagement &amp; approval for any redevelopment</a:t>
            </a:r>
          </a:p>
          <a:p>
            <a:r>
              <a:rPr lang="en-GB" sz="2000" dirty="0">
                <a:cs typeface="Arial" panose="020B0604020202020204" pitchFamily="34" charset="0"/>
              </a:rPr>
              <a:t>Phased development / relocation/redesign of existing accommodation first</a:t>
            </a:r>
          </a:p>
          <a:p>
            <a:r>
              <a:rPr lang="en-GB" sz="2000" dirty="0">
                <a:cs typeface="Arial" panose="020B0604020202020204" pitchFamily="34" charset="0"/>
              </a:rPr>
              <a:t>Address existing residents’ accommodation needs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GB" sz="2000" dirty="0"/>
              <a:t>Retain existing community room (homework club) &amp; provide play area</a:t>
            </a:r>
          </a:p>
          <a:p>
            <a:r>
              <a:rPr lang="en-GB" sz="2000" dirty="0"/>
              <a:t>Privacy concerns – no three-storey development adjacent to </a:t>
            </a:r>
            <a:r>
              <a:rPr lang="en-GB" sz="2000" dirty="0" err="1"/>
              <a:t>Kishogue</a:t>
            </a:r>
            <a:r>
              <a:rPr lang="en-GB" sz="2000" dirty="0"/>
              <a:t> Park</a:t>
            </a:r>
          </a:p>
          <a:p>
            <a:r>
              <a:rPr lang="en-GB" sz="2000" b="1" dirty="0"/>
              <a:t>----------------------------------------------------------------------------------------------------------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Extensive engagement with residents and representatives to date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Loss of three existing units of accommodation / offers &amp; allocation of alternative accommodation have commenced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Relocation of existing TA accommodation does not align with SDZ &amp; </a:t>
            </a: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modifications to existing TA outside scope of this Part 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Two-</a:t>
            </a:r>
            <a:r>
              <a:rPr lang="en-US" sz="2000" dirty="0" err="1"/>
              <a:t>storey</a:t>
            </a:r>
            <a:r>
              <a:rPr lang="en-US" sz="2000" dirty="0"/>
              <a:t> homes only adjacent to existing accommodation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Integrated community facility incorporating homework room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Continued priority engagement on future accommodation needs &amp; preferences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cs typeface="Arial" panose="020B0604020202020204" pitchFamily="34" charset="0"/>
                <a:sym typeface="Wingdings" panose="05000000000000000000" pitchFamily="2" charset="2"/>
              </a:rPr>
              <a:t>Scope for play/communal areas for remaining residents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238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9"/>
    </mc:Choice>
    <mc:Fallback xmlns="">
      <p:transition spd="slow" advTm="5308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FF86711EA6D8449BC647BF7A028978" ma:contentTypeVersion="14" ma:contentTypeDescription="Create a new document." ma:contentTypeScope="" ma:versionID="753c6deee559b986662d277b3598a211">
  <xsd:schema xmlns:xsd="http://www.w3.org/2001/XMLSchema" xmlns:xs="http://www.w3.org/2001/XMLSchema" xmlns:p="http://schemas.microsoft.com/office/2006/metadata/properties" xmlns:ns3="ce82045c-fa34-46cc-a1a7-0be869a106b6" xmlns:ns4="6b7182b1-ec9b-4839-8656-1411242ba290" targetNamespace="http://schemas.microsoft.com/office/2006/metadata/properties" ma:root="true" ma:fieldsID="75ba149a5959a11a800071fb1539c68a" ns3:_="" ns4:_="">
    <xsd:import namespace="ce82045c-fa34-46cc-a1a7-0be869a106b6"/>
    <xsd:import namespace="6b7182b1-ec9b-4839-8656-1411242ba2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2045c-fa34-46cc-a1a7-0be869a10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182b1-ec9b-4839-8656-1411242ba2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233A9B-EB21-4832-B29C-E244186D8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2045c-fa34-46cc-a1a7-0be869a106b6"/>
    <ds:schemaRef ds:uri="6b7182b1-ec9b-4839-8656-1411242ba2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6DCC58-D4EA-4F43-9979-BDC4CCF7193E}">
  <ds:schemaRefs>
    <ds:schemaRef ds:uri="6b7182b1-ec9b-4839-8656-1411242ba29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ce82045c-fa34-46cc-a1a7-0be869a106b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8D66CD-6F3A-45ED-AE90-8BA20CCA95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7858</TotalTime>
  <Words>736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Kavanagh</dc:creator>
  <cp:lastModifiedBy>Colm Ward</cp:lastModifiedBy>
  <cp:revision>121</cp:revision>
  <cp:lastPrinted>2022-06-01T10:53:33Z</cp:lastPrinted>
  <dcterms:created xsi:type="dcterms:W3CDTF">2020-10-02T15:34:48Z</dcterms:created>
  <dcterms:modified xsi:type="dcterms:W3CDTF">2022-07-08T13:11:15Z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0x010100C6FF86711EA6D8449BC647BF7A028978</vt:lpwstr>
  </property>
</Properties>
</file>