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83" r:id="rId3"/>
    <p:sldId id="284" r:id="rId4"/>
    <p:sldId id="285" r:id="rId5"/>
    <p:sldId id="287" r:id="rId6"/>
    <p:sldId id="288" r:id="rId7"/>
    <p:sldId id="286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uffy" userId="5f568b46-afed-4cca-9c67-766fb4cce254" providerId="ADAL" clId="{6B9211E6-5BCC-4B5F-B5D7-8E4045EA6151}"/>
    <pc:docChg chg="undo custSel addSld modSld">
      <pc:chgData name="Ciaran Duffy" userId="5f568b46-afed-4cca-9c67-766fb4cce254" providerId="ADAL" clId="{6B9211E6-5BCC-4B5F-B5D7-8E4045EA6151}" dt="2022-06-28T09:45:15.727" v="160" actId="14100"/>
      <pc:docMkLst>
        <pc:docMk/>
      </pc:docMkLst>
      <pc:sldChg chg="modSp mod">
        <pc:chgData name="Ciaran Duffy" userId="5f568b46-afed-4cca-9c67-766fb4cce254" providerId="ADAL" clId="{6B9211E6-5BCC-4B5F-B5D7-8E4045EA6151}" dt="2022-06-28T09:42:30.257" v="145" actId="732"/>
        <pc:sldMkLst>
          <pc:docMk/>
          <pc:sldMk cId="4253041660" sldId="283"/>
        </pc:sldMkLst>
        <pc:spChg chg="mod">
          <ac:chgData name="Ciaran Duffy" userId="5f568b46-afed-4cca-9c67-766fb4cce254" providerId="ADAL" clId="{6B9211E6-5BCC-4B5F-B5D7-8E4045EA6151}" dt="2022-06-28T09:42:20.136" v="144" actId="20577"/>
          <ac:spMkLst>
            <pc:docMk/>
            <pc:sldMk cId="4253041660" sldId="283"/>
            <ac:spMk id="3" creationId="{BDF88CC7-0327-4738-B2A1-3FF2219DD947}"/>
          </ac:spMkLst>
        </pc:spChg>
        <pc:picChg chg="mod modCrop">
          <ac:chgData name="Ciaran Duffy" userId="5f568b46-afed-4cca-9c67-766fb4cce254" providerId="ADAL" clId="{6B9211E6-5BCC-4B5F-B5D7-8E4045EA6151}" dt="2022-06-28T09:42:30.257" v="145" actId="732"/>
          <ac:picMkLst>
            <pc:docMk/>
            <pc:sldMk cId="4253041660" sldId="283"/>
            <ac:picMk id="5" creationId="{B6A8635A-1118-0A6E-7839-AB3B4E92F6D7}"/>
          </ac:picMkLst>
        </pc:picChg>
      </pc:sldChg>
      <pc:sldChg chg="addSp delSp modSp mod">
        <pc:chgData name="Ciaran Duffy" userId="5f568b46-afed-4cca-9c67-766fb4cce254" providerId="ADAL" clId="{6B9211E6-5BCC-4B5F-B5D7-8E4045EA6151}" dt="2022-06-28T09:43:22.279" v="147" actId="20577"/>
        <pc:sldMkLst>
          <pc:docMk/>
          <pc:sldMk cId="998653300" sldId="284"/>
        </pc:sldMkLst>
        <pc:spChg chg="mod">
          <ac:chgData name="Ciaran Duffy" userId="5f568b46-afed-4cca-9c67-766fb4cce254" providerId="ADAL" clId="{6B9211E6-5BCC-4B5F-B5D7-8E4045EA6151}" dt="2022-06-28T09:43:22.279" v="147" actId="20577"/>
          <ac:spMkLst>
            <pc:docMk/>
            <pc:sldMk cId="998653300" sldId="284"/>
            <ac:spMk id="3" creationId="{BDF88CC7-0327-4738-B2A1-3FF2219DD947}"/>
          </ac:spMkLst>
        </pc:spChg>
        <pc:picChg chg="add mod modCrop">
          <ac:chgData name="Ciaran Duffy" userId="5f568b46-afed-4cca-9c67-766fb4cce254" providerId="ADAL" clId="{6B9211E6-5BCC-4B5F-B5D7-8E4045EA6151}" dt="2022-06-28T09:28:17.713" v="11" actId="1076"/>
          <ac:picMkLst>
            <pc:docMk/>
            <pc:sldMk cId="998653300" sldId="284"/>
            <ac:picMk id="5" creationId="{EF750C52-9CBF-F851-94C6-B132B70DF410}"/>
          </ac:picMkLst>
        </pc:picChg>
        <pc:picChg chg="del">
          <ac:chgData name="Ciaran Duffy" userId="5f568b46-afed-4cca-9c67-766fb4cce254" providerId="ADAL" clId="{6B9211E6-5BCC-4B5F-B5D7-8E4045EA6151}" dt="2022-06-28T09:28:01.904" v="8" actId="478"/>
          <ac:picMkLst>
            <pc:docMk/>
            <pc:sldMk cId="998653300" sldId="284"/>
            <ac:picMk id="7" creationId="{228AB4A4-C98C-933F-501F-00A5BEE9E535}"/>
          </ac:picMkLst>
        </pc:picChg>
      </pc:sldChg>
      <pc:sldChg chg="addSp delSp modSp mod">
        <pc:chgData name="Ciaran Duffy" userId="5f568b46-afed-4cca-9c67-766fb4cce254" providerId="ADAL" clId="{6B9211E6-5BCC-4B5F-B5D7-8E4045EA6151}" dt="2022-06-28T09:29:52.611" v="26"/>
        <pc:sldMkLst>
          <pc:docMk/>
          <pc:sldMk cId="3191075715" sldId="285"/>
        </pc:sldMkLst>
        <pc:picChg chg="add del mod">
          <ac:chgData name="Ciaran Duffy" userId="5f568b46-afed-4cca-9c67-766fb4cce254" providerId="ADAL" clId="{6B9211E6-5BCC-4B5F-B5D7-8E4045EA6151}" dt="2022-06-28T09:24:01.694" v="4" actId="478"/>
          <ac:picMkLst>
            <pc:docMk/>
            <pc:sldMk cId="3191075715" sldId="285"/>
            <ac:picMk id="4" creationId="{202FF609-BDBB-E751-9AAE-88DCF8F4B5E7}"/>
          </ac:picMkLst>
        </pc:picChg>
        <pc:picChg chg="add del">
          <ac:chgData name="Ciaran Duffy" userId="5f568b46-afed-4cca-9c67-766fb4cce254" providerId="ADAL" clId="{6B9211E6-5BCC-4B5F-B5D7-8E4045EA6151}" dt="2022-06-28T09:28:41.734" v="14" actId="478"/>
          <ac:picMkLst>
            <pc:docMk/>
            <pc:sldMk cId="3191075715" sldId="285"/>
            <ac:picMk id="6" creationId="{F25A7F45-B81D-F510-40CD-AE23825A6A50}"/>
          </ac:picMkLst>
        </pc:picChg>
        <pc:picChg chg="add del mod">
          <ac:chgData name="Ciaran Duffy" userId="5f568b46-afed-4cca-9c67-766fb4cce254" providerId="ADAL" clId="{6B9211E6-5BCC-4B5F-B5D7-8E4045EA6151}" dt="2022-06-28T09:29:23.823" v="21" actId="21"/>
          <ac:picMkLst>
            <pc:docMk/>
            <pc:sldMk cId="3191075715" sldId="285"/>
            <ac:picMk id="7" creationId="{EC917584-ABB2-52EF-45C4-EB8EB72BB2DE}"/>
          </ac:picMkLst>
        </pc:picChg>
        <pc:picChg chg="add mod">
          <ac:chgData name="Ciaran Duffy" userId="5f568b46-afed-4cca-9c67-766fb4cce254" providerId="ADAL" clId="{6B9211E6-5BCC-4B5F-B5D7-8E4045EA6151}" dt="2022-06-28T09:29:52.611" v="26"/>
          <ac:picMkLst>
            <pc:docMk/>
            <pc:sldMk cId="3191075715" sldId="285"/>
            <ac:picMk id="8" creationId="{0D9B39FE-EE0E-1EBE-32E0-3E9B48526D59}"/>
          </ac:picMkLst>
        </pc:picChg>
      </pc:sldChg>
      <pc:sldChg chg="addSp delSp modSp mod">
        <pc:chgData name="Ciaran Duffy" userId="5f568b46-afed-4cca-9c67-766fb4cce254" providerId="ADAL" clId="{6B9211E6-5BCC-4B5F-B5D7-8E4045EA6151}" dt="2022-06-28T09:29:50.364" v="25" actId="21"/>
        <pc:sldMkLst>
          <pc:docMk/>
          <pc:sldMk cId="3422279525" sldId="286"/>
        </pc:sldMkLst>
        <pc:picChg chg="add mod">
          <ac:chgData name="Ciaran Duffy" userId="5f568b46-afed-4cca-9c67-766fb4cce254" providerId="ADAL" clId="{6B9211E6-5BCC-4B5F-B5D7-8E4045EA6151}" dt="2022-06-28T09:29:14.491" v="20" actId="12788"/>
          <ac:picMkLst>
            <pc:docMk/>
            <pc:sldMk cId="3422279525" sldId="286"/>
            <ac:picMk id="4" creationId="{34159EF7-B617-3A21-9544-544723EF6EBF}"/>
          </ac:picMkLst>
        </pc:picChg>
        <pc:picChg chg="add del mod modCrop">
          <ac:chgData name="Ciaran Duffy" userId="5f568b46-afed-4cca-9c67-766fb4cce254" providerId="ADAL" clId="{6B9211E6-5BCC-4B5F-B5D7-8E4045EA6151}" dt="2022-06-28T09:29:50.364" v="25" actId="21"/>
          <ac:picMkLst>
            <pc:docMk/>
            <pc:sldMk cId="3422279525" sldId="286"/>
            <ac:picMk id="5" creationId="{87C301BE-2356-2BC1-4306-4DE69FF64908}"/>
          </ac:picMkLst>
        </pc:picChg>
        <pc:picChg chg="del">
          <ac:chgData name="Ciaran Duffy" userId="5f568b46-afed-4cca-9c67-766fb4cce254" providerId="ADAL" clId="{6B9211E6-5BCC-4B5F-B5D7-8E4045EA6151}" dt="2022-06-28T09:28:53.269" v="17" actId="478"/>
          <ac:picMkLst>
            <pc:docMk/>
            <pc:sldMk cId="3422279525" sldId="286"/>
            <ac:picMk id="8" creationId="{A65C0D73-E33D-A7F2-7092-BBC2FEAB5857}"/>
          </ac:picMkLst>
        </pc:picChg>
      </pc:sldChg>
      <pc:sldChg chg="addSp delSp modSp add mod">
        <pc:chgData name="Ciaran Duffy" userId="5f568b46-afed-4cca-9c67-766fb4cce254" providerId="ADAL" clId="{6B9211E6-5BCC-4B5F-B5D7-8E4045EA6151}" dt="2022-06-28T09:44:56" v="154" actId="14100"/>
        <pc:sldMkLst>
          <pc:docMk/>
          <pc:sldMk cId="4114101736" sldId="287"/>
        </pc:sldMkLst>
        <pc:spChg chg="mod">
          <ac:chgData name="Ciaran Duffy" userId="5f568b46-afed-4cca-9c67-766fb4cce254" providerId="ADAL" clId="{6B9211E6-5BCC-4B5F-B5D7-8E4045EA6151}" dt="2022-06-28T09:37:16.028" v="92" actId="6549"/>
          <ac:spMkLst>
            <pc:docMk/>
            <pc:sldMk cId="4114101736" sldId="287"/>
            <ac:spMk id="2" creationId="{7A3E7845-318E-4C43-AE2C-79D456B75D43}"/>
          </ac:spMkLst>
        </pc:spChg>
        <pc:spChg chg="add mod">
          <ac:chgData name="Ciaran Duffy" userId="5f568b46-afed-4cca-9c67-766fb4cce254" providerId="ADAL" clId="{6B9211E6-5BCC-4B5F-B5D7-8E4045EA6151}" dt="2022-06-28T09:44:56" v="154" actId="14100"/>
          <ac:spMkLst>
            <pc:docMk/>
            <pc:sldMk cId="4114101736" sldId="287"/>
            <ac:spMk id="6" creationId="{1CE51E32-7326-27BA-DFCC-A8583DB4DB25}"/>
          </ac:spMkLst>
        </pc:spChg>
        <pc:picChg chg="add mod">
          <ac:chgData name="Ciaran Duffy" userId="5f568b46-afed-4cca-9c67-766fb4cce254" providerId="ADAL" clId="{6B9211E6-5BCC-4B5F-B5D7-8E4045EA6151}" dt="2022-06-28T09:38:39.661" v="123" actId="1035"/>
          <ac:picMkLst>
            <pc:docMk/>
            <pc:sldMk cId="4114101736" sldId="287"/>
            <ac:picMk id="4" creationId="{4B65C1AD-632C-BF15-DA07-6596C64D44DA}"/>
          </ac:picMkLst>
        </pc:picChg>
        <pc:picChg chg="del">
          <ac:chgData name="Ciaran Duffy" userId="5f568b46-afed-4cca-9c67-766fb4cce254" providerId="ADAL" clId="{6B9211E6-5BCC-4B5F-B5D7-8E4045EA6151}" dt="2022-06-28T09:30:53.197" v="29" actId="478"/>
          <ac:picMkLst>
            <pc:docMk/>
            <pc:sldMk cId="4114101736" sldId="287"/>
            <ac:picMk id="8" creationId="{0D9B39FE-EE0E-1EBE-32E0-3E9B48526D59}"/>
          </ac:picMkLst>
        </pc:picChg>
      </pc:sldChg>
      <pc:sldChg chg="addSp delSp modSp add mod">
        <pc:chgData name="Ciaran Duffy" userId="5f568b46-afed-4cca-9c67-766fb4cce254" providerId="ADAL" clId="{6B9211E6-5BCC-4B5F-B5D7-8E4045EA6151}" dt="2022-06-28T09:45:15.727" v="160" actId="14100"/>
        <pc:sldMkLst>
          <pc:docMk/>
          <pc:sldMk cId="1598320179" sldId="288"/>
        </pc:sldMkLst>
        <pc:spChg chg="mod">
          <ac:chgData name="Ciaran Duffy" userId="5f568b46-afed-4cca-9c67-766fb4cce254" providerId="ADAL" clId="{6B9211E6-5BCC-4B5F-B5D7-8E4045EA6151}" dt="2022-06-28T09:37:12.780" v="85" actId="6549"/>
          <ac:spMkLst>
            <pc:docMk/>
            <pc:sldMk cId="1598320179" sldId="288"/>
            <ac:spMk id="2" creationId="{7A3E7845-318E-4C43-AE2C-79D456B75D43}"/>
          </ac:spMkLst>
        </pc:spChg>
        <pc:spChg chg="add mod">
          <ac:chgData name="Ciaran Duffy" userId="5f568b46-afed-4cca-9c67-766fb4cce254" providerId="ADAL" clId="{6B9211E6-5BCC-4B5F-B5D7-8E4045EA6151}" dt="2022-06-28T09:45:15.727" v="160" actId="14100"/>
          <ac:spMkLst>
            <pc:docMk/>
            <pc:sldMk cId="1598320179" sldId="288"/>
            <ac:spMk id="6" creationId="{BFAECAC9-C477-C3EE-A856-4C246774B170}"/>
          </ac:spMkLst>
        </pc:spChg>
        <pc:picChg chg="add mod">
          <ac:chgData name="Ciaran Duffy" userId="5f568b46-afed-4cca-9c67-766fb4cce254" providerId="ADAL" clId="{6B9211E6-5BCC-4B5F-B5D7-8E4045EA6151}" dt="2022-06-28T09:36:21.315" v="36" actId="1076"/>
          <ac:picMkLst>
            <pc:docMk/>
            <pc:sldMk cId="1598320179" sldId="288"/>
            <ac:picMk id="4" creationId="{FA8B9C18-B4A3-FB5F-01D5-8C173A7C0C28}"/>
          </ac:picMkLst>
        </pc:picChg>
        <pc:picChg chg="del">
          <ac:chgData name="Ciaran Duffy" userId="5f568b46-afed-4cca-9c67-766fb4cce254" providerId="ADAL" clId="{6B9211E6-5BCC-4B5F-B5D7-8E4045EA6151}" dt="2022-06-28T09:35:31.958" v="31" actId="478"/>
          <ac:picMkLst>
            <pc:docMk/>
            <pc:sldMk cId="1598320179" sldId="288"/>
            <ac:picMk id="8" creationId="{0D9B39FE-EE0E-1EBE-32E0-3E9B48526D59}"/>
          </ac:picMkLst>
        </pc:picChg>
      </pc:sldChg>
      <pc:sldChg chg="addSp delSp modSp add mod">
        <pc:chgData name="Ciaran Duffy" userId="5f568b46-afed-4cca-9c67-766fb4cce254" providerId="ADAL" clId="{6B9211E6-5BCC-4B5F-B5D7-8E4045EA6151}" dt="2022-06-28T09:44:45.112" v="152" actId="14100"/>
        <pc:sldMkLst>
          <pc:docMk/>
          <pc:sldMk cId="947071456" sldId="289"/>
        </pc:sldMkLst>
        <pc:spChg chg="add mod">
          <ac:chgData name="Ciaran Duffy" userId="5f568b46-afed-4cca-9c67-766fb4cce254" providerId="ADAL" clId="{6B9211E6-5BCC-4B5F-B5D7-8E4045EA6151}" dt="2022-06-28T09:44:36.003" v="151" actId="14100"/>
          <ac:spMkLst>
            <pc:docMk/>
            <pc:sldMk cId="947071456" sldId="289"/>
            <ac:spMk id="7" creationId="{FE2ADC1E-EB69-7012-5C49-234DC4C1240F}"/>
          </ac:spMkLst>
        </pc:spChg>
        <pc:spChg chg="add mod">
          <ac:chgData name="Ciaran Duffy" userId="5f568b46-afed-4cca-9c67-766fb4cce254" providerId="ADAL" clId="{6B9211E6-5BCC-4B5F-B5D7-8E4045EA6151}" dt="2022-06-28T09:44:45.112" v="152" actId="14100"/>
          <ac:spMkLst>
            <pc:docMk/>
            <pc:sldMk cId="947071456" sldId="289"/>
            <ac:spMk id="8" creationId="{2EB6633A-BA63-05A5-36CB-D57EFD38E761}"/>
          </ac:spMkLst>
        </pc:spChg>
        <pc:picChg chg="del">
          <ac:chgData name="Ciaran Duffy" userId="5f568b46-afed-4cca-9c67-766fb4cce254" providerId="ADAL" clId="{6B9211E6-5BCC-4B5F-B5D7-8E4045EA6151}" dt="2022-06-28T09:39:05.087" v="126" actId="478"/>
          <ac:picMkLst>
            <pc:docMk/>
            <pc:sldMk cId="947071456" sldId="289"/>
            <ac:picMk id="4" creationId="{34159EF7-B617-3A21-9544-544723EF6EBF}"/>
          </ac:picMkLst>
        </pc:picChg>
        <pc:picChg chg="add mod">
          <ac:chgData name="Ciaran Duffy" userId="5f568b46-afed-4cca-9c67-766fb4cce254" providerId="ADAL" clId="{6B9211E6-5BCC-4B5F-B5D7-8E4045EA6151}" dt="2022-06-28T09:41:02.379" v="133" actId="408"/>
          <ac:picMkLst>
            <pc:docMk/>
            <pc:sldMk cId="947071456" sldId="289"/>
            <ac:picMk id="5" creationId="{CDFFBA9E-51FE-6264-C9D7-C0D4C1E3019A}"/>
          </ac:picMkLst>
        </pc:picChg>
        <pc:picChg chg="add mod">
          <ac:chgData name="Ciaran Duffy" userId="5f568b46-afed-4cca-9c67-766fb4cce254" providerId="ADAL" clId="{6B9211E6-5BCC-4B5F-B5D7-8E4045EA6151}" dt="2022-06-28T09:41:02.379" v="133" actId="408"/>
          <ac:picMkLst>
            <pc:docMk/>
            <pc:sldMk cId="947071456" sldId="289"/>
            <ac:picMk id="6" creationId="{C12EB51E-8865-69F5-3D4D-8709125681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B3E39-E5D0-4B3F-ACCF-D9C72C0DFF9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0F44D-5FAE-46E7-844D-040D3950E64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F0F710D-D338-43D4-BE1F-33F6E0360BF9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8221E7-C9B8-49BB-A817-C61A440F7F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37A546-D214-42E6-B5D6-14B0F9F1B30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F8E1A-95C1-4075-8554-8E778D7FF09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2BC03-0637-4B62-9B8E-325698C642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17EC76F-C4E9-4236-9614-32F5D31857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427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653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945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611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953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446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432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DC58C5C-278A-41A4-A54C-EE0578D74107}"/>
              </a:ext>
            </a:extLst>
          </p:cNvPr>
          <p:cNvSpPr/>
          <p:nvPr/>
        </p:nvSpPr>
        <p:spPr>
          <a:xfrm>
            <a:off x="446538" y="3085761"/>
            <a:ext cx="11262865" cy="3304797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C07BCB-2653-444B-BC31-C6508A7EB1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1192" y="1020433"/>
            <a:ext cx="10993547" cy="1475009"/>
          </a:xfrm>
        </p:spPr>
        <p:txBody>
          <a:bodyPr/>
          <a:lstStyle>
            <a:lvl1pPr>
              <a:defRPr sz="3600">
                <a:solidFill>
                  <a:srgbClr val="46535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DC978F-4B11-4B44-9A11-FD463773FD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1192" y="2495443"/>
            <a:ext cx="10993547" cy="590318"/>
          </a:xfrm>
        </p:spPr>
        <p:txBody>
          <a:bodyPr anchor="t"/>
          <a:lstStyle>
            <a:lvl1pPr marL="0" indent="0">
              <a:buNone/>
              <a:defRPr sz="1600" cap="all">
                <a:solidFill>
                  <a:srgbClr val="ED8428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FBFDA-82D6-407D-8149-A9A73B8FA3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7C691B6B-3AD1-45E0-89F0-37CC031AC5AA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5C14ED-3E5E-431D-B5F1-C3BA4BF569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788F18-F8CE-4DBE-89FC-15E61C1E44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558302" y="5956136"/>
            <a:ext cx="1016437" cy="365129"/>
          </a:xfrm>
        </p:spPr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FA9C5EBF-78CE-48A2-A2B1-9F9EB80122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83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251B381-7C3B-4C04-AF80-81D38C67B8F8}"/>
              </a:ext>
            </a:extLst>
          </p:cNvPr>
          <p:cNvSpPr/>
          <p:nvPr/>
        </p:nvSpPr>
        <p:spPr>
          <a:xfrm>
            <a:off x="440283" y="614403"/>
            <a:ext cx="11309335" cy="1189296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B18AE6-F817-437C-8E05-6123943B8D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02158"/>
            <a:ext cx="11029611" cy="10138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D8945D33-3440-4DE0-B0AD-03297C2E994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379426-46E5-4713-826E-E9E290EEE8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65CA5-2C3D-4CDF-B705-BEF371616687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4CFE1A-45B0-48E7-97E6-D05A15F56F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582F-B3B9-4D15-884C-1474964086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4390D-219D-402A-888C-800B254454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6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E50F75A-43C8-4F4E-9019-9A6DDBC70C8C}"/>
              </a:ext>
            </a:extLst>
          </p:cNvPr>
          <p:cNvSpPr/>
          <p:nvPr/>
        </p:nvSpPr>
        <p:spPr>
          <a:xfrm>
            <a:off x="8839203" y="599727"/>
            <a:ext cx="2906813" cy="5816946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02C3CA6A-91B3-404B-ACBB-FF2861D62CE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675723"/>
            <a:ext cx="2004163" cy="51830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F94CECBF-811E-4ADF-B45E-93B9187F935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74926" y="675723"/>
            <a:ext cx="7896282" cy="5183075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4A5DD5-3FFD-4454-BE88-016BB118EC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993672" y="5956136"/>
            <a:ext cx="1328138" cy="365129"/>
          </a:xfrm>
        </p:spPr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D0327491-2989-489F-AC8F-B45421626088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D8C7F2-0AC2-4AE6-9596-9CCC0DE9F6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74926" y="5951811"/>
            <a:ext cx="78962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407D72-67FF-4F47-8024-18AF26C966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46617" y="5956136"/>
            <a:ext cx="1164195" cy="365129"/>
          </a:xfrm>
        </p:spPr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B421AF56-6070-4345-947C-AB4AEB2F76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1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EC75B06-9634-43E7-8FB2-4168DA4BD0FD}"/>
              </a:ext>
            </a:extLst>
          </p:cNvPr>
          <p:cNvSpPr/>
          <p:nvPr/>
        </p:nvSpPr>
        <p:spPr>
          <a:xfrm>
            <a:off x="440283" y="614403"/>
            <a:ext cx="11309335" cy="1189296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E52FC3-FCE7-48DD-9C9A-7FB5322A54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02158"/>
            <a:ext cx="11029611" cy="10138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E82D39-4043-4548-9374-8E068AD820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2" y="2180496"/>
            <a:ext cx="11029611" cy="36783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9F8453-79FA-43D2-B1E4-1753182D1E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6726E4-5AF9-4B48-9315-EA32D6CB9544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4EA88A-E4B9-48AC-9D1C-B5B0F21C6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0FC582-376C-4B98-BACD-C38B52EB9A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F02470-0CD6-4814-9B33-C70E784C3C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43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158CCD7-F49B-4B92-90E4-6B06785F1A67}"/>
              </a:ext>
            </a:extLst>
          </p:cNvPr>
          <p:cNvSpPr/>
          <p:nvPr/>
        </p:nvSpPr>
        <p:spPr>
          <a:xfrm>
            <a:off x="447818" y="5141972"/>
            <a:ext cx="11290855" cy="1258827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44D038-CBEC-4967-A074-24238BBF5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3043909"/>
            <a:ext cx="11029611" cy="1497503"/>
          </a:xfrm>
        </p:spPr>
        <p:txBody>
          <a:bodyPr/>
          <a:lstStyle>
            <a:lvl1pPr>
              <a:defRPr sz="3600">
                <a:solidFill>
                  <a:srgbClr val="46535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5C19792-B3B5-4AC6-B41D-F4ADFE41A3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192" y="4541413"/>
            <a:ext cx="11029611" cy="600559"/>
          </a:xfrm>
        </p:spPr>
        <p:txBody>
          <a:bodyPr anchor="t"/>
          <a:lstStyle>
            <a:lvl1pPr marL="0" indent="0">
              <a:buNone/>
              <a:defRPr cap="all">
                <a:solidFill>
                  <a:srgbClr val="ED84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A10B18-6623-4D4A-AB49-B7B9FE9B7B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2E68ED44-4423-41AE-BCB9-445CF9464ADF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A88C63-56E1-43DF-8DC2-58A0818979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38CB77-F8E6-482D-A636-F53AFC0ED0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A17E4ED6-5F88-4182-A16C-B8E542888E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61ACFF0-5C57-471C-BF4E-A196583D2575}"/>
              </a:ext>
            </a:extLst>
          </p:cNvPr>
          <p:cNvSpPr/>
          <p:nvPr/>
        </p:nvSpPr>
        <p:spPr>
          <a:xfrm>
            <a:off x="445980" y="606558"/>
            <a:ext cx="11300036" cy="1258827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8F3CAB-D075-4D67-A9CB-235AF03A8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29654"/>
            <a:ext cx="11029611" cy="9883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D6E83E-0F7E-4CB7-82B4-005F357932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2" y="2227999"/>
            <a:ext cx="5422392" cy="36330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6A1C3F8-BC73-4A9D-8AEB-05019EB9E97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8421" y="2227999"/>
            <a:ext cx="5422392" cy="36330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3DB403F-3F8E-4B1B-B188-54B10B34F4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4F806C-099E-442D-807D-E5E8043DBB17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4FF7E8-5CA2-402B-AC28-904CF3135D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3D9498A-63C5-436B-B9BE-F241602C6E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98F49D-FEDF-4CE1-BD6D-655C9571B5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733E4A5-DC34-430C-8014-0447482A41B6}"/>
              </a:ext>
            </a:extLst>
          </p:cNvPr>
          <p:cNvSpPr/>
          <p:nvPr/>
        </p:nvSpPr>
        <p:spPr>
          <a:xfrm>
            <a:off x="445980" y="606558"/>
            <a:ext cx="11300036" cy="1258827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E95A73-B872-4CF5-93E4-B8A5B3CD65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29654"/>
            <a:ext cx="11029611" cy="9883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BB9F5F-46DB-438D-BFF7-45572E9E5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7214" y="2250896"/>
            <a:ext cx="5087072" cy="536002"/>
          </a:xfr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None/>
              <a:defRPr sz="2200">
                <a:solidFill>
                  <a:srgbClr val="ED84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AB274DE-634C-4C1F-BCF7-41CCB60B709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1192" y="2926052"/>
            <a:ext cx="5393103" cy="2934995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2307E4A-62A3-4A0D-8942-F3B4C041058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523731" y="2250896"/>
            <a:ext cx="5087072" cy="553376"/>
          </a:xfr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None/>
              <a:defRPr sz="2200">
                <a:solidFill>
                  <a:srgbClr val="ED84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37BD477-5A0B-41F5-BFBB-F8D4EF38015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7709" y="2926052"/>
            <a:ext cx="5393103" cy="2934995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FCA5115-390D-4FFC-B0E4-238435BEEC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BE4F91-4BB9-4C18-92EB-A017EFAF4395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9193817-B5F2-428C-A262-594656553A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61E4ACA-0EDC-449B-A945-7E82553E70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3F85B9-A6B9-439D-B546-D40AB2031D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74B906C-85ED-4411-82AC-65904DEAC84F}"/>
              </a:ext>
            </a:extLst>
          </p:cNvPr>
          <p:cNvSpPr/>
          <p:nvPr/>
        </p:nvSpPr>
        <p:spPr>
          <a:xfrm>
            <a:off x="440685" y="606558"/>
            <a:ext cx="11300036" cy="1258827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50BDE4-84C8-4F25-9665-F335A8255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898" y="729654"/>
            <a:ext cx="11029611" cy="9883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422F891-8676-44A5-B1E4-E244D10A21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37603D-7A89-42B0-8BBB-973001BA071A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95A59E4-EC31-4A6F-918F-A3FAE59208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8DEE447-A6C0-4724-B798-7784A33652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733C0-B983-42BF-BF85-F680824C9A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73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8BFCE-789B-4FAA-A1B6-49172DA7C6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6BA32-7CA1-4D21-B6D4-3199202C2AFC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AD0AA-2E52-476D-A199-18F29DEB1D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B8BCD-335A-4520-B43E-35D5BDF9B3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5B0506-3FCC-4EEB-A65F-624FB06D79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51892C4-3DFB-410F-B021-46BC4E4E9652}"/>
              </a:ext>
            </a:extLst>
          </p:cNvPr>
          <p:cNvSpPr/>
          <p:nvPr/>
        </p:nvSpPr>
        <p:spPr>
          <a:xfrm>
            <a:off x="447818" y="5141972"/>
            <a:ext cx="11298198" cy="1274701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6AE055-A783-4D6F-A05D-2A69C6998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5262298"/>
            <a:ext cx="4909441" cy="689512"/>
          </a:xfrm>
        </p:spPr>
        <p:txBody>
          <a:bodyPr anchor="ctr"/>
          <a:lstStyle>
            <a:lvl1pPr>
              <a:defRPr sz="2000">
                <a:solidFill>
                  <a:srgbClr val="6D818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4E8759-3D1B-4C6A-8BB0-0DB14E1C22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7818" y="601199"/>
            <a:ext cx="11292840" cy="4204804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defRPr sz="1800"/>
            </a:lvl2pPr>
            <a:lvl3pPr>
              <a:spcBef>
                <a:spcPts val="400"/>
              </a:spcBef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C852CB-611D-453F-AC79-50A82C41F8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40822" y="5262298"/>
            <a:ext cx="5869990" cy="68951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4B61743-E3D8-4B45-B1B9-9E15FBCAD5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0ECBE6D2-98A9-4198-AD38-689EE49A1B35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3F1BD0C-7F49-46A0-B02D-25E9739E35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9944B4-C776-47CE-AA44-3FD5DF1CE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D818A"/>
                </a:solidFill>
              </a:defRPr>
            </a:lvl1pPr>
          </a:lstStyle>
          <a:p>
            <a:pPr lvl="0"/>
            <a:fld id="{AA9B1EA4-FE8F-4C71-BACC-1D80A614DE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23C3-737A-463F-BAD0-C199E16BA9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4693386"/>
            <a:ext cx="11029611" cy="566735"/>
          </a:xfrm>
        </p:spPr>
        <p:txBody>
          <a:bodyPr/>
          <a:lstStyle>
            <a:lvl1pPr>
              <a:defRPr sz="2400">
                <a:solidFill>
                  <a:srgbClr val="46535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7544C-6D64-4FF7-9351-820D7C30E71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47818" y="599727"/>
            <a:ext cx="11290855" cy="3557253"/>
          </a:xfrm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C9EE9-4DC8-4E04-A38B-5B1DFD642CD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1192" y="5260122"/>
            <a:ext cx="11029620" cy="59866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5075-EFCB-404B-A876-07C10054CD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3BF595-64E1-412C-8F0D-5900776CD590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19D2B-3F64-4589-86AA-19ACEC17FB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1F0B6-2535-4547-94BA-8A15F13557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C8B444-37D9-4FE1-8E7E-49998E551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3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8700F-33E5-441A-B750-6FB9DFFFBD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05121"/>
            <a:ext cx="11029611" cy="1189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87F9-08AD-4FD3-B011-38D1C9F7D1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192" y="2335999"/>
            <a:ext cx="11029611" cy="35227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37F14-8A6A-4B45-988C-68793189FCE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05951" y="595613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ED8428"/>
                </a:solidFill>
                <a:uFillTx/>
                <a:latin typeface="Gill Sans MT"/>
              </a:defRPr>
            </a:lvl1pPr>
          </a:lstStyle>
          <a:p>
            <a:pPr lvl="0"/>
            <a:fld id="{7F4A5A82-3E51-4896-84C5-0F1EC0F501EB}" type="datetime1">
              <a:rPr lang="en-US"/>
              <a:pPr lvl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7CFC-E3CF-43C5-A461-779F19CDEE6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81192" y="5951811"/>
            <a:ext cx="69172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ED8428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AE90-A0D9-46DB-8363-31AD10DFC0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58302" y="5956136"/>
            <a:ext cx="105251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ED8428"/>
                </a:solidFill>
                <a:uFillTx/>
                <a:latin typeface="Gill Sans MT"/>
              </a:defRPr>
            </a:lvl1pPr>
          </a:lstStyle>
          <a:p>
            <a:pPr lvl="0"/>
            <a:fld id="{F414FC50-06BC-4ADA-95CD-F58A208EA300}" type="slidenum"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95E6896-2917-4AD4-8FF0-C477BA5F13F4}"/>
              </a:ext>
            </a:extLst>
          </p:cNvPr>
          <p:cNvSpPr/>
          <p:nvPr/>
        </p:nvSpPr>
        <p:spPr>
          <a:xfrm>
            <a:off x="446538" y="457200"/>
            <a:ext cx="3703320" cy="94997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7A41AAF-1D82-4CDB-917E-8A45F23A6791}"/>
              </a:ext>
            </a:extLst>
          </p:cNvPr>
          <p:cNvSpPr/>
          <p:nvPr/>
        </p:nvSpPr>
        <p:spPr>
          <a:xfrm>
            <a:off x="8042148" y="453642"/>
            <a:ext cx="3703320" cy="98554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B154DEE-44A8-4705-B1A1-8F4FA43AD66A}"/>
              </a:ext>
            </a:extLst>
          </p:cNvPr>
          <p:cNvSpPr/>
          <p:nvPr/>
        </p:nvSpPr>
        <p:spPr>
          <a:xfrm>
            <a:off x="4241828" y="457200"/>
            <a:ext cx="3703320" cy="91440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800" b="0" i="0" u="none" strike="noStrike" kern="1200" cap="all" spc="0" baseline="0">
          <a:solidFill>
            <a:srgbClr val="FFFFFF"/>
          </a:solidFill>
          <a:uFillTx/>
          <a:latin typeface="Gill Sans MT"/>
        </a:defRPr>
      </a:lvl1pPr>
    </p:titleStyle>
    <p:bodyStyle>
      <a:lvl1pPr marL="306003" marR="0" lvl="0" indent="-306003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ED8428"/>
        </a:buClr>
        <a:buSzPct val="92000"/>
        <a:buFont typeface="Wingdings 2" pitchFamily="18"/>
        <a:buChar char=""/>
        <a:tabLst/>
        <a:defRPr lang="en-US" sz="1800" b="0" i="0" u="none" strike="noStrike" kern="1200" cap="none" spc="0" baseline="0">
          <a:solidFill>
            <a:srgbClr val="3D3D3D"/>
          </a:solidFill>
          <a:uFillTx/>
          <a:latin typeface="Gill Sans MT"/>
        </a:defRPr>
      </a:lvl1pPr>
      <a:lvl2pPr marL="630003" marR="0" lvl="1" indent="-306003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ED8428"/>
        </a:buClr>
        <a:buSzPct val="92000"/>
        <a:buFont typeface="Wingdings 2" pitchFamily="18"/>
        <a:buChar char=""/>
        <a:tabLst/>
        <a:defRPr lang="en-US" sz="1600" b="0" i="0" u="none" strike="noStrike" kern="1200" cap="none" spc="0" baseline="0">
          <a:solidFill>
            <a:srgbClr val="3D3D3D"/>
          </a:solidFill>
          <a:uFillTx/>
          <a:latin typeface="Gill Sans MT"/>
        </a:defRPr>
      </a:lvl2pPr>
      <a:lvl3pPr marL="899998" marR="0" lvl="2" indent="-270004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ED8428"/>
        </a:buClr>
        <a:buSzPct val="92000"/>
        <a:buFont typeface="Wingdings 2" pitchFamily="18"/>
        <a:buChar char=""/>
        <a:tabLst/>
        <a:defRPr lang="en-US" sz="1400" b="0" i="0" u="none" strike="noStrike" kern="1200" cap="none" spc="0" baseline="0">
          <a:solidFill>
            <a:srgbClr val="3D3D3D"/>
          </a:solidFill>
          <a:uFillTx/>
          <a:latin typeface="Gill Sans MT"/>
        </a:defRPr>
      </a:lvl3pPr>
      <a:lvl4pPr marL="1242002" marR="0" lvl="3" indent="-234004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ED8428"/>
        </a:buClr>
        <a:buSzPct val="92000"/>
        <a:buFont typeface="Wingdings 2" pitchFamily="18"/>
        <a:buChar char=""/>
        <a:tabLst/>
        <a:defRPr lang="en-US" sz="1200" b="0" i="0" u="none" strike="noStrike" kern="1200" cap="none" spc="0" baseline="0">
          <a:solidFill>
            <a:srgbClr val="3D3D3D"/>
          </a:solidFill>
          <a:uFillTx/>
          <a:latin typeface="Gill Sans MT"/>
        </a:defRPr>
      </a:lvl4pPr>
      <a:lvl5pPr marL="1602001" marR="0" lvl="4" indent="-234004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ED8428"/>
        </a:buClr>
        <a:buSzPct val="92000"/>
        <a:buFont typeface="Wingdings 2" pitchFamily="18"/>
        <a:buChar char=""/>
        <a:tabLst/>
        <a:defRPr lang="en-US" sz="1200" b="0" i="0" u="none" strike="noStrike" kern="1200" cap="none" spc="0" baseline="0">
          <a:solidFill>
            <a:srgbClr val="3D3D3D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EBD09-FC23-4A9A-B364-EA1D89CBA6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7776" y="2070145"/>
            <a:ext cx="10099552" cy="3300947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000" dirty="0">
                <a:solidFill>
                  <a:srgbClr val="3D3D3D"/>
                </a:solidFill>
              </a:rPr>
              <a:t>Balgaddy Permeability Links</a:t>
            </a:r>
            <a:br>
              <a:rPr lang="en-US" sz="4000" dirty="0">
                <a:solidFill>
                  <a:srgbClr val="3D3D3D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Area committee Meeting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28</a:t>
            </a:r>
            <a:r>
              <a:rPr lang="en-US" sz="2800" baseline="30000" dirty="0">
                <a:solidFill>
                  <a:schemeClr val="accent2"/>
                </a:solidFill>
              </a:rPr>
              <a:t>th</a:t>
            </a:r>
            <a:r>
              <a:rPr lang="en-US" sz="2800" dirty="0">
                <a:solidFill>
                  <a:schemeClr val="accent2"/>
                </a:solidFill>
              </a:rPr>
              <a:t> June 2022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C960178-67AB-4506-95AB-0919B3DC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784" y="1205111"/>
            <a:ext cx="3418389" cy="14460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Balgaddy Permeability Links - Overview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8CC7-0327-4738-B2A1-3FF2219D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20" y="1869341"/>
            <a:ext cx="8344137" cy="4882441"/>
          </a:xfrm>
        </p:spPr>
        <p:txBody>
          <a:bodyPr anchor="t" anchorCtr="0">
            <a:noAutofit/>
          </a:bodyPr>
          <a:lstStyle/>
          <a:p>
            <a:r>
              <a:rPr lang="en-GB" sz="2000" dirty="0"/>
              <a:t>Two permeability links from Tór an Rí &amp; Méile an Rí to Thomas Omer Way</a:t>
            </a:r>
          </a:p>
          <a:p>
            <a:r>
              <a:rPr lang="en-GB" sz="2000" dirty="0"/>
              <a:t>Evidence of existing desire lines – informal paths and passages through southern boundary</a:t>
            </a:r>
          </a:p>
          <a:p>
            <a:r>
              <a:rPr lang="en-GB" sz="2000" dirty="0"/>
              <a:t>Links will provide safe and accessible active travel routes to schools &amp; public transport by providing accessible shared-use pathways</a:t>
            </a:r>
          </a:p>
          <a:p>
            <a:r>
              <a:rPr lang="en-GB" sz="2000" dirty="0"/>
              <a:t>Opportunity to link to Clonburris SDZ and onward to Grand Canal greenway and active travel network pending development south of Thomas Omer Way</a:t>
            </a:r>
          </a:p>
          <a:p>
            <a:r>
              <a:rPr lang="en-GB" sz="2000" dirty="0"/>
              <a:t>Design allows for provision of kissing gates if required</a:t>
            </a:r>
          </a:p>
          <a:p>
            <a:r>
              <a:rPr lang="en-GB" sz="2000" dirty="0"/>
              <a:t>Links to be incorporated into existing landscaping and will not present additional maintenance requirements</a:t>
            </a:r>
          </a:p>
          <a:p>
            <a:r>
              <a:rPr lang="en-GB" sz="2000" dirty="0"/>
              <a:t>Public lighting included in the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8635A-1118-0A6E-7839-AB3B4E92F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3" t="4871"/>
          <a:stretch/>
        </p:blipFill>
        <p:spPr>
          <a:xfrm>
            <a:off x="8814256" y="2171700"/>
            <a:ext cx="2907623" cy="38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Balgaddy Permeability Links – Design Status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8CC7-0327-4738-B2A1-3FF2219D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20" y="1869341"/>
            <a:ext cx="11257282" cy="4882441"/>
          </a:xfrm>
        </p:spPr>
        <p:txBody>
          <a:bodyPr anchor="t" anchorCtr="0">
            <a:noAutofit/>
          </a:bodyPr>
          <a:lstStyle/>
          <a:p>
            <a:r>
              <a:rPr lang="en-GB" sz="2000" dirty="0"/>
              <a:t>Designs developed for both links catering for known desire lines and providing accessible routes:</a:t>
            </a:r>
          </a:p>
          <a:p>
            <a:pPr lvl="1"/>
            <a:r>
              <a:rPr lang="en-GB" sz="1800" dirty="0"/>
              <a:t>At western end, a direct stepped access to Tór an Rí Walk is provided in addition to a wheelchair accessible ramp to Tór an Rí Lane;  at eastern end, single accessible route provided</a:t>
            </a:r>
          </a:p>
          <a:p>
            <a:r>
              <a:rPr lang="en-GB" sz="2000" dirty="0"/>
              <a:t>Both links pass beneath 220kV ESB route. Design developed in consultation with ESB and liaison ongoing</a:t>
            </a:r>
          </a:p>
          <a:p>
            <a:r>
              <a:rPr lang="en-GB" sz="2000" dirty="0"/>
              <a:t>Following finalisation of design and ESB review of works in vicinity of ESB infrastructure, construction tender documents to be prepared and issued</a:t>
            </a:r>
          </a:p>
          <a:p>
            <a:r>
              <a:rPr lang="en-GB" sz="2000" dirty="0"/>
              <a:t>Construction expected to commence in 2022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50C52-9CBF-F851-94C6-B132B70DF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23"/>
          <a:stretch/>
        </p:blipFill>
        <p:spPr>
          <a:xfrm>
            <a:off x="398241" y="4532699"/>
            <a:ext cx="11323639" cy="22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Balgaddy Permeability Links – Tór an Rí Link</a:t>
            </a:r>
            <a:endParaRPr lang="en-IE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B39FE-EE0E-1EBE-32E0-3E9B48526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8"/>
          <a:stretch/>
        </p:blipFill>
        <p:spPr>
          <a:xfrm>
            <a:off x="1703646" y="1916734"/>
            <a:ext cx="8784707" cy="48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Balgaddy Permeability Links – Tór an Rí Link</a:t>
            </a:r>
            <a:endParaRPr lang="en-I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5C1AD-632C-BF15-DA07-6596C64D4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59" y="1829290"/>
            <a:ext cx="7381875" cy="498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E51E32-7326-27BA-DFCC-A8583DB4DB25}"/>
              </a:ext>
            </a:extLst>
          </p:cNvPr>
          <p:cNvSpPr txBox="1"/>
          <p:nvPr/>
        </p:nvSpPr>
        <p:spPr>
          <a:xfrm>
            <a:off x="2654667" y="1924581"/>
            <a:ext cx="121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2060"/>
                </a:solidFill>
              </a:rPr>
              <a:t>Existing</a:t>
            </a:r>
          </a:p>
        </p:txBody>
      </p:sp>
    </p:spTree>
    <p:extLst>
      <p:ext uri="{BB962C8B-B14F-4D97-AF65-F5344CB8AC3E}">
        <p14:creationId xmlns:p14="http://schemas.microsoft.com/office/powerpoint/2010/main" val="411410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Balgaddy Permeability Links – Tór an Rí Link</a:t>
            </a:r>
            <a:endParaRPr lang="en-I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B9C18-B4A3-FB5F-01D5-8C173A7C0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59" y="1815003"/>
            <a:ext cx="7381875" cy="496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ECAC9-C477-C3EE-A856-4C246774B170}"/>
              </a:ext>
            </a:extLst>
          </p:cNvPr>
          <p:cNvSpPr txBox="1"/>
          <p:nvPr/>
        </p:nvSpPr>
        <p:spPr>
          <a:xfrm>
            <a:off x="2588680" y="1934008"/>
            <a:ext cx="121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2060"/>
                </a:solidFill>
              </a:rPr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159832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Balgaddy Permeability Links – Méile an Rí Link</a:t>
            </a:r>
            <a:endParaRPr lang="en-I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59EF7-B617-3A21-9544-544723EF6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47" y="1916734"/>
            <a:ext cx="8784707" cy="48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7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Balgaddy Permeability Links – Méile an Rí Link</a:t>
            </a:r>
            <a:endParaRPr lang="en-IE" sz="3200" dirty="0"/>
          </a:p>
        </p:txBody>
      </p:sp>
      <p:pic>
        <p:nvPicPr>
          <p:cNvPr id="5" name="Picture 4" descr="A grassy field with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CDFFBA9E-51FE-6264-C9D7-C0D4C1E30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00" y="1888111"/>
            <a:ext cx="3653100" cy="4870800"/>
          </a:xfrm>
          <a:prstGeom prst="rect">
            <a:avLst/>
          </a:prstGeom>
        </p:spPr>
      </p:pic>
      <p:pic>
        <p:nvPicPr>
          <p:cNvPr id="6" name="Picture 5" descr="A grassy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12EB51E-8865-69F5-3D4D-870912568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00" y="1888111"/>
            <a:ext cx="3653100" cy="487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ADC1E-EB69-7012-5C49-234DC4C1240F}"/>
              </a:ext>
            </a:extLst>
          </p:cNvPr>
          <p:cNvSpPr txBox="1"/>
          <p:nvPr/>
        </p:nvSpPr>
        <p:spPr>
          <a:xfrm>
            <a:off x="7041808" y="1979728"/>
            <a:ext cx="1215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2060"/>
                </a:solidFill>
              </a:rPr>
              <a:t>Proposed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6633A-BA63-05A5-36CB-D57EFD38E761}"/>
              </a:ext>
            </a:extLst>
          </p:cNvPr>
          <p:cNvSpPr txBox="1"/>
          <p:nvPr/>
        </p:nvSpPr>
        <p:spPr>
          <a:xfrm>
            <a:off x="1804274" y="2041228"/>
            <a:ext cx="121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2060"/>
                </a:solidFill>
              </a:rPr>
              <a:t>Existing</a:t>
            </a:r>
          </a:p>
        </p:txBody>
      </p:sp>
    </p:spTree>
    <p:extLst>
      <p:ext uri="{BB962C8B-B14F-4D97-AF65-F5344CB8AC3E}">
        <p14:creationId xmlns:p14="http://schemas.microsoft.com/office/powerpoint/2010/main" val="94707145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i- Social Behaviour- SPC" id="{F6D5B0F7-B82E-42EC-BA39-8C214D39869A}" vid="{37BC15E6-2362-4B71-ABD4-6F515B0F5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270</Words>
  <Application>Microsoft Office PowerPoint</Application>
  <PresentationFormat>Widescreen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 2</vt:lpstr>
      <vt:lpstr>Dividend</vt:lpstr>
      <vt:lpstr>Balgaddy Permeability Links  Area committee Meeting 28th June 2022</vt:lpstr>
      <vt:lpstr>Balgaddy Permeability Links - Overview</vt:lpstr>
      <vt:lpstr>Balgaddy Permeability Links – Design Status</vt:lpstr>
      <vt:lpstr>Balgaddy Permeability Links – Tór an Rí Link</vt:lpstr>
      <vt:lpstr>Balgaddy Permeability Links – Tór an Rí Link</vt:lpstr>
      <vt:lpstr>Balgaddy Permeability Links – Tór an Rí Link</vt:lpstr>
      <vt:lpstr>Balgaddy Permeability Links – Méile an Rí Link</vt:lpstr>
      <vt:lpstr>Balgaddy Permeability Links – Méile an Rí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Balgaddy UPDATE  Area committee Meeting 23rd November 2021</dc:title>
  <dc:creator>Elaine Leech</dc:creator>
  <cp:lastModifiedBy>Ciaran Duffy</cp:lastModifiedBy>
  <cp:revision>5</cp:revision>
  <dcterms:created xsi:type="dcterms:W3CDTF">2021-11-15T16:06:58Z</dcterms:created>
  <dcterms:modified xsi:type="dcterms:W3CDTF">2022-06-28T09:45:32Z</dcterms:modified>
</cp:coreProperties>
</file>