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0" r:id="rId5"/>
    <p:sldId id="262" r:id="rId6"/>
    <p:sldId id="268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DCC4F-B440-4798-9049-927BCC2692F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D3D4C7-5FD7-4313-B9E5-76B037A0695F}">
      <dgm:prSet custT="1"/>
      <dgm:spPr/>
      <dgm:t>
        <a:bodyPr/>
        <a:lstStyle/>
        <a:p>
          <a:r>
            <a:rPr lang="en-GB" sz="1600" dirty="0"/>
            <a:t>Blanchardstown to City Centre CBC Scheme </a:t>
          </a:r>
        </a:p>
        <a:p>
          <a:r>
            <a:rPr lang="en-GB" sz="1600" dirty="0"/>
            <a:t>(in June)</a:t>
          </a:r>
          <a:endParaRPr lang="en-US" sz="1600" dirty="0"/>
        </a:p>
      </dgm:t>
    </dgm:pt>
    <dgm:pt modelId="{ED8ADF37-0309-4900-9601-EA9052245832}" type="parTrans" cxnId="{519F954C-07EF-45AD-85D8-B05F8D82EF1A}">
      <dgm:prSet/>
      <dgm:spPr/>
      <dgm:t>
        <a:bodyPr/>
        <a:lstStyle/>
        <a:p>
          <a:endParaRPr lang="en-US"/>
        </a:p>
      </dgm:t>
    </dgm:pt>
    <dgm:pt modelId="{42E44092-F339-4BD5-83BB-A6314E244D21}" type="sibTrans" cxnId="{519F954C-07EF-45AD-85D8-B05F8D82EF1A}">
      <dgm:prSet/>
      <dgm:spPr/>
      <dgm:t>
        <a:bodyPr/>
        <a:lstStyle/>
        <a:p>
          <a:endParaRPr lang="en-US"/>
        </a:p>
      </dgm:t>
    </dgm:pt>
    <dgm:pt modelId="{756AB4DD-717D-4ED1-9DB4-055148E7E1F9}">
      <dgm:prSet custT="1"/>
      <dgm:spPr/>
      <dgm:t>
        <a:bodyPr/>
        <a:lstStyle/>
        <a:p>
          <a:r>
            <a:rPr lang="en-GB" sz="1700" dirty="0">
              <a:solidFill>
                <a:schemeClr val="accent4"/>
              </a:solidFill>
            </a:rPr>
            <a:t>Liffey Valley to City Centre CBC Scheme</a:t>
          </a:r>
          <a:endParaRPr lang="en-US" sz="1700" dirty="0">
            <a:solidFill>
              <a:schemeClr val="accent4"/>
            </a:solidFill>
          </a:endParaRPr>
        </a:p>
      </dgm:t>
    </dgm:pt>
    <dgm:pt modelId="{3CFB7C09-D3DE-405A-BF8C-09FD5BC91652}" type="parTrans" cxnId="{89DA3575-EE46-4AC2-9AF9-65C6EE26E8DF}">
      <dgm:prSet/>
      <dgm:spPr/>
      <dgm:t>
        <a:bodyPr/>
        <a:lstStyle/>
        <a:p>
          <a:endParaRPr lang="en-US"/>
        </a:p>
      </dgm:t>
    </dgm:pt>
    <dgm:pt modelId="{F58B1B5C-7643-4942-A132-1E5C040D42DB}" type="sibTrans" cxnId="{89DA3575-EE46-4AC2-9AF9-65C6EE26E8DF}">
      <dgm:prSet/>
      <dgm:spPr/>
      <dgm:t>
        <a:bodyPr/>
        <a:lstStyle/>
        <a:p>
          <a:endParaRPr lang="en-US"/>
        </a:p>
      </dgm:t>
    </dgm:pt>
    <dgm:pt modelId="{1C99E61D-C816-4ED8-A13D-2A1DBFF08D34}">
      <dgm:prSet custT="1"/>
      <dgm:spPr/>
      <dgm:t>
        <a:bodyPr/>
        <a:lstStyle/>
        <a:p>
          <a:r>
            <a:rPr lang="en-GB" sz="1700" dirty="0"/>
            <a:t>Ballymun/ </a:t>
          </a:r>
        </a:p>
        <a:p>
          <a:r>
            <a:rPr lang="en-GB" sz="1700" dirty="0"/>
            <a:t>Finglas to City Centre CBC Scheme</a:t>
          </a:r>
          <a:endParaRPr lang="en-US" sz="1700" dirty="0"/>
        </a:p>
      </dgm:t>
    </dgm:pt>
    <dgm:pt modelId="{9BEBEDBE-6902-4AEF-B4DA-5BA2B3BE3C36}" type="parTrans" cxnId="{1976A04E-5A81-40CD-921B-7AE7B90BEB87}">
      <dgm:prSet/>
      <dgm:spPr/>
      <dgm:t>
        <a:bodyPr/>
        <a:lstStyle/>
        <a:p>
          <a:endParaRPr lang="en-US"/>
        </a:p>
      </dgm:t>
    </dgm:pt>
    <dgm:pt modelId="{64D58240-3D00-4F5D-A0E8-4ACC77D26AEC}" type="sibTrans" cxnId="{1976A04E-5A81-40CD-921B-7AE7B90BEB87}">
      <dgm:prSet/>
      <dgm:spPr/>
      <dgm:t>
        <a:bodyPr/>
        <a:lstStyle/>
        <a:p>
          <a:endParaRPr lang="en-US"/>
        </a:p>
      </dgm:t>
    </dgm:pt>
    <dgm:pt modelId="{E23EA847-7B3C-40E9-9236-67680C98FD56}">
      <dgm:prSet custT="1"/>
      <dgm:spPr/>
      <dgm:t>
        <a:bodyPr/>
        <a:lstStyle/>
        <a:p>
          <a:r>
            <a:rPr lang="en-GB" sz="1700" dirty="0"/>
            <a:t>Ringsend to City Centre CBC Scheme</a:t>
          </a:r>
          <a:endParaRPr lang="en-US" sz="1700" dirty="0"/>
        </a:p>
      </dgm:t>
    </dgm:pt>
    <dgm:pt modelId="{EC050046-CC16-48EA-B73F-7E21193FDCE9}" type="parTrans" cxnId="{3F243955-6B9B-47C3-ACE9-FD5772338EDD}">
      <dgm:prSet/>
      <dgm:spPr/>
      <dgm:t>
        <a:bodyPr/>
        <a:lstStyle/>
        <a:p>
          <a:endParaRPr lang="en-US"/>
        </a:p>
      </dgm:t>
    </dgm:pt>
    <dgm:pt modelId="{10549F36-CD7F-4EA2-BAB9-C49A1997F451}" type="sibTrans" cxnId="{3F243955-6B9B-47C3-ACE9-FD5772338EDD}">
      <dgm:prSet/>
      <dgm:spPr/>
      <dgm:t>
        <a:bodyPr/>
        <a:lstStyle/>
        <a:p>
          <a:endParaRPr lang="en-US"/>
        </a:p>
      </dgm:t>
    </dgm:pt>
    <dgm:pt modelId="{B00BC4DB-00D0-407C-A813-5B4271C1C2F3}" type="pres">
      <dgm:prSet presAssocID="{798DCC4F-B440-4798-9049-927BCC2692F5}" presName="diagram" presStyleCnt="0">
        <dgm:presLayoutVars>
          <dgm:dir/>
          <dgm:resizeHandles val="exact"/>
        </dgm:presLayoutVars>
      </dgm:prSet>
      <dgm:spPr/>
    </dgm:pt>
    <dgm:pt modelId="{54622A33-EF55-402C-8292-D4D119A98198}" type="pres">
      <dgm:prSet presAssocID="{03D3D4C7-5FD7-4313-B9E5-76B037A0695F}" presName="arrow" presStyleLbl="node1" presStyleIdx="0" presStyleCnt="4" custScaleX="167203" custRadScaleRad="101387" custRadScaleInc="-4119">
        <dgm:presLayoutVars>
          <dgm:bulletEnabled val="1"/>
        </dgm:presLayoutVars>
      </dgm:prSet>
      <dgm:spPr/>
    </dgm:pt>
    <dgm:pt modelId="{2FEF78C5-E008-422E-89E7-BA3E543A37C7}" type="pres">
      <dgm:prSet presAssocID="{756AB4DD-717D-4ED1-9DB4-055148E7E1F9}" presName="arrow" presStyleLbl="node1" presStyleIdx="1" presStyleCnt="4" custScaleX="139418" custScaleY="111021" custRadScaleRad="202985" custRadScaleInc="4791">
        <dgm:presLayoutVars>
          <dgm:bulletEnabled val="1"/>
        </dgm:presLayoutVars>
      </dgm:prSet>
      <dgm:spPr/>
    </dgm:pt>
    <dgm:pt modelId="{9664BA81-C259-4584-B953-88FBD3185744}" type="pres">
      <dgm:prSet presAssocID="{1C99E61D-C816-4ED8-A13D-2A1DBFF08D34}" presName="arrow" presStyleLbl="node1" presStyleIdx="2" presStyleCnt="4" custScaleX="178645" custRadScaleRad="98992" custRadScaleInc="3945">
        <dgm:presLayoutVars>
          <dgm:bulletEnabled val="1"/>
        </dgm:presLayoutVars>
      </dgm:prSet>
      <dgm:spPr/>
    </dgm:pt>
    <dgm:pt modelId="{AEA43C10-4D47-4D47-8A05-690A2228782F}" type="pres">
      <dgm:prSet presAssocID="{E23EA847-7B3C-40E9-9236-67680C98FD56}" presName="arrow" presStyleLbl="node1" presStyleIdx="3" presStyleCnt="4" custScaleX="142587" custRadScaleRad="221611" custRadScaleInc="-495">
        <dgm:presLayoutVars>
          <dgm:bulletEnabled val="1"/>
        </dgm:presLayoutVars>
      </dgm:prSet>
      <dgm:spPr/>
    </dgm:pt>
  </dgm:ptLst>
  <dgm:cxnLst>
    <dgm:cxn modelId="{9A934661-DC01-45AE-A46F-90916C3BEA6D}" type="presOf" srcId="{E23EA847-7B3C-40E9-9236-67680C98FD56}" destId="{AEA43C10-4D47-4D47-8A05-690A2228782F}" srcOrd="0" destOrd="0" presId="urn:microsoft.com/office/officeart/2005/8/layout/arrow5"/>
    <dgm:cxn modelId="{519F954C-07EF-45AD-85D8-B05F8D82EF1A}" srcId="{798DCC4F-B440-4798-9049-927BCC2692F5}" destId="{03D3D4C7-5FD7-4313-B9E5-76B037A0695F}" srcOrd="0" destOrd="0" parTransId="{ED8ADF37-0309-4900-9601-EA9052245832}" sibTransId="{42E44092-F339-4BD5-83BB-A6314E244D21}"/>
    <dgm:cxn modelId="{1976A04E-5A81-40CD-921B-7AE7B90BEB87}" srcId="{798DCC4F-B440-4798-9049-927BCC2692F5}" destId="{1C99E61D-C816-4ED8-A13D-2A1DBFF08D34}" srcOrd="2" destOrd="0" parTransId="{9BEBEDBE-6902-4AEF-B4DA-5BA2B3BE3C36}" sibTransId="{64D58240-3D00-4F5D-A0E8-4ACC77D26AEC}"/>
    <dgm:cxn modelId="{89DA3575-EE46-4AC2-9AF9-65C6EE26E8DF}" srcId="{798DCC4F-B440-4798-9049-927BCC2692F5}" destId="{756AB4DD-717D-4ED1-9DB4-055148E7E1F9}" srcOrd="1" destOrd="0" parTransId="{3CFB7C09-D3DE-405A-BF8C-09FD5BC91652}" sibTransId="{F58B1B5C-7643-4942-A132-1E5C040D42DB}"/>
    <dgm:cxn modelId="{3F243955-6B9B-47C3-ACE9-FD5772338EDD}" srcId="{798DCC4F-B440-4798-9049-927BCC2692F5}" destId="{E23EA847-7B3C-40E9-9236-67680C98FD56}" srcOrd="3" destOrd="0" parTransId="{EC050046-CC16-48EA-B73F-7E21193FDCE9}" sibTransId="{10549F36-CD7F-4EA2-BAB9-C49A1997F451}"/>
    <dgm:cxn modelId="{6EE1665A-AFCD-4C57-9E57-E41D477CC6EC}" type="presOf" srcId="{1C99E61D-C816-4ED8-A13D-2A1DBFF08D34}" destId="{9664BA81-C259-4584-B953-88FBD3185744}" srcOrd="0" destOrd="0" presId="urn:microsoft.com/office/officeart/2005/8/layout/arrow5"/>
    <dgm:cxn modelId="{001952A4-DE48-47AD-BF38-33933461A9CD}" type="presOf" srcId="{03D3D4C7-5FD7-4313-B9E5-76B037A0695F}" destId="{54622A33-EF55-402C-8292-D4D119A98198}" srcOrd="0" destOrd="0" presId="urn:microsoft.com/office/officeart/2005/8/layout/arrow5"/>
    <dgm:cxn modelId="{12899CC2-17DD-422F-8EAF-E36AF35D2086}" type="presOf" srcId="{798DCC4F-B440-4798-9049-927BCC2692F5}" destId="{B00BC4DB-00D0-407C-A813-5B4271C1C2F3}" srcOrd="0" destOrd="0" presId="urn:microsoft.com/office/officeart/2005/8/layout/arrow5"/>
    <dgm:cxn modelId="{7DD70DC5-B435-4F52-97FD-A80754553629}" type="presOf" srcId="{756AB4DD-717D-4ED1-9DB4-055148E7E1F9}" destId="{2FEF78C5-E008-422E-89E7-BA3E543A37C7}" srcOrd="0" destOrd="0" presId="urn:microsoft.com/office/officeart/2005/8/layout/arrow5"/>
    <dgm:cxn modelId="{6573F691-BB60-470A-BF49-057224908A10}" type="presParOf" srcId="{B00BC4DB-00D0-407C-A813-5B4271C1C2F3}" destId="{54622A33-EF55-402C-8292-D4D119A98198}" srcOrd="0" destOrd="0" presId="urn:microsoft.com/office/officeart/2005/8/layout/arrow5"/>
    <dgm:cxn modelId="{F2C0D856-C34E-44EF-A1BC-DCB38CE4F9CB}" type="presParOf" srcId="{B00BC4DB-00D0-407C-A813-5B4271C1C2F3}" destId="{2FEF78C5-E008-422E-89E7-BA3E543A37C7}" srcOrd="1" destOrd="0" presId="urn:microsoft.com/office/officeart/2005/8/layout/arrow5"/>
    <dgm:cxn modelId="{E9AC66B4-B792-4152-933F-D29659D257D6}" type="presParOf" srcId="{B00BC4DB-00D0-407C-A813-5B4271C1C2F3}" destId="{9664BA81-C259-4584-B953-88FBD3185744}" srcOrd="2" destOrd="0" presId="urn:microsoft.com/office/officeart/2005/8/layout/arrow5"/>
    <dgm:cxn modelId="{6CC6D08D-E940-478E-BDC8-953263BCCC23}" type="presParOf" srcId="{B00BC4DB-00D0-407C-A813-5B4271C1C2F3}" destId="{AEA43C10-4D47-4D47-8A05-690A2228782F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4B96E-C94A-4B02-948E-672CABCEA55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7BAD13-5EA9-429E-AB98-82EFD6FACF37}">
      <dgm:prSet custT="1"/>
      <dgm:spPr/>
      <dgm:t>
        <a:bodyPr/>
        <a:lstStyle/>
        <a:p>
          <a:r>
            <a:rPr lang="en-GB" sz="1600" b="1" baseline="0" dirty="0"/>
            <a:t>G-Spine - Services Starting August 2022:</a:t>
          </a:r>
          <a:endParaRPr lang="en-US" sz="1600" b="1" baseline="0" dirty="0"/>
        </a:p>
      </dgm:t>
    </dgm:pt>
    <dgm:pt modelId="{6A34D206-320A-42F4-8B1C-892BB1A2E4B6}" type="parTrans" cxnId="{4577ED02-2D5C-4186-A1DE-74D4E1C26AF3}">
      <dgm:prSet/>
      <dgm:spPr/>
      <dgm:t>
        <a:bodyPr/>
        <a:lstStyle/>
        <a:p>
          <a:endParaRPr lang="en-US"/>
        </a:p>
      </dgm:t>
    </dgm:pt>
    <dgm:pt modelId="{FCFA8BF1-FD3A-43CF-A8AC-973F23EF9E92}" type="sibTrans" cxnId="{4577ED02-2D5C-4186-A1DE-74D4E1C26AF3}">
      <dgm:prSet/>
      <dgm:spPr/>
      <dgm:t>
        <a:bodyPr/>
        <a:lstStyle/>
        <a:p>
          <a:endParaRPr lang="en-US"/>
        </a:p>
      </dgm:t>
    </dgm:pt>
    <dgm:pt modelId="{9B023884-938F-4D11-A7C0-5511B265A7FF}">
      <dgm:prSet/>
      <dgm:spPr/>
      <dgm:t>
        <a:bodyPr/>
        <a:lstStyle/>
        <a:p>
          <a:r>
            <a:rPr lang="en-GB" dirty="0"/>
            <a:t>G1: </a:t>
          </a:r>
          <a:r>
            <a:rPr lang="en-GB" dirty="0" err="1"/>
            <a:t>Parkwest</a:t>
          </a:r>
          <a:r>
            <a:rPr lang="en-GB" dirty="0"/>
            <a:t> Station, </a:t>
          </a:r>
          <a:r>
            <a:rPr lang="en-GB" dirty="0" err="1"/>
            <a:t>Nangor</a:t>
          </a:r>
          <a:r>
            <a:rPr lang="en-GB" dirty="0"/>
            <a:t> Road, </a:t>
          </a:r>
          <a:r>
            <a:rPr lang="en-GB" dirty="0" err="1"/>
            <a:t>Redcow</a:t>
          </a:r>
          <a:r>
            <a:rPr lang="en-GB" dirty="0"/>
            <a:t> Interchange: 12 to 15minute services at peak times</a:t>
          </a:r>
          <a:endParaRPr lang="en-US" dirty="0"/>
        </a:p>
      </dgm:t>
    </dgm:pt>
    <dgm:pt modelId="{4A97F289-3012-4791-9500-0B0F005465D9}" type="parTrans" cxnId="{7BC54FDD-F0E4-421C-8874-D8C07229CB76}">
      <dgm:prSet/>
      <dgm:spPr/>
      <dgm:t>
        <a:bodyPr/>
        <a:lstStyle/>
        <a:p>
          <a:endParaRPr lang="en-US"/>
        </a:p>
      </dgm:t>
    </dgm:pt>
    <dgm:pt modelId="{3D7BC52E-8259-4266-BD8A-413F0B441B07}" type="sibTrans" cxnId="{7BC54FDD-F0E4-421C-8874-D8C07229CB76}">
      <dgm:prSet/>
      <dgm:spPr/>
      <dgm:t>
        <a:bodyPr/>
        <a:lstStyle/>
        <a:p>
          <a:endParaRPr lang="en-US"/>
        </a:p>
      </dgm:t>
    </dgm:pt>
    <dgm:pt modelId="{1D85C06F-00D0-4153-AC76-3194E1EF1AE5}">
      <dgm:prSet/>
      <dgm:spPr/>
      <dgm:t>
        <a:bodyPr/>
        <a:lstStyle/>
        <a:p>
          <a:r>
            <a:rPr lang="en-GB" dirty="0"/>
            <a:t>G2: Cherrywood, Palmerstown Avenue, </a:t>
          </a:r>
          <a:r>
            <a:rPr lang="en-GB" dirty="0" err="1"/>
            <a:t>Redcow</a:t>
          </a:r>
          <a:r>
            <a:rPr lang="en-GB" dirty="0"/>
            <a:t> Interchange: 1 bus hourly</a:t>
          </a:r>
          <a:endParaRPr lang="en-US" dirty="0"/>
        </a:p>
      </dgm:t>
    </dgm:pt>
    <dgm:pt modelId="{F18B0E8C-2EBE-46F3-B25B-7DE1247B3730}" type="parTrans" cxnId="{C760F0B0-BC5A-4466-9165-700491F51A77}">
      <dgm:prSet/>
      <dgm:spPr/>
      <dgm:t>
        <a:bodyPr/>
        <a:lstStyle/>
        <a:p>
          <a:endParaRPr lang="en-US"/>
        </a:p>
      </dgm:t>
    </dgm:pt>
    <dgm:pt modelId="{35E8C972-D4BF-40AE-8D0A-6AEB78462CA2}" type="sibTrans" cxnId="{C760F0B0-BC5A-4466-9165-700491F51A77}">
      <dgm:prSet/>
      <dgm:spPr/>
      <dgm:t>
        <a:bodyPr/>
        <a:lstStyle/>
        <a:p>
          <a:endParaRPr lang="en-US"/>
        </a:p>
      </dgm:t>
    </dgm:pt>
    <dgm:pt modelId="{0ED0C4CA-BDC0-4D9A-8581-58718922D509}">
      <dgm:prSet custT="1"/>
      <dgm:spPr/>
      <dgm:t>
        <a:bodyPr/>
        <a:lstStyle/>
        <a:p>
          <a:r>
            <a:rPr lang="en-GB" sz="1600" b="1" dirty="0"/>
            <a:t>S-Spine Southern Orbital Routes: Starting November 2022:</a:t>
          </a:r>
          <a:endParaRPr lang="en-US" sz="1600" b="1" dirty="0"/>
        </a:p>
      </dgm:t>
    </dgm:pt>
    <dgm:pt modelId="{D3933E18-0ABA-4603-A455-E1A895344F0E}" type="parTrans" cxnId="{B14C47DD-A081-4510-A8D5-A36803BFEF3D}">
      <dgm:prSet/>
      <dgm:spPr/>
      <dgm:t>
        <a:bodyPr/>
        <a:lstStyle/>
        <a:p>
          <a:endParaRPr lang="en-US"/>
        </a:p>
      </dgm:t>
    </dgm:pt>
    <dgm:pt modelId="{75AA2B96-6441-4566-BC6C-27FD4804628E}" type="sibTrans" cxnId="{B14C47DD-A081-4510-A8D5-A36803BFEF3D}">
      <dgm:prSet/>
      <dgm:spPr/>
      <dgm:t>
        <a:bodyPr/>
        <a:lstStyle/>
        <a:p>
          <a:endParaRPr lang="en-US"/>
        </a:p>
      </dgm:t>
    </dgm:pt>
    <dgm:pt modelId="{2D5331DB-4FC9-43D7-BC96-04A2C8A8240B}">
      <dgm:prSet/>
      <dgm:spPr/>
      <dgm:t>
        <a:bodyPr/>
        <a:lstStyle/>
        <a:p>
          <a:r>
            <a:rPr lang="en-GB" dirty="0"/>
            <a:t>S6: Tallaght, </a:t>
          </a:r>
          <a:r>
            <a:rPr lang="en-GB" dirty="0" err="1"/>
            <a:t>Firhouse</a:t>
          </a:r>
          <a:r>
            <a:rPr lang="en-GB" dirty="0"/>
            <a:t>, UCD, Blackrock: 15-minute intervals at peak times:</a:t>
          </a:r>
          <a:endParaRPr lang="en-US" dirty="0"/>
        </a:p>
      </dgm:t>
    </dgm:pt>
    <dgm:pt modelId="{397A64FD-4886-4D3F-B46E-EE2E6A60F632}" type="parTrans" cxnId="{6A4CE51E-ACC6-4FE1-AA2E-9A9ECB5C84C0}">
      <dgm:prSet/>
      <dgm:spPr/>
      <dgm:t>
        <a:bodyPr/>
        <a:lstStyle/>
        <a:p>
          <a:endParaRPr lang="en-US"/>
        </a:p>
      </dgm:t>
    </dgm:pt>
    <dgm:pt modelId="{6D54175D-B8B4-4710-ADB8-37965C93A1BF}" type="sibTrans" cxnId="{6A4CE51E-ACC6-4FE1-AA2E-9A9ECB5C84C0}">
      <dgm:prSet/>
      <dgm:spPr/>
      <dgm:t>
        <a:bodyPr/>
        <a:lstStyle/>
        <a:p>
          <a:endParaRPr lang="en-US"/>
        </a:p>
      </dgm:t>
    </dgm:pt>
    <dgm:pt modelId="{4647B58F-A4D6-473B-9A19-53DF5CF0388D}">
      <dgm:prSet/>
      <dgm:spPr/>
      <dgm:t>
        <a:bodyPr/>
        <a:lstStyle/>
        <a:p>
          <a:r>
            <a:rPr lang="en-GB" dirty="0"/>
            <a:t>S8: Citywest, Killinarden Heights, Tallaght, </a:t>
          </a:r>
          <a:r>
            <a:rPr lang="en-GB" dirty="0" err="1"/>
            <a:t>Knocklion</a:t>
          </a:r>
          <a:r>
            <a:rPr lang="en-GB" dirty="0"/>
            <a:t>, Ballinteer, Dun Laoghaire: 15-minute intervals at peak times:</a:t>
          </a:r>
          <a:endParaRPr lang="en-US" dirty="0"/>
        </a:p>
      </dgm:t>
    </dgm:pt>
    <dgm:pt modelId="{92808868-D0DC-488B-801A-B4A37F62D4A1}" type="parTrans" cxnId="{C9B20C2B-B5BD-4A88-9E20-08C16822B04B}">
      <dgm:prSet/>
      <dgm:spPr/>
      <dgm:t>
        <a:bodyPr/>
        <a:lstStyle/>
        <a:p>
          <a:endParaRPr lang="en-US"/>
        </a:p>
      </dgm:t>
    </dgm:pt>
    <dgm:pt modelId="{2BAC95D7-43D8-449E-8D64-93022438756F}" type="sibTrans" cxnId="{C9B20C2B-B5BD-4A88-9E20-08C16822B04B}">
      <dgm:prSet/>
      <dgm:spPr/>
      <dgm:t>
        <a:bodyPr/>
        <a:lstStyle/>
        <a:p>
          <a:endParaRPr lang="en-US"/>
        </a:p>
      </dgm:t>
    </dgm:pt>
    <dgm:pt modelId="{7FFDC767-1569-4453-8891-4CCE96EFE72F}">
      <dgm:prSet custT="1"/>
      <dgm:spPr/>
      <dgm:t>
        <a:bodyPr/>
        <a:lstStyle/>
        <a:p>
          <a:r>
            <a:rPr lang="en-GB" sz="1600" b="1" i="0" baseline="0" dirty="0"/>
            <a:t>W-Spine - Western Orbitals: Starting Spring 2023:</a:t>
          </a:r>
          <a:endParaRPr lang="en-US" sz="1600" b="1" i="0" baseline="0" dirty="0"/>
        </a:p>
      </dgm:t>
    </dgm:pt>
    <dgm:pt modelId="{A14F779F-80F0-42A3-8520-8C27F50407D9}" type="parTrans" cxnId="{49E43625-4143-4EC7-8157-638AF75EA1D4}">
      <dgm:prSet/>
      <dgm:spPr/>
      <dgm:t>
        <a:bodyPr/>
        <a:lstStyle/>
        <a:p>
          <a:endParaRPr lang="en-US"/>
        </a:p>
      </dgm:t>
    </dgm:pt>
    <dgm:pt modelId="{CC49CD3E-6217-46B7-9A05-D6AC751A94D0}" type="sibTrans" cxnId="{49E43625-4143-4EC7-8157-638AF75EA1D4}">
      <dgm:prSet/>
      <dgm:spPr/>
      <dgm:t>
        <a:bodyPr/>
        <a:lstStyle/>
        <a:p>
          <a:endParaRPr lang="en-US"/>
        </a:p>
      </dgm:t>
    </dgm:pt>
    <dgm:pt modelId="{7BBEEEDE-EC1D-42E9-96E3-0DFC5E75A962}">
      <dgm:prSet/>
      <dgm:spPr/>
      <dgm:t>
        <a:bodyPr/>
        <a:lstStyle/>
        <a:p>
          <a:r>
            <a:rPr lang="en-GB" dirty="0"/>
            <a:t>W2: Tallaght to Liffey Valley - every 15 mins at peak times</a:t>
          </a:r>
          <a:endParaRPr lang="en-US" dirty="0"/>
        </a:p>
      </dgm:t>
    </dgm:pt>
    <dgm:pt modelId="{38F7540B-AE63-46DF-A0C2-4AB8B1D744F3}" type="parTrans" cxnId="{3B084E8E-D2BB-4D03-BE05-4B0A99F1FF51}">
      <dgm:prSet/>
      <dgm:spPr/>
      <dgm:t>
        <a:bodyPr/>
        <a:lstStyle/>
        <a:p>
          <a:endParaRPr lang="en-US"/>
        </a:p>
      </dgm:t>
    </dgm:pt>
    <dgm:pt modelId="{DFD936F3-AB15-4AF3-BC27-BF0F4BE46B58}" type="sibTrans" cxnId="{3B084E8E-D2BB-4D03-BE05-4B0A99F1FF51}">
      <dgm:prSet/>
      <dgm:spPr/>
      <dgm:t>
        <a:bodyPr/>
        <a:lstStyle/>
        <a:p>
          <a:endParaRPr lang="en-US"/>
        </a:p>
      </dgm:t>
    </dgm:pt>
    <dgm:pt modelId="{FF76CE04-D483-4B6F-9A43-CCE146C4EB88}">
      <dgm:prSet/>
      <dgm:spPr/>
      <dgm:t>
        <a:bodyPr/>
        <a:lstStyle/>
        <a:p>
          <a:r>
            <a:rPr lang="en-GB" dirty="0"/>
            <a:t>W4: Tallaght, </a:t>
          </a:r>
          <a:r>
            <a:rPr lang="en-GB" dirty="0" err="1"/>
            <a:t>Grangecastle</a:t>
          </a:r>
          <a:r>
            <a:rPr lang="en-GB" dirty="0"/>
            <a:t> Business Park, M50, Blanchardstown - ½ hourly services </a:t>
          </a:r>
          <a:endParaRPr lang="en-US" dirty="0"/>
        </a:p>
      </dgm:t>
    </dgm:pt>
    <dgm:pt modelId="{7646B13F-75C7-4332-AF72-E0976CB45D52}" type="parTrans" cxnId="{F03ED7C3-6F4D-430C-9E37-A307C36DD786}">
      <dgm:prSet/>
      <dgm:spPr/>
      <dgm:t>
        <a:bodyPr/>
        <a:lstStyle/>
        <a:p>
          <a:endParaRPr lang="en-US"/>
        </a:p>
      </dgm:t>
    </dgm:pt>
    <dgm:pt modelId="{348899AB-F0FD-4986-AE69-66A665747234}" type="sibTrans" cxnId="{F03ED7C3-6F4D-430C-9E37-A307C36DD786}">
      <dgm:prSet/>
      <dgm:spPr/>
      <dgm:t>
        <a:bodyPr/>
        <a:lstStyle/>
        <a:p>
          <a:endParaRPr lang="en-US"/>
        </a:p>
      </dgm:t>
    </dgm:pt>
    <dgm:pt modelId="{02469E00-9035-45A0-B01A-328D0E7CCA2F}">
      <dgm:prSet/>
      <dgm:spPr/>
      <dgm:t>
        <a:bodyPr/>
        <a:lstStyle/>
        <a:p>
          <a:r>
            <a:rPr lang="en-GB" dirty="0"/>
            <a:t>W6: Tallaght to Maynooth – Temporary split service at Newcastle while awaiting </a:t>
          </a:r>
          <a:r>
            <a:rPr lang="en-GB" dirty="0" err="1"/>
            <a:t>Hazelhatch</a:t>
          </a:r>
          <a:r>
            <a:rPr lang="en-GB" dirty="0"/>
            <a:t> road Improvements - ½ hourly services</a:t>
          </a:r>
          <a:endParaRPr lang="en-US" dirty="0"/>
        </a:p>
      </dgm:t>
    </dgm:pt>
    <dgm:pt modelId="{075C6099-A8A3-488D-ACB3-D902F2FC0D01}" type="parTrans" cxnId="{EA700E6A-B8B6-4F14-83E9-3BDD57D1DCE3}">
      <dgm:prSet/>
      <dgm:spPr/>
      <dgm:t>
        <a:bodyPr/>
        <a:lstStyle/>
        <a:p>
          <a:endParaRPr lang="en-US"/>
        </a:p>
      </dgm:t>
    </dgm:pt>
    <dgm:pt modelId="{116A07AF-551E-4944-A2A2-B2181FA50FF9}" type="sibTrans" cxnId="{EA700E6A-B8B6-4F14-83E9-3BDD57D1DCE3}">
      <dgm:prSet/>
      <dgm:spPr/>
      <dgm:t>
        <a:bodyPr/>
        <a:lstStyle/>
        <a:p>
          <a:endParaRPr lang="en-US"/>
        </a:p>
      </dgm:t>
    </dgm:pt>
    <dgm:pt modelId="{CB05BDC2-D394-4C29-BC10-4C10B790A6DF}" type="pres">
      <dgm:prSet presAssocID="{6734B96E-C94A-4B02-948E-672CABCEA551}" presName="vert0" presStyleCnt="0">
        <dgm:presLayoutVars>
          <dgm:dir/>
          <dgm:animOne val="branch"/>
          <dgm:animLvl val="lvl"/>
        </dgm:presLayoutVars>
      </dgm:prSet>
      <dgm:spPr/>
    </dgm:pt>
    <dgm:pt modelId="{BA3B15BB-EF54-4B40-91AB-31A8FD5AABB9}" type="pres">
      <dgm:prSet presAssocID="{207BAD13-5EA9-429E-AB98-82EFD6FACF37}" presName="thickLine" presStyleLbl="alignNode1" presStyleIdx="0" presStyleCnt="10"/>
      <dgm:spPr/>
    </dgm:pt>
    <dgm:pt modelId="{4297953B-99B2-4C23-9A8A-5B70B277C684}" type="pres">
      <dgm:prSet presAssocID="{207BAD13-5EA9-429E-AB98-82EFD6FACF37}" presName="horz1" presStyleCnt="0"/>
      <dgm:spPr/>
    </dgm:pt>
    <dgm:pt modelId="{B5B16EC8-F545-4B67-BD61-06A44504440A}" type="pres">
      <dgm:prSet presAssocID="{207BAD13-5EA9-429E-AB98-82EFD6FACF37}" presName="tx1" presStyleLbl="revTx" presStyleIdx="0" presStyleCnt="10"/>
      <dgm:spPr/>
    </dgm:pt>
    <dgm:pt modelId="{687853D1-3C3B-4B4B-AB5E-C3A73BC39624}" type="pres">
      <dgm:prSet presAssocID="{207BAD13-5EA9-429E-AB98-82EFD6FACF37}" presName="vert1" presStyleCnt="0"/>
      <dgm:spPr/>
    </dgm:pt>
    <dgm:pt modelId="{D211744D-A21E-4E09-B3D4-DA6355F4350D}" type="pres">
      <dgm:prSet presAssocID="{9B023884-938F-4D11-A7C0-5511B265A7FF}" presName="thickLine" presStyleLbl="alignNode1" presStyleIdx="1" presStyleCnt="10"/>
      <dgm:spPr/>
    </dgm:pt>
    <dgm:pt modelId="{482FA6F9-7B58-48E1-9CAB-AB00D6BAA4E3}" type="pres">
      <dgm:prSet presAssocID="{9B023884-938F-4D11-A7C0-5511B265A7FF}" presName="horz1" presStyleCnt="0"/>
      <dgm:spPr/>
    </dgm:pt>
    <dgm:pt modelId="{FDE8530F-502C-48A2-BE5F-924B8F8B1622}" type="pres">
      <dgm:prSet presAssocID="{9B023884-938F-4D11-A7C0-5511B265A7FF}" presName="tx1" presStyleLbl="revTx" presStyleIdx="1" presStyleCnt="10"/>
      <dgm:spPr/>
    </dgm:pt>
    <dgm:pt modelId="{6AC95F98-5C5F-4F02-A933-7B1F5106C6FA}" type="pres">
      <dgm:prSet presAssocID="{9B023884-938F-4D11-A7C0-5511B265A7FF}" presName="vert1" presStyleCnt="0"/>
      <dgm:spPr/>
    </dgm:pt>
    <dgm:pt modelId="{8C1FA9C8-5CF3-4C44-BF66-2C09C1F9FF5E}" type="pres">
      <dgm:prSet presAssocID="{1D85C06F-00D0-4153-AC76-3194E1EF1AE5}" presName="thickLine" presStyleLbl="alignNode1" presStyleIdx="2" presStyleCnt="10"/>
      <dgm:spPr/>
    </dgm:pt>
    <dgm:pt modelId="{30FDE373-5D7B-4C25-849C-DEB59501D5C1}" type="pres">
      <dgm:prSet presAssocID="{1D85C06F-00D0-4153-AC76-3194E1EF1AE5}" presName="horz1" presStyleCnt="0"/>
      <dgm:spPr/>
    </dgm:pt>
    <dgm:pt modelId="{3EAE9BF0-9D02-44B1-952B-7DEDA66CC8E4}" type="pres">
      <dgm:prSet presAssocID="{1D85C06F-00D0-4153-AC76-3194E1EF1AE5}" presName="tx1" presStyleLbl="revTx" presStyleIdx="2" presStyleCnt="10"/>
      <dgm:spPr/>
    </dgm:pt>
    <dgm:pt modelId="{AC451D5F-C75A-4974-9030-3E3BA31C4FD0}" type="pres">
      <dgm:prSet presAssocID="{1D85C06F-00D0-4153-AC76-3194E1EF1AE5}" presName="vert1" presStyleCnt="0"/>
      <dgm:spPr/>
    </dgm:pt>
    <dgm:pt modelId="{7E6267CE-1D78-428B-B267-C3876DA5CBD1}" type="pres">
      <dgm:prSet presAssocID="{0ED0C4CA-BDC0-4D9A-8581-58718922D509}" presName="thickLine" presStyleLbl="alignNode1" presStyleIdx="3" presStyleCnt="10"/>
      <dgm:spPr/>
    </dgm:pt>
    <dgm:pt modelId="{C1A66D97-D0E8-4624-9918-4EF88D7822CA}" type="pres">
      <dgm:prSet presAssocID="{0ED0C4CA-BDC0-4D9A-8581-58718922D509}" presName="horz1" presStyleCnt="0"/>
      <dgm:spPr/>
    </dgm:pt>
    <dgm:pt modelId="{226A4455-D6F1-4EDF-A681-75CB50E536A6}" type="pres">
      <dgm:prSet presAssocID="{0ED0C4CA-BDC0-4D9A-8581-58718922D509}" presName="tx1" presStyleLbl="revTx" presStyleIdx="3" presStyleCnt="10"/>
      <dgm:spPr/>
    </dgm:pt>
    <dgm:pt modelId="{641D932D-A705-4CD7-9DEE-F8E9B6D6D633}" type="pres">
      <dgm:prSet presAssocID="{0ED0C4CA-BDC0-4D9A-8581-58718922D509}" presName="vert1" presStyleCnt="0"/>
      <dgm:spPr/>
    </dgm:pt>
    <dgm:pt modelId="{744B8C14-EAE4-489F-99AB-F94AE223E8B5}" type="pres">
      <dgm:prSet presAssocID="{2D5331DB-4FC9-43D7-BC96-04A2C8A8240B}" presName="thickLine" presStyleLbl="alignNode1" presStyleIdx="4" presStyleCnt="10"/>
      <dgm:spPr/>
    </dgm:pt>
    <dgm:pt modelId="{7E66FF66-BD51-47D6-AFB1-ECBCC34096A4}" type="pres">
      <dgm:prSet presAssocID="{2D5331DB-4FC9-43D7-BC96-04A2C8A8240B}" presName="horz1" presStyleCnt="0"/>
      <dgm:spPr/>
    </dgm:pt>
    <dgm:pt modelId="{56E83A28-BCEF-4E79-8E68-C1FF53BA8603}" type="pres">
      <dgm:prSet presAssocID="{2D5331DB-4FC9-43D7-BC96-04A2C8A8240B}" presName="tx1" presStyleLbl="revTx" presStyleIdx="4" presStyleCnt="10"/>
      <dgm:spPr/>
    </dgm:pt>
    <dgm:pt modelId="{A60ADBBE-8A2F-4354-AF89-F755C3E707FB}" type="pres">
      <dgm:prSet presAssocID="{2D5331DB-4FC9-43D7-BC96-04A2C8A8240B}" presName="vert1" presStyleCnt="0"/>
      <dgm:spPr/>
    </dgm:pt>
    <dgm:pt modelId="{35222D5C-914D-4232-9D21-246FFB1C6F29}" type="pres">
      <dgm:prSet presAssocID="{4647B58F-A4D6-473B-9A19-53DF5CF0388D}" presName="thickLine" presStyleLbl="alignNode1" presStyleIdx="5" presStyleCnt="10"/>
      <dgm:spPr/>
    </dgm:pt>
    <dgm:pt modelId="{69382403-0A78-4063-99D5-3604BE4BA869}" type="pres">
      <dgm:prSet presAssocID="{4647B58F-A4D6-473B-9A19-53DF5CF0388D}" presName="horz1" presStyleCnt="0"/>
      <dgm:spPr/>
    </dgm:pt>
    <dgm:pt modelId="{64AF4D6F-507E-448D-9BB1-496BDD878A93}" type="pres">
      <dgm:prSet presAssocID="{4647B58F-A4D6-473B-9A19-53DF5CF0388D}" presName="tx1" presStyleLbl="revTx" presStyleIdx="5" presStyleCnt="10"/>
      <dgm:spPr/>
    </dgm:pt>
    <dgm:pt modelId="{4030F854-A4EC-4D34-A774-CDC2C4612D2F}" type="pres">
      <dgm:prSet presAssocID="{4647B58F-A4D6-473B-9A19-53DF5CF0388D}" presName="vert1" presStyleCnt="0"/>
      <dgm:spPr/>
    </dgm:pt>
    <dgm:pt modelId="{E6815218-2066-4331-BBCE-B9B6153DCA01}" type="pres">
      <dgm:prSet presAssocID="{7FFDC767-1569-4453-8891-4CCE96EFE72F}" presName="thickLine" presStyleLbl="alignNode1" presStyleIdx="6" presStyleCnt="10"/>
      <dgm:spPr/>
    </dgm:pt>
    <dgm:pt modelId="{3A5B6F5A-DFA1-43A9-A251-6F90DC500C81}" type="pres">
      <dgm:prSet presAssocID="{7FFDC767-1569-4453-8891-4CCE96EFE72F}" presName="horz1" presStyleCnt="0"/>
      <dgm:spPr/>
    </dgm:pt>
    <dgm:pt modelId="{D5E35FF9-C1DC-47BE-B956-BFABD233E0F6}" type="pres">
      <dgm:prSet presAssocID="{7FFDC767-1569-4453-8891-4CCE96EFE72F}" presName="tx1" presStyleLbl="revTx" presStyleIdx="6" presStyleCnt="10"/>
      <dgm:spPr/>
    </dgm:pt>
    <dgm:pt modelId="{350F09C9-2B4C-4DFD-A8DE-3A2188D12488}" type="pres">
      <dgm:prSet presAssocID="{7FFDC767-1569-4453-8891-4CCE96EFE72F}" presName="vert1" presStyleCnt="0"/>
      <dgm:spPr/>
    </dgm:pt>
    <dgm:pt modelId="{13244060-5DF7-41A4-AECF-6EF4F3E8D0A3}" type="pres">
      <dgm:prSet presAssocID="{7BBEEEDE-EC1D-42E9-96E3-0DFC5E75A962}" presName="thickLine" presStyleLbl="alignNode1" presStyleIdx="7" presStyleCnt="10"/>
      <dgm:spPr/>
    </dgm:pt>
    <dgm:pt modelId="{587F09A9-C067-4E3A-AB0D-547DFB360591}" type="pres">
      <dgm:prSet presAssocID="{7BBEEEDE-EC1D-42E9-96E3-0DFC5E75A962}" presName="horz1" presStyleCnt="0"/>
      <dgm:spPr/>
    </dgm:pt>
    <dgm:pt modelId="{FBE1EF93-2076-4D8A-BD16-2E407F3E5C8A}" type="pres">
      <dgm:prSet presAssocID="{7BBEEEDE-EC1D-42E9-96E3-0DFC5E75A962}" presName="tx1" presStyleLbl="revTx" presStyleIdx="7" presStyleCnt="10"/>
      <dgm:spPr/>
    </dgm:pt>
    <dgm:pt modelId="{6B50A921-FF5E-4008-A962-AEB8512DED82}" type="pres">
      <dgm:prSet presAssocID="{7BBEEEDE-EC1D-42E9-96E3-0DFC5E75A962}" presName="vert1" presStyleCnt="0"/>
      <dgm:spPr/>
    </dgm:pt>
    <dgm:pt modelId="{1766675D-7FB4-43DD-9EC8-3E92CCEDBD3D}" type="pres">
      <dgm:prSet presAssocID="{FF76CE04-D483-4B6F-9A43-CCE146C4EB88}" presName="thickLine" presStyleLbl="alignNode1" presStyleIdx="8" presStyleCnt="10"/>
      <dgm:spPr/>
    </dgm:pt>
    <dgm:pt modelId="{45F61781-234F-401F-BB5E-BBDBD0CAC8C8}" type="pres">
      <dgm:prSet presAssocID="{FF76CE04-D483-4B6F-9A43-CCE146C4EB88}" presName="horz1" presStyleCnt="0"/>
      <dgm:spPr/>
    </dgm:pt>
    <dgm:pt modelId="{C14763A7-E188-4A85-B67A-E229972E3659}" type="pres">
      <dgm:prSet presAssocID="{FF76CE04-D483-4B6F-9A43-CCE146C4EB88}" presName="tx1" presStyleLbl="revTx" presStyleIdx="8" presStyleCnt="10"/>
      <dgm:spPr/>
    </dgm:pt>
    <dgm:pt modelId="{0C067158-4C07-4392-9DD3-1791FF365ACD}" type="pres">
      <dgm:prSet presAssocID="{FF76CE04-D483-4B6F-9A43-CCE146C4EB88}" presName="vert1" presStyleCnt="0"/>
      <dgm:spPr/>
    </dgm:pt>
    <dgm:pt modelId="{C97077DA-EFC5-4A85-9848-2A4FB5DAD820}" type="pres">
      <dgm:prSet presAssocID="{02469E00-9035-45A0-B01A-328D0E7CCA2F}" presName="thickLine" presStyleLbl="alignNode1" presStyleIdx="9" presStyleCnt="10"/>
      <dgm:spPr/>
    </dgm:pt>
    <dgm:pt modelId="{2CA9E4DB-4BF0-4994-AF07-5457ACAF28F0}" type="pres">
      <dgm:prSet presAssocID="{02469E00-9035-45A0-B01A-328D0E7CCA2F}" presName="horz1" presStyleCnt="0"/>
      <dgm:spPr/>
    </dgm:pt>
    <dgm:pt modelId="{F8C6C9E9-4A4C-4886-BFED-10BADCD7B854}" type="pres">
      <dgm:prSet presAssocID="{02469E00-9035-45A0-B01A-328D0E7CCA2F}" presName="tx1" presStyleLbl="revTx" presStyleIdx="9" presStyleCnt="10"/>
      <dgm:spPr/>
    </dgm:pt>
    <dgm:pt modelId="{B312B0EB-A3A5-42B0-826F-8796F9D29585}" type="pres">
      <dgm:prSet presAssocID="{02469E00-9035-45A0-B01A-328D0E7CCA2F}" presName="vert1" presStyleCnt="0"/>
      <dgm:spPr/>
    </dgm:pt>
  </dgm:ptLst>
  <dgm:cxnLst>
    <dgm:cxn modelId="{4577ED02-2D5C-4186-A1DE-74D4E1C26AF3}" srcId="{6734B96E-C94A-4B02-948E-672CABCEA551}" destId="{207BAD13-5EA9-429E-AB98-82EFD6FACF37}" srcOrd="0" destOrd="0" parTransId="{6A34D206-320A-42F4-8B1C-892BB1A2E4B6}" sibTransId="{FCFA8BF1-FD3A-43CF-A8AC-973F23EF9E92}"/>
    <dgm:cxn modelId="{6A4CE51E-ACC6-4FE1-AA2E-9A9ECB5C84C0}" srcId="{6734B96E-C94A-4B02-948E-672CABCEA551}" destId="{2D5331DB-4FC9-43D7-BC96-04A2C8A8240B}" srcOrd="4" destOrd="0" parTransId="{397A64FD-4886-4D3F-B46E-EE2E6A60F632}" sibTransId="{6D54175D-B8B4-4710-ADB8-37965C93A1BF}"/>
    <dgm:cxn modelId="{86417622-AA1E-4AE0-A28F-2A4B660C2541}" type="presOf" srcId="{1D85C06F-00D0-4153-AC76-3194E1EF1AE5}" destId="{3EAE9BF0-9D02-44B1-952B-7DEDA66CC8E4}" srcOrd="0" destOrd="0" presId="urn:microsoft.com/office/officeart/2008/layout/LinedList"/>
    <dgm:cxn modelId="{49E43625-4143-4EC7-8157-638AF75EA1D4}" srcId="{6734B96E-C94A-4B02-948E-672CABCEA551}" destId="{7FFDC767-1569-4453-8891-4CCE96EFE72F}" srcOrd="6" destOrd="0" parTransId="{A14F779F-80F0-42A3-8520-8C27F50407D9}" sibTransId="{CC49CD3E-6217-46B7-9A05-D6AC751A94D0}"/>
    <dgm:cxn modelId="{6FCA7926-A3DC-40D3-94F6-9B7DA4CC4020}" type="presOf" srcId="{2D5331DB-4FC9-43D7-BC96-04A2C8A8240B}" destId="{56E83A28-BCEF-4E79-8E68-C1FF53BA8603}" srcOrd="0" destOrd="0" presId="urn:microsoft.com/office/officeart/2008/layout/LinedList"/>
    <dgm:cxn modelId="{C9B20C2B-B5BD-4A88-9E20-08C16822B04B}" srcId="{6734B96E-C94A-4B02-948E-672CABCEA551}" destId="{4647B58F-A4D6-473B-9A19-53DF5CF0388D}" srcOrd="5" destOrd="0" parTransId="{92808868-D0DC-488B-801A-B4A37F62D4A1}" sibTransId="{2BAC95D7-43D8-449E-8D64-93022438756F}"/>
    <dgm:cxn modelId="{32296736-EE41-4867-9231-90253027B29A}" type="presOf" srcId="{7BBEEEDE-EC1D-42E9-96E3-0DFC5E75A962}" destId="{FBE1EF93-2076-4D8A-BD16-2E407F3E5C8A}" srcOrd="0" destOrd="0" presId="urn:microsoft.com/office/officeart/2008/layout/LinedList"/>
    <dgm:cxn modelId="{EA700E6A-B8B6-4F14-83E9-3BDD57D1DCE3}" srcId="{6734B96E-C94A-4B02-948E-672CABCEA551}" destId="{02469E00-9035-45A0-B01A-328D0E7CCA2F}" srcOrd="9" destOrd="0" parTransId="{075C6099-A8A3-488D-ACB3-D902F2FC0D01}" sibTransId="{116A07AF-551E-4944-A2A2-B2181FA50FF9}"/>
    <dgm:cxn modelId="{80C20A52-ACBD-40CB-B664-346285DD3A9A}" type="presOf" srcId="{0ED0C4CA-BDC0-4D9A-8581-58718922D509}" destId="{226A4455-D6F1-4EDF-A681-75CB50E536A6}" srcOrd="0" destOrd="0" presId="urn:microsoft.com/office/officeart/2008/layout/LinedList"/>
    <dgm:cxn modelId="{3B084E8E-D2BB-4D03-BE05-4B0A99F1FF51}" srcId="{6734B96E-C94A-4B02-948E-672CABCEA551}" destId="{7BBEEEDE-EC1D-42E9-96E3-0DFC5E75A962}" srcOrd="7" destOrd="0" parTransId="{38F7540B-AE63-46DF-A0C2-4AB8B1D744F3}" sibTransId="{DFD936F3-AB15-4AF3-BC27-BF0F4BE46B58}"/>
    <dgm:cxn modelId="{3B0E74A2-39B1-4D83-835E-A1B14695AFA3}" type="presOf" srcId="{02469E00-9035-45A0-B01A-328D0E7CCA2F}" destId="{F8C6C9E9-4A4C-4886-BFED-10BADCD7B854}" srcOrd="0" destOrd="0" presId="urn:microsoft.com/office/officeart/2008/layout/LinedList"/>
    <dgm:cxn modelId="{7939A5A6-132D-4F2F-A390-536DB20DCF53}" type="presOf" srcId="{207BAD13-5EA9-429E-AB98-82EFD6FACF37}" destId="{B5B16EC8-F545-4B67-BD61-06A44504440A}" srcOrd="0" destOrd="0" presId="urn:microsoft.com/office/officeart/2008/layout/LinedList"/>
    <dgm:cxn modelId="{C760F0B0-BC5A-4466-9165-700491F51A77}" srcId="{6734B96E-C94A-4B02-948E-672CABCEA551}" destId="{1D85C06F-00D0-4153-AC76-3194E1EF1AE5}" srcOrd="2" destOrd="0" parTransId="{F18B0E8C-2EBE-46F3-B25B-7DE1247B3730}" sibTransId="{35E8C972-D4BF-40AE-8D0A-6AEB78462CA2}"/>
    <dgm:cxn modelId="{923AE4B5-C327-4BF0-AAC1-D58854ED3AE5}" type="presOf" srcId="{9B023884-938F-4D11-A7C0-5511B265A7FF}" destId="{FDE8530F-502C-48A2-BE5F-924B8F8B1622}" srcOrd="0" destOrd="0" presId="urn:microsoft.com/office/officeart/2008/layout/LinedList"/>
    <dgm:cxn modelId="{71C005BE-7869-4AEE-A2C9-F08ACC9A0AEB}" type="presOf" srcId="{4647B58F-A4D6-473B-9A19-53DF5CF0388D}" destId="{64AF4D6F-507E-448D-9BB1-496BDD878A93}" srcOrd="0" destOrd="0" presId="urn:microsoft.com/office/officeart/2008/layout/LinedList"/>
    <dgm:cxn modelId="{F03ED7C3-6F4D-430C-9E37-A307C36DD786}" srcId="{6734B96E-C94A-4B02-948E-672CABCEA551}" destId="{FF76CE04-D483-4B6F-9A43-CCE146C4EB88}" srcOrd="8" destOrd="0" parTransId="{7646B13F-75C7-4332-AF72-E0976CB45D52}" sibTransId="{348899AB-F0FD-4986-AE69-66A665747234}"/>
    <dgm:cxn modelId="{B14C47DD-A081-4510-A8D5-A36803BFEF3D}" srcId="{6734B96E-C94A-4B02-948E-672CABCEA551}" destId="{0ED0C4CA-BDC0-4D9A-8581-58718922D509}" srcOrd="3" destOrd="0" parTransId="{D3933E18-0ABA-4603-A455-E1A895344F0E}" sibTransId="{75AA2B96-6441-4566-BC6C-27FD4804628E}"/>
    <dgm:cxn modelId="{7BC54FDD-F0E4-421C-8874-D8C07229CB76}" srcId="{6734B96E-C94A-4B02-948E-672CABCEA551}" destId="{9B023884-938F-4D11-A7C0-5511B265A7FF}" srcOrd="1" destOrd="0" parTransId="{4A97F289-3012-4791-9500-0B0F005465D9}" sibTransId="{3D7BC52E-8259-4266-BD8A-413F0B441B07}"/>
    <dgm:cxn modelId="{66978DDD-9F72-4B3A-8DB9-E90BB8D81FD3}" type="presOf" srcId="{FF76CE04-D483-4B6F-9A43-CCE146C4EB88}" destId="{C14763A7-E188-4A85-B67A-E229972E3659}" srcOrd="0" destOrd="0" presId="urn:microsoft.com/office/officeart/2008/layout/LinedList"/>
    <dgm:cxn modelId="{A86F30DE-6B5F-4E64-89B8-A1C3B99ED29F}" type="presOf" srcId="{7FFDC767-1569-4453-8891-4CCE96EFE72F}" destId="{D5E35FF9-C1DC-47BE-B956-BFABD233E0F6}" srcOrd="0" destOrd="0" presId="urn:microsoft.com/office/officeart/2008/layout/LinedList"/>
    <dgm:cxn modelId="{14E0C9E3-C06F-4D20-BC99-6901AC1E590C}" type="presOf" srcId="{6734B96E-C94A-4B02-948E-672CABCEA551}" destId="{CB05BDC2-D394-4C29-BC10-4C10B790A6DF}" srcOrd="0" destOrd="0" presId="urn:microsoft.com/office/officeart/2008/layout/LinedList"/>
    <dgm:cxn modelId="{EE15DF19-AE2F-44C6-8463-AAD34EA24E94}" type="presParOf" srcId="{CB05BDC2-D394-4C29-BC10-4C10B790A6DF}" destId="{BA3B15BB-EF54-4B40-91AB-31A8FD5AABB9}" srcOrd="0" destOrd="0" presId="urn:microsoft.com/office/officeart/2008/layout/LinedList"/>
    <dgm:cxn modelId="{DB90F145-BA13-4774-90FF-F1AD1281B3ED}" type="presParOf" srcId="{CB05BDC2-D394-4C29-BC10-4C10B790A6DF}" destId="{4297953B-99B2-4C23-9A8A-5B70B277C684}" srcOrd="1" destOrd="0" presId="urn:microsoft.com/office/officeart/2008/layout/LinedList"/>
    <dgm:cxn modelId="{F936CE8B-89D1-4A47-80BD-8CE53F0D4C6F}" type="presParOf" srcId="{4297953B-99B2-4C23-9A8A-5B70B277C684}" destId="{B5B16EC8-F545-4B67-BD61-06A44504440A}" srcOrd="0" destOrd="0" presId="urn:microsoft.com/office/officeart/2008/layout/LinedList"/>
    <dgm:cxn modelId="{11BCF1E1-CA33-47A9-8822-13BA256018AA}" type="presParOf" srcId="{4297953B-99B2-4C23-9A8A-5B70B277C684}" destId="{687853D1-3C3B-4B4B-AB5E-C3A73BC39624}" srcOrd="1" destOrd="0" presId="urn:microsoft.com/office/officeart/2008/layout/LinedList"/>
    <dgm:cxn modelId="{78D91A22-7443-4E88-A240-3751E241E692}" type="presParOf" srcId="{CB05BDC2-D394-4C29-BC10-4C10B790A6DF}" destId="{D211744D-A21E-4E09-B3D4-DA6355F4350D}" srcOrd="2" destOrd="0" presId="urn:microsoft.com/office/officeart/2008/layout/LinedList"/>
    <dgm:cxn modelId="{62EEF972-1595-4A7F-A0D6-91311355980D}" type="presParOf" srcId="{CB05BDC2-D394-4C29-BC10-4C10B790A6DF}" destId="{482FA6F9-7B58-48E1-9CAB-AB00D6BAA4E3}" srcOrd="3" destOrd="0" presId="urn:microsoft.com/office/officeart/2008/layout/LinedList"/>
    <dgm:cxn modelId="{F29FDFAB-E477-4761-AEE8-11C782ACD5B1}" type="presParOf" srcId="{482FA6F9-7B58-48E1-9CAB-AB00D6BAA4E3}" destId="{FDE8530F-502C-48A2-BE5F-924B8F8B1622}" srcOrd="0" destOrd="0" presId="urn:microsoft.com/office/officeart/2008/layout/LinedList"/>
    <dgm:cxn modelId="{AF53625D-1500-48DD-9692-B51EDE6B6948}" type="presParOf" srcId="{482FA6F9-7B58-48E1-9CAB-AB00D6BAA4E3}" destId="{6AC95F98-5C5F-4F02-A933-7B1F5106C6FA}" srcOrd="1" destOrd="0" presId="urn:microsoft.com/office/officeart/2008/layout/LinedList"/>
    <dgm:cxn modelId="{D806DBDE-03A6-461F-A14E-F12193193AD9}" type="presParOf" srcId="{CB05BDC2-D394-4C29-BC10-4C10B790A6DF}" destId="{8C1FA9C8-5CF3-4C44-BF66-2C09C1F9FF5E}" srcOrd="4" destOrd="0" presId="urn:microsoft.com/office/officeart/2008/layout/LinedList"/>
    <dgm:cxn modelId="{85F20444-B7F9-499B-B275-D95B14F18712}" type="presParOf" srcId="{CB05BDC2-D394-4C29-BC10-4C10B790A6DF}" destId="{30FDE373-5D7B-4C25-849C-DEB59501D5C1}" srcOrd="5" destOrd="0" presId="urn:microsoft.com/office/officeart/2008/layout/LinedList"/>
    <dgm:cxn modelId="{0F0B1E91-BF6D-442B-BCFE-D6B9029642F8}" type="presParOf" srcId="{30FDE373-5D7B-4C25-849C-DEB59501D5C1}" destId="{3EAE9BF0-9D02-44B1-952B-7DEDA66CC8E4}" srcOrd="0" destOrd="0" presId="urn:microsoft.com/office/officeart/2008/layout/LinedList"/>
    <dgm:cxn modelId="{C968F4D6-F35B-4434-B50D-C5C6A9EAEF01}" type="presParOf" srcId="{30FDE373-5D7B-4C25-849C-DEB59501D5C1}" destId="{AC451D5F-C75A-4974-9030-3E3BA31C4FD0}" srcOrd="1" destOrd="0" presId="urn:microsoft.com/office/officeart/2008/layout/LinedList"/>
    <dgm:cxn modelId="{136AE86D-FBDC-4C4B-8D98-B52969BD183F}" type="presParOf" srcId="{CB05BDC2-D394-4C29-BC10-4C10B790A6DF}" destId="{7E6267CE-1D78-428B-B267-C3876DA5CBD1}" srcOrd="6" destOrd="0" presId="urn:microsoft.com/office/officeart/2008/layout/LinedList"/>
    <dgm:cxn modelId="{5753E09C-B3BE-4A92-AC8E-54929ED9F36C}" type="presParOf" srcId="{CB05BDC2-D394-4C29-BC10-4C10B790A6DF}" destId="{C1A66D97-D0E8-4624-9918-4EF88D7822CA}" srcOrd="7" destOrd="0" presId="urn:microsoft.com/office/officeart/2008/layout/LinedList"/>
    <dgm:cxn modelId="{BAB7CA74-3CFA-42F1-A5D6-DBA38687581D}" type="presParOf" srcId="{C1A66D97-D0E8-4624-9918-4EF88D7822CA}" destId="{226A4455-D6F1-4EDF-A681-75CB50E536A6}" srcOrd="0" destOrd="0" presId="urn:microsoft.com/office/officeart/2008/layout/LinedList"/>
    <dgm:cxn modelId="{6A231B56-0B6B-4B7F-BC2A-25DDE0E23C9C}" type="presParOf" srcId="{C1A66D97-D0E8-4624-9918-4EF88D7822CA}" destId="{641D932D-A705-4CD7-9DEE-F8E9B6D6D633}" srcOrd="1" destOrd="0" presId="urn:microsoft.com/office/officeart/2008/layout/LinedList"/>
    <dgm:cxn modelId="{5ABD5862-F99A-4BF5-99D5-8DF03837D910}" type="presParOf" srcId="{CB05BDC2-D394-4C29-BC10-4C10B790A6DF}" destId="{744B8C14-EAE4-489F-99AB-F94AE223E8B5}" srcOrd="8" destOrd="0" presId="urn:microsoft.com/office/officeart/2008/layout/LinedList"/>
    <dgm:cxn modelId="{F747D6C1-582B-4B2D-AEFA-691BC1C7E746}" type="presParOf" srcId="{CB05BDC2-D394-4C29-BC10-4C10B790A6DF}" destId="{7E66FF66-BD51-47D6-AFB1-ECBCC34096A4}" srcOrd="9" destOrd="0" presId="urn:microsoft.com/office/officeart/2008/layout/LinedList"/>
    <dgm:cxn modelId="{01086354-CFDB-4B54-9239-0BD1F39AF87C}" type="presParOf" srcId="{7E66FF66-BD51-47D6-AFB1-ECBCC34096A4}" destId="{56E83A28-BCEF-4E79-8E68-C1FF53BA8603}" srcOrd="0" destOrd="0" presId="urn:microsoft.com/office/officeart/2008/layout/LinedList"/>
    <dgm:cxn modelId="{1D467435-E8A6-44BB-A93D-5FC81C5F1C75}" type="presParOf" srcId="{7E66FF66-BD51-47D6-AFB1-ECBCC34096A4}" destId="{A60ADBBE-8A2F-4354-AF89-F755C3E707FB}" srcOrd="1" destOrd="0" presId="urn:microsoft.com/office/officeart/2008/layout/LinedList"/>
    <dgm:cxn modelId="{6D2E8CFE-253A-4BE6-84A2-F78D9CF41D28}" type="presParOf" srcId="{CB05BDC2-D394-4C29-BC10-4C10B790A6DF}" destId="{35222D5C-914D-4232-9D21-246FFB1C6F29}" srcOrd="10" destOrd="0" presId="urn:microsoft.com/office/officeart/2008/layout/LinedList"/>
    <dgm:cxn modelId="{17B62FDF-2DF6-4089-89B7-F6E82A2D1BCD}" type="presParOf" srcId="{CB05BDC2-D394-4C29-BC10-4C10B790A6DF}" destId="{69382403-0A78-4063-99D5-3604BE4BA869}" srcOrd="11" destOrd="0" presId="urn:microsoft.com/office/officeart/2008/layout/LinedList"/>
    <dgm:cxn modelId="{36F3C8DA-CD28-43A5-ACB8-5283626D2EA9}" type="presParOf" srcId="{69382403-0A78-4063-99D5-3604BE4BA869}" destId="{64AF4D6F-507E-448D-9BB1-496BDD878A93}" srcOrd="0" destOrd="0" presId="urn:microsoft.com/office/officeart/2008/layout/LinedList"/>
    <dgm:cxn modelId="{DB82AD65-4E5B-4B30-9260-0544BECB627B}" type="presParOf" srcId="{69382403-0A78-4063-99D5-3604BE4BA869}" destId="{4030F854-A4EC-4D34-A774-CDC2C4612D2F}" srcOrd="1" destOrd="0" presId="urn:microsoft.com/office/officeart/2008/layout/LinedList"/>
    <dgm:cxn modelId="{CD48BB44-A652-4535-B456-32D3C8CB96F4}" type="presParOf" srcId="{CB05BDC2-D394-4C29-BC10-4C10B790A6DF}" destId="{E6815218-2066-4331-BBCE-B9B6153DCA01}" srcOrd="12" destOrd="0" presId="urn:microsoft.com/office/officeart/2008/layout/LinedList"/>
    <dgm:cxn modelId="{F68DD9BC-F291-4D5B-9AA8-E22511AEE43C}" type="presParOf" srcId="{CB05BDC2-D394-4C29-BC10-4C10B790A6DF}" destId="{3A5B6F5A-DFA1-43A9-A251-6F90DC500C81}" srcOrd="13" destOrd="0" presId="urn:microsoft.com/office/officeart/2008/layout/LinedList"/>
    <dgm:cxn modelId="{F063350D-6664-45D1-B082-EAB83278B7C2}" type="presParOf" srcId="{3A5B6F5A-DFA1-43A9-A251-6F90DC500C81}" destId="{D5E35FF9-C1DC-47BE-B956-BFABD233E0F6}" srcOrd="0" destOrd="0" presId="urn:microsoft.com/office/officeart/2008/layout/LinedList"/>
    <dgm:cxn modelId="{0C39E066-C0C5-434E-A465-26010FC92DA3}" type="presParOf" srcId="{3A5B6F5A-DFA1-43A9-A251-6F90DC500C81}" destId="{350F09C9-2B4C-4DFD-A8DE-3A2188D12488}" srcOrd="1" destOrd="0" presId="urn:microsoft.com/office/officeart/2008/layout/LinedList"/>
    <dgm:cxn modelId="{EFE1C21C-0FC3-43D9-8FDB-CEF1767387AC}" type="presParOf" srcId="{CB05BDC2-D394-4C29-BC10-4C10B790A6DF}" destId="{13244060-5DF7-41A4-AECF-6EF4F3E8D0A3}" srcOrd="14" destOrd="0" presId="urn:microsoft.com/office/officeart/2008/layout/LinedList"/>
    <dgm:cxn modelId="{7CA618BF-944E-4A4C-8D3B-6A8F7E05C3A2}" type="presParOf" srcId="{CB05BDC2-D394-4C29-BC10-4C10B790A6DF}" destId="{587F09A9-C067-4E3A-AB0D-547DFB360591}" srcOrd="15" destOrd="0" presId="urn:microsoft.com/office/officeart/2008/layout/LinedList"/>
    <dgm:cxn modelId="{2837032A-E259-4751-AF83-55AFF8E4A831}" type="presParOf" srcId="{587F09A9-C067-4E3A-AB0D-547DFB360591}" destId="{FBE1EF93-2076-4D8A-BD16-2E407F3E5C8A}" srcOrd="0" destOrd="0" presId="urn:microsoft.com/office/officeart/2008/layout/LinedList"/>
    <dgm:cxn modelId="{74F1AD01-5953-4EC9-ABEF-EB689B2707D0}" type="presParOf" srcId="{587F09A9-C067-4E3A-AB0D-547DFB360591}" destId="{6B50A921-FF5E-4008-A962-AEB8512DED82}" srcOrd="1" destOrd="0" presId="urn:microsoft.com/office/officeart/2008/layout/LinedList"/>
    <dgm:cxn modelId="{094B5E02-A99A-42EB-8EC3-3C78858BE8C9}" type="presParOf" srcId="{CB05BDC2-D394-4C29-BC10-4C10B790A6DF}" destId="{1766675D-7FB4-43DD-9EC8-3E92CCEDBD3D}" srcOrd="16" destOrd="0" presId="urn:microsoft.com/office/officeart/2008/layout/LinedList"/>
    <dgm:cxn modelId="{544612AB-00CE-4783-97D5-64D6D526ADB0}" type="presParOf" srcId="{CB05BDC2-D394-4C29-BC10-4C10B790A6DF}" destId="{45F61781-234F-401F-BB5E-BBDBD0CAC8C8}" srcOrd="17" destOrd="0" presId="urn:microsoft.com/office/officeart/2008/layout/LinedList"/>
    <dgm:cxn modelId="{BBED77A2-E574-4DC3-A376-9E1483B7E5EE}" type="presParOf" srcId="{45F61781-234F-401F-BB5E-BBDBD0CAC8C8}" destId="{C14763A7-E188-4A85-B67A-E229972E3659}" srcOrd="0" destOrd="0" presId="urn:microsoft.com/office/officeart/2008/layout/LinedList"/>
    <dgm:cxn modelId="{15035E40-E4E3-4B88-99DC-CB37F6587F05}" type="presParOf" srcId="{45F61781-234F-401F-BB5E-BBDBD0CAC8C8}" destId="{0C067158-4C07-4392-9DD3-1791FF365ACD}" srcOrd="1" destOrd="0" presId="urn:microsoft.com/office/officeart/2008/layout/LinedList"/>
    <dgm:cxn modelId="{7D816D4A-AB7B-49CA-8F92-583205DC7CA3}" type="presParOf" srcId="{CB05BDC2-D394-4C29-BC10-4C10B790A6DF}" destId="{C97077DA-EFC5-4A85-9848-2A4FB5DAD820}" srcOrd="18" destOrd="0" presId="urn:microsoft.com/office/officeart/2008/layout/LinedList"/>
    <dgm:cxn modelId="{2B0D5196-DEA2-4EBC-81BA-A1C1DB32CB83}" type="presParOf" srcId="{CB05BDC2-D394-4C29-BC10-4C10B790A6DF}" destId="{2CA9E4DB-4BF0-4994-AF07-5457ACAF28F0}" srcOrd="19" destOrd="0" presId="urn:microsoft.com/office/officeart/2008/layout/LinedList"/>
    <dgm:cxn modelId="{619FF5F9-4E10-40FA-AD82-2CE7EAEC27FD}" type="presParOf" srcId="{2CA9E4DB-4BF0-4994-AF07-5457ACAF28F0}" destId="{F8C6C9E9-4A4C-4886-BFED-10BADCD7B854}" srcOrd="0" destOrd="0" presId="urn:microsoft.com/office/officeart/2008/layout/LinedList"/>
    <dgm:cxn modelId="{95655DB0-D026-43B7-98A3-EAF7B003F2E9}" type="presParOf" srcId="{2CA9E4DB-4BF0-4994-AF07-5457ACAF28F0}" destId="{B312B0EB-A3A5-42B0-826F-8796F9D295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22A33-EF55-402C-8292-D4D119A98198}">
      <dsp:nvSpPr>
        <dsp:cNvPr id="0" name=""/>
        <dsp:cNvSpPr/>
      </dsp:nvSpPr>
      <dsp:spPr>
        <a:xfrm>
          <a:off x="2575300" y="0"/>
          <a:ext cx="3297292" cy="197202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Blanchardstown to City Centre CBC Scheme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(in June)</a:t>
          </a:r>
          <a:endParaRPr lang="en-US" sz="1600" kern="1200" dirty="0"/>
        </a:p>
      </dsp:txBody>
      <dsp:txXfrm>
        <a:off x="3399623" y="0"/>
        <a:ext cx="1648646" cy="1626924"/>
      </dsp:txXfrm>
    </dsp:sp>
    <dsp:sp modelId="{2FEF78C5-E008-422E-89E7-BA3E543A37C7}">
      <dsp:nvSpPr>
        <dsp:cNvPr id="0" name=""/>
        <dsp:cNvSpPr/>
      </dsp:nvSpPr>
      <dsp:spPr>
        <a:xfrm rot="5400000">
          <a:off x="5952360" y="1602992"/>
          <a:ext cx="2749363" cy="218936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accent4"/>
              </a:solidFill>
            </a:rPr>
            <a:t>Liffey Valley to City Centre CBC Scheme</a:t>
          </a:r>
          <a:endParaRPr lang="en-US" sz="1700" kern="1200" dirty="0">
            <a:solidFill>
              <a:schemeClr val="accent4"/>
            </a:solidFill>
          </a:endParaRPr>
        </a:p>
      </dsp:txBody>
      <dsp:txXfrm rot="-5400000">
        <a:off x="6615498" y="2010335"/>
        <a:ext cx="1806227" cy="1374681"/>
      </dsp:txXfrm>
    </dsp:sp>
    <dsp:sp modelId="{9664BA81-C259-4584-B953-88FBD3185744}">
      <dsp:nvSpPr>
        <dsp:cNvPr id="0" name=""/>
        <dsp:cNvSpPr/>
      </dsp:nvSpPr>
      <dsp:spPr>
        <a:xfrm rot="10800000">
          <a:off x="2468789" y="2952218"/>
          <a:ext cx="3522931" cy="197202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Ballymun/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Finglas to City Centre CBC Scheme</a:t>
          </a:r>
          <a:endParaRPr lang="en-US" sz="1700" kern="1200" dirty="0"/>
        </a:p>
      </dsp:txBody>
      <dsp:txXfrm rot="10800000">
        <a:off x="3349522" y="3297323"/>
        <a:ext cx="1761465" cy="1626924"/>
      </dsp:txXfrm>
    </dsp:sp>
    <dsp:sp modelId="{AEA43C10-4D47-4D47-8A05-690A2228782F}">
      <dsp:nvSpPr>
        <dsp:cNvPr id="0" name=""/>
        <dsp:cNvSpPr/>
      </dsp:nvSpPr>
      <dsp:spPr>
        <a:xfrm rot="16200000">
          <a:off x="-375413" y="1510617"/>
          <a:ext cx="2811857" cy="197202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Ringsend to City Centre CBC Scheme</a:t>
          </a:r>
          <a:endParaRPr lang="en-US" sz="1700" kern="1200" dirty="0"/>
        </a:p>
      </dsp:txBody>
      <dsp:txXfrm rot="5400000">
        <a:off x="44502" y="1793667"/>
        <a:ext cx="1626924" cy="1405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B15BB-EF54-4B40-91AB-31A8FD5AABB9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16EC8-F545-4B67-BD61-06A44504440A}">
      <dsp:nvSpPr>
        <dsp:cNvPr id="0" name=""/>
        <dsp:cNvSpPr/>
      </dsp:nvSpPr>
      <dsp:spPr>
        <a:xfrm>
          <a:off x="0" y="623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baseline="0" dirty="0"/>
            <a:t>G-Spine - Services Starting August 2022:</a:t>
          </a:r>
          <a:endParaRPr lang="en-US" sz="1600" b="1" kern="1200" baseline="0" dirty="0"/>
        </a:p>
      </dsp:txBody>
      <dsp:txXfrm>
        <a:off x="0" y="623"/>
        <a:ext cx="6492875" cy="510415"/>
      </dsp:txXfrm>
    </dsp:sp>
    <dsp:sp modelId="{D211744D-A21E-4E09-B3D4-DA6355F4350D}">
      <dsp:nvSpPr>
        <dsp:cNvPr id="0" name=""/>
        <dsp:cNvSpPr/>
      </dsp:nvSpPr>
      <dsp:spPr>
        <a:xfrm>
          <a:off x="0" y="511038"/>
          <a:ext cx="6492875" cy="0"/>
        </a:xfrm>
        <a:prstGeom prst="line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accent2">
              <a:hueOff val="-161707"/>
              <a:satOff val="-9325"/>
              <a:lumOff val="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8530F-502C-48A2-BE5F-924B8F8B1622}">
      <dsp:nvSpPr>
        <dsp:cNvPr id="0" name=""/>
        <dsp:cNvSpPr/>
      </dsp:nvSpPr>
      <dsp:spPr>
        <a:xfrm>
          <a:off x="0" y="511038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G1: </a:t>
          </a:r>
          <a:r>
            <a:rPr lang="en-GB" sz="1400" kern="1200" dirty="0" err="1"/>
            <a:t>Parkwest</a:t>
          </a:r>
          <a:r>
            <a:rPr lang="en-GB" sz="1400" kern="1200" dirty="0"/>
            <a:t> Station, </a:t>
          </a:r>
          <a:r>
            <a:rPr lang="en-GB" sz="1400" kern="1200" dirty="0" err="1"/>
            <a:t>Nangor</a:t>
          </a:r>
          <a:r>
            <a:rPr lang="en-GB" sz="1400" kern="1200" dirty="0"/>
            <a:t> Road, </a:t>
          </a:r>
          <a:r>
            <a:rPr lang="en-GB" sz="1400" kern="1200" dirty="0" err="1"/>
            <a:t>Redcow</a:t>
          </a:r>
          <a:r>
            <a:rPr lang="en-GB" sz="1400" kern="1200" dirty="0"/>
            <a:t> Interchange: 12 to 15minute services at peak times</a:t>
          </a:r>
          <a:endParaRPr lang="en-US" sz="1400" kern="1200" dirty="0"/>
        </a:p>
      </dsp:txBody>
      <dsp:txXfrm>
        <a:off x="0" y="511038"/>
        <a:ext cx="6492875" cy="510415"/>
      </dsp:txXfrm>
    </dsp:sp>
    <dsp:sp modelId="{8C1FA9C8-5CF3-4C44-BF66-2C09C1F9FF5E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accent2">
              <a:hueOff val="-323414"/>
              <a:satOff val="-18651"/>
              <a:lumOff val="19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E9BF0-9D02-44B1-952B-7DEDA66CC8E4}">
      <dsp:nvSpPr>
        <dsp:cNvPr id="0" name=""/>
        <dsp:cNvSpPr/>
      </dsp:nvSpPr>
      <dsp:spPr>
        <a:xfrm>
          <a:off x="0" y="1021453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G2: Cherrywood, Palmerstown Avenue, </a:t>
          </a:r>
          <a:r>
            <a:rPr lang="en-GB" sz="1400" kern="1200" dirty="0" err="1"/>
            <a:t>Redcow</a:t>
          </a:r>
          <a:r>
            <a:rPr lang="en-GB" sz="1400" kern="1200" dirty="0"/>
            <a:t> Interchange: 1 bus hourly</a:t>
          </a:r>
          <a:endParaRPr lang="en-US" sz="1400" kern="1200" dirty="0"/>
        </a:p>
      </dsp:txBody>
      <dsp:txXfrm>
        <a:off x="0" y="1021453"/>
        <a:ext cx="6492875" cy="510415"/>
      </dsp:txXfrm>
    </dsp:sp>
    <dsp:sp modelId="{7E6267CE-1D78-428B-B267-C3876DA5CBD1}">
      <dsp:nvSpPr>
        <dsp:cNvPr id="0" name=""/>
        <dsp:cNvSpPr/>
      </dsp:nvSpPr>
      <dsp:spPr>
        <a:xfrm>
          <a:off x="0" y="1531869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A4455-D6F1-4EDF-A681-75CB50E536A6}">
      <dsp:nvSpPr>
        <dsp:cNvPr id="0" name=""/>
        <dsp:cNvSpPr/>
      </dsp:nvSpPr>
      <dsp:spPr>
        <a:xfrm>
          <a:off x="0" y="1531869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S-Spine Southern Orbital Routes: Starting November 2022:</a:t>
          </a:r>
          <a:endParaRPr lang="en-US" sz="1600" b="1" kern="1200" dirty="0"/>
        </a:p>
      </dsp:txBody>
      <dsp:txXfrm>
        <a:off x="0" y="1531869"/>
        <a:ext cx="6492875" cy="510415"/>
      </dsp:txXfrm>
    </dsp:sp>
    <dsp:sp modelId="{744B8C14-EAE4-489F-99AB-F94AE223E8B5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accent2">
              <a:hueOff val="-646828"/>
              <a:satOff val="-37301"/>
              <a:lumOff val="38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83A28-BCEF-4E79-8E68-C1FF53BA8603}">
      <dsp:nvSpPr>
        <dsp:cNvPr id="0" name=""/>
        <dsp:cNvSpPr/>
      </dsp:nvSpPr>
      <dsp:spPr>
        <a:xfrm>
          <a:off x="0" y="2042284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S6: Tallaght, </a:t>
          </a:r>
          <a:r>
            <a:rPr lang="en-GB" sz="1400" kern="1200" dirty="0" err="1"/>
            <a:t>Firhouse</a:t>
          </a:r>
          <a:r>
            <a:rPr lang="en-GB" sz="1400" kern="1200" dirty="0"/>
            <a:t>, UCD, Blackrock: 15-minute intervals at peak times:</a:t>
          </a:r>
          <a:endParaRPr lang="en-US" sz="1400" kern="1200" dirty="0"/>
        </a:p>
      </dsp:txBody>
      <dsp:txXfrm>
        <a:off x="0" y="2042284"/>
        <a:ext cx="6492875" cy="510415"/>
      </dsp:txXfrm>
    </dsp:sp>
    <dsp:sp modelId="{35222D5C-914D-4232-9D21-246FFB1C6F29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accent2">
              <a:hueOff val="-808535"/>
              <a:satOff val="-46627"/>
              <a:lumOff val="47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F4D6F-507E-448D-9BB1-496BDD878A93}">
      <dsp:nvSpPr>
        <dsp:cNvPr id="0" name=""/>
        <dsp:cNvSpPr/>
      </dsp:nvSpPr>
      <dsp:spPr>
        <a:xfrm>
          <a:off x="0" y="2552700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S8: Citywest, Killinarden Heights, Tallaght, </a:t>
          </a:r>
          <a:r>
            <a:rPr lang="en-GB" sz="1400" kern="1200" dirty="0" err="1"/>
            <a:t>Knocklion</a:t>
          </a:r>
          <a:r>
            <a:rPr lang="en-GB" sz="1400" kern="1200" dirty="0"/>
            <a:t>, Ballinteer, Dun Laoghaire: 15-minute intervals at peak times:</a:t>
          </a:r>
          <a:endParaRPr lang="en-US" sz="1400" kern="1200" dirty="0"/>
        </a:p>
      </dsp:txBody>
      <dsp:txXfrm>
        <a:off x="0" y="2552700"/>
        <a:ext cx="6492875" cy="510415"/>
      </dsp:txXfrm>
    </dsp:sp>
    <dsp:sp modelId="{E6815218-2066-4331-BBCE-B9B6153DCA01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35FF9-C1DC-47BE-B956-BFABD233E0F6}">
      <dsp:nvSpPr>
        <dsp:cNvPr id="0" name=""/>
        <dsp:cNvSpPr/>
      </dsp:nvSpPr>
      <dsp:spPr>
        <a:xfrm>
          <a:off x="0" y="3063115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 dirty="0"/>
            <a:t>W-Spine - Western Orbitals: Starting Spring 2023:</a:t>
          </a:r>
          <a:endParaRPr lang="en-US" sz="1600" b="1" i="0" kern="1200" baseline="0" dirty="0"/>
        </a:p>
      </dsp:txBody>
      <dsp:txXfrm>
        <a:off x="0" y="3063115"/>
        <a:ext cx="6492875" cy="510415"/>
      </dsp:txXfrm>
    </dsp:sp>
    <dsp:sp modelId="{13244060-5DF7-41A4-AECF-6EF4F3E8D0A3}">
      <dsp:nvSpPr>
        <dsp:cNvPr id="0" name=""/>
        <dsp:cNvSpPr/>
      </dsp:nvSpPr>
      <dsp:spPr>
        <a:xfrm>
          <a:off x="0" y="3573530"/>
          <a:ext cx="6492875" cy="0"/>
        </a:xfrm>
        <a:prstGeom prst="line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accent2">
              <a:hueOff val="-1131949"/>
              <a:satOff val="-65277"/>
              <a:lumOff val="6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1EF93-2076-4D8A-BD16-2E407F3E5C8A}">
      <dsp:nvSpPr>
        <dsp:cNvPr id="0" name=""/>
        <dsp:cNvSpPr/>
      </dsp:nvSpPr>
      <dsp:spPr>
        <a:xfrm>
          <a:off x="0" y="3573530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W2: Tallaght to Liffey Valley - every 15 mins at peak times</a:t>
          </a:r>
          <a:endParaRPr lang="en-US" sz="1400" kern="1200" dirty="0"/>
        </a:p>
      </dsp:txBody>
      <dsp:txXfrm>
        <a:off x="0" y="3573530"/>
        <a:ext cx="6492875" cy="510415"/>
      </dsp:txXfrm>
    </dsp:sp>
    <dsp:sp modelId="{1766675D-7FB4-43DD-9EC8-3E92CCEDBD3D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accent2">
              <a:hueOff val="-1293656"/>
              <a:satOff val="-74603"/>
              <a:lumOff val="76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763A7-E188-4A85-B67A-E229972E3659}">
      <dsp:nvSpPr>
        <dsp:cNvPr id="0" name=""/>
        <dsp:cNvSpPr/>
      </dsp:nvSpPr>
      <dsp:spPr>
        <a:xfrm>
          <a:off x="0" y="4083946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W4: Tallaght, </a:t>
          </a:r>
          <a:r>
            <a:rPr lang="en-GB" sz="1400" kern="1200" dirty="0" err="1"/>
            <a:t>Grangecastle</a:t>
          </a:r>
          <a:r>
            <a:rPr lang="en-GB" sz="1400" kern="1200" dirty="0"/>
            <a:t> Business Park, M50, Blanchardstown - ½ hourly services </a:t>
          </a:r>
          <a:endParaRPr lang="en-US" sz="1400" kern="1200" dirty="0"/>
        </a:p>
      </dsp:txBody>
      <dsp:txXfrm>
        <a:off x="0" y="4083946"/>
        <a:ext cx="6492875" cy="510415"/>
      </dsp:txXfrm>
    </dsp:sp>
    <dsp:sp modelId="{C97077DA-EFC5-4A85-9848-2A4FB5DAD820}">
      <dsp:nvSpPr>
        <dsp:cNvPr id="0" name=""/>
        <dsp:cNvSpPr/>
      </dsp:nvSpPr>
      <dsp:spPr>
        <a:xfrm>
          <a:off x="0" y="459436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6C9E9-4A4C-4886-BFED-10BADCD7B854}">
      <dsp:nvSpPr>
        <dsp:cNvPr id="0" name=""/>
        <dsp:cNvSpPr/>
      </dsp:nvSpPr>
      <dsp:spPr>
        <a:xfrm>
          <a:off x="0" y="4594361"/>
          <a:ext cx="6492875" cy="510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W6: Tallaght to Maynooth – Temporary split service at Newcastle while awaiting </a:t>
          </a:r>
          <a:r>
            <a:rPr lang="en-GB" sz="1400" kern="1200" dirty="0" err="1"/>
            <a:t>Hazelhatch</a:t>
          </a:r>
          <a:r>
            <a:rPr lang="en-GB" sz="1400" kern="1200" dirty="0"/>
            <a:t> road Improvements - ½ hourly services</a:t>
          </a:r>
          <a:endParaRPr lang="en-US" sz="1400" kern="1200" dirty="0"/>
        </a:p>
      </dsp:txBody>
      <dsp:txXfrm>
        <a:off x="0" y="4594361"/>
        <a:ext cx="6492875" cy="510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0BF4-82CD-A69F-F4D6-2230C8D6B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B7ED7-EF9F-6296-6D3E-3D9968081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507DD-DD72-22DF-44BB-A2462C6D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F50BD-084D-A175-609A-FFC1D0C9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0CF3B-CE3B-085E-AC3F-C462832A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393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262E-F850-8B44-60F0-57FA5A69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48B42-AAA4-222F-1DD1-33CFE6F3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8E6CF-374F-0D88-26D4-98AAF13C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5EAE1-0B59-FF27-2B66-657C075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93B09-6ED8-38DE-DC55-BE700C77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069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A43C1B-0216-7741-78A2-E37B7A92A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14B07-D9D0-F83F-3B9B-D61A83636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28D6-5682-A830-F06B-AA4851FD7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7FEB5-8D6A-2465-F291-9781C70B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00478-360D-73D2-0443-EF10C555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600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03E1-9E02-4AC9-C4FC-05FD346A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EF816-A5AF-A792-AC15-4AC2DCBE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6CDF0-1D81-AE9D-944D-907BAD4C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BAC17-7E36-D8EA-599B-A81EC19A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1527-45A6-C018-4406-EDA39C9A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78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A5CB-BCA1-BAAE-A553-7F142381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5AA93-49DF-EC0D-4031-84794B6E8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D785A-A921-3E51-E583-8FF1FB1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12176-D85B-49EC-C95A-6D482798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39DF3-1BE5-BFC6-1EA6-784B8CF28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343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268F-D4C2-DC8B-76D4-6B327C8E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3C9E-F4C9-F33B-7E31-F39CF95BA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F34BA-DBCE-96F9-0DBE-5D927145E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54D54-B0B7-6EE2-CABF-6296B4E7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B47D1-088B-52A9-697A-E37116C4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A4CD0-742D-E8C9-D1FC-2804EC46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030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85EB-CA36-4CD9-7D63-8DF4D608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A2EFC-F1C9-F44B-7739-E1C1A766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E446B-6B68-2BCF-E733-3D54A8988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03FF1-2B9C-F67D-78D7-9049A4C02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C10C8-A876-7FCB-5EB0-8C641BA09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BAA7F2-131E-BC55-912B-DFEABD9A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D8E02-E48C-2861-DCE3-8A943B5A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5FEF7A-7611-20BE-C882-05F513D6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455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01094-2C8A-5D74-DFEF-997F429E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B669B-CA52-31A5-DC40-1EF44DF0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E7891-C03E-7CC6-70DB-22D4BAFC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A12CB-9BE2-F4AD-E5A6-34CD2D01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755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164B8-4A25-4C30-FCA7-7FEF1C98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0FD94-2B6D-8EA9-2219-F8C284DC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FCBCF-AE57-F0B0-A24B-A1CEF426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694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32A7-2D4A-85C9-0276-137C36BB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DB4A7-C5A2-9770-C14D-37200F52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EF99C-F64B-CBC0-D2FF-1597083F7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648BF-0B10-126C-ACED-3CAA13A4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0EBC-0F9D-62D7-F950-2F5EE5F3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62729-E897-334D-BEFE-961C9843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709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7978-F308-6C84-DFCF-3FFF2CC3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864EE-98AE-00A9-8E4B-160D79107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8FFB6-CBE4-C4E7-008D-1C274ACF5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D1F33-00A4-5749-6D81-E0E2A66E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04B8D-8325-102F-05B8-0EEC55E8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42BDE-6626-38DD-CCA3-9B6AFCA7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867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A150D-9B14-666F-6C79-0CCB70EC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FD5F-28E9-3A79-B927-B74D659CA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AC38B-E977-23C5-81C2-77156360C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CEC75-E55B-45DF-9299-53E43D480CAC}" type="datetimeFigureOut">
              <a:rPr lang="en-IE" smtClean="0"/>
              <a:t>26/05/2022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01C14-2CDA-E59F-70AF-087DE98DC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C199-A0F9-0FA3-D4F9-01BC6CC71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A2BA-3A92-4886-9FDB-FF2D0A718F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747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usconnects.ie/initiatives/core-bus-corridors/core-bus-corridor-information/lucan-to-city-centre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usconnects.ie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1">
            <a:extLst>
              <a:ext uri="{FF2B5EF4-FFF2-40B4-BE49-F238E27FC236}">
                <a16:creationId xmlns:a16="http://schemas.microsoft.com/office/drawing/2014/main" id="{26355CF0-422E-4E6A-95EA-261971F67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2B4EE-7C8E-141A-FDFA-3C3D26739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557" y="637953"/>
            <a:ext cx="7659688" cy="3189507"/>
          </a:xfrm>
        </p:spPr>
        <p:txBody>
          <a:bodyPr>
            <a:normAutofit/>
          </a:bodyPr>
          <a:lstStyle/>
          <a:p>
            <a:pPr algn="l"/>
            <a:r>
              <a:rPr lang="en-GB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 Connects Update LUPT SPC </a:t>
            </a:r>
            <a:endParaRPr lang="en-IE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8AA5B50B-519E-4763-9EFB-2C80373D1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56608"/>
            <a:ext cx="542047" cy="1997227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298FD7FF-CB14-4A07-B879-0731A184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14476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7">
            <a:extLst>
              <a:ext uri="{FF2B5EF4-FFF2-40B4-BE49-F238E27FC236}">
                <a16:creationId xmlns:a16="http://schemas.microsoft.com/office/drawing/2014/main" id="{CA0D5741-1590-4555-A7A7-DC9B4E2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122185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">
            <a:extLst>
              <a:ext uri="{FF2B5EF4-FFF2-40B4-BE49-F238E27FC236}">
                <a16:creationId xmlns:a16="http://schemas.microsoft.com/office/drawing/2014/main" id="{3E9C0339-B0D3-40BA-96EF-3C1DB738A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6820" y="4214476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A4B9A42A-C5B8-4470-8743-670E34420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122186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8">
            <a:extLst>
              <a:ext uri="{FF2B5EF4-FFF2-40B4-BE49-F238E27FC236}">
                <a16:creationId xmlns:a16="http://schemas.microsoft.com/office/drawing/2014/main" id="{EDB12AFC-55F8-4AE8-9351-0F38D0C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122187"/>
            <a:ext cx="7978524" cy="1647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B5EA8-F5A4-F80B-6F24-CBBB54ABC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557" y="4376667"/>
            <a:ext cx="7659688" cy="1089254"/>
          </a:xfrm>
        </p:spPr>
        <p:txBody>
          <a:bodyPr anchor="ctr">
            <a:normAutofit/>
          </a:bodyPr>
          <a:lstStyle/>
          <a:p>
            <a:pPr algn="l"/>
            <a:r>
              <a:rPr lang="en-GB" sz="2800">
                <a:solidFill>
                  <a:srgbClr val="FEFFFF"/>
                </a:solidFill>
              </a:rPr>
              <a:t>26 May 2022</a:t>
            </a:r>
            <a:endParaRPr lang="en-IE" sz="2800">
              <a:solidFill>
                <a:srgbClr val="FEFFFF"/>
              </a:solidFill>
            </a:endParaRPr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C58506DD-7B3D-4594-846B-F78590BE9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5946" y="4356608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72BC1CF5-415C-4DAE-B2C2-A8BF9A1D5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6C651D0D-A2E7-46B3-BEEA-71161FCA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9CBEA7DB-1BAC-4A39-817B-82928B7F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EADF9EA0-3A2A-4F0A-9C86-FBAB53E9C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8">
            <a:extLst>
              <a:ext uri="{FF2B5EF4-FFF2-40B4-BE49-F238E27FC236}">
                <a16:creationId xmlns:a16="http://schemas.microsoft.com/office/drawing/2014/main" id="{A30A2C81-7CE8-4A85-9E15-548E7F466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2B4EE-7C8E-141A-FDFA-3C3D26739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455" y="1426969"/>
            <a:ext cx="5158973" cy="3005883"/>
          </a:xfrm>
        </p:spPr>
        <p:txBody>
          <a:bodyPr>
            <a:normAutofit/>
          </a:bodyPr>
          <a:lstStyle/>
          <a:p>
            <a:pPr algn="l"/>
            <a:r>
              <a:rPr lang="en-GB" sz="4200" dirty="0">
                <a:solidFill>
                  <a:srgbClr val="FFFFFF"/>
                </a:solidFill>
              </a:rPr>
              <a:t>Content:</a:t>
            </a:r>
            <a:br>
              <a:rPr lang="en-GB" sz="4200" dirty="0">
                <a:solidFill>
                  <a:srgbClr val="FFFFFF"/>
                </a:solidFill>
              </a:rPr>
            </a:br>
            <a:r>
              <a:rPr lang="en-GB" sz="4200" dirty="0">
                <a:solidFill>
                  <a:srgbClr val="FFFFFF"/>
                </a:solidFill>
              </a:rPr>
              <a:t>Core Bus Corridors</a:t>
            </a:r>
            <a:br>
              <a:rPr lang="en-GB" sz="4200" dirty="0">
                <a:solidFill>
                  <a:srgbClr val="FFFFFF"/>
                </a:solidFill>
              </a:rPr>
            </a:br>
            <a:r>
              <a:rPr lang="en-GB" sz="4200" dirty="0">
                <a:solidFill>
                  <a:srgbClr val="FFFFFF"/>
                </a:solidFill>
              </a:rPr>
              <a:t>Bus Interchanges</a:t>
            </a:r>
            <a:br>
              <a:rPr lang="en-GB" sz="4200" dirty="0">
                <a:solidFill>
                  <a:srgbClr val="FFFFFF"/>
                </a:solidFill>
              </a:rPr>
            </a:br>
            <a:r>
              <a:rPr lang="en-GB" sz="4200" dirty="0">
                <a:solidFill>
                  <a:srgbClr val="FFFFFF"/>
                </a:solidFill>
              </a:rPr>
              <a:t>Further Spine Routes</a:t>
            </a:r>
            <a:br>
              <a:rPr lang="en-GB" sz="4200" dirty="0">
                <a:solidFill>
                  <a:srgbClr val="FFFFFF"/>
                </a:solidFill>
              </a:rPr>
            </a:br>
            <a:endParaRPr lang="en-IE" sz="4200" dirty="0">
              <a:solidFill>
                <a:srgbClr val="FFFFFF"/>
              </a:solidFill>
            </a:endParaRPr>
          </a:p>
        </p:txBody>
      </p:sp>
      <p:pic>
        <p:nvPicPr>
          <p:cNvPr id="51" name="Graphic 50" descr="Bus">
            <a:extLst>
              <a:ext uri="{FF2B5EF4-FFF2-40B4-BE49-F238E27FC236}">
                <a16:creationId xmlns:a16="http://schemas.microsoft.com/office/drawing/2014/main" id="{297D45E2-EC71-E611-F878-A289807D8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3192" y="2070162"/>
            <a:ext cx="3966906" cy="3966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801CF4-2DBB-A28B-7AC2-D27959EB4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799" y="401042"/>
            <a:ext cx="281050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815B6-80D4-446A-3ED4-245FFBE50C76}"/>
              </a:ext>
            </a:extLst>
          </p:cNvPr>
          <p:cNvSpPr txBox="1"/>
          <p:nvPr/>
        </p:nvSpPr>
        <p:spPr>
          <a:xfrm>
            <a:off x="9067769" y="-12662"/>
            <a:ext cx="3123465" cy="1803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9F41F4-3456-55F6-35C1-848000FEF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133350"/>
            <a:ext cx="8801101" cy="659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C1D19F-72D6-54A7-40C9-A1D34A177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758" y="1990610"/>
            <a:ext cx="2542252" cy="48406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3417D-FE10-7D65-3BB7-BE55412A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518" y="345516"/>
            <a:ext cx="2812732" cy="12726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53D91-8425-8BE8-60E9-88BA907AD1AA}"/>
              </a:ext>
            </a:extLst>
          </p:cNvPr>
          <p:cNvSpPr txBox="1"/>
          <p:nvPr/>
        </p:nvSpPr>
        <p:spPr>
          <a:xfrm>
            <a:off x="354494" y="311809"/>
            <a:ext cx="2921269" cy="57730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2800" dirty="0"/>
              <a:t>Core Bus Corridors</a:t>
            </a:r>
          </a:p>
          <a:p>
            <a:pPr>
              <a:spcAft>
                <a:spcPts val="600"/>
              </a:spcAft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21651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1885-DFF2-78A1-CC4D-5AF400DE1E6B}"/>
              </a:ext>
            </a:extLst>
          </p:cNvPr>
          <p:cNvSpPr txBox="1"/>
          <p:nvPr/>
        </p:nvSpPr>
        <p:spPr>
          <a:xfrm>
            <a:off x="9068535" y="0"/>
            <a:ext cx="3122699" cy="19627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28F01-DA24-80A1-10B1-034426246E85}"/>
              </a:ext>
            </a:extLst>
          </p:cNvPr>
          <p:cNvSpPr txBox="1"/>
          <p:nvPr/>
        </p:nvSpPr>
        <p:spPr>
          <a:xfrm>
            <a:off x="152364" y="372257"/>
            <a:ext cx="2921269" cy="57730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2800" dirty="0"/>
              <a:t>Core Bus Corridors</a:t>
            </a:r>
          </a:p>
          <a:p>
            <a:pPr>
              <a:spcAft>
                <a:spcPts val="600"/>
              </a:spcAft>
            </a:pPr>
            <a:endParaRPr lang="en-IE" sz="2800" dirty="0"/>
          </a:p>
        </p:txBody>
      </p:sp>
      <p:graphicFrame>
        <p:nvGraphicFramePr>
          <p:cNvPr id="60" name="TextBox 8">
            <a:extLst>
              <a:ext uri="{FF2B5EF4-FFF2-40B4-BE49-F238E27FC236}">
                <a16:creationId xmlns:a16="http://schemas.microsoft.com/office/drawing/2014/main" id="{B757F297-33CA-FD8E-7B5A-22E75020EB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310521"/>
              </p:ext>
            </p:extLst>
          </p:nvPr>
        </p:nvGraphicFramePr>
        <p:xfrm>
          <a:off x="457200" y="1458712"/>
          <a:ext cx="8611335" cy="494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C01C991-8534-EE68-38D5-2E757342A692}"/>
              </a:ext>
            </a:extLst>
          </p:cNvPr>
          <p:cNvSpPr txBox="1"/>
          <p:nvPr/>
        </p:nvSpPr>
        <p:spPr>
          <a:xfrm>
            <a:off x="2576223" y="3409157"/>
            <a:ext cx="4270548" cy="16160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800" dirty="0"/>
              <a:t>Next Applications to An Bord Pleanála for Approval</a:t>
            </a:r>
            <a:endParaRPr lang="en-IE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42FD6A-0DB8-FE83-852B-8093BB114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4634" y="268676"/>
            <a:ext cx="281050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F6CA2-02FE-C9E4-9135-4E4D0A86BC78}"/>
              </a:ext>
            </a:extLst>
          </p:cNvPr>
          <p:cNvSpPr txBox="1"/>
          <p:nvPr/>
        </p:nvSpPr>
        <p:spPr>
          <a:xfrm>
            <a:off x="0" y="5243294"/>
            <a:ext cx="87922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EIA Screening Report for the Lucan to City Centre Core Bus Corridor Scheme are available to download at the following link </a:t>
            </a:r>
            <a:r>
              <a:rPr lang="en-GB" dirty="0">
                <a:hlinkClick r:id="rId2"/>
              </a:rPr>
              <a:t>https://busconnects.ie/initiatives/core-bus-corridors/core-bus-corridor-information/lucan-to-city-centre/ </a:t>
            </a:r>
            <a:r>
              <a:rPr lang="en-GB" dirty="0"/>
              <a:t>and copies are available for inspection by members of the public.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B2820-E031-3BC2-D657-FE11578BA26D}"/>
              </a:ext>
            </a:extLst>
          </p:cNvPr>
          <p:cNvSpPr txBox="1"/>
          <p:nvPr/>
        </p:nvSpPr>
        <p:spPr>
          <a:xfrm>
            <a:off x="0" y="2282930"/>
            <a:ext cx="863142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When the SDCC Core Bus Corridor Applications are lodged with An Bord Pleanála:</a:t>
            </a:r>
          </a:p>
          <a:p>
            <a:endParaRPr lang="en-GB" b="1" dirty="0"/>
          </a:p>
          <a:p>
            <a:r>
              <a:rPr lang="en-GB" b="1" dirty="0"/>
              <a:t>An 8 week consultation Period</a:t>
            </a:r>
          </a:p>
          <a:p>
            <a:endParaRPr lang="en-GB" b="1" dirty="0"/>
          </a:p>
          <a:p>
            <a:r>
              <a:rPr lang="en-GB" b="1" dirty="0"/>
              <a:t>A submission to An Bord Pleanála will be €50 except for some prescribed bodies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AF3EF-7A4C-A6EC-410C-352FEFFD3D00}"/>
              </a:ext>
            </a:extLst>
          </p:cNvPr>
          <p:cNvSpPr txBox="1"/>
          <p:nvPr/>
        </p:nvSpPr>
        <p:spPr>
          <a:xfrm>
            <a:off x="0" y="1382619"/>
            <a:ext cx="47815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Planning Application Process</a:t>
            </a:r>
            <a:r>
              <a:rPr lang="en-GB" sz="2800" dirty="0"/>
              <a:t>:</a:t>
            </a:r>
            <a:endParaRPr lang="en-I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957C6-FFD3-B16B-0540-640A022D9FA9}"/>
              </a:ext>
            </a:extLst>
          </p:cNvPr>
          <p:cNvSpPr txBox="1"/>
          <p:nvPr/>
        </p:nvSpPr>
        <p:spPr>
          <a:xfrm>
            <a:off x="9203208" y="2607761"/>
            <a:ext cx="28840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Estimated Timeline:</a:t>
            </a:r>
          </a:p>
          <a:p>
            <a:r>
              <a:rPr lang="en-GB" dirty="0"/>
              <a:t>July to December 2022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84F96-C928-42E9-0183-95DD901CCE3C}"/>
              </a:ext>
            </a:extLst>
          </p:cNvPr>
          <p:cNvSpPr txBox="1"/>
          <p:nvPr/>
        </p:nvSpPr>
        <p:spPr>
          <a:xfrm>
            <a:off x="9221308" y="5381793"/>
            <a:ext cx="28171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Timeline:</a:t>
            </a:r>
          </a:p>
          <a:p>
            <a:r>
              <a:rPr lang="en-GB" dirty="0"/>
              <a:t>Available to view online Now</a:t>
            </a:r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AF7267-0A26-F546-596D-9DAF90F9C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208" y="376151"/>
            <a:ext cx="2810500" cy="1268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0BDC75-F5AB-89A9-7FDE-E3C8FCC88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23" y="254220"/>
            <a:ext cx="3115326" cy="7559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76B575-F6F2-CFBF-A3F4-51443AE68AB1}"/>
              </a:ext>
            </a:extLst>
          </p:cNvPr>
          <p:cNvSpPr txBox="1"/>
          <p:nvPr/>
        </p:nvSpPr>
        <p:spPr>
          <a:xfrm>
            <a:off x="0" y="4114087"/>
            <a:ext cx="8631421" cy="8386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954F72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1250" dirty="0">
              <a:solidFill>
                <a:srgbClr val="954F72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Sustainable transport for a better city | </a:t>
            </a:r>
            <a:r>
              <a:rPr lang="en-GB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Busconnects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4C86E-FD48-20FD-3A46-0A31C1A22B8E}"/>
              </a:ext>
            </a:extLst>
          </p:cNvPr>
          <p:cNvSpPr txBox="1"/>
          <p:nvPr/>
        </p:nvSpPr>
        <p:spPr>
          <a:xfrm>
            <a:off x="87464" y="4178610"/>
            <a:ext cx="525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Information on each scheme can be found at:</a:t>
            </a:r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C1472-3CE2-0532-29F1-CB3ADA600030}"/>
              </a:ext>
            </a:extLst>
          </p:cNvPr>
          <p:cNvSpPr txBox="1"/>
          <p:nvPr/>
        </p:nvSpPr>
        <p:spPr>
          <a:xfrm>
            <a:off x="9166446" y="4071767"/>
            <a:ext cx="288402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Timeline:</a:t>
            </a:r>
          </a:p>
          <a:p>
            <a:r>
              <a:rPr lang="en-GB" dirty="0"/>
              <a:t>When each Scheme is lodged with the Bord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930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BFC58-5E67-1A95-DB91-25818CC18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971724"/>
            <a:ext cx="11396311" cy="57659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13F51F-429B-0253-AA7F-911C0A8E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9" y="214898"/>
            <a:ext cx="487112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0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8D7C0D3-896F-4BBB-A220-33D724ED0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">
            <a:extLst>
              <a:ext uri="{FF2B5EF4-FFF2-40B4-BE49-F238E27FC236}">
                <a16:creationId xmlns:a16="http://schemas.microsoft.com/office/drawing/2014/main" id="{2AA3A18B-202B-4C39-BC9E-ED4D6E98D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08003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7">
            <a:extLst>
              <a:ext uri="{FF2B5EF4-FFF2-40B4-BE49-F238E27FC236}">
                <a16:creationId xmlns:a16="http://schemas.microsoft.com/office/drawing/2014/main" id="{AC94672E-068C-4CF1-8438-22EA8E7C6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608004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8">
            <a:extLst>
              <a:ext uri="{FF2B5EF4-FFF2-40B4-BE49-F238E27FC236}">
                <a16:creationId xmlns:a16="http://schemas.microsoft.com/office/drawing/2014/main" id="{3B48638D-7038-4CAA-88F7-1E3494C4D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16688"/>
            <a:ext cx="6090256" cy="5289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82A2A-D56C-95A2-6257-D744CDE967EF}"/>
              </a:ext>
            </a:extLst>
          </p:cNvPr>
          <p:cNvSpPr txBox="1"/>
          <p:nvPr/>
        </p:nvSpPr>
        <p:spPr>
          <a:xfrm>
            <a:off x="867564" y="1207827"/>
            <a:ext cx="4703910" cy="4203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 Bus Interchanges</a:t>
            </a:r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7BA74AD2-45D9-4D21-A436-71C6744C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66816" y="1352302"/>
            <a:ext cx="582213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TextBox 3">
            <a:extLst>
              <a:ext uri="{FF2B5EF4-FFF2-40B4-BE49-F238E27FC236}">
                <a16:creationId xmlns:a16="http://schemas.microsoft.com/office/drawing/2014/main" id="{78A038F3-ABAE-F8F0-627B-B0B90A3CB80B}"/>
              </a:ext>
            </a:extLst>
          </p:cNvPr>
          <p:cNvSpPr txBox="1"/>
          <p:nvPr/>
        </p:nvSpPr>
        <p:spPr>
          <a:xfrm>
            <a:off x="6689353" y="1692323"/>
            <a:ext cx="5008905" cy="4361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C000"/>
                </a:solidFill>
              </a:rPr>
              <a:t>Liffey Valley Interchange – Joint Venture NTA and LVSC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EFFFF"/>
                </a:solidFill>
              </a:rPr>
              <a:t>The Civil Contract is due to be completed September 2022.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EFFFF"/>
                </a:solidFill>
              </a:rPr>
              <a:t>And final fit out of the Interchange December 2022.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EFFFF"/>
                </a:solidFill>
              </a:rPr>
              <a:t>Interchange Opening Early in 2022.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FFC000"/>
                </a:solidFill>
              </a:rPr>
              <a:t>Tallaght</a:t>
            </a:r>
            <a:r>
              <a:rPr lang="en-US" sz="1600" dirty="0">
                <a:solidFill>
                  <a:srgbClr val="FFC000"/>
                </a:solidFill>
              </a:rPr>
              <a:t> Interchange and Layover – NTA and SDCC Part 8 in Public Realm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FC000"/>
                </a:solidFill>
              </a:rPr>
              <a:t>Public Realm Contract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EFFFF"/>
                </a:solidFill>
              </a:rPr>
              <a:t>Stage 1 – Shortlisted Clonmel, Murphy and Wills Brothers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EFFFF"/>
                </a:solidFill>
              </a:rPr>
              <a:t>Tenders back on 10 June 2022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EFFFF"/>
                </a:solidFill>
              </a:rPr>
              <a:t>Possibly September Contract Start Date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EFFFF"/>
                </a:solidFill>
              </a:rPr>
              <a:t>15 months contract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solidFill>
                  <a:srgbClr val="FFC000"/>
                </a:solidFill>
              </a:rPr>
              <a:t>Redcow</a:t>
            </a:r>
            <a:r>
              <a:rPr lang="en-US" sz="1600" dirty="0">
                <a:solidFill>
                  <a:srgbClr val="FFC000"/>
                </a:solidFill>
              </a:rPr>
              <a:t> Interchange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FEFFFF"/>
                </a:solidFill>
              </a:rPr>
              <a:t>A </a:t>
            </a:r>
            <a:r>
              <a:rPr lang="en-US" sz="1300" dirty="0">
                <a:solidFill>
                  <a:srgbClr val="FEFFFF"/>
                </a:solidFill>
              </a:rPr>
              <a:t>9-bay Interchange to service the new Spine Routes and the other Commercial Bus Operators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9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5934-6B4D-64A8-C08D-DF52DC9F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85" y="201497"/>
            <a:ext cx="10515600" cy="587776"/>
          </a:xfrm>
        </p:spPr>
        <p:txBody>
          <a:bodyPr>
            <a:normAutofit/>
          </a:bodyPr>
          <a:lstStyle/>
          <a:p>
            <a:r>
              <a:rPr lang="en-GB" sz="3200" dirty="0"/>
              <a:t>Proposed Red Cow Bus Interchange:</a:t>
            </a:r>
            <a:endParaRPr lang="en-IE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280B14-83D4-90A6-BB37-5A9A852F1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95149"/>
            <a:ext cx="12192000" cy="59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5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0" name="Group 6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982A2A-D56C-95A2-6257-D744CDE967EF}"/>
              </a:ext>
            </a:extLst>
          </p:cNvPr>
          <p:cNvSpPr txBox="1"/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Further Bus Spine Routes</a:t>
            </a:r>
          </a:p>
        </p:txBody>
      </p:sp>
      <p:graphicFrame>
        <p:nvGraphicFramePr>
          <p:cNvPr id="49" name="TextBox 3">
            <a:extLst>
              <a:ext uri="{FF2B5EF4-FFF2-40B4-BE49-F238E27FC236}">
                <a16:creationId xmlns:a16="http://schemas.microsoft.com/office/drawing/2014/main" id="{474C7A27-1D99-1C63-95D5-ACD683D1D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5091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57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447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Bus Connects Update LUPT SPC </vt:lpstr>
      <vt:lpstr>Content: Core Bus Corridors Bus Interchanges Further Spine Routes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Red Cow Bus Interchange: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Hegarty</dc:creator>
  <cp:lastModifiedBy>John Hegarty</cp:lastModifiedBy>
  <cp:revision>16</cp:revision>
  <dcterms:created xsi:type="dcterms:W3CDTF">2022-05-23T08:36:43Z</dcterms:created>
  <dcterms:modified xsi:type="dcterms:W3CDTF">2022-05-26T15:32:01Z</dcterms:modified>
</cp:coreProperties>
</file>