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37" r:id="rId2"/>
    <p:sldId id="256" r:id="rId3"/>
    <p:sldId id="454" r:id="rId4"/>
    <p:sldId id="441" r:id="rId5"/>
    <p:sldId id="438" r:id="rId6"/>
    <p:sldId id="455" r:id="rId7"/>
    <p:sldId id="457" r:id="rId8"/>
    <p:sldId id="262" r:id="rId9"/>
    <p:sldId id="458" r:id="rId10"/>
    <p:sldId id="261" r:id="rId11"/>
    <p:sldId id="459" r:id="rId12"/>
    <p:sldId id="266" r:id="rId13"/>
    <p:sldId id="267" r:id="rId14"/>
    <p:sldId id="260" r:id="rId15"/>
    <p:sldId id="460" r:id="rId16"/>
    <p:sldId id="464" r:id="rId17"/>
    <p:sldId id="465" r:id="rId18"/>
    <p:sldId id="259" r:id="rId19"/>
    <p:sldId id="274" r:id="rId20"/>
    <p:sldId id="462" r:id="rId21"/>
    <p:sldId id="466" r:id="rId22"/>
    <p:sldId id="469" r:id="rId23"/>
    <p:sldId id="463" r:id="rId24"/>
    <p:sldId id="467" r:id="rId25"/>
    <p:sldId id="4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5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4\general\Programmes\Restorative%20Practices\Planning,M&amp;E%20(&amp;%20Research)\M&amp;E%20Plan\2022\CDI_20220211_RP_M&amp;E%20PLa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Social Skills</c:v>
                </c:pt>
                <c:pt idx="1">
                  <c:v>Phonics skills</c:v>
                </c:pt>
                <c:pt idx="2">
                  <c:v>Writing skills</c:v>
                </c:pt>
                <c:pt idx="3">
                  <c:v>Sight Vocab skills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</c:v>
                </c:pt>
                <c:pt idx="1">
                  <c:v>68.599999999999994</c:v>
                </c:pt>
                <c:pt idx="2">
                  <c:v>68.5</c:v>
                </c:pt>
                <c:pt idx="3">
                  <c:v>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2-4B17-9E46-E12C96A05B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Social Skills</c:v>
                </c:pt>
                <c:pt idx="1">
                  <c:v>Phonics skills</c:v>
                </c:pt>
                <c:pt idx="2">
                  <c:v>Writing skills</c:v>
                </c:pt>
                <c:pt idx="3">
                  <c:v>Sight Vocab skills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89.7</c:v>
                </c:pt>
                <c:pt idx="1">
                  <c:v>92.6</c:v>
                </c:pt>
                <c:pt idx="2">
                  <c:v>78</c:v>
                </c:pt>
                <c:pt idx="3">
                  <c:v>98.2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A2-4B17-9E46-E12C96A05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280216"/>
        <c:axId val="396283824"/>
      </c:barChart>
      <c:catAx>
        <c:axId val="3962802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3824"/>
        <c:crosses val="autoZero"/>
        <c:auto val="1"/>
        <c:lblAlgn val="ctr"/>
        <c:lblOffset val="100"/>
        <c:noMultiLvlLbl val="0"/>
      </c:catAx>
      <c:valAx>
        <c:axId val="396283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0216"/>
        <c:crossesAt val="0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3695798414291"/>
          <c:y val="2.6966598561796437E-2"/>
          <c:w val="0.8750910178325656"/>
          <c:h val="0.83904599088454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Parent's Attitude </c:v>
                </c:pt>
                <c:pt idx="1">
                  <c:v>Children's Attitude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0%">
                  <c:v>0.753</c:v>
                </c:pt>
                <c:pt idx="1">
                  <c:v>0.66200000000000003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B-4FE5-8928-95EC143D23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Parent's Attitude </c:v>
                </c:pt>
                <c:pt idx="1">
                  <c:v>Children's Attitude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0.99</c:v>
                </c:pt>
                <c:pt idx="1">
                  <c:v>0.88900000000000001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AB-4FE5-8928-95EC143D23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6550440"/>
        <c:axId val="396550768"/>
      </c:barChart>
      <c:catAx>
        <c:axId val="39655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550768"/>
        <c:crosses val="autoZero"/>
        <c:auto val="1"/>
        <c:lblAlgn val="ctr"/>
        <c:lblOffset val="100"/>
        <c:noMultiLvlLbl val="0"/>
      </c:catAx>
      <c:valAx>
        <c:axId val="39655076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550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numFmt formatCode="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Parents attitude to reading</c:v>
                </c:pt>
                <c:pt idx="1">
                  <c:v>Child attitude to reading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76.7</c:v>
                </c:pt>
                <c:pt idx="1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B-40CF-BBFC-0926DE28E7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Parents attitude to reading</c:v>
                </c:pt>
                <c:pt idx="1">
                  <c:v>Child attitude to reading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96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B-40CF-BBFC-0926DE28E7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84935976"/>
        <c:axId val="384935648"/>
      </c:barChart>
      <c:catAx>
        <c:axId val="38493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935648"/>
        <c:crosses val="autoZero"/>
        <c:auto val="1"/>
        <c:lblAlgn val="ctr"/>
        <c:lblOffset val="100"/>
        <c:noMultiLvlLbl val="0"/>
      </c:catAx>
      <c:valAx>
        <c:axId val="3849356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935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Home Learning Enviroment Index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E-422E-8A42-2C2870A0D1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Home Learning Enviroment Index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6E-422E-8A42-2C2870A0D1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Home Learning Enviroment Index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6E-422E-8A42-2C2870A0D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934008"/>
        <c:axId val="384928432"/>
      </c:barChart>
      <c:catAx>
        <c:axId val="38493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928432"/>
        <c:crosses val="autoZero"/>
        <c:auto val="1"/>
        <c:lblAlgn val="ctr"/>
        <c:lblOffset val="100"/>
        <c:noMultiLvlLbl val="0"/>
      </c:catAx>
      <c:valAx>
        <c:axId val="38492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934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Parental</a:t>
            </a:r>
            <a:r>
              <a:rPr lang="en-IE" baseline="0" dirty="0"/>
              <a:t> Stress is Reduced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34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B-46F7-B51F-54260F1686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33.200000000000003</c:v>
                </c:pt>
                <c:pt idx="1">
                  <c:v>35.4</c:v>
                </c:pt>
                <c:pt idx="2">
                  <c:v>35.35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B-46F7-B51F-54260F1686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D1B-46F7-B51F-54260F168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044760"/>
        <c:axId val="538045416"/>
      </c:barChart>
      <c:catAx>
        <c:axId val="53804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045416"/>
        <c:crosses val="autoZero"/>
        <c:auto val="1"/>
        <c:lblAlgn val="ctr"/>
        <c:lblOffset val="100"/>
        <c:noMultiLvlLbl val="0"/>
      </c:catAx>
      <c:valAx>
        <c:axId val="53804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044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Number of RP Trainees 2019 - 2021 </a:t>
            </a:r>
          </a:p>
        </c:rich>
      </c:tx>
      <c:layout>
        <c:manualLayout>
          <c:xMode val="edge"/>
          <c:yMode val="edge"/>
          <c:x val="0.33556933508311459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Charts!$B$31:$B$32</c:f>
              <c:strCache>
                <c:ptCount val="2"/>
                <c:pt idx="0">
                  <c:v>Number of RP Trainees</c:v>
                </c:pt>
                <c:pt idx="1">
                  <c:v># Trainees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5CE-41CC-9558-FCC5ABD5DF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5CE-41CC-9558-FCC5ABD5DF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5CE-41CC-9558-FCC5ABD5DF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5CE-41CC-9558-FCC5ABD5DF11}"/>
              </c:ext>
            </c:extLst>
          </c:dPt>
          <c:dLbls>
            <c:dLbl>
              <c:idx val="0"/>
              <c:layout>
                <c:manualLayout>
                  <c:x val="5.5234251968503928E-2"/>
                  <c:y val="-3.5195027704870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99999999999999"/>
                      <c:h val="0.101782589676290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5CE-41CC-9558-FCC5ABD5DF11}"/>
                </c:ext>
              </c:extLst>
            </c:dLbl>
            <c:dLbl>
              <c:idx val="1"/>
              <c:layout>
                <c:manualLayout>
                  <c:x val="4.2324256342957028E-2"/>
                  <c:y val="-8.21084864391950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CE-41CC-9558-FCC5ABD5DF11}"/>
                </c:ext>
              </c:extLst>
            </c:dLbl>
            <c:dLbl>
              <c:idx val="2"/>
              <c:layout>
                <c:manualLayout>
                  <c:x val="6.7442257217847773E-2"/>
                  <c:y val="-2.31773111694371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CE-41CC-9558-FCC5ABD5DF11}"/>
                </c:ext>
              </c:extLst>
            </c:dLbl>
            <c:dLbl>
              <c:idx val="3"/>
              <c:layout>
                <c:manualLayout>
                  <c:x val="-4.1102799650043743E-2"/>
                  <c:y val="-0.194518445610965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22222222222222"/>
                      <c:h val="0.130787037037037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5CE-41CC-9558-FCC5ABD5D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Charts!$A$33:$A$36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Total</c:v>
                </c:pt>
              </c:strCache>
            </c:strRef>
          </c:cat>
          <c:val>
            <c:numRef>
              <c:f>Charts!$B$33:$B$36</c:f>
              <c:numCache>
                <c:formatCode>General</c:formatCode>
                <c:ptCount val="4"/>
                <c:pt idx="0">
                  <c:v>902</c:v>
                </c:pt>
                <c:pt idx="1">
                  <c:v>323</c:v>
                </c:pt>
                <c:pt idx="2">
                  <c:v>365</c:v>
                </c:pt>
                <c:pt idx="3" formatCode="0">
                  <c:v>1590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CE-41CC-9558-FCC5ABD5DF1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35C3D-34B6-4BD1-B22D-E189BD2DB61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A268AE6-37D8-4520-82CA-DDAFAB3388A0}">
      <dgm:prSet custT="1"/>
      <dgm:spPr/>
      <dgm:t>
        <a:bodyPr/>
        <a:lstStyle/>
        <a:p>
          <a:pPr algn="ctr"/>
          <a:r>
            <a:rPr lang="en-IE" sz="1800" b="1" i="1" dirty="0"/>
            <a:t>Identify need</a:t>
          </a:r>
          <a:endParaRPr lang="en-US" sz="1800" b="1" i="1" dirty="0"/>
        </a:p>
      </dgm:t>
    </dgm:pt>
    <dgm:pt modelId="{4806A318-443B-4E54-AA94-A52BFB193946}" type="parTrans" cxnId="{771DE49E-C867-41C3-8479-07A114463FB9}">
      <dgm:prSet/>
      <dgm:spPr/>
      <dgm:t>
        <a:bodyPr/>
        <a:lstStyle/>
        <a:p>
          <a:pPr algn="ctr"/>
          <a:endParaRPr lang="en-US" sz="2400" b="1" i="1"/>
        </a:p>
      </dgm:t>
    </dgm:pt>
    <dgm:pt modelId="{8074B9EE-3A73-4678-971E-858E14532D1F}" type="sibTrans" cxnId="{771DE49E-C867-41C3-8479-07A114463FB9}">
      <dgm:prSet/>
      <dgm:spPr/>
      <dgm:t>
        <a:bodyPr/>
        <a:lstStyle/>
        <a:p>
          <a:pPr algn="ctr"/>
          <a:endParaRPr lang="en-US" sz="2400" b="1" i="1"/>
        </a:p>
      </dgm:t>
    </dgm:pt>
    <dgm:pt modelId="{019E2B40-8A90-4368-9049-EA6852CDBCB9}">
      <dgm:prSet custT="1"/>
      <dgm:spPr/>
      <dgm:t>
        <a:bodyPr/>
        <a:lstStyle/>
        <a:p>
          <a:pPr algn="ctr"/>
          <a:r>
            <a:rPr lang="en-IE" sz="1800" b="1" i="1" dirty="0"/>
            <a:t>Develop a coherent, community informed, integrated response </a:t>
          </a:r>
          <a:endParaRPr lang="en-US" sz="1800" b="1" i="1" dirty="0"/>
        </a:p>
      </dgm:t>
    </dgm:pt>
    <dgm:pt modelId="{9346CB86-D3D3-4C7D-A760-93D8A5D3384E}" type="parTrans" cxnId="{ECBFA1D6-1F99-4BC5-9282-2076070B8D00}">
      <dgm:prSet/>
      <dgm:spPr/>
      <dgm:t>
        <a:bodyPr/>
        <a:lstStyle/>
        <a:p>
          <a:pPr algn="ctr"/>
          <a:endParaRPr lang="en-US" sz="2400" b="1" i="1"/>
        </a:p>
      </dgm:t>
    </dgm:pt>
    <dgm:pt modelId="{4FDF28D2-5CDA-4E71-81FE-A74ECBDF97B6}" type="sibTrans" cxnId="{ECBFA1D6-1F99-4BC5-9282-2076070B8D00}">
      <dgm:prSet/>
      <dgm:spPr/>
      <dgm:t>
        <a:bodyPr/>
        <a:lstStyle/>
        <a:p>
          <a:pPr algn="ctr"/>
          <a:endParaRPr lang="en-US" sz="2400" b="1" i="1"/>
        </a:p>
      </dgm:t>
    </dgm:pt>
    <dgm:pt modelId="{399F142A-423C-41F0-B2F5-CEA341302C72}">
      <dgm:prSet custT="1"/>
      <dgm:spPr/>
      <dgm:t>
        <a:bodyPr/>
        <a:lstStyle/>
        <a:p>
          <a:pPr algn="ctr"/>
          <a:r>
            <a:rPr lang="en-IE" sz="1800" b="1" i="1" dirty="0"/>
            <a:t>Design, implement and support the quality delivery of evidence-based programmes</a:t>
          </a:r>
          <a:endParaRPr lang="en-US" sz="1800" b="1" i="1" dirty="0"/>
        </a:p>
      </dgm:t>
    </dgm:pt>
    <dgm:pt modelId="{15E4F267-1136-4A81-AF18-0BD7126F511F}" type="parTrans" cxnId="{46EAB79C-1A98-418E-A802-5DAEBE860B78}">
      <dgm:prSet/>
      <dgm:spPr/>
      <dgm:t>
        <a:bodyPr/>
        <a:lstStyle/>
        <a:p>
          <a:pPr algn="ctr"/>
          <a:endParaRPr lang="en-US" sz="2400" b="1" i="1"/>
        </a:p>
      </dgm:t>
    </dgm:pt>
    <dgm:pt modelId="{543FF60A-A986-4576-B13F-30EFB1CA8205}" type="sibTrans" cxnId="{46EAB79C-1A98-418E-A802-5DAEBE860B78}">
      <dgm:prSet/>
      <dgm:spPr/>
      <dgm:t>
        <a:bodyPr/>
        <a:lstStyle/>
        <a:p>
          <a:pPr algn="ctr"/>
          <a:endParaRPr lang="en-US" sz="2400" b="1" i="1"/>
        </a:p>
      </dgm:t>
    </dgm:pt>
    <dgm:pt modelId="{960726DC-F67A-4F0C-9725-ADB65FFA0255}">
      <dgm:prSet custT="1"/>
      <dgm:spPr/>
      <dgm:t>
        <a:bodyPr/>
        <a:lstStyle/>
        <a:p>
          <a:pPr algn="ctr"/>
          <a:r>
            <a:rPr lang="en-IE" sz="1800" b="1" i="1" dirty="0"/>
            <a:t>Support inter-agency collaboration</a:t>
          </a:r>
          <a:endParaRPr lang="en-US" sz="1800" b="1" i="1" dirty="0"/>
        </a:p>
      </dgm:t>
    </dgm:pt>
    <dgm:pt modelId="{854CC2EE-D082-4314-9162-88952B8998EF}" type="parTrans" cxnId="{AA197C0A-1D40-478B-BDD4-65D18458A0B1}">
      <dgm:prSet/>
      <dgm:spPr/>
      <dgm:t>
        <a:bodyPr/>
        <a:lstStyle/>
        <a:p>
          <a:pPr algn="ctr"/>
          <a:endParaRPr lang="en-US" sz="2400" b="1" i="1"/>
        </a:p>
      </dgm:t>
    </dgm:pt>
    <dgm:pt modelId="{BE84EEBF-7898-4177-BD92-311D35BF6FC5}" type="sibTrans" cxnId="{AA197C0A-1D40-478B-BDD4-65D18458A0B1}">
      <dgm:prSet/>
      <dgm:spPr/>
      <dgm:t>
        <a:bodyPr/>
        <a:lstStyle/>
        <a:p>
          <a:pPr algn="ctr"/>
          <a:endParaRPr lang="en-US" sz="2400" b="1" i="1"/>
        </a:p>
      </dgm:t>
    </dgm:pt>
    <dgm:pt modelId="{2F1A3914-3341-4455-9A2E-FD94A3001095}">
      <dgm:prSet custT="1"/>
      <dgm:spPr/>
      <dgm:t>
        <a:bodyPr/>
        <a:lstStyle/>
        <a:p>
          <a:pPr algn="ctr"/>
          <a:r>
            <a:rPr lang="en-IE" sz="1800" b="1" i="1" dirty="0"/>
            <a:t>Outcomes focused approaches</a:t>
          </a:r>
          <a:endParaRPr lang="en-US" sz="1800" b="1" i="1" dirty="0"/>
        </a:p>
      </dgm:t>
    </dgm:pt>
    <dgm:pt modelId="{56E1E275-5B53-4CDC-AAC4-080D3C394F14}" type="parTrans" cxnId="{58A29CC5-FA99-49DB-8E08-13285F3E44A7}">
      <dgm:prSet/>
      <dgm:spPr/>
      <dgm:t>
        <a:bodyPr/>
        <a:lstStyle/>
        <a:p>
          <a:pPr algn="ctr"/>
          <a:endParaRPr lang="en-US" sz="2400" b="1" i="1"/>
        </a:p>
      </dgm:t>
    </dgm:pt>
    <dgm:pt modelId="{F8E29251-A6FD-437E-A368-837F2BBD862E}" type="sibTrans" cxnId="{58A29CC5-FA99-49DB-8E08-13285F3E44A7}">
      <dgm:prSet/>
      <dgm:spPr/>
      <dgm:t>
        <a:bodyPr/>
        <a:lstStyle/>
        <a:p>
          <a:pPr algn="ctr"/>
          <a:endParaRPr lang="en-US" sz="2400" b="1" i="1"/>
        </a:p>
      </dgm:t>
    </dgm:pt>
    <dgm:pt modelId="{76C2A607-BA5B-4E0C-BB04-9CD3EBFC2CEF}">
      <dgm:prSet custT="1"/>
      <dgm:spPr/>
      <dgm:t>
        <a:bodyPr/>
        <a:lstStyle/>
        <a:p>
          <a:pPr algn="ctr"/>
          <a:r>
            <a:rPr lang="en-IE" sz="1800" b="1" i="1" dirty="0"/>
            <a:t>Evaluate what works and what doesn’t</a:t>
          </a:r>
          <a:endParaRPr lang="en-US" sz="1800" b="1" i="1" dirty="0"/>
        </a:p>
      </dgm:t>
    </dgm:pt>
    <dgm:pt modelId="{3497E83E-EF15-4D1D-933A-3407925D93A5}" type="parTrans" cxnId="{5E1A7B89-9BFE-4129-A701-B7D57D0FF1C4}">
      <dgm:prSet/>
      <dgm:spPr/>
      <dgm:t>
        <a:bodyPr/>
        <a:lstStyle/>
        <a:p>
          <a:pPr algn="ctr"/>
          <a:endParaRPr lang="en-US" sz="2400" b="1" i="1"/>
        </a:p>
      </dgm:t>
    </dgm:pt>
    <dgm:pt modelId="{272E0D22-5348-49DE-A122-508DECACBFC8}" type="sibTrans" cxnId="{5E1A7B89-9BFE-4129-A701-B7D57D0FF1C4}">
      <dgm:prSet/>
      <dgm:spPr/>
      <dgm:t>
        <a:bodyPr/>
        <a:lstStyle/>
        <a:p>
          <a:pPr algn="ctr"/>
          <a:endParaRPr lang="en-US" sz="2400" b="1" i="1"/>
        </a:p>
      </dgm:t>
    </dgm:pt>
    <dgm:pt modelId="{37C95D43-25A7-43B9-8A1D-7FB498249D23}">
      <dgm:prSet custT="1"/>
      <dgm:spPr/>
      <dgm:t>
        <a:bodyPr/>
        <a:lstStyle/>
        <a:p>
          <a:pPr algn="ctr"/>
          <a:r>
            <a:rPr lang="en-IE" sz="1800" b="1" i="1" dirty="0"/>
            <a:t>Share the learning regarding programmes and processes in order to inform future policy and practice. </a:t>
          </a:r>
          <a:endParaRPr lang="en-US" sz="1800" b="1" i="1" dirty="0"/>
        </a:p>
      </dgm:t>
    </dgm:pt>
    <dgm:pt modelId="{D23AD186-BCCD-45A4-B3E8-882969D21F72}" type="parTrans" cxnId="{711C77C1-A39D-45B8-934D-49690315058A}">
      <dgm:prSet/>
      <dgm:spPr/>
      <dgm:t>
        <a:bodyPr/>
        <a:lstStyle/>
        <a:p>
          <a:pPr algn="ctr"/>
          <a:endParaRPr lang="en-US" sz="2400" b="1" i="1"/>
        </a:p>
      </dgm:t>
    </dgm:pt>
    <dgm:pt modelId="{763C2FF6-8EEB-485C-857A-6F592EC0A535}" type="sibTrans" cxnId="{711C77C1-A39D-45B8-934D-49690315058A}">
      <dgm:prSet/>
      <dgm:spPr/>
      <dgm:t>
        <a:bodyPr/>
        <a:lstStyle/>
        <a:p>
          <a:pPr algn="ctr"/>
          <a:endParaRPr lang="en-US" sz="2400" b="1" i="1"/>
        </a:p>
      </dgm:t>
    </dgm:pt>
    <dgm:pt modelId="{532D3420-811B-4C52-9797-0C40571DFB18}" type="pres">
      <dgm:prSet presAssocID="{26935C3D-34B6-4BD1-B22D-E189BD2DB61F}" presName="root" presStyleCnt="0">
        <dgm:presLayoutVars>
          <dgm:dir/>
          <dgm:resizeHandles val="exact"/>
        </dgm:presLayoutVars>
      </dgm:prSet>
      <dgm:spPr/>
    </dgm:pt>
    <dgm:pt modelId="{6B6F7417-E172-41A9-94FF-61903D8FAF50}" type="pres">
      <dgm:prSet presAssocID="{26935C3D-34B6-4BD1-B22D-E189BD2DB61F}" presName="container" presStyleCnt="0">
        <dgm:presLayoutVars>
          <dgm:dir/>
          <dgm:resizeHandles val="exact"/>
        </dgm:presLayoutVars>
      </dgm:prSet>
      <dgm:spPr/>
    </dgm:pt>
    <dgm:pt modelId="{C060D934-2CC7-4032-A949-59EB9DCFF621}" type="pres">
      <dgm:prSet presAssocID="{DA268AE6-37D8-4520-82CA-DDAFAB3388A0}" presName="compNode" presStyleCnt="0"/>
      <dgm:spPr/>
    </dgm:pt>
    <dgm:pt modelId="{FED1C48C-3E38-4680-93EA-E446BBBBEDC1}" type="pres">
      <dgm:prSet presAssocID="{DA268AE6-37D8-4520-82CA-DDAFAB3388A0}" presName="iconBgRect" presStyleLbl="bgShp" presStyleIdx="0" presStyleCnt="7"/>
      <dgm:spPr/>
    </dgm:pt>
    <dgm:pt modelId="{4954D797-091B-4AD9-9B49-7CE76BC8A6DE}" type="pres">
      <dgm:prSet presAssocID="{DA268AE6-37D8-4520-82CA-DDAFAB3388A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86E4187-BF2F-4304-A5DD-67379396E65D}" type="pres">
      <dgm:prSet presAssocID="{DA268AE6-37D8-4520-82CA-DDAFAB3388A0}" presName="spaceRect" presStyleCnt="0"/>
      <dgm:spPr/>
    </dgm:pt>
    <dgm:pt modelId="{42F11CB9-8F22-41D6-80EC-B9A8DD8B1F3E}" type="pres">
      <dgm:prSet presAssocID="{DA268AE6-37D8-4520-82CA-DDAFAB3388A0}" presName="textRect" presStyleLbl="revTx" presStyleIdx="0" presStyleCnt="7">
        <dgm:presLayoutVars>
          <dgm:chMax val="1"/>
          <dgm:chPref val="1"/>
        </dgm:presLayoutVars>
      </dgm:prSet>
      <dgm:spPr/>
    </dgm:pt>
    <dgm:pt modelId="{826D134C-4240-4256-9548-F29A6E47F291}" type="pres">
      <dgm:prSet presAssocID="{8074B9EE-3A73-4678-971E-858E14532D1F}" presName="sibTrans" presStyleLbl="sibTrans2D1" presStyleIdx="0" presStyleCnt="0"/>
      <dgm:spPr/>
    </dgm:pt>
    <dgm:pt modelId="{AB64C2BA-EFD6-48EE-B49D-0FC42A0EC8C4}" type="pres">
      <dgm:prSet presAssocID="{019E2B40-8A90-4368-9049-EA6852CDBCB9}" presName="compNode" presStyleCnt="0"/>
      <dgm:spPr/>
    </dgm:pt>
    <dgm:pt modelId="{B93AD797-6BC6-4E2F-A929-46CFF3A6E837}" type="pres">
      <dgm:prSet presAssocID="{019E2B40-8A90-4368-9049-EA6852CDBCB9}" presName="iconBgRect" presStyleLbl="bgShp" presStyleIdx="1" presStyleCnt="7"/>
      <dgm:spPr/>
    </dgm:pt>
    <dgm:pt modelId="{A00F1527-D21C-40CA-988A-ABDDE986893D}" type="pres">
      <dgm:prSet presAssocID="{019E2B40-8A90-4368-9049-EA6852CDBCB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34525B06-D8FA-404B-9B7B-DCBD4E918E5A}" type="pres">
      <dgm:prSet presAssocID="{019E2B40-8A90-4368-9049-EA6852CDBCB9}" presName="spaceRect" presStyleCnt="0"/>
      <dgm:spPr/>
    </dgm:pt>
    <dgm:pt modelId="{A231BCB4-656C-4E3E-B2D6-63C7EDBE6FE8}" type="pres">
      <dgm:prSet presAssocID="{019E2B40-8A90-4368-9049-EA6852CDBCB9}" presName="textRect" presStyleLbl="revTx" presStyleIdx="1" presStyleCnt="7">
        <dgm:presLayoutVars>
          <dgm:chMax val="1"/>
          <dgm:chPref val="1"/>
        </dgm:presLayoutVars>
      </dgm:prSet>
      <dgm:spPr/>
    </dgm:pt>
    <dgm:pt modelId="{07630F5A-9723-41E3-8DB0-C3AFEDEC1F84}" type="pres">
      <dgm:prSet presAssocID="{4FDF28D2-5CDA-4E71-81FE-A74ECBDF97B6}" presName="sibTrans" presStyleLbl="sibTrans2D1" presStyleIdx="0" presStyleCnt="0"/>
      <dgm:spPr/>
    </dgm:pt>
    <dgm:pt modelId="{F7276099-D3BB-42DE-9BC2-D6856338CA93}" type="pres">
      <dgm:prSet presAssocID="{399F142A-423C-41F0-B2F5-CEA341302C72}" presName="compNode" presStyleCnt="0"/>
      <dgm:spPr/>
    </dgm:pt>
    <dgm:pt modelId="{254B81F9-02A7-4BE7-A5E8-E045255C0882}" type="pres">
      <dgm:prSet presAssocID="{399F142A-423C-41F0-B2F5-CEA341302C72}" presName="iconBgRect" presStyleLbl="bgShp" presStyleIdx="2" presStyleCnt="7"/>
      <dgm:spPr/>
    </dgm:pt>
    <dgm:pt modelId="{BF954B13-E66D-4545-BC3A-DCA3CE9FCC41}" type="pres">
      <dgm:prSet presAssocID="{399F142A-423C-41F0-B2F5-CEA341302C7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24B6C0E-D3A4-4641-B0A5-8D99DBCD9A8F}" type="pres">
      <dgm:prSet presAssocID="{399F142A-423C-41F0-B2F5-CEA341302C72}" presName="spaceRect" presStyleCnt="0"/>
      <dgm:spPr/>
    </dgm:pt>
    <dgm:pt modelId="{5B79C043-4302-4599-8864-F68E5907567C}" type="pres">
      <dgm:prSet presAssocID="{399F142A-423C-41F0-B2F5-CEA341302C72}" presName="textRect" presStyleLbl="revTx" presStyleIdx="2" presStyleCnt="7">
        <dgm:presLayoutVars>
          <dgm:chMax val="1"/>
          <dgm:chPref val="1"/>
        </dgm:presLayoutVars>
      </dgm:prSet>
      <dgm:spPr/>
    </dgm:pt>
    <dgm:pt modelId="{C09E06FF-F0F6-4F3A-B83A-457402740CD0}" type="pres">
      <dgm:prSet presAssocID="{543FF60A-A986-4576-B13F-30EFB1CA8205}" presName="sibTrans" presStyleLbl="sibTrans2D1" presStyleIdx="0" presStyleCnt="0"/>
      <dgm:spPr/>
    </dgm:pt>
    <dgm:pt modelId="{4EAC4731-2414-4256-9397-5D45D2513613}" type="pres">
      <dgm:prSet presAssocID="{960726DC-F67A-4F0C-9725-ADB65FFA0255}" presName="compNode" presStyleCnt="0"/>
      <dgm:spPr/>
    </dgm:pt>
    <dgm:pt modelId="{B47E1607-6FF2-4878-8421-43D57ABCD20E}" type="pres">
      <dgm:prSet presAssocID="{960726DC-F67A-4F0C-9725-ADB65FFA0255}" presName="iconBgRect" presStyleLbl="bgShp" presStyleIdx="3" presStyleCnt="7"/>
      <dgm:spPr/>
    </dgm:pt>
    <dgm:pt modelId="{F3A485E0-799A-4882-BABA-51204EABF442}" type="pres">
      <dgm:prSet presAssocID="{960726DC-F67A-4F0C-9725-ADB65FFA025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A6301C35-A980-491D-95D3-D9097548DC74}" type="pres">
      <dgm:prSet presAssocID="{960726DC-F67A-4F0C-9725-ADB65FFA0255}" presName="spaceRect" presStyleCnt="0"/>
      <dgm:spPr/>
    </dgm:pt>
    <dgm:pt modelId="{A312F0CB-9363-4441-AEFA-531E2524C559}" type="pres">
      <dgm:prSet presAssocID="{960726DC-F67A-4F0C-9725-ADB65FFA0255}" presName="textRect" presStyleLbl="revTx" presStyleIdx="3" presStyleCnt="7">
        <dgm:presLayoutVars>
          <dgm:chMax val="1"/>
          <dgm:chPref val="1"/>
        </dgm:presLayoutVars>
      </dgm:prSet>
      <dgm:spPr/>
    </dgm:pt>
    <dgm:pt modelId="{0FAFC8AD-D526-4798-BBBA-AD5BC5E341D3}" type="pres">
      <dgm:prSet presAssocID="{BE84EEBF-7898-4177-BD92-311D35BF6FC5}" presName="sibTrans" presStyleLbl="sibTrans2D1" presStyleIdx="0" presStyleCnt="0"/>
      <dgm:spPr/>
    </dgm:pt>
    <dgm:pt modelId="{E9EED6B8-275B-44D3-966C-04985DDC61A7}" type="pres">
      <dgm:prSet presAssocID="{2F1A3914-3341-4455-9A2E-FD94A3001095}" presName="compNode" presStyleCnt="0"/>
      <dgm:spPr/>
    </dgm:pt>
    <dgm:pt modelId="{EF05C9C9-EA3F-45A7-B891-B3E80A82AD3F}" type="pres">
      <dgm:prSet presAssocID="{2F1A3914-3341-4455-9A2E-FD94A3001095}" presName="iconBgRect" presStyleLbl="bgShp" presStyleIdx="4" presStyleCnt="7"/>
      <dgm:spPr/>
    </dgm:pt>
    <dgm:pt modelId="{1C2B0EC9-6F09-4D2B-8A21-9A3915D4BE4F}" type="pres">
      <dgm:prSet presAssocID="{2F1A3914-3341-4455-9A2E-FD94A300109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6BA48D2-BA99-483E-89F9-DF3D19227C2C}" type="pres">
      <dgm:prSet presAssocID="{2F1A3914-3341-4455-9A2E-FD94A3001095}" presName="spaceRect" presStyleCnt="0"/>
      <dgm:spPr/>
    </dgm:pt>
    <dgm:pt modelId="{5D2E98F5-6D4B-4471-BDE8-852EDBFE1EA7}" type="pres">
      <dgm:prSet presAssocID="{2F1A3914-3341-4455-9A2E-FD94A3001095}" presName="textRect" presStyleLbl="revTx" presStyleIdx="4" presStyleCnt="7">
        <dgm:presLayoutVars>
          <dgm:chMax val="1"/>
          <dgm:chPref val="1"/>
        </dgm:presLayoutVars>
      </dgm:prSet>
      <dgm:spPr/>
    </dgm:pt>
    <dgm:pt modelId="{FBE7CBBB-9C68-44C3-A397-D073D84B9FF8}" type="pres">
      <dgm:prSet presAssocID="{F8E29251-A6FD-437E-A368-837F2BBD862E}" presName="sibTrans" presStyleLbl="sibTrans2D1" presStyleIdx="0" presStyleCnt="0"/>
      <dgm:spPr/>
    </dgm:pt>
    <dgm:pt modelId="{12E30437-2E42-4FAC-AF45-289117B5F55E}" type="pres">
      <dgm:prSet presAssocID="{76C2A607-BA5B-4E0C-BB04-9CD3EBFC2CEF}" presName="compNode" presStyleCnt="0"/>
      <dgm:spPr/>
    </dgm:pt>
    <dgm:pt modelId="{75015A29-BB06-4D72-BF88-23C468DEC1E3}" type="pres">
      <dgm:prSet presAssocID="{76C2A607-BA5B-4E0C-BB04-9CD3EBFC2CEF}" presName="iconBgRect" presStyleLbl="bgShp" presStyleIdx="5" presStyleCnt="7"/>
      <dgm:spPr/>
    </dgm:pt>
    <dgm:pt modelId="{D309ED66-2F9B-41D8-9963-8DD649E37825}" type="pres">
      <dgm:prSet presAssocID="{76C2A607-BA5B-4E0C-BB04-9CD3EBFC2CE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BFAD6967-98D1-47D5-B90F-8ACCDFF52B11}" type="pres">
      <dgm:prSet presAssocID="{76C2A607-BA5B-4E0C-BB04-9CD3EBFC2CEF}" presName="spaceRect" presStyleCnt="0"/>
      <dgm:spPr/>
    </dgm:pt>
    <dgm:pt modelId="{ECAB106A-B117-4D64-B99D-6EE6FD0A75F4}" type="pres">
      <dgm:prSet presAssocID="{76C2A607-BA5B-4E0C-BB04-9CD3EBFC2CEF}" presName="textRect" presStyleLbl="revTx" presStyleIdx="5" presStyleCnt="7">
        <dgm:presLayoutVars>
          <dgm:chMax val="1"/>
          <dgm:chPref val="1"/>
        </dgm:presLayoutVars>
      </dgm:prSet>
      <dgm:spPr/>
    </dgm:pt>
    <dgm:pt modelId="{BF0275DF-715A-4DDC-92C9-B12909938ACE}" type="pres">
      <dgm:prSet presAssocID="{272E0D22-5348-49DE-A122-508DECACBFC8}" presName="sibTrans" presStyleLbl="sibTrans2D1" presStyleIdx="0" presStyleCnt="0"/>
      <dgm:spPr/>
    </dgm:pt>
    <dgm:pt modelId="{57F8B977-881F-4ABD-8772-B6688D027C44}" type="pres">
      <dgm:prSet presAssocID="{37C95D43-25A7-43B9-8A1D-7FB498249D23}" presName="compNode" presStyleCnt="0"/>
      <dgm:spPr/>
    </dgm:pt>
    <dgm:pt modelId="{8DAC782E-D38E-44FF-B99A-39DDBA0BA65F}" type="pres">
      <dgm:prSet presAssocID="{37C95D43-25A7-43B9-8A1D-7FB498249D23}" presName="iconBgRect" presStyleLbl="bgShp" presStyleIdx="6" presStyleCnt="7"/>
      <dgm:spPr/>
    </dgm:pt>
    <dgm:pt modelId="{6AA1DCCB-5AAA-4A37-92EE-D90F8DF40C57}" type="pres">
      <dgm:prSet presAssocID="{37C95D43-25A7-43B9-8A1D-7FB498249D2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EAFCAA7-9AA3-4EF9-A466-FCA6C52AFA80}" type="pres">
      <dgm:prSet presAssocID="{37C95D43-25A7-43B9-8A1D-7FB498249D23}" presName="spaceRect" presStyleCnt="0"/>
      <dgm:spPr/>
    </dgm:pt>
    <dgm:pt modelId="{6609CBB2-96CE-4C05-A496-7967C4004FFE}" type="pres">
      <dgm:prSet presAssocID="{37C95D43-25A7-43B9-8A1D-7FB498249D23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5AF6AF01-7311-442E-85D7-EB70C8D11EAB}" type="presOf" srcId="{019E2B40-8A90-4368-9049-EA6852CDBCB9}" destId="{A231BCB4-656C-4E3E-B2D6-63C7EDBE6FE8}" srcOrd="0" destOrd="0" presId="urn:microsoft.com/office/officeart/2018/2/layout/IconCircleList"/>
    <dgm:cxn modelId="{B2B4FD02-DC1C-4CB7-B1BE-14B64D7CCBD5}" type="presOf" srcId="{BE84EEBF-7898-4177-BD92-311D35BF6FC5}" destId="{0FAFC8AD-D526-4798-BBBA-AD5BC5E341D3}" srcOrd="0" destOrd="0" presId="urn:microsoft.com/office/officeart/2018/2/layout/IconCircleList"/>
    <dgm:cxn modelId="{AA197C0A-1D40-478B-BDD4-65D18458A0B1}" srcId="{26935C3D-34B6-4BD1-B22D-E189BD2DB61F}" destId="{960726DC-F67A-4F0C-9725-ADB65FFA0255}" srcOrd="3" destOrd="0" parTransId="{854CC2EE-D082-4314-9162-88952B8998EF}" sibTransId="{BE84EEBF-7898-4177-BD92-311D35BF6FC5}"/>
    <dgm:cxn modelId="{CF872211-AC0A-428F-A471-A4ECAAADB009}" type="presOf" srcId="{543FF60A-A986-4576-B13F-30EFB1CA8205}" destId="{C09E06FF-F0F6-4F3A-B83A-457402740CD0}" srcOrd="0" destOrd="0" presId="urn:microsoft.com/office/officeart/2018/2/layout/IconCircleList"/>
    <dgm:cxn modelId="{FE595C20-3E11-41FB-BF1A-975496000BA0}" type="presOf" srcId="{399F142A-423C-41F0-B2F5-CEA341302C72}" destId="{5B79C043-4302-4599-8864-F68E5907567C}" srcOrd="0" destOrd="0" presId="urn:microsoft.com/office/officeart/2018/2/layout/IconCircleList"/>
    <dgm:cxn modelId="{A46A1E26-F6E5-424B-AF64-8A1A0A2CB56E}" type="presOf" srcId="{272E0D22-5348-49DE-A122-508DECACBFC8}" destId="{BF0275DF-715A-4DDC-92C9-B12909938ACE}" srcOrd="0" destOrd="0" presId="urn:microsoft.com/office/officeart/2018/2/layout/IconCircleList"/>
    <dgm:cxn modelId="{1FE3032A-1207-46C8-8AEB-CB702DA5FCC4}" type="presOf" srcId="{2F1A3914-3341-4455-9A2E-FD94A3001095}" destId="{5D2E98F5-6D4B-4471-BDE8-852EDBFE1EA7}" srcOrd="0" destOrd="0" presId="urn:microsoft.com/office/officeart/2018/2/layout/IconCircleList"/>
    <dgm:cxn modelId="{D79ABE3D-E3A6-4019-B67B-812D18643F69}" type="presOf" srcId="{F8E29251-A6FD-437E-A368-837F2BBD862E}" destId="{FBE7CBBB-9C68-44C3-A397-D073D84B9FF8}" srcOrd="0" destOrd="0" presId="urn:microsoft.com/office/officeart/2018/2/layout/IconCircleList"/>
    <dgm:cxn modelId="{20C70761-AE84-4A27-99E4-5D1EF3EBF76E}" type="presOf" srcId="{26935C3D-34B6-4BD1-B22D-E189BD2DB61F}" destId="{532D3420-811B-4C52-9797-0C40571DFB18}" srcOrd="0" destOrd="0" presId="urn:microsoft.com/office/officeart/2018/2/layout/IconCircleList"/>
    <dgm:cxn modelId="{B0F4825A-29EB-40E3-9E8E-B19405E37787}" type="presOf" srcId="{960726DC-F67A-4F0C-9725-ADB65FFA0255}" destId="{A312F0CB-9363-4441-AEFA-531E2524C559}" srcOrd="0" destOrd="0" presId="urn:microsoft.com/office/officeart/2018/2/layout/IconCircleList"/>
    <dgm:cxn modelId="{5E1A7B89-9BFE-4129-A701-B7D57D0FF1C4}" srcId="{26935C3D-34B6-4BD1-B22D-E189BD2DB61F}" destId="{76C2A607-BA5B-4E0C-BB04-9CD3EBFC2CEF}" srcOrd="5" destOrd="0" parTransId="{3497E83E-EF15-4D1D-933A-3407925D93A5}" sibTransId="{272E0D22-5348-49DE-A122-508DECACBFC8}"/>
    <dgm:cxn modelId="{667E4B96-223D-4963-A051-C58483AF1555}" type="presOf" srcId="{8074B9EE-3A73-4678-971E-858E14532D1F}" destId="{826D134C-4240-4256-9548-F29A6E47F291}" srcOrd="0" destOrd="0" presId="urn:microsoft.com/office/officeart/2018/2/layout/IconCircleList"/>
    <dgm:cxn modelId="{AE3C149A-2A5F-406D-9CB1-FC20CCD477DD}" type="presOf" srcId="{DA268AE6-37D8-4520-82CA-DDAFAB3388A0}" destId="{42F11CB9-8F22-41D6-80EC-B9A8DD8B1F3E}" srcOrd="0" destOrd="0" presId="urn:microsoft.com/office/officeart/2018/2/layout/IconCircleList"/>
    <dgm:cxn modelId="{46EAB79C-1A98-418E-A802-5DAEBE860B78}" srcId="{26935C3D-34B6-4BD1-B22D-E189BD2DB61F}" destId="{399F142A-423C-41F0-B2F5-CEA341302C72}" srcOrd="2" destOrd="0" parTransId="{15E4F267-1136-4A81-AF18-0BD7126F511F}" sibTransId="{543FF60A-A986-4576-B13F-30EFB1CA8205}"/>
    <dgm:cxn modelId="{771DE49E-C867-41C3-8479-07A114463FB9}" srcId="{26935C3D-34B6-4BD1-B22D-E189BD2DB61F}" destId="{DA268AE6-37D8-4520-82CA-DDAFAB3388A0}" srcOrd="0" destOrd="0" parTransId="{4806A318-443B-4E54-AA94-A52BFB193946}" sibTransId="{8074B9EE-3A73-4678-971E-858E14532D1F}"/>
    <dgm:cxn modelId="{B281BCAF-79FF-4B0B-A12D-67ABA2AF1A0A}" type="presOf" srcId="{4FDF28D2-5CDA-4E71-81FE-A74ECBDF97B6}" destId="{07630F5A-9723-41E3-8DB0-C3AFEDEC1F84}" srcOrd="0" destOrd="0" presId="urn:microsoft.com/office/officeart/2018/2/layout/IconCircleList"/>
    <dgm:cxn modelId="{711C77C1-A39D-45B8-934D-49690315058A}" srcId="{26935C3D-34B6-4BD1-B22D-E189BD2DB61F}" destId="{37C95D43-25A7-43B9-8A1D-7FB498249D23}" srcOrd="6" destOrd="0" parTransId="{D23AD186-BCCD-45A4-B3E8-882969D21F72}" sibTransId="{763C2FF6-8EEB-485C-857A-6F592EC0A535}"/>
    <dgm:cxn modelId="{58A29CC5-FA99-49DB-8E08-13285F3E44A7}" srcId="{26935C3D-34B6-4BD1-B22D-E189BD2DB61F}" destId="{2F1A3914-3341-4455-9A2E-FD94A3001095}" srcOrd="4" destOrd="0" parTransId="{56E1E275-5B53-4CDC-AAC4-080D3C394F14}" sibTransId="{F8E29251-A6FD-437E-A368-837F2BBD862E}"/>
    <dgm:cxn modelId="{ECBFA1D6-1F99-4BC5-9282-2076070B8D00}" srcId="{26935C3D-34B6-4BD1-B22D-E189BD2DB61F}" destId="{019E2B40-8A90-4368-9049-EA6852CDBCB9}" srcOrd="1" destOrd="0" parTransId="{9346CB86-D3D3-4C7D-A760-93D8A5D3384E}" sibTransId="{4FDF28D2-5CDA-4E71-81FE-A74ECBDF97B6}"/>
    <dgm:cxn modelId="{9AF5DCE2-18E1-4F57-BE73-A99958AF28DB}" type="presOf" srcId="{76C2A607-BA5B-4E0C-BB04-9CD3EBFC2CEF}" destId="{ECAB106A-B117-4D64-B99D-6EE6FD0A75F4}" srcOrd="0" destOrd="0" presId="urn:microsoft.com/office/officeart/2018/2/layout/IconCircleList"/>
    <dgm:cxn modelId="{1C2C66F2-2C39-4DCC-8D15-0D0D397215BA}" type="presOf" srcId="{37C95D43-25A7-43B9-8A1D-7FB498249D23}" destId="{6609CBB2-96CE-4C05-A496-7967C4004FFE}" srcOrd="0" destOrd="0" presId="urn:microsoft.com/office/officeart/2018/2/layout/IconCircleList"/>
    <dgm:cxn modelId="{7A97F9CE-2236-4FA3-82A1-FD5609B17CAD}" type="presParOf" srcId="{532D3420-811B-4C52-9797-0C40571DFB18}" destId="{6B6F7417-E172-41A9-94FF-61903D8FAF50}" srcOrd="0" destOrd="0" presId="urn:microsoft.com/office/officeart/2018/2/layout/IconCircleList"/>
    <dgm:cxn modelId="{AA183B7C-0BA5-4BB3-A87C-1F997F98E4CF}" type="presParOf" srcId="{6B6F7417-E172-41A9-94FF-61903D8FAF50}" destId="{C060D934-2CC7-4032-A949-59EB9DCFF621}" srcOrd="0" destOrd="0" presId="urn:microsoft.com/office/officeart/2018/2/layout/IconCircleList"/>
    <dgm:cxn modelId="{AF1E188E-F5AD-4739-9B0C-B17C18601D25}" type="presParOf" srcId="{C060D934-2CC7-4032-A949-59EB9DCFF621}" destId="{FED1C48C-3E38-4680-93EA-E446BBBBEDC1}" srcOrd="0" destOrd="0" presId="urn:microsoft.com/office/officeart/2018/2/layout/IconCircleList"/>
    <dgm:cxn modelId="{0902AA99-B6FD-4DAC-9180-B5FBA922764B}" type="presParOf" srcId="{C060D934-2CC7-4032-A949-59EB9DCFF621}" destId="{4954D797-091B-4AD9-9B49-7CE76BC8A6DE}" srcOrd="1" destOrd="0" presId="urn:microsoft.com/office/officeart/2018/2/layout/IconCircleList"/>
    <dgm:cxn modelId="{100E8E47-314F-4E4A-A3FF-76870E70A365}" type="presParOf" srcId="{C060D934-2CC7-4032-A949-59EB9DCFF621}" destId="{686E4187-BF2F-4304-A5DD-67379396E65D}" srcOrd="2" destOrd="0" presId="urn:microsoft.com/office/officeart/2018/2/layout/IconCircleList"/>
    <dgm:cxn modelId="{9432807A-D3BB-4EFA-8191-90F0BE2FAED1}" type="presParOf" srcId="{C060D934-2CC7-4032-A949-59EB9DCFF621}" destId="{42F11CB9-8F22-41D6-80EC-B9A8DD8B1F3E}" srcOrd="3" destOrd="0" presId="urn:microsoft.com/office/officeart/2018/2/layout/IconCircleList"/>
    <dgm:cxn modelId="{BF7503BF-95AC-4B0D-AF33-387065A1CBD9}" type="presParOf" srcId="{6B6F7417-E172-41A9-94FF-61903D8FAF50}" destId="{826D134C-4240-4256-9548-F29A6E47F291}" srcOrd="1" destOrd="0" presId="urn:microsoft.com/office/officeart/2018/2/layout/IconCircleList"/>
    <dgm:cxn modelId="{657EF9EB-BBB8-49D6-9A2E-30ADCD4BDEDB}" type="presParOf" srcId="{6B6F7417-E172-41A9-94FF-61903D8FAF50}" destId="{AB64C2BA-EFD6-48EE-B49D-0FC42A0EC8C4}" srcOrd="2" destOrd="0" presId="urn:microsoft.com/office/officeart/2018/2/layout/IconCircleList"/>
    <dgm:cxn modelId="{1AFDFE47-CA27-4AAF-BF45-86FEED47E663}" type="presParOf" srcId="{AB64C2BA-EFD6-48EE-B49D-0FC42A0EC8C4}" destId="{B93AD797-6BC6-4E2F-A929-46CFF3A6E837}" srcOrd="0" destOrd="0" presId="urn:microsoft.com/office/officeart/2018/2/layout/IconCircleList"/>
    <dgm:cxn modelId="{F2850256-2E66-41A2-9E8C-A81386035D45}" type="presParOf" srcId="{AB64C2BA-EFD6-48EE-B49D-0FC42A0EC8C4}" destId="{A00F1527-D21C-40CA-988A-ABDDE986893D}" srcOrd="1" destOrd="0" presId="urn:microsoft.com/office/officeart/2018/2/layout/IconCircleList"/>
    <dgm:cxn modelId="{A2A8EFBB-DCA9-4DB2-8C08-5D206AD07D97}" type="presParOf" srcId="{AB64C2BA-EFD6-48EE-B49D-0FC42A0EC8C4}" destId="{34525B06-D8FA-404B-9B7B-DCBD4E918E5A}" srcOrd="2" destOrd="0" presId="urn:microsoft.com/office/officeart/2018/2/layout/IconCircleList"/>
    <dgm:cxn modelId="{D07BC53D-7B55-4604-8E53-60139AD34AF4}" type="presParOf" srcId="{AB64C2BA-EFD6-48EE-B49D-0FC42A0EC8C4}" destId="{A231BCB4-656C-4E3E-B2D6-63C7EDBE6FE8}" srcOrd="3" destOrd="0" presId="urn:microsoft.com/office/officeart/2018/2/layout/IconCircleList"/>
    <dgm:cxn modelId="{0A7AC484-9E11-46D8-83DB-62EDDB2C649F}" type="presParOf" srcId="{6B6F7417-E172-41A9-94FF-61903D8FAF50}" destId="{07630F5A-9723-41E3-8DB0-C3AFEDEC1F84}" srcOrd="3" destOrd="0" presId="urn:microsoft.com/office/officeart/2018/2/layout/IconCircleList"/>
    <dgm:cxn modelId="{30855BBF-0528-4305-929D-2338EFAF210F}" type="presParOf" srcId="{6B6F7417-E172-41A9-94FF-61903D8FAF50}" destId="{F7276099-D3BB-42DE-9BC2-D6856338CA93}" srcOrd="4" destOrd="0" presId="urn:microsoft.com/office/officeart/2018/2/layout/IconCircleList"/>
    <dgm:cxn modelId="{C175A154-FE38-4740-B0DE-7C0B87E7F991}" type="presParOf" srcId="{F7276099-D3BB-42DE-9BC2-D6856338CA93}" destId="{254B81F9-02A7-4BE7-A5E8-E045255C0882}" srcOrd="0" destOrd="0" presId="urn:microsoft.com/office/officeart/2018/2/layout/IconCircleList"/>
    <dgm:cxn modelId="{73307646-8148-42EE-97ED-FC12CC5EF44E}" type="presParOf" srcId="{F7276099-D3BB-42DE-9BC2-D6856338CA93}" destId="{BF954B13-E66D-4545-BC3A-DCA3CE9FCC41}" srcOrd="1" destOrd="0" presId="urn:microsoft.com/office/officeart/2018/2/layout/IconCircleList"/>
    <dgm:cxn modelId="{A276B9EE-7EF7-4799-9FDF-FE7B3BA5257E}" type="presParOf" srcId="{F7276099-D3BB-42DE-9BC2-D6856338CA93}" destId="{724B6C0E-D3A4-4641-B0A5-8D99DBCD9A8F}" srcOrd="2" destOrd="0" presId="urn:microsoft.com/office/officeart/2018/2/layout/IconCircleList"/>
    <dgm:cxn modelId="{7174B031-879A-4193-80AB-EBDBDD1DF80B}" type="presParOf" srcId="{F7276099-D3BB-42DE-9BC2-D6856338CA93}" destId="{5B79C043-4302-4599-8864-F68E5907567C}" srcOrd="3" destOrd="0" presId="urn:microsoft.com/office/officeart/2018/2/layout/IconCircleList"/>
    <dgm:cxn modelId="{619D0484-CFAB-4F9A-8F9D-7BB5C6AD0A93}" type="presParOf" srcId="{6B6F7417-E172-41A9-94FF-61903D8FAF50}" destId="{C09E06FF-F0F6-4F3A-B83A-457402740CD0}" srcOrd="5" destOrd="0" presId="urn:microsoft.com/office/officeart/2018/2/layout/IconCircleList"/>
    <dgm:cxn modelId="{F5FA3E32-C0CB-4FD9-8870-49193915D6AB}" type="presParOf" srcId="{6B6F7417-E172-41A9-94FF-61903D8FAF50}" destId="{4EAC4731-2414-4256-9397-5D45D2513613}" srcOrd="6" destOrd="0" presId="urn:microsoft.com/office/officeart/2018/2/layout/IconCircleList"/>
    <dgm:cxn modelId="{5238AF26-B27B-4251-AD84-D6F614CC41FB}" type="presParOf" srcId="{4EAC4731-2414-4256-9397-5D45D2513613}" destId="{B47E1607-6FF2-4878-8421-43D57ABCD20E}" srcOrd="0" destOrd="0" presId="urn:microsoft.com/office/officeart/2018/2/layout/IconCircleList"/>
    <dgm:cxn modelId="{FD6119F2-3CDD-458A-9DC9-92232DDFA6B3}" type="presParOf" srcId="{4EAC4731-2414-4256-9397-5D45D2513613}" destId="{F3A485E0-799A-4882-BABA-51204EABF442}" srcOrd="1" destOrd="0" presId="urn:microsoft.com/office/officeart/2018/2/layout/IconCircleList"/>
    <dgm:cxn modelId="{F8C4DC91-43D4-40F8-8EFA-838A02F3073C}" type="presParOf" srcId="{4EAC4731-2414-4256-9397-5D45D2513613}" destId="{A6301C35-A980-491D-95D3-D9097548DC74}" srcOrd="2" destOrd="0" presId="urn:microsoft.com/office/officeart/2018/2/layout/IconCircleList"/>
    <dgm:cxn modelId="{9A586C23-062C-4138-9462-1AEAD5042817}" type="presParOf" srcId="{4EAC4731-2414-4256-9397-5D45D2513613}" destId="{A312F0CB-9363-4441-AEFA-531E2524C559}" srcOrd="3" destOrd="0" presId="urn:microsoft.com/office/officeart/2018/2/layout/IconCircleList"/>
    <dgm:cxn modelId="{82B76A91-F814-42EC-82FD-420329A7F93B}" type="presParOf" srcId="{6B6F7417-E172-41A9-94FF-61903D8FAF50}" destId="{0FAFC8AD-D526-4798-BBBA-AD5BC5E341D3}" srcOrd="7" destOrd="0" presId="urn:microsoft.com/office/officeart/2018/2/layout/IconCircleList"/>
    <dgm:cxn modelId="{7B568012-4361-475A-A81C-273AAA8C265F}" type="presParOf" srcId="{6B6F7417-E172-41A9-94FF-61903D8FAF50}" destId="{E9EED6B8-275B-44D3-966C-04985DDC61A7}" srcOrd="8" destOrd="0" presId="urn:microsoft.com/office/officeart/2018/2/layout/IconCircleList"/>
    <dgm:cxn modelId="{D4FD2093-69CC-4514-8DA6-EB802816687E}" type="presParOf" srcId="{E9EED6B8-275B-44D3-966C-04985DDC61A7}" destId="{EF05C9C9-EA3F-45A7-B891-B3E80A82AD3F}" srcOrd="0" destOrd="0" presId="urn:microsoft.com/office/officeart/2018/2/layout/IconCircleList"/>
    <dgm:cxn modelId="{E857BEA5-5BE8-44C3-940F-192FC3F22FF7}" type="presParOf" srcId="{E9EED6B8-275B-44D3-966C-04985DDC61A7}" destId="{1C2B0EC9-6F09-4D2B-8A21-9A3915D4BE4F}" srcOrd="1" destOrd="0" presId="urn:microsoft.com/office/officeart/2018/2/layout/IconCircleList"/>
    <dgm:cxn modelId="{25E1121C-07E7-46C1-8CA2-C275CF2D8006}" type="presParOf" srcId="{E9EED6B8-275B-44D3-966C-04985DDC61A7}" destId="{66BA48D2-BA99-483E-89F9-DF3D19227C2C}" srcOrd="2" destOrd="0" presId="urn:microsoft.com/office/officeart/2018/2/layout/IconCircleList"/>
    <dgm:cxn modelId="{9D1BC725-339A-4ED6-B400-571C9CAA9E51}" type="presParOf" srcId="{E9EED6B8-275B-44D3-966C-04985DDC61A7}" destId="{5D2E98F5-6D4B-4471-BDE8-852EDBFE1EA7}" srcOrd="3" destOrd="0" presId="urn:microsoft.com/office/officeart/2018/2/layout/IconCircleList"/>
    <dgm:cxn modelId="{FA6473F8-0279-4F32-92D3-64DB1B0698E6}" type="presParOf" srcId="{6B6F7417-E172-41A9-94FF-61903D8FAF50}" destId="{FBE7CBBB-9C68-44C3-A397-D073D84B9FF8}" srcOrd="9" destOrd="0" presId="urn:microsoft.com/office/officeart/2018/2/layout/IconCircleList"/>
    <dgm:cxn modelId="{3DA9B43E-D7E5-4AE9-941A-4019A311C9DB}" type="presParOf" srcId="{6B6F7417-E172-41A9-94FF-61903D8FAF50}" destId="{12E30437-2E42-4FAC-AF45-289117B5F55E}" srcOrd="10" destOrd="0" presId="urn:microsoft.com/office/officeart/2018/2/layout/IconCircleList"/>
    <dgm:cxn modelId="{C2FB6D3A-A752-4CC7-B9A0-FEAFF0E17361}" type="presParOf" srcId="{12E30437-2E42-4FAC-AF45-289117B5F55E}" destId="{75015A29-BB06-4D72-BF88-23C468DEC1E3}" srcOrd="0" destOrd="0" presId="urn:microsoft.com/office/officeart/2018/2/layout/IconCircleList"/>
    <dgm:cxn modelId="{31776524-2BFF-4389-96AA-EC6076FBC65F}" type="presParOf" srcId="{12E30437-2E42-4FAC-AF45-289117B5F55E}" destId="{D309ED66-2F9B-41D8-9963-8DD649E37825}" srcOrd="1" destOrd="0" presId="urn:microsoft.com/office/officeart/2018/2/layout/IconCircleList"/>
    <dgm:cxn modelId="{60E9F4E8-6795-41C8-A80E-74B16E65A8F7}" type="presParOf" srcId="{12E30437-2E42-4FAC-AF45-289117B5F55E}" destId="{BFAD6967-98D1-47D5-B90F-8ACCDFF52B11}" srcOrd="2" destOrd="0" presId="urn:microsoft.com/office/officeart/2018/2/layout/IconCircleList"/>
    <dgm:cxn modelId="{2E6CFA00-B219-488F-A09C-3FDD926E4580}" type="presParOf" srcId="{12E30437-2E42-4FAC-AF45-289117B5F55E}" destId="{ECAB106A-B117-4D64-B99D-6EE6FD0A75F4}" srcOrd="3" destOrd="0" presId="urn:microsoft.com/office/officeart/2018/2/layout/IconCircleList"/>
    <dgm:cxn modelId="{4F19F48C-D215-4483-B164-4083CC6EB2CD}" type="presParOf" srcId="{6B6F7417-E172-41A9-94FF-61903D8FAF50}" destId="{BF0275DF-715A-4DDC-92C9-B12909938ACE}" srcOrd="11" destOrd="0" presId="urn:microsoft.com/office/officeart/2018/2/layout/IconCircleList"/>
    <dgm:cxn modelId="{B9B7C8B2-1BA2-44D8-BD87-48CEC7D7CD90}" type="presParOf" srcId="{6B6F7417-E172-41A9-94FF-61903D8FAF50}" destId="{57F8B977-881F-4ABD-8772-B6688D027C44}" srcOrd="12" destOrd="0" presId="urn:microsoft.com/office/officeart/2018/2/layout/IconCircleList"/>
    <dgm:cxn modelId="{379DCE45-EE3F-45DB-8A1B-64A195567BB5}" type="presParOf" srcId="{57F8B977-881F-4ABD-8772-B6688D027C44}" destId="{8DAC782E-D38E-44FF-B99A-39DDBA0BA65F}" srcOrd="0" destOrd="0" presId="urn:microsoft.com/office/officeart/2018/2/layout/IconCircleList"/>
    <dgm:cxn modelId="{B7259C4F-F24E-41C5-809B-FA1CC8ACAD40}" type="presParOf" srcId="{57F8B977-881F-4ABD-8772-B6688D027C44}" destId="{6AA1DCCB-5AAA-4A37-92EE-D90F8DF40C57}" srcOrd="1" destOrd="0" presId="urn:microsoft.com/office/officeart/2018/2/layout/IconCircleList"/>
    <dgm:cxn modelId="{9022DACC-9186-4ADF-9FE9-417D2D0D6711}" type="presParOf" srcId="{57F8B977-881F-4ABD-8772-B6688D027C44}" destId="{1EAFCAA7-9AA3-4EF9-A466-FCA6C52AFA80}" srcOrd="2" destOrd="0" presId="urn:microsoft.com/office/officeart/2018/2/layout/IconCircleList"/>
    <dgm:cxn modelId="{2BC8813A-BDBD-42D7-96A7-A627F45632BE}" type="presParOf" srcId="{57F8B977-881F-4ABD-8772-B6688D027C44}" destId="{6609CBB2-96CE-4C05-A496-7967C4004FF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9A812-872A-4CA5-B37B-E07F692D5FF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357922-A1A4-4519-BB73-C2DBDDFBBCCF}">
      <dgm:prSet phldrT="[Text]"/>
      <dgm:spPr/>
      <dgm:t>
        <a:bodyPr/>
        <a:lstStyle/>
        <a:p>
          <a:r>
            <a:rPr lang="en-US" dirty="0"/>
            <a:t>Social care model </a:t>
          </a:r>
        </a:p>
      </dgm:t>
    </dgm:pt>
    <dgm:pt modelId="{A88ADD33-E27E-40D8-BE79-3FD48E1F4B70}" type="parTrans" cxnId="{0F0C32A8-AC31-4E45-A976-B82658A86017}">
      <dgm:prSet/>
      <dgm:spPr/>
      <dgm:t>
        <a:bodyPr/>
        <a:lstStyle/>
        <a:p>
          <a:endParaRPr lang="en-US"/>
        </a:p>
      </dgm:t>
    </dgm:pt>
    <dgm:pt modelId="{FA4E09C3-8591-436A-926C-AD79FDDBEA4E}" type="sibTrans" cxnId="{0F0C32A8-AC31-4E45-A976-B82658A86017}">
      <dgm:prSet/>
      <dgm:spPr/>
      <dgm:t>
        <a:bodyPr/>
        <a:lstStyle/>
        <a:p>
          <a:endParaRPr lang="en-US"/>
        </a:p>
      </dgm:t>
    </dgm:pt>
    <dgm:pt modelId="{ACDFDB4F-E332-438C-8098-BB8D7930CC17}">
      <dgm:prSet phldrT="[Text]"/>
      <dgm:spPr/>
      <dgm:t>
        <a:bodyPr/>
        <a:lstStyle/>
        <a:p>
          <a:r>
            <a:rPr lang="en-IE" dirty="0"/>
            <a:t>Referrals received from EY practitioners, teachers, and parents</a:t>
          </a:r>
          <a:endParaRPr lang="en-US" dirty="0"/>
        </a:p>
      </dgm:t>
    </dgm:pt>
    <dgm:pt modelId="{AB12AB81-15D6-4331-9EEB-B656AB2ED14B}" type="parTrans" cxnId="{1CA09386-89B8-4581-AE62-9F9F4909C1EF}">
      <dgm:prSet/>
      <dgm:spPr/>
      <dgm:t>
        <a:bodyPr/>
        <a:lstStyle/>
        <a:p>
          <a:endParaRPr lang="en-US"/>
        </a:p>
      </dgm:t>
    </dgm:pt>
    <dgm:pt modelId="{8734AFEE-939A-4641-B272-887C96E66A4D}" type="sibTrans" cxnId="{1CA09386-89B8-4581-AE62-9F9F4909C1EF}">
      <dgm:prSet/>
      <dgm:spPr/>
      <dgm:t>
        <a:bodyPr/>
        <a:lstStyle/>
        <a:p>
          <a:endParaRPr lang="en-US"/>
        </a:p>
      </dgm:t>
    </dgm:pt>
    <dgm:pt modelId="{C3D55909-F5F2-4482-A7CB-FB27300DEC47}">
      <dgm:prSet phldrT="[Text]"/>
      <dgm:spPr/>
      <dgm:t>
        <a:bodyPr/>
        <a:lstStyle/>
        <a:p>
          <a:r>
            <a:rPr lang="en-IE" dirty="0"/>
            <a:t>6 Community EY services (including an Early Start)</a:t>
          </a:r>
        </a:p>
        <a:p>
          <a:r>
            <a:rPr lang="en-IE" dirty="0"/>
            <a:t> 3 DEIS Primary schools </a:t>
          </a:r>
          <a:endParaRPr lang="en-US" dirty="0"/>
        </a:p>
      </dgm:t>
    </dgm:pt>
    <dgm:pt modelId="{04240F66-231F-4E0D-9563-0D6273146D5F}" type="parTrans" cxnId="{0F8C42D0-74DE-4E24-93F2-F906B2A6EEE0}">
      <dgm:prSet/>
      <dgm:spPr/>
      <dgm:t>
        <a:bodyPr/>
        <a:lstStyle/>
        <a:p>
          <a:endParaRPr lang="en-US"/>
        </a:p>
      </dgm:t>
    </dgm:pt>
    <dgm:pt modelId="{C922AD94-797D-4EC2-9866-A9B8D0D5BF57}" type="sibTrans" cxnId="{0F8C42D0-74DE-4E24-93F2-F906B2A6EEE0}">
      <dgm:prSet/>
      <dgm:spPr/>
      <dgm:t>
        <a:bodyPr/>
        <a:lstStyle/>
        <a:p>
          <a:endParaRPr lang="en-US"/>
        </a:p>
      </dgm:t>
    </dgm:pt>
    <dgm:pt modelId="{B541B24E-4AD1-4603-9223-ECDD51A37238}">
      <dgm:prSet phldrT="[Text]"/>
      <dgm:spPr/>
      <dgm:t>
        <a:bodyPr/>
        <a:lstStyle/>
        <a:p>
          <a:r>
            <a:rPr lang="en-US" dirty="0"/>
            <a:t>Parent and staff training</a:t>
          </a:r>
        </a:p>
      </dgm:t>
    </dgm:pt>
    <dgm:pt modelId="{04390D6B-A0AE-44FD-96D1-BDF1876862D8}" type="parTrans" cxnId="{564DBFDD-318E-42BF-B14E-9E4D835BFFED}">
      <dgm:prSet/>
      <dgm:spPr/>
      <dgm:t>
        <a:bodyPr/>
        <a:lstStyle/>
        <a:p>
          <a:endParaRPr lang="en-US"/>
        </a:p>
      </dgm:t>
    </dgm:pt>
    <dgm:pt modelId="{957E4A0A-5841-40D4-90A3-81511A805C72}" type="sibTrans" cxnId="{564DBFDD-318E-42BF-B14E-9E4D835BFFED}">
      <dgm:prSet/>
      <dgm:spPr/>
      <dgm:t>
        <a:bodyPr/>
        <a:lstStyle/>
        <a:p>
          <a:endParaRPr lang="en-US"/>
        </a:p>
      </dgm:t>
    </dgm:pt>
    <dgm:pt modelId="{322D684D-7119-4F5C-B8DC-D9CABD488A4D}">
      <dgm:prSet/>
      <dgm:spPr/>
      <dgm:t>
        <a:bodyPr/>
        <a:lstStyle/>
        <a:p>
          <a:r>
            <a:rPr lang="en-IE" dirty="0"/>
            <a:t>3 SLTs employed; </a:t>
          </a:r>
        </a:p>
        <a:p>
          <a:r>
            <a:rPr lang="en-IE" dirty="0"/>
            <a:t>1 senior, 2 staff grade,  </a:t>
          </a:r>
        </a:p>
        <a:p>
          <a:r>
            <a:rPr lang="en-IE" dirty="0"/>
            <a:t>1 full time, 2 part time</a:t>
          </a:r>
        </a:p>
      </dgm:t>
    </dgm:pt>
    <dgm:pt modelId="{8E41C900-85BF-4C35-8047-91356B2436B0}" type="parTrans" cxnId="{BA3F62B0-AF37-46DC-BFDE-C9FEE89DCBD4}">
      <dgm:prSet/>
      <dgm:spPr/>
      <dgm:t>
        <a:bodyPr/>
        <a:lstStyle/>
        <a:p>
          <a:endParaRPr lang="en-US"/>
        </a:p>
      </dgm:t>
    </dgm:pt>
    <dgm:pt modelId="{9CE97E62-D83C-4C22-B5E4-3ED26FB6996C}" type="sibTrans" cxnId="{BA3F62B0-AF37-46DC-BFDE-C9FEE89DCBD4}">
      <dgm:prSet/>
      <dgm:spPr/>
      <dgm:t>
        <a:bodyPr/>
        <a:lstStyle/>
        <a:p>
          <a:endParaRPr lang="en-US"/>
        </a:p>
      </dgm:t>
    </dgm:pt>
    <dgm:pt modelId="{B3398760-B2A2-44BB-B0CA-BC2BB37878FE}">
      <dgm:prSet phldrT="[Text]"/>
      <dgm:spPr/>
      <dgm:t>
        <a:bodyPr/>
        <a:lstStyle/>
        <a:p>
          <a:r>
            <a:rPr lang="en-IE" dirty="0"/>
            <a:t>Dual service policy &amp; MOU with the local HSE SLT department</a:t>
          </a:r>
          <a:endParaRPr lang="en-US" dirty="0"/>
        </a:p>
      </dgm:t>
    </dgm:pt>
    <dgm:pt modelId="{F18FD676-E36D-4512-A035-F7DA29F64245}" type="sibTrans" cxnId="{71BBC23D-E1DA-4672-BC28-33A34A825043}">
      <dgm:prSet/>
      <dgm:spPr/>
      <dgm:t>
        <a:bodyPr/>
        <a:lstStyle/>
        <a:p>
          <a:endParaRPr lang="en-US"/>
        </a:p>
      </dgm:t>
    </dgm:pt>
    <dgm:pt modelId="{D09D8CE4-906F-41B7-B01D-6EB8C030ADD3}" type="parTrans" cxnId="{71BBC23D-E1DA-4672-BC28-33A34A825043}">
      <dgm:prSet/>
      <dgm:spPr/>
      <dgm:t>
        <a:bodyPr/>
        <a:lstStyle/>
        <a:p>
          <a:endParaRPr lang="en-US"/>
        </a:p>
      </dgm:t>
    </dgm:pt>
    <dgm:pt modelId="{CDCE6BA3-BFBC-4C53-AE1B-750FAFE78D63}" type="pres">
      <dgm:prSet presAssocID="{F119A812-872A-4CA5-B37B-E07F692D5FF1}" presName="diagram" presStyleCnt="0">
        <dgm:presLayoutVars>
          <dgm:dir/>
          <dgm:resizeHandles val="exact"/>
        </dgm:presLayoutVars>
      </dgm:prSet>
      <dgm:spPr/>
    </dgm:pt>
    <dgm:pt modelId="{855AE7C7-1504-43A3-B1CF-166FCADA0369}" type="pres">
      <dgm:prSet presAssocID="{B3398760-B2A2-44BB-B0CA-BC2BB37878FE}" presName="node" presStyleLbl="node1" presStyleIdx="0" presStyleCnt="6">
        <dgm:presLayoutVars>
          <dgm:bulletEnabled val="1"/>
        </dgm:presLayoutVars>
      </dgm:prSet>
      <dgm:spPr/>
    </dgm:pt>
    <dgm:pt modelId="{27AE1D2E-56AB-49F0-8D22-52FAA094F71E}" type="pres">
      <dgm:prSet presAssocID="{F18FD676-E36D-4512-A035-F7DA29F64245}" presName="sibTrans" presStyleCnt="0"/>
      <dgm:spPr/>
    </dgm:pt>
    <dgm:pt modelId="{18913F4A-5C70-4521-A37D-66986FBABCD7}" type="pres">
      <dgm:prSet presAssocID="{322D684D-7119-4F5C-B8DC-D9CABD488A4D}" presName="node" presStyleLbl="node1" presStyleIdx="1" presStyleCnt="6">
        <dgm:presLayoutVars>
          <dgm:bulletEnabled val="1"/>
        </dgm:presLayoutVars>
      </dgm:prSet>
      <dgm:spPr/>
    </dgm:pt>
    <dgm:pt modelId="{4E643637-A88A-407B-B7AA-67B149F6A1AF}" type="pres">
      <dgm:prSet presAssocID="{9CE97E62-D83C-4C22-B5E4-3ED26FB6996C}" presName="sibTrans" presStyleCnt="0"/>
      <dgm:spPr/>
    </dgm:pt>
    <dgm:pt modelId="{444DE7D6-B28A-404C-94D3-693D2735E657}" type="pres">
      <dgm:prSet presAssocID="{2F357922-A1A4-4519-BB73-C2DBDDFBBCCF}" presName="node" presStyleLbl="node1" presStyleIdx="2" presStyleCnt="6">
        <dgm:presLayoutVars>
          <dgm:bulletEnabled val="1"/>
        </dgm:presLayoutVars>
      </dgm:prSet>
      <dgm:spPr/>
    </dgm:pt>
    <dgm:pt modelId="{7DF67ECD-291D-4473-829F-E11A9944955F}" type="pres">
      <dgm:prSet presAssocID="{FA4E09C3-8591-436A-926C-AD79FDDBEA4E}" presName="sibTrans" presStyleCnt="0"/>
      <dgm:spPr/>
    </dgm:pt>
    <dgm:pt modelId="{720AC62F-E84F-4A29-8662-EEAD73334424}" type="pres">
      <dgm:prSet presAssocID="{ACDFDB4F-E332-438C-8098-BB8D7930CC17}" presName="node" presStyleLbl="node1" presStyleIdx="3" presStyleCnt="6">
        <dgm:presLayoutVars>
          <dgm:bulletEnabled val="1"/>
        </dgm:presLayoutVars>
      </dgm:prSet>
      <dgm:spPr/>
    </dgm:pt>
    <dgm:pt modelId="{A96739ED-E00D-4551-BBA9-C0DA1BE9C232}" type="pres">
      <dgm:prSet presAssocID="{8734AFEE-939A-4641-B272-887C96E66A4D}" presName="sibTrans" presStyleCnt="0"/>
      <dgm:spPr/>
    </dgm:pt>
    <dgm:pt modelId="{F6E8E6F4-155D-468C-81B3-1B3960A5C317}" type="pres">
      <dgm:prSet presAssocID="{C3D55909-F5F2-4482-A7CB-FB27300DEC47}" presName="node" presStyleLbl="node1" presStyleIdx="4" presStyleCnt="6">
        <dgm:presLayoutVars>
          <dgm:bulletEnabled val="1"/>
        </dgm:presLayoutVars>
      </dgm:prSet>
      <dgm:spPr/>
    </dgm:pt>
    <dgm:pt modelId="{33A29269-AC0E-4155-B6F9-45EC6C37D561}" type="pres">
      <dgm:prSet presAssocID="{C922AD94-797D-4EC2-9866-A9B8D0D5BF57}" presName="sibTrans" presStyleCnt="0"/>
      <dgm:spPr/>
    </dgm:pt>
    <dgm:pt modelId="{EB1DF3A0-91E1-417F-951F-9C40254A607C}" type="pres">
      <dgm:prSet presAssocID="{B541B24E-4AD1-4603-9223-ECDD51A37238}" presName="node" presStyleLbl="node1" presStyleIdx="5" presStyleCnt="6">
        <dgm:presLayoutVars>
          <dgm:bulletEnabled val="1"/>
        </dgm:presLayoutVars>
      </dgm:prSet>
      <dgm:spPr/>
    </dgm:pt>
  </dgm:ptLst>
  <dgm:cxnLst>
    <dgm:cxn modelId="{D3D43416-E64B-4233-A983-002B70DC0C6F}" type="presOf" srcId="{F119A812-872A-4CA5-B37B-E07F692D5FF1}" destId="{CDCE6BA3-BFBC-4C53-AE1B-750FAFE78D63}" srcOrd="0" destOrd="0" presId="urn:microsoft.com/office/officeart/2005/8/layout/default"/>
    <dgm:cxn modelId="{57F8CB30-2DE3-4AB5-AE55-2B34D575249B}" type="presOf" srcId="{2F357922-A1A4-4519-BB73-C2DBDDFBBCCF}" destId="{444DE7D6-B28A-404C-94D3-693D2735E657}" srcOrd="0" destOrd="0" presId="urn:microsoft.com/office/officeart/2005/8/layout/default"/>
    <dgm:cxn modelId="{CABDFE3C-6EB2-431C-8EA6-95E609960914}" type="presOf" srcId="{B3398760-B2A2-44BB-B0CA-BC2BB37878FE}" destId="{855AE7C7-1504-43A3-B1CF-166FCADA0369}" srcOrd="0" destOrd="0" presId="urn:microsoft.com/office/officeart/2005/8/layout/default"/>
    <dgm:cxn modelId="{71BBC23D-E1DA-4672-BC28-33A34A825043}" srcId="{F119A812-872A-4CA5-B37B-E07F692D5FF1}" destId="{B3398760-B2A2-44BB-B0CA-BC2BB37878FE}" srcOrd="0" destOrd="0" parTransId="{D09D8CE4-906F-41B7-B01D-6EB8C030ADD3}" sibTransId="{F18FD676-E36D-4512-A035-F7DA29F64245}"/>
    <dgm:cxn modelId="{7B92976D-535A-4583-9CF8-E98550B58C9C}" type="presOf" srcId="{ACDFDB4F-E332-438C-8098-BB8D7930CC17}" destId="{720AC62F-E84F-4A29-8662-EEAD73334424}" srcOrd="0" destOrd="0" presId="urn:microsoft.com/office/officeart/2005/8/layout/default"/>
    <dgm:cxn modelId="{313A7072-8AA1-45D4-8C01-AB3F2938701A}" type="presOf" srcId="{322D684D-7119-4F5C-B8DC-D9CABD488A4D}" destId="{18913F4A-5C70-4521-A37D-66986FBABCD7}" srcOrd="0" destOrd="0" presId="urn:microsoft.com/office/officeart/2005/8/layout/default"/>
    <dgm:cxn modelId="{FCB2D257-8A89-42CD-9A03-67126CA25810}" type="presOf" srcId="{B541B24E-4AD1-4603-9223-ECDD51A37238}" destId="{EB1DF3A0-91E1-417F-951F-9C40254A607C}" srcOrd="0" destOrd="0" presId="urn:microsoft.com/office/officeart/2005/8/layout/default"/>
    <dgm:cxn modelId="{1CA09386-89B8-4581-AE62-9F9F4909C1EF}" srcId="{F119A812-872A-4CA5-B37B-E07F692D5FF1}" destId="{ACDFDB4F-E332-438C-8098-BB8D7930CC17}" srcOrd="3" destOrd="0" parTransId="{AB12AB81-15D6-4331-9EEB-B656AB2ED14B}" sibTransId="{8734AFEE-939A-4641-B272-887C96E66A4D}"/>
    <dgm:cxn modelId="{F195C4A0-601E-44A7-AD00-0042A5FB7022}" type="presOf" srcId="{C3D55909-F5F2-4482-A7CB-FB27300DEC47}" destId="{F6E8E6F4-155D-468C-81B3-1B3960A5C317}" srcOrd="0" destOrd="0" presId="urn:microsoft.com/office/officeart/2005/8/layout/default"/>
    <dgm:cxn modelId="{0F0C32A8-AC31-4E45-A976-B82658A86017}" srcId="{F119A812-872A-4CA5-B37B-E07F692D5FF1}" destId="{2F357922-A1A4-4519-BB73-C2DBDDFBBCCF}" srcOrd="2" destOrd="0" parTransId="{A88ADD33-E27E-40D8-BE79-3FD48E1F4B70}" sibTransId="{FA4E09C3-8591-436A-926C-AD79FDDBEA4E}"/>
    <dgm:cxn modelId="{BA3F62B0-AF37-46DC-BFDE-C9FEE89DCBD4}" srcId="{F119A812-872A-4CA5-B37B-E07F692D5FF1}" destId="{322D684D-7119-4F5C-B8DC-D9CABD488A4D}" srcOrd="1" destOrd="0" parTransId="{8E41C900-85BF-4C35-8047-91356B2436B0}" sibTransId="{9CE97E62-D83C-4C22-B5E4-3ED26FB6996C}"/>
    <dgm:cxn modelId="{0F8C42D0-74DE-4E24-93F2-F906B2A6EEE0}" srcId="{F119A812-872A-4CA5-B37B-E07F692D5FF1}" destId="{C3D55909-F5F2-4482-A7CB-FB27300DEC47}" srcOrd="4" destOrd="0" parTransId="{04240F66-231F-4E0D-9563-0D6273146D5F}" sibTransId="{C922AD94-797D-4EC2-9866-A9B8D0D5BF57}"/>
    <dgm:cxn modelId="{564DBFDD-318E-42BF-B14E-9E4D835BFFED}" srcId="{F119A812-872A-4CA5-B37B-E07F692D5FF1}" destId="{B541B24E-4AD1-4603-9223-ECDD51A37238}" srcOrd="5" destOrd="0" parTransId="{04390D6B-A0AE-44FD-96D1-BDF1876862D8}" sibTransId="{957E4A0A-5841-40D4-90A3-81511A805C72}"/>
    <dgm:cxn modelId="{F361A18E-2E08-4DE5-A0FC-417796FE39A6}" type="presParOf" srcId="{CDCE6BA3-BFBC-4C53-AE1B-750FAFE78D63}" destId="{855AE7C7-1504-43A3-B1CF-166FCADA0369}" srcOrd="0" destOrd="0" presId="urn:microsoft.com/office/officeart/2005/8/layout/default"/>
    <dgm:cxn modelId="{0B44F8CB-8E0B-402E-A126-1C812C3D7BAD}" type="presParOf" srcId="{CDCE6BA3-BFBC-4C53-AE1B-750FAFE78D63}" destId="{27AE1D2E-56AB-49F0-8D22-52FAA094F71E}" srcOrd="1" destOrd="0" presId="urn:microsoft.com/office/officeart/2005/8/layout/default"/>
    <dgm:cxn modelId="{3D93C43C-4B41-43EC-9D6F-5ECBAD922384}" type="presParOf" srcId="{CDCE6BA3-BFBC-4C53-AE1B-750FAFE78D63}" destId="{18913F4A-5C70-4521-A37D-66986FBABCD7}" srcOrd="2" destOrd="0" presId="urn:microsoft.com/office/officeart/2005/8/layout/default"/>
    <dgm:cxn modelId="{AFCD1195-9229-44D4-8527-C7A611508449}" type="presParOf" srcId="{CDCE6BA3-BFBC-4C53-AE1B-750FAFE78D63}" destId="{4E643637-A88A-407B-B7AA-67B149F6A1AF}" srcOrd="3" destOrd="0" presId="urn:microsoft.com/office/officeart/2005/8/layout/default"/>
    <dgm:cxn modelId="{D5D6EA62-2F1D-4871-ACE7-AC4FEF3C6FC6}" type="presParOf" srcId="{CDCE6BA3-BFBC-4C53-AE1B-750FAFE78D63}" destId="{444DE7D6-B28A-404C-94D3-693D2735E657}" srcOrd="4" destOrd="0" presId="urn:microsoft.com/office/officeart/2005/8/layout/default"/>
    <dgm:cxn modelId="{AE6B31FA-0F6C-4504-8E60-2081731E2BC0}" type="presParOf" srcId="{CDCE6BA3-BFBC-4C53-AE1B-750FAFE78D63}" destId="{7DF67ECD-291D-4473-829F-E11A9944955F}" srcOrd="5" destOrd="0" presId="urn:microsoft.com/office/officeart/2005/8/layout/default"/>
    <dgm:cxn modelId="{650D70EC-134F-4ABA-97DE-072620FCC942}" type="presParOf" srcId="{CDCE6BA3-BFBC-4C53-AE1B-750FAFE78D63}" destId="{720AC62F-E84F-4A29-8662-EEAD73334424}" srcOrd="6" destOrd="0" presId="urn:microsoft.com/office/officeart/2005/8/layout/default"/>
    <dgm:cxn modelId="{08D0A420-38FF-4ED3-89DC-7DA3EEFFF507}" type="presParOf" srcId="{CDCE6BA3-BFBC-4C53-AE1B-750FAFE78D63}" destId="{A96739ED-E00D-4551-BBA9-C0DA1BE9C232}" srcOrd="7" destOrd="0" presId="urn:microsoft.com/office/officeart/2005/8/layout/default"/>
    <dgm:cxn modelId="{C123F0E8-B033-47EC-A9E3-D0CBCEB02164}" type="presParOf" srcId="{CDCE6BA3-BFBC-4C53-AE1B-750FAFE78D63}" destId="{F6E8E6F4-155D-468C-81B3-1B3960A5C317}" srcOrd="8" destOrd="0" presId="urn:microsoft.com/office/officeart/2005/8/layout/default"/>
    <dgm:cxn modelId="{4C03B852-0AB3-4933-81BC-057607D87DA6}" type="presParOf" srcId="{CDCE6BA3-BFBC-4C53-AE1B-750FAFE78D63}" destId="{33A29269-AC0E-4155-B6F9-45EC6C37D561}" srcOrd="9" destOrd="0" presId="urn:microsoft.com/office/officeart/2005/8/layout/default"/>
    <dgm:cxn modelId="{4D393893-EA97-4A4F-8F85-73182FBE839F}" type="presParOf" srcId="{CDCE6BA3-BFBC-4C53-AE1B-750FAFE78D63}" destId="{EB1DF3A0-91E1-417F-951F-9C40254A60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512454-8608-4437-8209-2B2AF0836715}" type="doc">
      <dgm:prSet loTypeId="urn:microsoft.com/office/officeart/2005/8/layout/hierarchy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5A44043-8C62-4AE6-B067-FBD12166B2F7}">
      <dgm:prSet/>
      <dgm:spPr/>
      <dgm:t>
        <a:bodyPr/>
        <a:lstStyle/>
        <a:p>
          <a:r>
            <a:rPr lang="en-IE" dirty="0">
              <a:latin typeface="+mn-lt"/>
              <a:cs typeface="Arial" charset="0"/>
            </a:rPr>
            <a:t>To promote children’s speech and language development and provide early intervention, where necessary</a:t>
          </a:r>
          <a:endParaRPr lang="en-GB" b="0" dirty="0">
            <a:latin typeface="+mn-lt"/>
          </a:endParaRPr>
        </a:p>
      </dgm:t>
    </dgm:pt>
    <dgm:pt modelId="{776109BF-2593-43B5-AF3B-E47EABAD9953}" type="parTrans" cxnId="{83C1A6A7-17E3-41F6-B556-2908B2612E69}">
      <dgm:prSet/>
      <dgm:spPr/>
      <dgm:t>
        <a:bodyPr/>
        <a:lstStyle/>
        <a:p>
          <a:endParaRPr lang="en-IE"/>
        </a:p>
      </dgm:t>
    </dgm:pt>
    <dgm:pt modelId="{6D0A9B37-1959-4709-9BD5-5195943BADD7}" type="sibTrans" cxnId="{83C1A6A7-17E3-41F6-B556-2908B2612E69}">
      <dgm:prSet/>
      <dgm:spPr/>
      <dgm:t>
        <a:bodyPr/>
        <a:lstStyle/>
        <a:p>
          <a:endParaRPr lang="en-IE"/>
        </a:p>
      </dgm:t>
    </dgm:pt>
    <dgm:pt modelId="{2B0AE7C9-2498-4E9C-87E2-1850031BF7C7}">
      <dgm:prSet/>
      <dgm:spPr/>
      <dgm:t>
        <a:bodyPr/>
        <a:lstStyle/>
        <a:p>
          <a:r>
            <a:rPr lang="en-IE">
              <a:latin typeface="+mn-lt"/>
              <a:cs typeface="Arial" charset="0"/>
            </a:rPr>
            <a:t>To provide training and support to parents</a:t>
          </a:r>
          <a:endParaRPr lang="en-GB" b="0">
            <a:latin typeface="+mn-lt"/>
          </a:endParaRPr>
        </a:p>
      </dgm:t>
    </dgm:pt>
    <dgm:pt modelId="{7A14822D-8023-4BD0-813F-E5BF191A661F}" type="parTrans" cxnId="{8149A8D9-630E-48E8-A45D-338039E4C87B}">
      <dgm:prSet/>
      <dgm:spPr/>
      <dgm:t>
        <a:bodyPr/>
        <a:lstStyle/>
        <a:p>
          <a:endParaRPr lang="en-IE"/>
        </a:p>
      </dgm:t>
    </dgm:pt>
    <dgm:pt modelId="{E05FD490-BF0F-4C02-923D-1674B6B4048B}" type="sibTrans" cxnId="{8149A8D9-630E-48E8-A45D-338039E4C87B}">
      <dgm:prSet/>
      <dgm:spPr/>
      <dgm:t>
        <a:bodyPr/>
        <a:lstStyle/>
        <a:p>
          <a:endParaRPr lang="en-IE"/>
        </a:p>
      </dgm:t>
    </dgm:pt>
    <dgm:pt modelId="{54C42DA8-5073-4A3D-BB5A-DD9C4624310B}">
      <dgm:prSet/>
      <dgm:spPr/>
      <dgm:t>
        <a:bodyPr/>
        <a:lstStyle/>
        <a:p>
          <a:r>
            <a:rPr lang="en-IE">
              <a:latin typeface="+mn-lt"/>
              <a:cs typeface="Arial" charset="0"/>
            </a:rPr>
            <a:t>To provide training to staff  in early years settings and primary schools</a:t>
          </a:r>
          <a:endParaRPr lang="en-GB" b="0">
            <a:latin typeface="+mn-lt"/>
          </a:endParaRPr>
        </a:p>
      </dgm:t>
    </dgm:pt>
    <dgm:pt modelId="{814CC48B-2A9E-4E2B-86F9-8F8799205C3E}" type="parTrans" cxnId="{F6A2E2F7-D5F8-4D8C-AED6-D82368E7AD65}">
      <dgm:prSet/>
      <dgm:spPr/>
      <dgm:t>
        <a:bodyPr/>
        <a:lstStyle/>
        <a:p>
          <a:endParaRPr lang="en-IE"/>
        </a:p>
      </dgm:t>
    </dgm:pt>
    <dgm:pt modelId="{621DC5AE-3082-4FB2-BF79-A84BDDE86B35}" type="sibTrans" cxnId="{F6A2E2F7-D5F8-4D8C-AED6-D82368E7AD65}">
      <dgm:prSet/>
      <dgm:spPr/>
      <dgm:t>
        <a:bodyPr/>
        <a:lstStyle/>
        <a:p>
          <a:endParaRPr lang="en-IE"/>
        </a:p>
      </dgm:t>
    </dgm:pt>
    <dgm:pt modelId="{4C9FB4C0-BE20-4025-8C33-63D36E04570A}" type="pres">
      <dgm:prSet presAssocID="{FC512454-8608-4437-8209-2B2AF08367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D6DB76-EA29-4051-A4ED-5C0F18EEA60C}" type="pres">
      <dgm:prSet presAssocID="{F5A44043-8C62-4AE6-B067-FBD12166B2F7}" presName="hierRoot1" presStyleCnt="0"/>
      <dgm:spPr/>
    </dgm:pt>
    <dgm:pt modelId="{22DD43B5-4929-4985-AA1A-E7123F9C0800}" type="pres">
      <dgm:prSet presAssocID="{F5A44043-8C62-4AE6-B067-FBD12166B2F7}" presName="composite" presStyleCnt="0"/>
      <dgm:spPr/>
    </dgm:pt>
    <dgm:pt modelId="{18D4C860-868C-4213-9CE9-84C6B13F9FAF}" type="pres">
      <dgm:prSet presAssocID="{F5A44043-8C62-4AE6-B067-FBD12166B2F7}" presName="background" presStyleLbl="node0" presStyleIdx="0" presStyleCnt="3"/>
      <dgm:spPr/>
    </dgm:pt>
    <dgm:pt modelId="{126DCCD5-C156-4C51-8F56-E2B9E2955FE2}" type="pres">
      <dgm:prSet presAssocID="{F5A44043-8C62-4AE6-B067-FBD12166B2F7}" presName="text" presStyleLbl="fgAcc0" presStyleIdx="0" presStyleCnt="3">
        <dgm:presLayoutVars>
          <dgm:chPref val="3"/>
        </dgm:presLayoutVars>
      </dgm:prSet>
      <dgm:spPr/>
    </dgm:pt>
    <dgm:pt modelId="{FD808509-74EB-4FE7-8AB8-DEF968D6296A}" type="pres">
      <dgm:prSet presAssocID="{F5A44043-8C62-4AE6-B067-FBD12166B2F7}" presName="hierChild2" presStyleCnt="0"/>
      <dgm:spPr/>
    </dgm:pt>
    <dgm:pt modelId="{A09621CA-EDAC-42A4-B203-62946C1E460F}" type="pres">
      <dgm:prSet presAssocID="{2B0AE7C9-2498-4E9C-87E2-1850031BF7C7}" presName="hierRoot1" presStyleCnt="0"/>
      <dgm:spPr/>
    </dgm:pt>
    <dgm:pt modelId="{742F0B96-FD57-40C7-A982-2B8C146961BC}" type="pres">
      <dgm:prSet presAssocID="{2B0AE7C9-2498-4E9C-87E2-1850031BF7C7}" presName="composite" presStyleCnt="0"/>
      <dgm:spPr/>
    </dgm:pt>
    <dgm:pt modelId="{B428028A-9E91-44B0-8BD2-C1A125C3F200}" type="pres">
      <dgm:prSet presAssocID="{2B0AE7C9-2498-4E9C-87E2-1850031BF7C7}" presName="background" presStyleLbl="node0" presStyleIdx="1" presStyleCnt="3"/>
      <dgm:spPr/>
    </dgm:pt>
    <dgm:pt modelId="{D01BC876-49C5-4AA9-87EE-427CA4E12930}" type="pres">
      <dgm:prSet presAssocID="{2B0AE7C9-2498-4E9C-87E2-1850031BF7C7}" presName="text" presStyleLbl="fgAcc0" presStyleIdx="1" presStyleCnt="3">
        <dgm:presLayoutVars>
          <dgm:chPref val="3"/>
        </dgm:presLayoutVars>
      </dgm:prSet>
      <dgm:spPr/>
    </dgm:pt>
    <dgm:pt modelId="{7D3B6C38-4DF0-4A92-BAAE-AC99B9F41A42}" type="pres">
      <dgm:prSet presAssocID="{2B0AE7C9-2498-4E9C-87E2-1850031BF7C7}" presName="hierChild2" presStyleCnt="0"/>
      <dgm:spPr/>
    </dgm:pt>
    <dgm:pt modelId="{BBE43212-2A99-4A5B-A3A7-696BD418D26A}" type="pres">
      <dgm:prSet presAssocID="{54C42DA8-5073-4A3D-BB5A-DD9C4624310B}" presName="hierRoot1" presStyleCnt="0"/>
      <dgm:spPr/>
    </dgm:pt>
    <dgm:pt modelId="{16327760-DF89-4272-852D-1299094C109E}" type="pres">
      <dgm:prSet presAssocID="{54C42DA8-5073-4A3D-BB5A-DD9C4624310B}" presName="composite" presStyleCnt="0"/>
      <dgm:spPr/>
    </dgm:pt>
    <dgm:pt modelId="{92F94E67-6A18-4819-AE3C-D0EA4C2ADC75}" type="pres">
      <dgm:prSet presAssocID="{54C42DA8-5073-4A3D-BB5A-DD9C4624310B}" presName="background" presStyleLbl="node0" presStyleIdx="2" presStyleCnt="3"/>
      <dgm:spPr/>
    </dgm:pt>
    <dgm:pt modelId="{4DE0C91C-B1C7-415E-A4FF-CADDADE043B1}" type="pres">
      <dgm:prSet presAssocID="{54C42DA8-5073-4A3D-BB5A-DD9C4624310B}" presName="text" presStyleLbl="fgAcc0" presStyleIdx="2" presStyleCnt="3">
        <dgm:presLayoutVars>
          <dgm:chPref val="3"/>
        </dgm:presLayoutVars>
      </dgm:prSet>
      <dgm:spPr/>
    </dgm:pt>
    <dgm:pt modelId="{194ECC27-DD5E-4D06-9EA3-B8B1C201C5C8}" type="pres">
      <dgm:prSet presAssocID="{54C42DA8-5073-4A3D-BB5A-DD9C4624310B}" presName="hierChild2" presStyleCnt="0"/>
      <dgm:spPr/>
    </dgm:pt>
  </dgm:ptLst>
  <dgm:cxnLst>
    <dgm:cxn modelId="{2D304A10-0928-45C5-8FEE-86DBDED5004C}" type="presOf" srcId="{F5A44043-8C62-4AE6-B067-FBD12166B2F7}" destId="{126DCCD5-C156-4C51-8F56-E2B9E2955FE2}" srcOrd="0" destOrd="0" presId="urn:microsoft.com/office/officeart/2005/8/layout/hierarchy1"/>
    <dgm:cxn modelId="{E58E663A-2BD1-44E0-82DD-8D7B0F879B40}" type="presOf" srcId="{2B0AE7C9-2498-4E9C-87E2-1850031BF7C7}" destId="{D01BC876-49C5-4AA9-87EE-427CA4E12930}" srcOrd="0" destOrd="0" presId="urn:microsoft.com/office/officeart/2005/8/layout/hierarchy1"/>
    <dgm:cxn modelId="{91ECC87A-6FC2-4964-8993-D9FD80FDC4E8}" type="presOf" srcId="{54C42DA8-5073-4A3D-BB5A-DD9C4624310B}" destId="{4DE0C91C-B1C7-415E-A4FF-CADDADE043B1}" srcOrd="0" destOrd="0" presId="urn:microsoft.com/office/officeart/2005/8/layout/hierarchy1"/>
    <dgm:cxn modelId="{83C1A6A7-17E3-41F6-B556-2908B2612E69}" srcId="{FC512454-8608-4437-8209-2B2AF0836715}" destId="{F5A44043-8C62-4AE6-B067-FBD12166B2F7}" srcOrd="0" destOrd="0" parTransId="{776109BF-2593-43B5-AF3B-E47EABAD9953}" sibTransId="{6D0A9B37-1959-4709-9BD5-5195943BADD7}"/>
    <dgm:cxn modelId="{A8871EA8-484C-4A49-A03D-65AC5562CF12}" type="presOf" srcId="{FC512454-8608-4437-8209-2B2AF0836715}" destId="{4C9FB4C0-BE20-4025-8C33-63D36E04570A}" srcOrd="0" destOrd="0" presId="urn:microsoft.com/office/officeart/2005/8/layout/hierarchy1"/>
    <dgm:cxn modelId="{8149A8D9-630E-48E8-A45D-338039E4C87B}" srcId="{FC512454-8608-4437-8209-2B2AF0836715}" destId="{2B0AE7C9-2498-4E9C-87E2-1850031BF7C7}" srcOrd="1" destOrd="0" parTransId="{7A14822D-8023-4BD0-813F-E5BF191A661F}" sibTransId="{E05FD490-BF0F-4C02-923D-1674B6B4048B}"/>
    <dgm:cxn modelId="{F6A2E2F7-D5F8-4D8C-AED6-D82368E7AD65}" srcId="{FC512454-8608-4437-8209-2B2AF0836715}" destId="{54C42DA8-5073-4A3D-BB5A-DD9C4624310B}" srcOrd="2" destOrd="0" parTransId="{814CC48B-2A9E-4E2B-86F9-8F8799205C3E}" sibTransId="{621DC5AE-3082-4FB2-BF79-A84BDDE86B35}"/>
    <dgm:cxn modelId="{87D1FEB3-C5C7-41F4-A0DB-7ABC5D441A05}" type="presParOf" srcId="{4C9FB4C0-BE20-4025-8C33-63D36E04570A}" destId="{41D6DB76-EA29-4051-A4ED-5C0F18EEA60C}" srcOrd="0" destOrd="0" presId="urn:microsoft.com/office/officeart/2005/8/layout/hierarchy1"/>
    <dgm:cxn modelId="{8C5D2C49-ABB9-4616-8B3A-32E70AC1D27C}" type="presParOf" srcId="{41D6DB76-EA29-4051-A4ED-5C0F18EEA60C}" destId="{22DD43B5-4929-4985-AA1A-E7123F9C0800}" srcOrd="0" destOrd="0" presId="urn:microsoft.com/office/officeart/2005/8/layout/hierarchy1"/>
    <dgm:cxn modelId="{78E696EC-C654-4ED5-A25D-49C5E767C574}" type="presParOf" srcId="{22DD43B5-4929-4985-AA1A-E7123F9C0800}" destId="{18D4C860-868C-4213-9CE9-84C6B13F9FAF}" srcOrd="0" destOrd="0" presId="urn:microsoft.com/office/officeart/2005/8/layout/hierarchy1"/>
    <dgm:cxn modelId="{459751E4-C288-46C6-810F-C3D1D7A2FD5D}" type="presParOf" srcId="{22DD43B5-4929-4985-AA1A-E7123F9C0800}" destId="{126DCCD5-C156-4C51-8F56-E2B9E2955FE2}" srcOrd="1" destOrd="0" presId="urn:microsoft.com/office/officeart/2005/8/layout/hierarchy1"/>
    <dgm:cxn modelId="{C409BAE7-5D7A-4CE4-801F-2F61970DD23D}" type="presParOf" srcId="{41D6DB76-EA29-4051-A4ED-5C0F18EEA60C}" destId="{FD808509-74EB-4FE7-8AB8-DEF968D6296A}" srcOrd="1" destOrd="0" presId="urn:microsoft.com/office/officeart/2005/8/layout/hierarchy1"/>
    <dgm:cxn modelId="{00C83AC5-2873-4FF2-A2DD-AD076AE07032}" type="presParOf" srcId="{4C9FB4C0-BE20-4025-8C33-63D36E04570A}" destId="{A09621CA-EDAC-42A4-B203-62946C1E460F}" srcOrd="1" destOrd="0" presId="urn:microsoft.com/office/officeart/2005/8/layout/hierarchy1"/>
    <dgm:cxn modelId="{90F7BFC4-D16E-440D-8AC3-F20782529185}" type="presParOf" srcId="{A09621CA-EDAC-42A4-B203-62946C1E460F}" destId="{742F0B96-FD57-40C7-A982-2B8C146961BC}" srcOrd="0" destOrd="0" presId="urn:microsoft.com/office/officeart/2005/8/layout/hierarchy1"/>
    <dgm:cxn modelId="{2B70F24F-82BB-455E-86C6-B0322A797E17}" type="presParOf" srcId="{742F0B96-FD57-40C7-A982-2B8C146961BC}" destId="{B428028A-9E91-44B0-8BD2-C1A125C3F200}" srcOrd="0" destOrd="0" presId="urn:microsoft.com/office/officeart/2005/8/layout/hierarchy1"/>
    <dgm:cxn modelId="{2410F9E4-DA09-43C1-A2EA-FE4C9B27AD08}" type="presParOf" srcId="{742F0B96-FD57-40C7-A982-2B8C146961BC}" destId="{D01BC876-49C5-4AA9-87EE-427CA4E12930}" srcOrd="1" destOrd="0" presId="urn:microsoft.com/office/officeart/2005/8/layout/hierarchy1"/>
    <dgm:cxn modelId="{6A1B00A9-8836-4DAE-A587-F173E8140332}" type="presParOf" srcId="{A09621CA-EDAC-42A4-B203-62946C1E460F}" destId="{7D3B6C38-4DF0-4A92-BAAE-AC99B9F41A42}" srcOrd="1" destOrd="0" presId="urn:microsoft.com/office/officeart/2005/8/layout/hierarchy1"/>
    <dgm:cxn modelId="{3B6BF392-99F2-4AC8-953B-626FE94CAD4A}" type="presParOf" srcId="{4C9FB4C0-BE20-4025-8C33-63D36E04570A}" destId="{BBE43212-2A99-4A5B-A3A7-696BD418D26A}" srcOrd="2" destOrd="0" presId="urn:microsoft.com/office/officeart/2005/8/layout/hierarchy1"/>
    <dgm:cxn modelId="{80B771ED-5B2A-4D0C-AF3E-85F49764F9EF}" type="presParOf" srcId="{BBE43212-2A99-4A5B-A3A7-696BD418D26A}" destId="{16327760-DF89-4272-852D-1299094C109E}" srcOrd="0" destOrd="0" presId="urn:microsoft.com/office/officeart/2005/8/layout/hierarchy1"/>
    <dgm:cxn modelId="{F67B1816-5AC5-4C2A-8759-F4CDE9A968B9}" type="presParOf" srcId="{16327760-DF89-4272-852D-1299094C109E}" destId="{92F94E67-6A18-4819-AE3C-D0EA4C2ADC75}" srcOrd="0" destOrd="0" presId="urn:microsoft.com/office/officeart/2005/8/layout/hierarchy1"/>
    <dgm:cxn modelId="{252F9DB3-8564-48D7-B627-C34B5FD2C935}" type="presParOf" srcId="{16327760-DF89-4272-852D-1299094C109E}" destId="{4DE0C91C-B1C7-415E-A4FF-CADDADE043B1}" srcOrd="1" destOrd="0" presId="urn:microsoft.com/office/officeart/2005/8/layout/hierarchy1"/>
    <dgm:cxn modelId="{93FDA29D-0EEA-4222-974A-14F595D147FB}" type="presParOf" srcId="{BBE43212-2A99-4A5B-A3A7-696BD418D26A}" destId="{194ECC27-DD5E-4D06-9EA3-B8B1C201C5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926BAB-D551-4456-AE9D-4EFD3012BEA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0BD85B-D682-46C0-AF7B-6227C715124E}">
      <dgm:prSet/>
      <dgm:spPr/>
      <dgm:t>
        <a:bodyPr/>
        <a:lstStyle/>
        <a:p>
          <a:r>
            <a:rPr lang="en-IE" dirty="0"/>
            <a:t>Literacy: </a:t>
          </a:r>
          <a:endParaRPr lang="en-US" dirty="0"/>
        </a:p>
      </dgm:t>
    </dgm:pt>
    <dgm:pt modelId="{7CD5D99C-A5F8-457E-B1FF-048D41A30A70}" type="parTrans" cxnId="{D84D0AD0-58F7-4D54-84B7-9C66CA7E4116}">
      <dgm:prSet/>
      <dgm:spPr/>
      <dgm:t>
        <a:bodyPr/>
        <a:lstStyle/>
        <a:p>
          <a:endParaRPr lang="en-US"/>
        </a:p>
      </dgm:t>
    </dgm:pt>
    <dgm:pt modelId="{30F3FB00-8F1E-4580-A1EA-6D24286349CC}" type="sibTrans" cxnId="{D84D0AD0-58F7-4D54-84B7-9C66CA7E4116}">
      <dgm:prSet/>
      <dgm:spPr/>
      <dgm:t>
        <a:bodyPr/>
        <a:lstStyle/>
        <a:p>
          <a:endParaRPr lang="en-US"/>
        </a:p>
      </dgm:t>
    </dgm:pt>
    <dgm:pt modelId="{D945F5E0-C5F4-4207-B795-2CA48D773652}">
      <dgm:prSet custT="1"/>
      <dgm:spPr/>
      <dgm:t>
        <a:bodyPr/>
        <a:lstStyle/>
        <a:p>
          <a:r>
            <a:rPr lang="en-IE" sz="1500" kern="1200">
              <a:solidFill>
                <a:schemeClr val="accent1">
                  <a:lumMod val="75000"/>
                </a:schemeClr>
              </a:solidFill>
            </a:rPr>
            <a:t>Doodle Den</a:t>
          </a:r>
          <a:r>
            <a:rPr lang="en-IE" sz="1500" kern="1200"/>
            <a:t>: </a:t>
          </a:r>
          <a:r>
            <a:rPr lang="en-IE" sz="1600" b="1" kern="1200">
              <a:solidFill>
                <a:srgbClr val="FF0000"/>
              </a:solidFill>
            </a:rPr>
            <a:t>150</a:t>
          </a:r>
          <a:r>
            <a:rPr lang="en-IE" sz="1500" kern="1200"/>
            <a:t> Children, </a:t>
          </a:r>
          <a:r>
            <a:rPr lang="en-IE" sz="1600" b="1" kern="1200">
              <a:solidFill>
                <a:srgbClr val="00B0F0"/>
              </a:solidFill>
            </a:rPr>
            <a:t>31</a:t>
          </a:r>
          <a:r>
            <a:rPr lang="en-IE" sz="1500" kern="1200"/>
            <a:t> Professionals</a:t>
          </a:r>
          <a:endParaRPr lang="en-US" sz="1500" kern="1200" dirty="0"/>
        </a:p>
      </dgm:t>
    </dgm:pt>
    <dgm:pt modelId="{97F64C93-90B0-4675-B590-9ADAB6E25AEF}" type="parTrans" cxnId="{A34D445D-16EB-4C1C-9CA5-AC2D4FF7C6D5}">
      <dgm:prSet/>
      <dgm:spPr/>
      <dgm:t>
        <a:bodyPr/>
        <a:lstStyle/>
        <a:p>
          <a:endParaRPr lang="en-US"/>
        </a:p>
      </dgm:t>
    </dgm:pt>
    <dgm:pt modelId="{F7F51967-09B0-4426-8ECA-5C39CCE69114}" type="sibTrans" cxnId="{A34D445D-16EB-4C1C-9CA5-AC2D4FF7C6D5}">
      <dgm:prSet/>
      <dgm:spPr/>
      <dgm:t>
        <a:bodyPr/>
        <a:lstStyle/>
        <a:p>
          <a:endParaRPr lang="en-US"/>
        </a:p>
      </dgm:t>
    </dgm:pt>
    <dgm:pt modelId="{B0C7201B-7ED5-41BF-97A8-5B2ECDFC9D97}">
      <dgm:prSet custT="1"/>
      <dgm:spPr/>
      <dgm:t>
        <a:bodyPr/>
        <a:lstStyle/>
        <a:p>
          <a:r>
            <a:rPr lang="en-IE" sz="1500" kern="1200">
              <a:solidFill>
                <a:schemeClr val="accent1">
                  <a:lumMod val="75000"/>
                </a:schemeClr>
              </a:solidFill>
            </a:rPr>
            <a:t>Doodle Families</a:t>
          </a:r>
          <a:r>
            <a:rPr lang="en-IE" sz="1500" kern="1200"/>
            <a:t>: </a:t>
          </a:r>
          <a:r>
            <a:rPr lang="en-IE" sz="16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105</a:t>
          </a:r>
          <a:r>
            <a:rPr lang="en-IE" sz="1500" kern="1200"/>
            <a:t> Children, </a:t>
          </a:r>
          <a:r>
            <a:rPr lang="en-IE" sz="1600" b="1" kern="1200">
              <a:solidFill>
                <a:srgbClr val="92D050"/>
              </a:solidFill>
            </a:rPr>
            <a:t>67</a:t>
          </a:r>
          <a:r>
            <a:rPr lang="en-IE" sz="1500" kern="1200"/>
            <a:t> Parents/carers, </a:t>
          </a:r>
          <a:r>
            <a:rPr lang="en-IE" sz="1600" b="1" kern="1200">
              <a:solidFill>
                <a:srgbClr val="00B0F0"/>
              </a:solidFill>
              <a:latin typeface="Calibri" panose="020F0502020204030204"/>
              <a:ea typeface="+mn-ea"/>
              <a:cs typeface="+mn-cs"/>
            </a:rPr>
            <a:t>9 P</a:t>
          </a:r>
          <a:r>
            <a:rPr lang="en-IE" sz="1500" kern="1200"/>
            <a:t>rofessionals</a:t>
          </a:r>
          <a:endParaRPr lang="en-US" sz="1500" kern="1200" dirty="0"/>
        </a:p>
      </dgm:t>
    </dgm:pt>
    <dgm:pt modelId="{EB792DF4-17C8-450C-893D-E0066C00EED1}" type="parTrans" cxnId="{59E3025C-0EE6-4D91-9E73-05C1319119AE}">
      <dgm:prSet/>
      <dgm:spPr/>
      <dgm:t>
        <a:bodyPr/>
        <a:lstStyle/>
        <a:p>
          <a:endParaRPr lang="en-US"/>
        </a:p>
      </dgm:t>
    </dgm:pt>
    <dgm:pt modelId="{FB150F81-9EE5-40C3-A58B-88D4904D55F5}" type="sibTrans" cxnId="{59E3025C-0EE6-4D91-9E73-05C1319119AE}">
      <dgm:prSet/>
      <dgm:spPr/>
      <dgm:t>
        <a:bodyPr/>
        <a:lstStyle/>
        <a:p>
          <a:endParaRPr lang="en-US"/>
        </a:p>
      </dgm:t>
    </dgm:pt>
    <dgm:pt modelId="{BFDA0C5C-D2B0-4579-A247-547D6DC64538}">
      <dgm:prSet custT="1"/>
      <dgm:spPr/>
      <dgm:t>
        <a:bodyPr/>
        <a:lstStyle/>
        <a:p>
          <a:r>
            <a:rPr lang="en-IE" sz="1500" kern="1200">
              <a:solidFill>
                <a:schemeClr val="accent1">
                  <a:lumMod val="75000"/>
                </a:schemeClr>
              </a:solidFill>
            </a:rPr>
            <a:t>DPIL</a:t>
          </a:r>
          <a:r>
            <a:rPr lang="en-IE" sz="1500" kern="1200"/>
            <a:t>: </a:t>
          </a:r>
          <a:r>
            <a:rPr lang="en-IE" sz="16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4974</a:t>
          </a:r>
          <a:r>
            <a:rPr lang="en-IE" sz="1500" kern="1200"/>
            <a:t> Children, </a:t>
          </a:r>
          <a:r>
            <a:rPr lang="en-IE" sz="1600" b="1" kern="1200">
              <a:solidFill>
                <a:srgbClr val="92D050"/>
              </a:solidFill>
              <a:latin typeface="Calibri" panose="020F0502020204030204"/>
              <a:ea typeface="+mn-ea"/>
              <a:cs typeface="+mn-cs"/>
            </a:rPr>
            <a:t>1491</a:t>
          </a:r>
          <a:r>
            <a:rPr lang="en-IE" sz="1500" kern="1200"/>
            <a:t> Parents/carers</a:t>
          </a:r>
          <a:endParaRPr lang="en-US" sz="1500" kern="1200" dirty="0"/>
        </a:p>
      </dgm:t>
    </dgm:pt>
    <dgm:pt modelId="{67609984-09AC-45DC-BF85-CE2A4715884C}" type="parTrans" cxnId="{A78758A0-559A-4081-81B8-1C8B33DD9753}">
      <dgm:prSet/>
      <dgm:spPr/>
      <dgm:t>
        <a:bodyPr/>
        <a:lstStyle/>
        <a:p>
          <a:endParaRPr lang="en-US"/>
        </a:p>
      </dgm:t>
    </dgm:pt>
    <dgm:pt modelId="{D85C8477-4001-487F-932D-5B8994A9177F}" type="sibTrans" cxnId="{A78758A0-559A-4081-81B8-1C8B33DD9753}">
      <dgm:prSet/>
      <dgm:spPr/>
      <dgm:t>
        <a:bodyPr/>
        <a:lstStyle/>
        <a:p>
          <a:endParaRPr lang="en-US"/>
        </a:p>
      </dgm:t>
    </dgm:pt>
    <dgm:pt modelId="{93B4C355-53B8-4937-9B55-5538A1CDB48C}">
      <dgm:prSet/>
      <dgm:spPr/>
      <dgm:t>
        <a:bodyPr/>
        <a:lstStyle/>
        <a:p>
          <a:r>
            <a:rPr lang="en-IE"/>
            <a:t>ATTI:</a:t>
          </a:r>
          <a:endParaRPr lang="en-US"/>
        </a:p>
      </dgm:t>
    </dgm:pt>
    <dgm:pt modelId="{B49D5151-B298-4E05-87FE-42D734E7AD00}" type="parTrans" cxnId="{FE7E6EAD-C0F1-4C6B-931A-4D3CEF2DCAC8}">
      <dgm:prSet/>
      <dgm:spPr/>
      <dgm:t>
        <a:bodyPr/>
        <a:lstStyle/>
        <a:p>
          <a:endParaRPr lang="en-US"/>
        </a:p>
      </dgm:t>
    </dgm:pt>
    <dgm:pt modelId="{C12FAC7A-B7F7-479D-9731-583981F09D34}" type="sibTrans" cxnId="{FE7E6EAD-C0F1-4C6B-931A-4D3CEF2DCAC8}">
      <dgm:prSet/>
      <dgm:spPr/>
      <dgm:t>
        <a:bodyPr/>
        <a:lstStyle/>
        <a:p>
          <a:endParaRPr lang="en-US"/>
        </a:p>
      </dgm:t>
    </dgm:pt>
    <dgm:pt modelId="{BE1AFB02-8C1E-4874-8FB8-F0224D7E5267}">
      <dgm:prSet custT="1"/>
      <dgm:spPr/>
      <dgm:t>
        <a:bodyPr/>
        <a:lstStyle/>
        <a:p>
          <a:r>
            <a:rPr lang="en-IE" sz="1600" b="1" kern="1200">
              <a:solidFill>
                <a:srgbClr val="00B0F0"/>
              </a:solidFill>
              <a:latin typeface="Calibri" panose="020F0502020204030204"/>
              <a:ea typeface="+mn-ea"/>
              <a:cs typeface="+mn-cs"/>
            </a:rPr>
            <a:t>28</a:t>
          </a:r>
          <a:r>
            <a:rPr lang="en-IE" sz="1500" kern="1200"/>
            <a:t> Professionals – Solihull Training</a:t>
          </a:r>
          <a:endParaRPr lang="en-US" sz="1500" kern="1200" dirty="0"/>
        </a:p>
      </dgm:t>
    </dgm:pt>
    <dgm:pt modelId="{BF2148BA-EAA8-4C53-99C5-2190820D2857}" type="parTrans" cxnId="{23EC9CDE-B182-45C4-A371-250912B5E04C}">
      <dgm:prSet/>
      <dgm:spPr/>
      <dgm:t>
        <a:bodyPr/>
        <a:lstStyle/>
        <a:p>
          <a:endParaRPr lang="en-US"/>
        </a:p>
      </dgm:t>
    </dgm:pt>
    <dgm:pt modelId="{1BAD2309-0E33-4E0B-8F00-1C1B75F335DD}" type="sibTrans" cxnId="{23EC9CDE-B182-45C4-A371-250912B5E04C}">
      <dgm:prSet/>
      <dgm:spPr/>
      <dgm:t>
        <a:bodyPr/>
        <a:lstStyle/>
        <a:p>
          <a:endParaRPr lang="en-US"/>
        </a:p>
      </dgm:t>
    </dgm:pt>
    <dgm:pt modelId="{C095CC75-ECCE-4D34-B92C-A4EDC3DA5874}">
      <dgm:prSet custT="1"/>
      <dgm:spPr/>
      <dgm:t>
        <a:bodyPr/>
        <a:lstStyle/>
        <a:p>
          <a:r>
            <a:rPr lang="en-IE" sz="1600" b="1" kern="1200">
              <a:solidFill>
                <a:srgbClr val="00B0F0"/>
              </a:solidFill>
              <a:latin typeface="Calibri" panose="020F0502020204030204"/>
              <a:ea typeface="+mn-ea"/>
              <a:cs typeface="+mn-cs"/>
            </a:rPr>
            <a:t>22</a:t>
          </a:r>
          <a:r>
            <a:rPr lang="en-IE" sz="1500" kern="1200"/>
            <a:t> Professionals – IMH Masterclass</a:t>
          </a:r>
          <a:endParaRPr lang="en-US" sz="1500" kern="1200" dirty="0"/>
        </a:p>
      </dgm:t>
    </dgm:pt>
    <dgm:pt modelId="{2C087AB5-4293-4467-9F40-8C5FD661D6E3}" type="parTrans" cxnId="{7E105041-3E45-4CAE-BF47-4AE947CE1AA8}">
      <dgm:prSet/>
      <dgm:spPr/>
      <dgm:t>
        <a:bodyPr/>
        <a:lstStyle/>
        <a:p>
          <a:endParaRPr lang="en-US"/>
        </a:p>
      </dgm:t>
    </dgm:pt>
    <dgm:pt modelId="{475EBF9F-6B9D-4145-9296-D666848E78E7}" type="sibTrans" cxnId="{7E105041-3E45-4CAE-BF47-4AE947CE1AA8}">
      <dgm:prSet/>
      <dgm:spPr/>
      <dgm:t>
        <a:bodyPr/>
        <a:lstStyle/>
        <a:p>
          <a:endParaRPr lang="en-US"/>
        </a:p>
      </dgm:t>
    </dgm:pt>
    <dgm:pt modelId="{A77CE739-A301-4732-97AC-C3E9BD8E4A83}">
      <dgm:prSet custT="1"/>
      <dgm:spPr/>
      <dgm:t>
        <a:bodyPr/>
        <a:lstStyle/>
        <a:p>
          <a:r>
            <a:rPr lang="en-IE" sz="1600" b="1" kern="1200">
              <a:solidFill>
                <a:srgbClr val="00B0F0"/>
              </a:solidFill>
              <a:latin typeface="Calibri" panose="020F0502020204030204"/>
              <a:ea typeface="+mn-ea"/>
              <a:cs typeface="+mn-cs"/>
            </a:rPr>
            <a:t>68 </a:t>
          </a:r>
          <a:r>
            <a:rPr lang="en-IE" sz="1500" kern="1200"/>
            <a:t>Professionals – Webinar / Roundtables / Launch</a:t>
          </a:r>
          <a:endParaRPr lang="en-US" sz="1500" kern="1200" dirty="0"/>
        </a:p>
      </dgm:t>
    </dgm:pt>
    <dgm:pt modelId="{74E88D50-2BB7-4AFF-860F-68015174B956}" type="parTrans" cxnId="{881B088E-3618-44FF-B646-6C2AD8D90BCD}">
      <dgm:prSet/>
      <dgm:spPr/>
      <dgm:t>
        <a:bodyPr/>
        <a:lstStyle/>
        <a:p>
          <a:endParaRPr lang="en-US"/>
        </a:p>
      </dgm:t>
    </dgm:pt>
    <dgm:pt modelId="{73101FC7-B826-409B-9C78-A4EB77C02020}" type="sibTrans" cxnId="{881B088E-3618-44FF-B646-6C2AD8D90BCD}">
      <dgm:prSet/>
      <dgm:spPr/>
      <dgm:t>
        <a:bodyPr/>
        <a:lstStyle/>
        <a:p>
          <a:endParaRPr lang="en-US"/>
        </a:p>
      </dgm:t>
    </dgm:pt>
    <dgm:pt modelId="{8C2FF236-3243-4F02-9E0C-31F3DB2E2CBE}">
      <dgm:prSet/>
      <dgm:spPr/>
      <dgm:t>
        <a:bodyPr/>
        <a:lstStyle/>
        <a:p>
          <a:r>
            <a:rPr lang="en-IE"/>
            <a:t>Powerful Parenting:</a:t>
          </a:r>
          <a:endParaRPr lang="en-US"/>
        </a:p>
      </dgm:t>
    </dgm:pt>
    <dgm:pt modelId="{307304E3-FFD9-49EB-BAFC-8ED1D5D64648}" type="parTrans" cxnId="{446B6261-77B4-41FD-988C-A6418DFD4CB1}">
      <dgm:prSet/>
      <dgm:spPr/>
      <dgm:t>
        <a:bodyPr/>
        <a:lstStyle/>
        <a:p>
          <a:endParaRPr lang="en-US"/>
        </a:p>
      </dgm:t>
    </dgm:pt>
    <dgm:pt modelId="{8C818B0C-196D-4094-A6E9-2A543C96799F}" type="sibTrans" cxnId="{446B6261-77B4-41FD-988C-A6418DFD4CB1}">
      <dgm:prSet/>
      <dgm:spPr/>
      <dgm:t>
        <a:bodyPr/>
        <a:lstStyle/>
        <a:p>
          <a:endParaRPr lang="en-US"/>
        </a:p>
      </dgm:t>
    </dgm:pt>
    <dgm:pt modelId="{63E29839-C5F7-42B3-9D82-6D7D81104BBD}">
      <dgm:prSet custT="1"/>
      <dgm:spPr/>
      <dgm:t>
        <a:bodyPr/>
        <a:lstStyle/>
        <a:p>
          <a:r>
            <a:rPr lang="en-IE" sz="1600" b="1" kern="1200">
              <a:solidFill>
                <a:srgbClr val="92D050"/>
              </a:solidFill>
              <a:latin typeface="Calibri" panose="020F0502020204030204"/>
              <a:ea typeface="+mn-ea"/>
              <a:cs typeface="+mn-cs"/>
            </a:rPr>
            <a:t>263</a:t>
          </a:r>
          <a:r>
            <a:rPr lang="en-IE" sz="1500" kern="1200"/>
            <a:t> Parents/carers</a:t>
          </a:r>
          <a:endParaRPr lang="en-US" sz="1500" kern="1200" dirty="0"/>
        </a:p>
      </dgm:t>
    </dgm:pt>
    <dgm:pt modelId="{82D70513-6CCC-4FB3-A61B-9EC4E7DFC24B}" type="parTrans" cxnId="{691804E6-E1FA-4D8B-9594-A115D5BEB6E7}">
      <dgm:prSet/>
      <dgm:spPr/>
      <dgm:t>
        <a:bodyPr/>
        <a:lstStyle/>
        <a:p>
          <a:endParaRPr lang="en-US"/>
        </a:p>
      </dgm:t>
    </dgm:pt>
    <dgm:pt modelId="{05900FED-8F52-4DC9-97F1-135EB714F7BA}" type="sibTrans" cxnId="{691804E6-E1FA-4D8B-9594-A115D5BEB6E7}">
      <dgm:prSet/>
      <dgm:spPr/>
      <dgm:t>
        <a:bodyPr/>
        <a:lstStyle/>
        <a:p>
          <a:endParaRPr lang="en-US"/>
        </a:p>
      </dgm:t>
    </dgm:pt>
    <dgm:pt modelId="{C1E02FCF-35CF-4155-8A9B-DD8EB615A6A8}">
      <dgm:prSet custT="1"/>
      <dgm:spPr/>
      <dgm:t>
        <a:bodyPr/>
        <a:lstStyle/>
        <a:p>
          <a:r>
            <a:rPr lang="en-IE" sz="1600" b="1" kern="1200">
              <a:solidFill>
                <a:srgbClr val="00B0F0"/>
              </a:solidFill>
              <a:latin typeface="Calibri" panose="020F0502020204030204"/>
              <a:ea typeface="+mn-ea"/>
              <a:cs typeface="+mn-cs"/>
            </a:rPr>
            <a:t>131</a:t>
          </a:r>
          <a:r>
            <a:rPr lang="en-IE" sz="1500" kern="1200"/>
            <a:t> Professionals</a:t>
          </a:r>
          <a:endParaRPr lang="en-US" sz="1500" kern="1200" dirty="0"/>
        </a:p>
      </dgm:t>
    </dgm:pt>
    <dgm:pt modelId="{73E4C329-21A3-4F44-AAE9-A02837511133}" type="parTrans" cxnId="{CF0EAF8B-A072-42DB-B540-BCA4C7B6DDAE}">
      <dgm:prSet/>
      <dgm:spPr/>
      <dgm:t>
        <a:bodyPr/>
        <a:lstStyle/>
        <a:p>
          <a:endParaRPr lang="en-US"/>
        </a:p>
      </dgm:t>
    </dgm:pt>
    <dgm:pt modelId="{A359F7A9-EF68-4620-8F3F-CE1B1D2BDEFB}" type="sibTrans" cxnId="{CF0EAF8B-A072-42DB-B540-BCA4C7B6DDAE}">
      <dgm:prSet/>
      <dgm:spPr/>
      <dgm:t>
        <a:bodyPr/>
        <a:lstStyle/>
        <a:p>
          <a:endParaRPr lang="en-US"/>
        </a:p>
      </dgm:t>
    </dgm:pt>
    <dgm:pt modelId="{96EFD96D-AF53-4AD4-A435-30B528AF8B15}">
      <dgm:prSet/>
      <dgm:spPr/>
      <dgm:t>
        <a:bodyPr/>
        <a:lstStyle/>
        <a:p>
          <a:r>
            <a:rPr lang="en-IE"/>
            <a:t>Chit Chat:</a:t>
          </a:r>
          <a:endParaRPr lang="en-US"/>
        </a:p>
      </dgm:t>
    </dgm:pt>
    <dgm:pt modelId="{548232C7-C218-4B00-94E2-95FC18CECAEA}" type="parTrans" cxnId="{C15DE9EE-D06D-4E92-B732-DF5FAB0C8392}">
      <dgm:prSet/>
      <dgm:spPr/>
      <dgm:t>
        <a:bodyPr/>
        <a:lstStyle/>
        <a:p>
          <a:endParaRPr lang="en-US"/>
        </a:p>
      </dgm:t>
    </dgm:pt>
    <dgm:pt modelId="{542D67BB-CC1F-42E6-8D4C-8F09304F382B}" type="sibTrans" cxnId="{C15DE9EE-D06D-4E92-B732-DF5FAB0C8392}">
      <dgm:prSet/>
      <dgm:spPr/>
      <dgm:t>
        <a:bodyPr/>
        <a:lstStyle/>
        <a:p>
          <a:endParaRPr lang="en-US"/>
        </a:p>
      </dgm:t>
    </dgm:pt>
    <dgm:pt modelId="{0E6CF2AA-E9D0-406D-8ECB-B5523F2873A6}">
      <dgm:prSet custT="1"/>
      <dgm:spPr/>
      <dgm:t>
        <a:bodyPr/>
        <a:lstStyle/>
        <a:p>
          <a:r>
            <a:rPr lang="en-IE" sz="16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75</a:t>
          </a:r>
          <a:r>
            <a:rPr lang="en-IE" sz="1500" kern="1200"/>
            <a:t> Children</a:t>
          </a:r>
          <a:endParaRPr lang="en-US" sz="1500" kern="1200" dirty="0"/>
        </a:p>
      </dgm:t>
    </dgm:pt>
    <dgm:pt modelId="{79AF4D1D-0280-42F3-AD84-678B97822296}" type="parTrans" cxnId="{0248B093-3611-4159-A130-AD9ABC7153EC}">
      <dgm:prSet/>
      <dgm:spPr/>
      <dgm:t>
        <a:bodyPr/>
        <a:lstStyle/>
        <a:p>
          <a:endParaRPr lang="en-US"/>
        </a:p>
      </dgm:t>
    </dgm:pt>
    <dgm:pt modelId="{E8DEA27D-20EF-42B8-8A58-8444704427F5}" type="sibTrans" cxnId="{0248B093-3611-4159-A130-AD9ABC7153EC}">
      <dgm:prSet/>
      <dgm:spPr/>
      <dgm:t>
        <a:bodyPr/>
        <a:lstStyle/>
        <a:p>
          <a:endParaRPr lang="en-US"/>
        </a:p>
      </dgm:t>
    </dgm:pt>
    <dgm:pt modelId="{46963E53-B6B6-4344-84FD-494D3CF2031A}">
      <dgm:prSet custT="1"/>
      <dgm:spPr/>
      <dgm:t>
        <a:bodyPr/>
        <a:lstStyle/>
        <a:p>
          <a:r>
            <a:rPr lang="en-IE" sz="1600" b="1" kern="1200">
              <a:solidFill>
                <a:srgbClr val="92D050"/>
              </a:solidFill>
              <a:latin typeface="Calibri" panose="020F0502020204030204"/>
              <a:ea typeface="+mn-ea"/>
              <a:cs typeface="+mn-cs"/>
            </a:rPr>
            <a:t>207</a:t>
          </a:r>
          <a:r>
            <a:rPr lang="en-IE" sz="1500" kern="1200"/>
            <a:t> Parents/carers</a:t>
          </a:r>
          <a:endParaRPr lang="en-US" sz="1500" kern="1200" dirty="0"/>
        </a:p>
      </dgm:t>
    </dgm:pt>
    <dgm:pt modelId="{2594BF20-725E-4BD3-A87A-225F1FFAA466}" type="parTrans" cxnId="{29324028-A2BF-44C9-B9D8-219750EB281D}">
      <dgm:prSet/>
      <dgm:spPr/>
      <dgm:t>
        <a:bodyPr/>
        <a:lstStyle/>
        <a:p>
          <a:endParaRPr lang="en-US"/>
        </a:p>
      </dgm:t>
    </dgm:pt>
    <dgm:pt modelId="{E5EFAC34-770C-4651-8C8A-BD1E1F60C6F1}" type="sibTrans" cxnId="{29324028-A2BF-44C9-B9D8-219750EB281D}">
      <dgm:prSet/>
      <dgm:spPr/>
      <dgm:t>
        <a:bodyPr/>
        <a:lstStyle/>
        <a:p>
          <a:endParaRPr lang="en-US"/>
        </a:p>
      </dgm:t>
    </dgm:pt>
    <dgm:pt modelId="{7E6ACC9F-49B8-45B9-A97A-76254F5B050A}" type="pres">
      <dgm:prSet presAssocID="{0E926BAB-D551-4456-AE9D-4EFD3012BEA2}" presName="linear" presStyleCnt="0">
        <dgm:presLayoutVars>
          <dgm:dir/>
          <dgm:animLvl val="lvl"/>
          <dgm:resizeHandles val="exact"/>
        </dgm:presLayoutVars>
      </dgm:prSet>
      <dgm:spPr/>
    </dgm:pt>
    <dgm:pt modelId="{D3370B3F-C3BD-47E3-A426-B713778E88E7}" type="pres">
      <dgm:prSet presAssocID="{910BD85B-D682-46C0-AF7B-6227C715124E}" presName="parentLin" presStyleCnt="0"/>
      <dgm:spPr/>
    </dgm:pt>
    <dgm:pt modelId="{1E42D0DC-0189-4C4C-B671-8886F4FAC491}" type="pres">
      <dgm:prSet presAssocID="{910BD85B-D682-46C0-AF7B-6227C715124E}" presName="parentLeftMargin" presStyleLbl="node1" presStyleIdx="0" presStyleCnt="4"/>
      <dgm:spPr/>
    </dgm:pt>
    <dgm:pt modelId="{F3ED0F89-30A9-41B7-83E0-125C348666A0}" type="pres">
      <dgm:prSet presAssocID="{910BD85B-D682-46C0-AF7B-6227C71512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4402378-E50F-456B-A433-8F0BA0319277}" type="pres">
      <dgm:prSet presAssocID="{910BD85B-D682-46C0-AF7B-6227C715124E}" presName="negativeSpace" presStyleCnt="0"/>
      <dgm:spPr/>
    </dgm:pt>
    <dgm:pt modelId="{22DC91BF-FAF4-4FF0-9108-FB7136FBBDD8}" type="pres">
      <dgm:prSet presAssocID="{910BD85B-D682-46C0-AF7B-6227C715124E}" presName="childText" presStyleLbl="conFgAcc1" presStyleIdx="0" presStyleCnt="4">
        <dgm:presLayoutVars>
          <dgm:bulletEnabled val="1"/>
        </dgm:presLayoutVars>
      </dgm:prSet>
      <dgm:spPr/>
    </dgm:pt>
    <dgm:pt modelId="{9CDCE230-BE31-4050-9D97-959FAC670799}" type="pres">
      <dgm:prSet presAssocID="{30F3FB00-8F1E-4580-A1EA-6D24286349CC}" presName="spaceBetweenRectangles" presStyleCnt="0"/>
      <dgm:spPr/>
    </dgm:pt>
    <dgm:pt modelId="{58D9A3D7-9E80-4FE3-8D7C-C0B2115A3B26}" type="pres">
      <dgm:prSet presAssocID="{93B4C355-53B8-4937-9B55-5538A1CDB48C}" presName="parentLin" presStyleCnt="0"/>
      <dgm:spPr/>
    </dgm:pt>
    <dgm:pt modelId="{4750AA5D-475E-4A6D-8463-B4FA8FD7F81C}" type="pres">
      <dgm:prSet presAssocID="{93B4C355-53B8-4937-9B55-5538A1CDB48C}" presName="parentLeftMargin" presStyleLbl="node1" presStyleIdx="0" presStyleCnt="4"/>
      <dgm:spPr/>
    </dgm:pt>
    <dgm:pt modelId="{8B8B2EF3-BCE8-47D5-88E2-257550E4228F}" type="pres">
      <dgm:prSet presAssocID="{93B4C355-53B8-4937-9B55-5538A1CDB48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485DBB2-4AF4-4385-B63B-0FA2EF3D2AAE}" type="pres">
      <dgm:prSet presAssocID="{93B4C355-53B8-4937-9B55-5538A1CDB48C}" presName="negativeSpace" presStyleCnt="0"/>
      <dgm:spPr/>
    </dgm:pt>
    <dgm:pt modelId="{87F5E73D-59E5-40B7-BC98-554FA07E603D}" type="pres">
      <dgm:prSet presAssocID="{93B4C355-53B8-4937-9B55-5538A1CDB48C}" presName="childText" presStyleLbl="conFgAcc1" presStyleIdx="1" presStyleCnt="4">
        <dgm:presLayoutVars>
          <dgm:bulletEnabled val="1"/>
        </dgm:presLayoutVars>
      </dgm:prSet>
      <dgm:spPr/>
    </dgm:pt>
    <dgm:pt modelId="{21EE8203-8A9A-417E-9D7B-85A67D253B61}" type="pres">
      <dgm:prSet presAssocID="{C12FAC7A-B7F7-479D-9731-583981F09D34}" presName="spaceBetweenRectangles" presStyleCnt="0"/>
      <dgm:spPr/>
    </dgm:pt>
    <dgm:pt modelId="{BB012B96-506B-4041-924E-2D664640A750}" type="pres">
      <dgm:prSet presAssocID="{8C2FF236-3243-4F02-9E0C-31F3DB2E2CBE}" presName="parentLin" presStyleCnt="0"/>
      <dgm:spPr/>
    </dgm:pt>
    <dgm:pt modelId="{6A33BB08-A555-44C5-906E-EEAA71E2AAC2}" type="pres">
      <dgm:prSet presAssocID="{8C2FF236-3243-4F02-9E0C-31F3DB2E2CBE}" presName="parentLeftMargin" presStyleLbl="node1" presStyleIdx="1" presStyleCnt="4"/>
      <dgm:spPr/>
    </dgm:pt>
    <dgm:pt modelId="{A6279C8C-1A1E-41AF-90F9-DE4E1FB297FB}" type="pres">
      <dgm:prSet presAssocID="{8C2FF236-3243-4F02-9E0C-31F3DB2E2C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3329A1-24FA-412F-93DA-927353541541}" type="pres">
      <dgm:prSet presAssocID="{8C2FF236-3243-4F02-9E0C-31F3DB2E2CBE}" presName="negativeSpace" presStyleCnt="0"/>
      <dgm:spPr/>
    </dgm:pt>
    <dgm:pt modelId="{C6756C87-1744-46BE-91EB-C890E87B22C1}" type="pres">
      <dgm:prSet presAssocID="{8C2FF236-3243-4F02-9E0C-31F3DB2E2CBE}" presName="childText" presStyleLbl="conFgAcc1" presStyleIdx="2" presStyleCnt="4">
        <dgm:presLayoutVars>
          <dgm:bulletEnabled val="1"/>
        </dgm:presLayoutVars>
      </dgm:prSet>
      <dgm:spPr/>
    </dgm:pt>
    <dgm:pt modelId="{B0AD7F59-1E4D-46A4-91B3-8BECCA0A7628}" type="pres">
      <dgm:prSet presAssocID="{8C818B0C-196D-4094-A6E9-2A543C96799F}" presName="spaceBetweenRectangles" presStyleCnt="0"/>
      <dgm:spPr/>
    </dgm:pt>
    <dgm:pt modelId="{79164FAD-999D-41D3-BE25-6C972434F250}" type="pres">
      <dgm:prSet presAssocID="{96EFD96D-AF53-4AD4-A435-30B528AF8B15}" presName="parentLin" presStyleCnt="0"/>
      <dgm:spPr/>
    </dgm:pt>
    <dgm:pt modelId="{5766B585-67EF-4762-8599-F800AA740972}" type="pres">
      <dgm:prSet presAssocID="{96EFD96D-AF53-4AD4-A435-30B528AF8B15}" presName="parentLeftMargin" presStyleLbl="node1" presStyleIdx="2" presStyleCnt="4"/>
      <dgm:spPr/>
    </dgm:pt>
    <dgm:pt modelId="{2A05DA02-CB00-4480-830E-70E1460A6B1E}" type="pres">
      <dgm:prSet presAssocID="{96EFD96D-AF53-4AD4-A435-30B528AF8B1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C72E8E4-6D84-428E-AF80-DBC49C65CC84}" type="pres">
      <dgm:prSet presAssocID="{96EFD96D-AF53-4AD4-A435-30B528AF8B15}" presName="negativeSpace" presStyleCnt="0"/>
      <dgm:spPr/>
    </dgm:pt>
    <dgm:pt modelId="{882D46A8-94AB-4BAF-98D2-A05178CC0D80}" type="pres">
      <dgm:prSet presAssocID="{96EFD96D-AF53-4AD4-A435-30B528AF8B1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96AE81E-ED9A-4ED5-A764-50824FC29D91}" type="presOf" srcId="{B0C7201B-7ED5-41BF-97A8-5B2ECDFC9D97}" destId="{22DC91BF-FAF4-4FF0-9108-FB7136FBBDD8}" srcOrd="0" destOrd="1" presId="urn:microsoft.com/office/officeart/2005/8/layout/list1"/>
    <dgm:cxn modelId="{29324028-A2BF-44C9-B9D8-219750EB281D}" srcId="{96EFD96D-AF53-4AD4-A435-30B528AF8B15}" destId="{46963E53-B6B6-4344-84FD-494D3CF2031A}" srcOrd="1" destOrd="0" parTransId="{2594BF20-725E-4BD3-A87A-225F1FFAA466}" sibTransId="{E5EFAC34-770C-4651-8C8A-BD1E1F60C6F1}"/>
    <dgm:cxn modelId="{5DB5E928-442C-480A-B018-C90F2A21E000}" type="presOf" srcId="{93B4C355-53B8-4937-9B55-5538A1CDB48C}" destId="{8B8B2EF3-BCE8-47D5-88E2-257550E4228F}" srcOrd="1" destOrd="0" presId="urn:microsoft.com/office/officeart/2005/8/layout/list1"/>
    <dgm:cxn modelId="{DEE01829-86AF-487A-ADBE-CB88CE12EDC4}" type="presOf" srcId="{46963E53-B6B6-4344-84FD-494D3CF2031A}" destId="{882D46A8-94AB-4BAF-98D2-A05178CC0D80}" srcOrd="0" destOrd="1" presId="urn:microsoft.com/office/officeart/2005/8/layout/list1"/>
    <dgm:cxn modelId="{FC99FE2A-C6B7-4965-9B11-94947475E181}" type="presOf" srcId="{96EFD96D-AF53-4AD4-A435-30B528AF8B15}" destId="{5766B585-67EF-4762-8599-F800AA740972}" srcOrd="0" destOrd="0" presId="urn:microsoft.com/office/officeart/2005/8/layout/list1"/>
    <dgm:cxn modelId="{8FC8752E-0324-44CE-99C7-8F0363D95A73}" type="presOf" srcId="{C095CC75-ECCE-4D34-B92C-A4EDC3DA5874}" destId="{87F5E73D-59E5-40B7-BC98-554FA07E603D}" srcOrd="0" destOrd="1" presId="urn:microsoft.com/office/officeart/2005/8/layout/list1"/>
    <dgm:cxn modelId="{59E3025C-0EE6-4D91-9E73-05C1319119AE}" srcId="{910BD85B-D682-46C0-AF7B-6227C715124E}" destId="{B0C7201B-7ED5-41BF-97A8-5B2ECDFC9D97}" srcOrd="1" destOrd="0" parTransId="{EB792DF4-17C8-450C-893D-E0066C00EED1}" sibTransId="{FB150F81-9EE5-40C3-A58B-88D4904D55F5}"/>
    <dgm:cxn modelId="{A34D445D-16EB-4C1C-9CA5-AC2D4FF7C6D5}" srcId="{910BD85B-D682-46C0-AF7B-6227C715124E}" destId="{D945F5E0-C5F4-4207-B795-2CA48D773652}" srcOrd="0" destOrd="0" parTransId="{97F64C93-90B0-4675-B590-9ADAB6E25AEF}" sibTransId="{F7F51967-09B0-4426-8ECA-5C39CCE69114}"/>
    <dgm:cxn modelId="{446B6261-77B4-41FD-988C-A6418DFD4CB1}" srcId="{0E926BAB-D551-4456-AE9D-4EFD3012BEA2}" destId="{8C2FF236-3243-4F02-9E0C-31F3DB2E2CBE}" srcOrd="2" destOrd="0" parTransId="{307304E3-FFD9-49EB-BAFC-8ED1D5D64648}" sibTransId="{8C818B0C-196D-4094-A6E9-2A543C96799F}"/>
    <dgm:cxn modelId="{7E105041-3E45-4CAE-BF47-4AE947CE1AA8}" srcId="{93B4C355-53B8-4937-9B55-5538A1CDB48C}" destId="{C095CC75-ECCE-4D34-B92C-A4EDC3DA5874}" srcOrd="1" destOrd="0" parTransId="{2C087AB5-4293-4467-9F40-8C5FD661D6E3}" sibTransId="{475EBF9F-6B9D-4145-9296-D666848E78E7}"/>
    <dgm:cxn modelId="{635CD263-1380-43B5-B3C8-FE295FEFC631}" type="presOf" srcId="{C1E02FCF-35CF-4155-8A9B-DD8EB615A6A8}" destId="{C6756C87-1744-46BE-91EB-C890E87B22C1}" srcOrd="0" destOrd="1" presId="urn:microsoft.com/office/officeart/2005/8/layout/list1"/>
    <dgm:cxn modelId="{460C2D6F-BB80-42F8-A366-AD8C555FEDB5}" type="presOf" srcId="{93B4C355-53B8-4937-9B55-5538A1CDB48C}" destId="{4750AA5D-475E-4A6D-8463-B4FA8FD7F81C}" srcOrd="0" destOrd="0" presId="urn:microsoft.com/office/officeart/2005/8/layout/list1"/>
    <dgm:cxn modelId="{26D98853-EBEF-44B5-A27E-8318F16FF66A}" type="presOf" srcId="{D945F5E0-C5F4-4207-B795-2CA48D773652}" destId="{22DC91BF-FAF4-4FF0-9108-FB7136FBBDD8}" srcOrd="0" destOrd="0" presId="urn:microsoft.com/office/officeart/2005/8/layout/list1"/>
    <dgm:cxn modelId="{7FE28656-68AF-4774-A2EA-30DCA30A56F9}" type="presOf" srcId="{96EFD96D-AF53-4AD4-A435-30B528AF8B15}" destId="{2A05DA02-CB00-4480-830E-70E1460A6B1E}" srcOrd="1" destOrd="0" presId="urn:microsoft.com/office/officeart/2005/8/layout/list1"/>
    <dgm:cxn modelId="{CF0EAF8B-A072-42DB-B540-BCA4C7B6DDAE}" srcId="{8C2FF236-3243-4F02-9E0C-31F3DB2E2CBE}" destId="{C1E02FCF-35CF-4155-8A9B-DD8EB615A6A8}" srcOrd="1" destOrd="0" parTransId="{73E4C329-21A3-4F44-AAE9-A02837511133}" sibTransId="{A359F7A9-EF68-4620-8F3F-CE1B1D2BDEFB}"/>
    <dgm:cxn modelId="{881B088E-3618-44FF-B646-6C2AD8D90BCD}" srcId="{93B4C355-53B8-4937-9B55-5538A1CDB48C}" destId="{A77CE739-A301-4732-97AC-C3E9BD8E4A83}" srcOrd="2" destOrd="0" parTransId="{74E88D50-2BB7-4AFF-860F-68015174B956}" sibTransId="{73101FC7-B826-409B-9C78-A4EB77C02020}"/>
    <dgm:cxn modelId="{0248B093-3611-4159-A130-AD9ABC7153EC}" srcId="{96EFD96D-AF53-4AD4-A435-30B528AF8B15}" destId="{0E6CF2AA-E9D0-406D-8ECB-B5523F2873A6}" srcOrd="0" destOrd="0" parTransId="{79AF4D1D-0280-42F3-AD84-678B97822296}" sibTransId="{E8DEA27D-20EF-42B8-8A58-8444704427F5}"/>
    <dgm:cxn modelId="{BBE2CB95-F46B-4779-B84C-106924AB7D48}" type="presOf" srcId="{0E6CF2AA-E9D0-406D-8ECB-B5523F2873A6}" destId="{882D46A8-94AB-4BAF-98D2-A05178CC0D80}" srcOrd="0" destOrd="0" presId="urn:microsoft.com/office/officeart/2005/8/layout/list1"/>
    <dgm:cxn modelId="{A78758A0-559A-4081-81B8-1C8B33DD9753}" srcId="{910BD85B-D682-46C0-AF7B-6227C715124E}" destId="{BFDA0C5C-D2B0-4579-A247-547D6DC64538}" srcOrd="2" destOrd="0" parTransId="{67609984-09AC-45DC-BF85-CE2A4715884C}" sibTransId="{D85C8477-4001-487F-932D-5B8994A9177F}"/>
    <dgm:cxn modelId="{FE7E6EAD-C0F1-4C6B-931A-4D3CEF2DCAC8}" srcId="{0E926BAB-D551-4456-AE9D-4EFD3012BEA2}" destId="{93B4C355-53B8-4937-9B55-5538A1CDB48C}" srcOrd="1" destOrd="0" parTransId="{B49D5151-B298-4E05-87FE-42D734E7AD00}" sibTransId="{C12FAC7A-B7F7-479D-9731-583981F09D34}"/>
    <dgm:cxn modelId="{981FB4BB-03C1-4AF0-8566-53BF7D05B25B}" type="presOf" srcId="{0E926BAB-D551-4456-AE9D-4EFD3012BEA2}" destId="{7E6ACC9F-49B8-45B9-A97A-76254F5B050A}" srcOrd="0" destOrd="0" presId="urn:microsoft.com/office/officeart/2005/8/layout/list1"/>
    <dgm:cxn modelId="{A7A659C4-1AAB-456A-8D63-5CAD382A0F52}" type="presOf" srcId="{8C2FF236-3243-4F02-9E0C-31F3DB2E2CBE}" destId="{6A33BB08-A555-44C5-906E-EEAA71E2AAC2}" srcOrd="0" destOrd="0" presId="urn:microsoft.com/office/officeart/2005/8/layout/list1"/>
    <dgm:cxn modelId="{44AB91C6-CB81-44DE-907A-2FA9D31CEB04}" type="presOf" srcId="{BE1AFB02-8C1E-4874-8FB8-F0224D7E5267}" destId="{87F5E73D-59E5-40B7-BC98-554FA07E603D}" srcOrd="0" destOrd="0" presId="urn:microsoft.com/office/officeart/2005/8/layout/list1"/>
    <dgm:cxn modelId="{096950C8-842D-4461-9C72-4A19FA5A3C26}" type="presOf" srcId="{910BD85B-D682-46C0-AF7B-6227C715124E}" destId="{1E42D0DC-0189-4C4C-B671-8886F4FAC491}" srcOrd="0" destOrd="0" presId="urn:microsoft.com/office/officeart/2005/8/layout/list1"/>
    <dgm:cxn modelId="{D84D0AD0-58F7-4D54-84B7-9C66CA7E4116}" srcId="{0E926BAB-D551-4456-AE9D-4EFD3012BEA2}" destId="{910BD85B-D682-46C0-AF7B-6227C715124E}" srcOrd="0" destOrd="0" parTransId="{7CD5D99C-A5F8-457E-B1FF-048D41A30A70}" sibTransId="{30F3FB00-8F1E-4580-A1EA-6D24286349CC}"/>
    <dgm:cxn modelId="{3F1230D7-B170-46DF-B097-8917DCE6611E}" type="presOf" srcId="{8C2FF236-3243-4F02-9E0C-31F3DB2E2CBE}" destId="{A6279C8C-1A1E-41AF-90F9-DE4E1FB297FB}" srcOrd="1" destOrd="0" presId="urn:microsoft.com/office/officeart/2005/8/layout/list1"/>
    <dgm:cxn modelId="{23EC9CDE-B182-45C4-A371-250912B5E04C}" srcId="{93B4C355-53B8-4937-9B55-5538A1CDB48C}" destId="{BE1AFB02-8C1E-4874-8FB8-F0224D7E5267}" srcOrd="0" destOrd="0" parTransId="{BF2148BA-EAA8-4C53-99C5-2190820D2857}" sibTransId="{1BAD2309-0E33-4E0B-8F00-1C1B75F335DD}"/>
    <dgm:cxn modelId="{C6B9F2E4-E10D-4208-9416-128DCAA18BEA}" type="presOf" srcId="{A77CE739-A301-4732-97AC-C3E9BD8E4A83}" destId="{87F5E73D-59E5-40B7-BC98-554FA07E603D}" srcOrd="0" destOrd="2" presId="urn:microsoft.com/office/officeart/2005/8/layout/list1"/>
    <dgm:cxn modelId="{691804E6-E1FA-4D8B-9594-A115D5BEB6E7}" srcId="{8C2FF236-3243-4F02-9E0C-31F3DB2E2CBE}" destId="{63E29839-C5F7-42B3-9D82-6D7D81104BBD}" srcOrd="0" destOrd="0" parTransId="{82D70513-6CCC-4FB3-A61B-9EC4E7DFC24B}" sibTransId="{05900FED-8F52-4DC9-97F1-135EB714F7BA}"/>
    <dgm:cxn modelId="{3D9526EA-BDAD-4C0D-BC03-A15711E85409}" type="presOf" srcId="{BFDA0C5C-D2B0-4579-A247-547D6DC64538}" destId="{22DC91BF-FAF4-4FF0-9108-FB7136FBBDD8}" srcOrd="0" destOrd="2" presId="urn:microsoft.com/office/officeart/2005/8/layout/list1"/>
    <dgm:cxn modelId="{C15DE9EE-D06D-4E92-B732-DF5FAB0C8392}" srcId="{0E926BAB-D551-4456-AE9D-4EFD3012BEA2}" destId="{96EFD96D-AF53-4AD4-A435-30B528AF8B15}" srcOrd="3" destOrd="0" parTransId="{548232C7-C218-4B00-94E2-95FC18CECAEA}" sibTransId="{542D67BB-CC1F-42E6-8D4C-8F09304F382B}"/>
    <dgm:cxn modelId="{B24114F4-7D96-4E23-80EB-ED82DFA27815}" type="presOf" srcId="{910BD85B-D682-46C0-AF7B-6227C715124E}" destId="{F3ED0F89-30A9-41B7-83E0-125C348666A0}" srcOrd="1" destOrd="0" presId="urn:microsoft.com/office/officeart/2005/8/layout/list1"/>
    <dgm:cxn modelId="{A03A1AFB-4397-412A-A5A1-8ABDCD682556}" type="presOf" srcId="{63E29839-C5F7-42B3-9D82-6D7D81104BBD}" destId="{C6756C87-1744-46BE-91EB-C890E87B22C1}" srcOrd="0" destOrd="0" presId="urn:microsoft.com/office/officeart/2005/8/layout/list1"/>
    <dgm:cxn modelId="{94746B26-C5A0-4E5D-BD3E-7D646F8FB8C2}" type="presParOf" srcId="{7E6ACC9F-49B8-45B9-A97A-76254F5B050A}" destId="{D3370B3F-C3BD-47E3-A426-B713778E88E7}" srcOrd="0" destOrd="0" presId="urn:microsoft.com/office/officeart/2005/8/layout/list1"/>
    <dgm:cxn modelId="{A00D864F-B508-4BE4-AA50-B33AB6F0D68C}" type="presParOf" srcId="{D3370B3F-C3BD-47E3-A426-B713778E88E7}" destId="{1E42D0DC-0189-4C4C-B671-8886F4FAC491}" srcOrd="0" destOrd="0" presId="urn:microsoft.com/office/officeart/2005/8/layout/list1"/>
    <dgm:cxn modelId="{316FD9D8-E14B-49A0-8535-A3CF7171C800}" type="presParOf" srcId="{D3370B3F-C3BD-47E3-A426-B713778E88E7}" destId="{F3ED0F89-30A9-41B7-83E0-125C348666A0}" srcOrd="1" destOrd="0" presId="urn:microsoft.com/office/officeart/2005/8/layout/list1"/>
    <dgm:cxn modelId="{06BB6696-29B8-437E-8D47-ABF75D5DB36A}" type="presParOf" srcId="{7E6ACC9F-49B8-45B9-A97A-76254F5B050A}" destId="{64402378-E50F-456B-A433-8F0BA0319277}" srcOrd="1" destOrd="0" presId="urn:microsoft.com/office/officeart/2005/8/layout/list1"/>
    <dgm:cxn modelId="{8A5E93AE-A70D-4F1A-A16E-F215CFCD139B}" type="presParOf" srcId="{7E6ACC9F-49B8-45B9-A97A-76254F5B050A}" destId="{22DC91BF-FAF4-4FF0-9108-FB7136FBBDD8}" srcOrd="2" destOrd="0" presId="urn:microsoft.com/office/officeart/2005/8/layout/list1"/>
    <dgm:cxn modelId="{742FEFF9-7CA1-4973-AACB-561E8FA05686}" type="presParOf" srcId="{7E6ACC9F-49B8-45B9-A97A-76254F5B050A}" destId="{9CDCE230-BE31-4050-9D97-959FAC670799}" srcOrd="3" destOrd="0" presId="urn:microsoft.com/office/officeart/2005/8/layout/list1"/>
    <dgm:cxn modelId="{9824CD74-0A21-4985-ADFB-8BEE8C8C422C}" type="presParOf" srcId="{7E6ACC9F-49B8-45B9-A97A-76254F5B050A}" destId="{58D9A3D7-9E80-4FE3-8D7C-C0B2115A3B26}" srcOrd="4" destOrd="0" presId="urn:microsoft.com/office/officeart/2005/8/layout/list1"/>
    <dgm:cxn modelId="{D02BE738-16A2-4D19-A066-74B414A94B34}" type="presParOf" srcId="{58D9A3D7-9E80-4FE3-8D7C-C0B2115A3B26}" destId="{4750AA5D-475E-4A6D-8463-B4FA8FD7F81C}" srcOrd="0" destOrd="0" presId="urn:microsoft.com/office/officeart/2005/8/layout/list1"/>
    <dgm:cxn modelId="{64A52653-FCF2-4912-A6B3-0CF5473CC28A}" type="presParOf" srcId="{58D9A3D7-9E80-4FE3-8D7C-C0B2115A3B26}" destId="{8B8B2EF3-BCE8-47D5-88E2-257550E4228F}" srcOrd="1" destOrd="0" presId="urn:microsoft.com/office/officeart/2005/8/layout/list1"/>
    <dgm:cxn modelId="{5C41B32B-9B76-4ADE-98A8-66D2B094DCAF}" type="presParOf" srcId="{7E6ACC9F-49B8-45B9-A97A-76254F5B050A}" destId="{9485DBB2-4AF4-4385-B63B-0FA2EF3D2AAE}" srcOrd="5" destOrd="0" presId="urn:microsoft.com/office/officeart/2005/8/layout/list1"/>
    <dgm:cxn modelId="{A6E4E2E7-E2A1-45C6-8CCC-40EA0A34A8D3}" type="presParOf" srcId="{7E6ACC9F-49B8-45B9-A97A-76254F5B050A}" destId="{87F5E73D-59E5-40B7-BC98-554FA07E603D}" srcOrd="6" destOrd="0" presId="urn:microsoft.com/office/officeart/2005/8/layout/list1"/>
    <dgm:cxn modelId="{30CBD9C6-C90C-4B79-9E7E-D7CCBAC4F772}" type="presParOf" srcId="{7E6ACC9F-49B8-45B9-A97A-76254F5B050A}" destId="{21EE8203-8A9A-417E-9D7B-85A67D253B61}" srcOrd="7" destOrd="0" presId="urn:microsoft.com/office/officeart/2005/8/layout/list1"/>
    <dgm:cxn modelId="{86641029-A145-4CE2-8445-00B523160C8C}" type="presParOf" srcId="{7E6ACC9F-49B8-45B9-A97A-76254F5B050A}" destId="{BB012B96-506B-4041-924E-2D664640A750}" srcOrd="8" destOrd="0" presId="urn:microsoft.com/office/officeart/2005/8/layout/list1"/>
    <dgm:cxn modelId="{CFFFF70B-A1F4-46A0-9BE3-CA2B7E202AB4}" type="presParOf" srcId="{BB012B96-506B-4041-924E-2D664640A750}" destId="{6A33BB08-A555-44C5-906E-EEAA71E2AAC2}" srcOrd="0" destOrd="0" presId="urn:microsoft.com/office/officeart/2005/8/layout/list1"/>
    <dgm:cxn modelId="{D27CE300-4DE4-45FC-AE4B-55F6324432AF}" type="presParOf" srcId="{BB012B96-506B-4041-924E-2D664640A750}" destId="{A6279C8C-1A1E-41AF-90F9-DE4E1FB297FB}" srcOrd="1" destOrd="0" presId="urn:microsoft.com/office/officeart/2005/8/layout/list1"/>
    <dgm:cxn modelId="{C9E835ED-0FA6-42C8-B2A1-D918F3A31BD8}" type="presParOf" srcId="{7E6ACC9F-49B8-45B9-A97A-76254F5B050A}" destId="{A33329A1-24FA-412F-93DA-927353541541}" srcOrd="9" destOrd="0" presId="urn:microsoft.com/office/officeart/2005/8/layout/list1"/>
    <dgm:cxn modelId="{0C096490-D1E0-42FE-A316-136813BB6AC5}" type="presParOf" srcId="{7E6ACC9F-49B8-45B9-A97A-76254F5B050A}" destId="{C6756C87-1744-46BE-91EB-C890E87B22C1}" srcOrd="10" destOrd="0" presId="urn:microsoft.com/office/officeart/2005/8/layout/list1"/>
    <dgm:cxn modelId="{DACBC513-B4CC-4385-8FE5-95DC622516B0}" type="presParOf" srcId="{7E6ACC9F-49B8-45B9-A97A-76254F5B050A}" destId="{B0AD7F59-1E4D-46A4-91B3-8BECCA0A7628}" srcOrd="11" destOrd="0" presId="urn:microsoft.com/office/officeart/2005/8/layout/list1"/>
    <dgm:cxn modelId="{45A8B22F-A4E7-4701-AAB7-26D454A7DBAE}" type="presParOf" srcId="{7E6ACC9F-49B8-45B9-A97A-76254F5B050A}" destId="{79164FAD-999D-41D3-BE25-6C972434F250}" srcOrd="12" destOrd="0" presId="urn:microsoft.com/office/officeart/2005/8/layout/list1"/>
    <dgm:cxn modelId="{9D44F74E-DDA4-4C00-A430-10F8F0468E03}" type="presParOf" srcId="{79164FAD-999D-41D3-BE25-6C972434F250}" destId="{5766B585-67EF-4762-8599-F800AA740972}" srcOrd="0" destOrd="0" presId="urn:microsoft.com/office/officeart/2005/8/layout/list1"/>
    <dgm:cxn modelId="{AE3AF3BA-3BCA-400E-A65E-A50CE0951915}" type="presParOf" srcId="{79164FAD-999D-41D3-BE25-6C972434F250}" destId="{2A05DA02-CB00-4480-830E-70E1460A6B1E}" srcOrd="1" destOrd="0" presId="urn:microsoft.com/office/officeart/2005/8/layout/list1"/>
    <dgm:cxn modelId="{5D2F2FB4-F223-470A-859E-A7F2711FC899}" type="presParOf" srcId="{7E6ACC9F-49B8-45B9-A97A-76254F5B050A}" destId="{3C72E8E4-6D84-428E-AF80-DBC49C65CC84}" srcOrd="13" destOrd="0" presId="urn:microsoft.com/office/officeart/2005/8/layout/list1"/>
    <dgm:cxn modelId="{BA4F42E0-4F8B-4C9F-B14D-402577263276}" type="presParOf" srcId="{7E6ACC9F-49B8-45B9-A97A-76254F5B050A}" destId="{882D46A8-94AB-4BAF-98D2-A05178CC0D8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DEF9E2-CE1D-41E4-A7A9-70F2B624EF8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95CB57D-750D-43BF-BB10-5CDA841B084B}">
      <dgm:prSet/>
      <dgm:spPr/>
      <dgm:t>
        <a:bodyPr/>
        <a:lstStyle/>
        <a:p>
          <a:r>
            <a:rPr lang="en-US" dirty="0"/>
            <a:t>CDI T&amp;C is a </a:t>
          </a:r>
          <a:r>
            <a:rPr lang="en-US" b="1" dirty="0"/>
            <a:t>social enterprise</a:t>
          </a:r>
          <a:r>
            <a:rPr lang="en-US" dirty="0"/>
            <a:t> within CDI</a:t>
          </a:r>
        </a:p>
      </dgm:t>
    </dgm:pt>
    <dgm:pt modelId="{7A3A5262-56FF-4B0F-8B0A-817D51E96FCA}" type="parTrans" cxnId="{3BCB1EE5-D52C-43C7-9E69-275FAE2E0D20}">
      <dgm:prSet/>
      <dgm:spPr/>
      <dgm:t>
        <a:bodyPr/>
        <a:lstStyle/>
        <a:p>
          <a:endParaRPr lang="en-US"/>
        </a:p>
      </dgm:t>
    </dgm:pt>
    <dgm:pt modelId="{8D1F3FE6-DE56-4108-A7C8-DEE7A498B02D}" type="sibTrans" cxnId="{3BCB1EE5-D52C-43C7-9E69-275FAE2E0D20}">
      <dgm:prSet/>
      <dgm:spPr/>
      <dgm:t>
        <a:bodyPr/>
        <a:lstStyle/>
        <a:p>
          <a:endParaRPr lang="en-US"/>
        </a:p>
      </dgm:t>
    </dgm:pt>
    <dgm:pt modelId="{3FE39BF3-27F8-4D77-AE72-916408FC534C}">
      <dgm:prSet/>
      <dgm:spPr/>
      <dgm:t>
        <a:bodyPr/>
        <a:lstStyle/>
        <a:p>
          <a:r>
            <a:rPr lang="en-US" dirty="0"/>
            <a:t>We deliver </a:t>
          </a:r>
          <a:r>
            <a:rPr lang="en-US" b="1" dirty="0"/>
            <a:t>high quality, professional</a:t>
          </a:r>
          <a:r>
            <a:rPr lang="en-US" dirty="0"/>
            <a:t> trainings and consultancies</a:t>
          </a:r>
        </a:p>
      </dgm:t>
    </dgm:pt>
    <dgm:pt modelId="{3BF88D71-C707-4B75-98E3-CC48B1D8F924}" type="parTrans" cxnId="{3C4B30BB-AF46-4A5B-8A34-EB85B3990731}">
      <dgm:prSet/>
      <dgm:spPr/>
      <dgm:t>
        <a:bodyPr/>
        <a:lstStyle/>
        <a:p>
          <a:endParaRPr lang="en-US"/>
        </a:p>
      </dgm:t>
    </dgm:pt>
    <dgm:pt modelId="{52568CDA-9189-4B4D-8909-2765C707B4EC}" type="sibTrans" cxnId="{3C4B30BB-AF46-4A5B-8A34-EB85B3990731}">
      <dgm:prSet/>
      <dgm:spPr/>
      <dgm:t>
        <a:bodyPr/>
        <a:lstStyle/>
        <a:p>
          <a:endParaRPr lang="en-US"/>
        </a:p>
      </dgm:t>
    </dgm:pt>
    <dgm:pt modelId="{A49A6649-79FF-4318-B797-7FEA62FDF16B}">
      <dgm:prSet/>
      <dgm:spPr/>
      <dgm:t>
        <a:bodyPr/>
        <a:lstStyle/>
        <a:p>
          <a:r>
            <a:rPr lang="en-US" dirty="0"/>
            <a:t>We speak from </a:t>
          </a:r>
          <a:r>
            <a:rPr lang="en-US" b="1" dirty="0"/>
            <a:t>practical experience</a:t>
          </a:r>
          <a:endParaRPr lang="en-US" dirty="0"/>
        </a:p>
      </dgm:t>
    </dgm:pt>
    <dgm:pt modelId="{E3A2475F-1782-4188-9031-B21E0F223F9B}" type="parTrans" cxnId="{663C1BB8-7DDE-454E-99A8-1196E39D2D00}">
      <dgm:prSet/>
      <dgm:spPr/>
      <dgm:t>
        <a:bodyPr/>
        <a:lstStyle/>
        <a:p>
          <a:endParaRPr lang="en-US"/>
        </a:p>
      </dgm:t>
    </dgm:pt>
    <dgm:pt modelId="{645905CC-11CB-438C-9BA3-AE350110734D}" type="sibTrans" cxnId="{663C1BB8-7DDE-454E-99A8-1196E39D2D00}">
      <dgm:prSet/>
      <dgm:spPr/>
      <dgm:t>
        <a:bodyPr/>
        <a:lstStyle/>
        <a:p>
          <a:endParaRPr lang="en-US"/>
        </a:p>
      </dgm:t>
    </dgm:pt>
    <dgm:pt modelId="{4AAD8E21-5480-49C0-809B-FC0E989B99F9}">
      <dgm:prSet/>
      <dgm:spPr/>
      <dgm:t>
        <a:bodyPr/>
        <a:lstStyle/>
        <a:p>
          <a:r>
            <a:rPr lang="en-US" dirty="0"/>
            <a:t>We use </a:t>
          </a:r>
          <a:r>
            <a:rPr lang="en-US" b="1" dirty="0"/>
            <a:t>evidence</a:t>
          </a:r>
          <a:endParaRPr lang="en-US" dirty="0"/>
        </a:p>
      </dgm:t>
    </dgm:pt>
    <dgm:pt modelId="{85D8BD76-A5E4-40CC-90F8-F3200E025816}" type="parTrans" cxnId="{F244B115-ABE8-44E0-961F-8600A70D08C3}">
      <dgm:prSet/>
      <dgm:spPr/>
      <dgm:t>
        <a:bodyPr/>
        <a:lstStyle/>
        <a:p>
          <a:endParaRPr lang="en-US"/>
        </a:p>
      </dgm:t>
    </dgm:pt>
    <dgm:pt modelId="{CE731E2B-A3A1-43E1-89A0-FB37A00E10E4}" type="sibTrans" cxnId="{F244B115-ABE8-44E0-961F-8600A70D08C3}">
      <dgm:prSet/>
      <dgm:spPr/>
      <dgm:t>
        <a:bodyPr/>
        <a:lstStyle/>
        <a:p>
          <a:endParaRPr lang="en-US"/>
        </a:p>
      </dgm:t>
    </dgm:pt>
    <dgm:pt modelId="{B76473BE-5892-4FF3-A20F-FD4242C5A1C8}">
      <dgm:prSet/>
      <dgm:spPr/>
      <dgm:t>
        <a:bodyPr/>
        <a:lstStyle/>
        <a:p>
          <a:r>
            <a:rPr lang="en-US"/>
            <a:t>We are </a:t>
          </a:r>
          <a:r>
            <a:rPr lang="en-US" b="1"/>
            <a:t>experienced trainers and consultants</a:t>
          </a:r>
          <a:endParaRPr lang="en-US"/>
        </a:p>
      </dgm:t>
    </dgm:pt>
    <dgm:pt modelId="{6BCEA1FE-E288-4035-9D61-900D517CE7FD}" type="parTrans" cxnId="{D12EB6E7-7928-4E59-A15F-5062DCA0DC24}">
      <dgm:prSet/>
      <dgm:spPr/>
      <dgm:t>
        <a:bodyPr/>
        <a:lstStyle/>
        <a:p>
          <a:endParaRPr lang="en-US"/>
        </a:p>
      </dgm:t>
    </dgm:pt>
    <dgm:pt modelId="{0573D00C-7D39-4510-8869-CB32C999FFD3}" type="sibTrans" cxnId="{D12EB6E7-7928-4E59-A15F-5062DCA0DC24}">
      <dgm:prSet/>
      <dgm:spPr/>
      <dgm:t>
        <a:bodyPr/>
        <a:lstStyle/>
        <a:p>
          <a:endParaRPr lang="en-US"/>
        </a:p>
      </dgm:t>
    </dgm:pt>
    <dgm:pt modelId="{4D64B076-281E-4732-812D-E7FACE17B8D6}">
      <dgm:prSet/>
      <dgm:spPr/>
      <dgm:t>
        <a:bodyPr/>
        <a:lstStyle/>
        <a:p>
          <a:r>
            <a:rPr lang="en-US"/>
            <a:t>We can provide </a:t>
          </a:r>
          <a:r>
            <a:rPr lang="en-US" b="1"/>
            <a:t>bespoke trainings and consultancy services</a:t>
          </a:r>
          <a:r>
            <a:rPr lang="en-US"/>
            <a:t>. We work collaboratively with clients to ensure support is targeted to their needs </a:t>
          </a:r>
        </a:p>
      </dgm:t>
    </dgm:pt>
    <dgm:pt modelId="{A3C5F5DC-8E99-430A-95FC-4E01B52F156B}" type="parTrans" cxnId="{0B300444-63B5-4E5C-BDBB-CB768C78C3CF}">
      <dgm:prSet/>
      <dgm:spPr/>
      <dgm:t>
        <a:bodyPr/>
        <a:lstStyle/>
        <a:p>
          <a:endParaRPr lang="en-US"/>
        </a:p>
      </dgm:t>
    </dgm:pt>
    <dgm:pt modelId="{4C1339CB-4EF1-401E-8037-74FF2F0A8CB6}" type="sibTrans" cxnId="{0B300444-63B5-4E5C-BDBB-CB768C78C3CF}">
      <dgm:prSet/>
      <dgm:spPr/>
      <dgm:t>
        <a:bodyPr/>
        <a:lstStyle/>
        <a:p>
          <a:endParaRPr lang="en-US"/>
        </a:p>
      </dgm:t>
    </dgm:pt>
    <dgm:pt modelId="{0E3962A8-DA2C-4364-855E-A6C630A3773C}">
      <dgm:prSet/>
      <dgm:spPr/>
      <dgm:t>
        <a:bodyPr/>
        <a:lstStyle/>
        <a:p>
          <a:r>
            <a:rPr lang="en-US" b="1"/>
            <a:t>Competitive rates</a:t>
          </a:r>
          <a:endParaRPr lang="en-US"/>
        </a:p>
      </dgm:t>
    </dgm:pt>
    <dgm:pt modelId="{B5DA4071-7B7D-48CC-84C5-F70572F16954}" type="parTrans" cxnId="{CF3B9899-16D8-4EA4-BD47-605E612728EE}">
      <dgm:prSet/>
      <dgm:spPr/>
      <dgm:t>
        <a:bodyPr/>
        <a:lstStyle/>
        <a:p>
          <a:endParaRPr lang="en-US"/>
        </a:p>
      </dgm:t>
    </dgm:pt>
    <dgm:pt modelId="{DE07536A-73D8-4125-A3B2-AFAF328D1EAF}" type="sibTrans" cxnId="{CF3B9899-16D8-4EA4-BD47-605E612728EE}">
      <dgm:prSet/>
      <dgm:spPr/>
      <dgm:t>
        <a:bodyPr/>
        <a:lstStyle/>
        <a:p>
          <a:endParaRPr lang="en-US"/>
        </a:p>
      </dgm:t>
    </dgm:pt>
    <dgm:pt modelId="{73B55CA6-D330-4ACE-ABB1-D5DA175B3848}">
      <dgm:prSet/>
      <dgm:spPr/>
      <dgm:t>
        <a:bodyPr/>
        <a:lstStyle/>
        <a:p>
          <a:r>
            <a:rPr lang="en-US" dirty="0"/>
            <a:t>As a social enterprise, </a:t>
          </a:r>
          <a:r>
            <a:rPr lang="en-US" b="1" dirty="0"/>
            <a:t>any surplus generated is invested in work in disadvantaged areas</a:t>
          </a:r>
          <a:endParaRPr lang="en-US" dirty="0"/>
        </a:p>
      </dgm:t>
    </dgm:pt>
    <dgm:pt modelId="{9D02DC4F-96F0-43CB-AE2D-D00E9EB7A0FF}" type="parTrans" cxnId="{706E73F1-1F49-42B0-8ACC-C9616C42DB91}">
      <dgm:prSet/>
      <dgm:spPr/>
      <dgm:t>
        <a:bodyPr/>
        <a:lstStyle/>
        <a:p>
          <a:endParaRPr lang="en-US"/>
        </a:p>
      </dgm:t>
    </dgm:pt>
    <dgm:pt modelId="{94E265AB-E353-4623-9706-B4724BE00F6D}" type="sibTrans" cxnId="{706E73F1-1F49-42B0-8ACC-C9616C42DB91}">
      <dgm:prSet/>
      <dgm:spPr/>
      <dgm:t>
        <a:bodyPr/>
        <a:lstStyle/>
        <a:p>
          <a:endParaRPr lang="en-US"/>
        </a:p>
      </dgm:t>
    </dgm:pt>
    <dgm:pt modelId="{F60F2748-A775-4EE8-8BC0-51B9523A1E04}" type="pres">
      <dgm:prSet presAssocID="{69DEF9E2-CE1D-41E4-A7A9-70F2B624EF80}" presName="diagram" presStyleCnt="0">
        <dgm:presLayoutVars>
          <dgm:dir/>
          <dgm:resizeHandles val="exact"/>
        </dgm:presLayoutVars>
      </dgm:prSet>
      <dgm:spPr/>
    </dgm:pt>
    <dgm:pt modelId="{BCC9F142-61A7-447E-90BC-2765652F947C}" type="pres">
      <dgm:prSet presAssocID="{295CB57D-750D-43BF-BB10-5CDA841B084B}" presName="node" presStyleLbl="node1" presStyleIdx="0" presStyleCnt="8">
        <dgm:presLayoutVars>
          <dgm:bulletEnabled val="1"/>
        </dgm:presLayoutVars>
      </dgm:prSet>
      <dgm:spPr/>
    </dgm:pt>
    <dgm:pt modelId="{44D797E1-8467-4F39-ADFA-154D5699F26F}" type="pres">
      <dgm:prSet presAssocID="{8D1F3FE6-DE56-4108-A7C8-DEE7A498B02D}" presName="sibTrans" presStyleCnt="0"/>
      <dgm:spPr/>
    </dgm:pt>
    <dgm:pt modelId="{39C27937-0402-41B4-AAAE-CB51B7B80607}" type="pres">
      <dgm:prSet presAssocID="{3FE39BF3-27F8-4D77-AE72-916408FC534C}" presName="node" presStyleLbl="node1" presStyleIdx="1" presStyleCnt="8">
        <dgm:presLayoutVars>
          <dgm:bulletEnabled val="1"/>
        </dgm:presLayoutVars>
      </dgm:prSet>
      <dgm:spPr/>
    </dgm:pt>
    <dgm:pt modelId="{3E2F5337-049C-46E2-8381-F51E46BD5C6E}" type="pres">
      <dgm:prSet presAssocID="{52568CDA-9189-4B4D-8909-2765C707B4EC}" presName="sibTrans" presStyleCnt="0"/>
      <dgm:spPr/>
    </dgm:pt>
    <dgm:pt modelId="{4677BB4F-6FF8-47FA-8945-36D56935E2E1}" type="pres">
      <dgm:prSet presAssocID="{A49A6649-79FF-4318-B797-7FEA62FDF16B}" presName="node" presStyleLbl="node1" presStyleIdx="2" presStyleCnt="8">
        <dgm:presLayoutVars>
          <dgm:bulletEnabled val="1"/>
        </dgm:presLayoutVars>
      </dgm:prSet>
      <dgm:spPr/>
    </dgm:pt>
    <dgm:pt modelId="{FADA577D-0E90-40BC-B133-1EAA44D6CCA2}" type="pres">
      <dgm:prSet presAssocID="{645905CC-11CB-438C-9BA3-AE350110734D}" presName="sibTrans" presStyleCnt="0"/>
      <dgm:spPr/>
    </dgm:pt>
    <dgm:pt modelId="{AADB2A53-7BFD-4E4D-B2A9-E4F58FA052AD}" type="pres">
      <dgm:prSet presAssocID="{4AAD8E21-5480-49C0-809B-FC0E989B99F9}" presName="node" presStyleLbl="node1" presStyleIdx="3" presStyleCnt="8">
        <dgm:presLayoutVars>
          <dgm:bulletEnabled val="1"/>
        </dgm:presLayoutVars>
      </dgm:prSet>
      <dgm:spPr/>
    </dgm:pt>
    <dgm:pt modelId="{315351E8-F144-4525-A76C-C8D8D0F3E17F}" type="pres">
      <dgm:prSet presAssocID="{CE731E2B-A3A1-43E1-89A0-FB37A00E10E4}" presName="sibTrans" presStyleCnt="0"/>
      <dgm:spPr/>
    </dgm:pt>
    <dgm:pt modelId="{B9B75E7D-AC94-43CC-8653-E36FD7961FD6}" type="pres">
      <dgm:prSet presAssocID="{B76473BE-5892-4FF3-A20F-FD4242C5A1C8}" presName="node" presStyleLbl="node1" presStyleIdx="4" presStyleCnt="8">
        <dgm:presLayoutVars>
          <dgm:bulletEnabled val="1"/>
        </dgm:presLayoutVars>
      </dgm:prSet>
      <dgm:spPr/>
    </dgm:pt>
    <dgm:pt modelId="{618EE754-313B-4506-9C88-1730633F1A7A}" type="pres">
      <dgm:prSet presAssocID="{0573D00C-7D39-4510-8869-CB32C999FFD3}" presName="sibTrans" presStyleCnt="0"/>
      <dgm:spPr/>
    </dgm:pt>
    <dgm:pt modelId="{26D2054E-E8CF-41E3-A91F-5837411F31F1}" type="pres">
      <dgm:prSet presAssocID="{4D64B076-281E-4732-812D-E7FACE17B8D6}" presName="node" presStyleLbl="node1" presStyleIdx="5" presStyleCnt="8">
        <dgm:presLayoutVars>
          <dgm:bulletEnabled val="1"/>
        </dgm:presLayoutVars>
      </dgm:prSet>
      <dgm:spPr/>
    </dgm:pt>
    <dgm:pt modelId="{54F0978E-3DB1-4979-8683-E34D5A687E02}" type="pres">
      <dgm:prSet presAssocID="{4C1339CB-4EF1-401E-8037-74FF2F0A8CB6}" presName="sibTrans" presStyleCnt="0"/>
      <dgm:spPr/>
    </dgm:pt>
    <dgm:pt modelId="{90FB50EA-3A88-4A6A-8A12-EB7D06FF5EF9}" type="pres">
      <dgm:prSet presAssocID="{0E3962A8-DA2C-4364-855E-A6C630A3773C}" presName="node" presStyleLbl="node1" presStyleIdx="6" presStyleCnt="8">
        <dgm:presLayoutVars>
          <dgm:bulletEnabled val="1"/>
        </dgm:presLayoutVars>
      </dgm:prSet>
      <dgm:spPr/>
    </dgm:pt>
    <dgm:pt modelId="{E926C02C-B19A-400A-BC89-EB8E4F1A3A2A}" type="pres">
      <dgm:prSet presAssocID="{DE07536A-73D8-4125-A3B2-AFAF328D1EAF}" presName="sibTrans" presStyleCnt="0"/>
      <dgm:spPr/>
    </dgm:pt>
    <dgm:pt modelId="{9D26AFB7-BD2B-419F-A8F0-E146655717D8}" type="pres">
      <dgm:prSet presAssocID="{73B55CA6-D330-4ACE-ABB1-D5DA175B3848}" presName="node" presStyleLbl="node1" presStyleIdx="7" presStyleCnt="8">
        <dgm:presLayoutVars>
          <dgm:bulletEnabled val="1"/>
        </dgm:presLayoutVars>
      </dgm:prSet>
      <dgm:spPr/>
    </dgm:pt>
  </dgm:ptLst>
  <dgm:cxnLst>
    <dgm:cxn modelId="{1A5ACC11-AB28-4DB5-9125-2177C0726593}" type="presOf" srcId="{4AAD8E21-5480-49C0-809B-FC0E989B99F9}" destId="{AADB2A53-7BFD-4E4D-B2A9-E4F58FA052AD}" srcOrd="0" destOrd="0" presId="urn:microsoft.com/office/officeart/2005/8/layout/default"/>
    <dgm:cxn modelId="{62124315-D810-43C0-902A-F1313DA84761}" type="presOf" srcId="{4D64B076-281E-4732-812D-E7FACE17B8D6}" destId="{26D2054E-E8CF-41E3-A91F-5837411F31F1}" srcOrd="0" destOrd="0" presId="urn:microsoft.com/office/officeart/2005/8/layout/default"/>
    <dgm:cxn modelId="{F244B115-ABE8-44E0-961F-8600A70D08C3}" srcId="{69DEF9E2-CE1D-41E4-A7A9-70F2B624EF80}" destId="{4AAD8E21-5480-49C0-809B-FC0E989B99F9}" srcOrd="3" destOrd="0" parTransId="{85D8BD76-A5E4-40CC-90F8-F3200E025816}" sibTransId="{CE731E2B-A3A1-43E1-89A0-FB37A00E10E4}"/>
    <dgm:cxn modelId="{370F822F-1407-4CC2-8BC2-0EDACF8D4D7F}" type="presOf" srcId="{73B55CA6-D330-4ACE-ABB1-D5DA175B3848}" destId="{9D26AFB7-BD2B-419F-A8F0-E146655717D8}" srcOrd="0" destOrd="0" presId="urn:microsoft.com/office/officeart/2005/8/layout/default"/>
    <dgm:cxn modelId="{0B300444-63B5-4E5C-BDBB-CB768C78C3CF}" srcId="{69DEF9E2-CE1D-41E4-A7A9-70F2B624EF80}" destId="{4D64B076-281E-4732-812D-E7FACE17B8D6}" srcOrd="5" destOrd="0" parTransId="{A3C5F5DC-8E99-430A-95FC-4E01B52F156B}" sibTransId="{4C1339CB-4EF1-401E-8037-74FF2F0A8CB6}"/>
    <dgm:cxn modelId="{E56DF286-F4F2-4EDD-8CB0-165342361E0B}" type="presOf" srcId="{0E3962A8-DA2C-4364-855E-A6C630A3773C}" destId="{90FB50EA-3A88-4A6A-8A12-EB7D06FF5EF9}" srcOrd="0" destOrd="0" presId="urn:microsoft.com/office/officeart/2005/8/layout/default"/>
    <dgm:cxn modelId="{1D8D8393-8FCC-402B-8664-2E34C0079325}" type="presOf" srcId="{A49A6649-79FF-4318-B797-7FEA62FDF16B}" destId="{4677BB4F-6FF8-47FA-8945-36D56935E2E1}" srcOrd="0" destOrd="0" presId="urn:microsoft.com/office/officeart/2005/8/layout/default"/>
    <dgm:cxn modelId="{CF3B9899-16D8-4EA4-BD47-605E612728EE}" srcId="{69DEF9E2-CE1D-41E4-A7A9-70F2B624EF80}" destId="{0E3962A8-DA2C-4364-855E-A6C630A3773C}" srcOrd="6" destOrd="0" parTransId="{B5DA4071-7B7D-48CC-84C5-F70572F16954}" sibTransId="{DE07536A-73D8-4125-A3B2-AFAF328D1EAF}"/>
    <dgm:cxn modelId="{663C1BB8-7DDE-454E-99A8-1196E39D2D00}" srcId="{69DEF9E2-CE1D-41E4-A7A9-70F2B624EF80}" destId="{A49A6649-79FF-4318-B797-7FEA62FDF16B}" srcOrd="2" destOrd="0" parTransId="{E3A2475F-1782-4188-9031-B21E0F223F9B}" sibTransId="{645905CC-11CB-438C-9BA3-AE350110734D}"/>
    <dgm:cxn modelId="{3C4B30BB-AF46-4A5B-8A34-EB85B3990731}" srcId="{69DEF9E2-CE1D-41E4-A7A9-70F2B624EF80}" destId="{3FE39BF3-27F8-4D77-AE72-916408FC534C}" srcOrd="1" destOrd="0" parTransId="{3BF88D71-C707-4B75-98E3-CC48B1D8F924}" sibTransId="{52568CDA-9189-4B4D-8909-2765C707B4EC}"/>
    <dgm:cxn modelId="{79E718BF-2C30-41D3-895B-B6BD8D02A67A}" type="presOf" srcId="{3FE39BF3-27F8-4D77-AE72-916408FC534C}" destId="{39C27937-0402-41B4-AAAE-CB51B7B80607}" srcOrd="0" destOrd="0" presId="urn:microsoft.com/office/officeart/2005/8/layout/default"/>
    <dgm:cxn modelId="{146835C5-DA3B-48C3-B068-E1D2E075F115}" type="presOf" srcId="{295CB57D-750D-43BF-BB10-5CDA841B084B}" destId="{BCC9F142-61A7-447E-90BC-2765652F947C}" srcOrd="0" destOrd="0" presId="urn:microsoft.com/office/officeart/2005/8/layout/default"/>
    <dgm:cxn modelId="{0C62A4D5-2717-43FF-80F2-B4AF9F99EA3E}" type="presOf" srcId="{69DEF9E2-CE1D-41E4-A7A9-70F2B624EF80}" destId="{F60F2748-A775-4EE8-8BC0-51B9523A1E04}" srcOrd="0" destOrd="0" presId="urn:microsoft.com/office/officeart/2005/8/layout/default"/>
    <dgm:cxn modelId="{3BCB1EE5-D52C-43C7-9E69-275FAE2E0D20}" srcId="{69DEF9E2-CE1D-41E4-A7A9-70F2B624EF80}" destId="{295CB57D-750D-43BF-BB10-5CDA841B084B}" srcOrd="0" destOrd="0" parTransId="{7A3A5262-56FF-4B0F-8B0A-817D51E96FCA}" sibTransId="{8D1F3FE6-DE56-4108-A7C8-DEE7A498B02D}"/>
    <dgm:cxn modelId="{D12EB6E7-7928-4E59-A15F-5062DCA0DC24}" srcId="{69DEF9E2-CE1D-41E4-A7A9-70F2B624EF80}" destId="{B76473BE-5892-4FF3-A20F-FD4242C5A1C8}" srcOrd="4" destOrd="0" parTransId="{6BCEA1FE-E288-4035-9D61-900D517CE7FD}" sibTransId="{0573D00C-7D39-4510-8869-CB32C999FFD3}"/>
    <dgm:cxn modelId="{706E73F1-1F49-42B0-8ACC-C9616C42DB91}" srcId="{69DEF9E2-CE1D-41E4-A7A9-70F2B624EF80}" destId="{73B55CA6-D330-4ACE-ABB1-D5DA175B3848}" srcOrd="7" destOrd="0" parTransId="{9D02DC4F-96F0-43CB-AE2D-D00E9EB7A0FF}" sibTransId="{94E265AB-E353-4623-9706-B4724BE00F6D}"/>
    <dgm:cxn modelId="{B9BA1BF6-1164-41B9-8D44-1A7FA11A05C6}" type="presOf" srcId="{B76473BE-5892-4FF3-A20F-FD4242C5A1C8}" destId="{B9B75E7D-AC94-43CC-8653-E36FD7961FD6}" srcOrd="0" destOrd="0" presId="urn:microsoft.com/office/officeart/2005/8/layout/default"/>
    <dgm:cxn modelId="{E2B75DF5-BE5A-48E5-8F7A-A598DCD1D2E9}" type="presParOf" srcId="{F60F2748-A775-4EE8-8BC0-51B9523A1E04}" destId="{BCC9F142-61A7-447E-90BC-2765652F947C}" srcOrd="0" destOrd="0" presId="urn:microsoft.com/office/officeart/2005/8/layout/default"/>
    <dgm:cxn modelId="{6B0A4953-84D9-4321-B8BD-0710E4689AD4}" type="presParOf" srcId="{F60F2748-A775-4EE8-8BC0-51B9523A1E04}" destId="{44D797E1-8467-4F39-ADFA-154D5699F26F}" srcOrd="1" destOrd="0" presId="urn:microsoft.com/office/officeart/2005/8/layout/default"/>
    <dgm:cxn modelId="{66AB4BF8-E2DC-44E8-BDC1-81449603E826}" type="presParOf" srcId="{F60F2748-A775-4EE8-8BC0-51B9523A1E04}" destId="{39C27937-0402-41B4-AAAE-CB51B7B80607}" srcOrd="2" destOrd="0" presId="urn:microsoft.com/office/officeart/2005/8/layout/default"/>
    <dgm:cxn modelId="{2C6FE63C-C4C0-4B76-ADC9-2BE4FC4C1E6D}" type="presParOf" srcId="{F60F2748-A775-4EE8-8BC0-51B9523A1E04}" destId="{3E2F5337-049C-46E2-8381-F51E46BD5C6E}" srcOrd="3" destOrd="0" presId="urn:microsoft.com/office/officeart/2005/8/layout/default"/>
    <dgm:cxn modelId="{6A7296F1-A457-40DA-9D89-37C2DE146D26}" type="presParOf" srcId="{F60F2748-A775-4EE8-8BC0-51B9523A1E04}" destId="{4677BB4F-6FF8-47FA-8945-36D56935E2E1}" srcOrd="4" destOrd="0" presId="urn:microsoft.com/office/officeart/2005/8/layout/default"/>
    <dgm:cxn modelId="{14EC3D06-841F-4A6F-9374-2F550311F982}" type="presParOf" srcId="{F60F2748-A775-4EE8-8BC0-51B9523A1E04}" destId="{FADA577D-0E90-40BC-B133-1EAA44D6CCA2}" srcOrd="5" destOrd="0" presId="urn:microsoft.com/office/officeart/2005/8/layout/default"/>
    <dgm:cxn modelId="{F3F54610-1B6D-4A8F-86E4-FF0EF063CA71}" type="presParOf" srcId="{F60F2748-A775-4EE8-8BC0-51B9523A1E04}" destId="{AADB2A53-7BFD-4E4D-B2A9-E4F58FA052AD}" srcOrd="6" destOrd="0" presId="urn:microsoft.com/office/officeart/2005/8/layout/default"/>
    <dgm:cxn modelId="{EFAFB55E-5B21-4837-99DA-3B205D0D10BA}" type="presParOf" srcId="{F60F2748-A775-4EE8-8BC0-51B9523A1E04}" destId="{315351E8-F144-4525-A76C-C8D8D0F3E17F}" srcOrd="7" destOrd="0" presId="urn:microsoft.com/office/officeart/2005/8/layout/default"/>
    <dgm:cxn modelId="{90EA887C-51AB-4C1A-B1C1-66DC82616B58}" type="presParOf" srcId="{F60F2748-A775-4EE8-8BC0-51B9523A1E04}" destId="{B9B75E7D-AC94-43CC-8653-E36FD7961FD6}" srcOrd="8" destOrd="0" presId="urn:microsoft.com/office/officeart/2005/8/layout/default"/>
    <dgm:cxn modelId="{A5C14DF6-FCA2-4924-AE0A-E7A23FC8B92B}" type="presParOf" srcId="{F60F2748-A775-4EE8-8BC0-51B9523A1E04}" destId="{618EE754-313B-4506-9C88-1730633F1A7A}" srcOrd="9" destOrd="0" presId="urn:microsoft.com/office/officeart/2005/8/layout/default"/>
    <dgm:cxn modelId="{843784DF-129B-4DB3-9B57-F9FC38F7E2DE}" type="presParOf" srcId="{F60F2748-A775-4EE8-8BC0-51B9523A1E04}" destId="{26D2054E-E8CF-41E3-A91F-5837411F31F1}" srcOrd="10" destOrd="0" presId="urn:microsoft.com/office/officeart/2005/8/layout/default"/>
    <dgm:cxn modelId="{AD75701B-C996-4B92-B169-B35BCAFA2724}" type="presParOf" srcId="{F60F2748-A775-4EE8-8BC0-51B9523A1E04}" destId="{54F0978E-3DB1-4979-8683-E34D5A687E02}" srcOrd="11" destOrd="0" presId="urn:microsoft.com/office/officeart/2005/8/layout/default"/>
    <dgm:cxn modelId="{33584C41-464C-414F-9145-A21C97828D15}" type="presParOf" srcId="{F60F2748-A775-4EE8-8BC0-51B9523A1E04}" destId="{90FB50EA-3A88-4A6A-8A12-EB7D06FF5EF9}" srcOrd="12" destOrd="0" presId="urn:microsoft.com/office/officeart/2005/8/layout/default"/>
    <dgm:cxn modelId="{C9ADE6BA-5E5B-4B61-96F3-101541B63FE2}" type="presParOf" srcId="{F60F2748-A775-4EE8-8BC0-51B9523A1E04}" destId="{E926C02C-B19A-400A-BC89-EB8E4F1A3A2A}" srcOrd="13" destOrd="0" presId="urn:microsoft.com/office/officeart/2005/8/layout/default"/>
    <dgm:cxn modelId="{BD10E623-A25A-4C95-A699-C9F1D4F42D61}" type="presParOf" srcId="{F60F2748-A775-4EE8-8BC0-51B9523A1E04}" destId="{9D26AFB7-BD2B-419F-A8F0-E146655717D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1C48C-3E38-4680-93EA-E446BBBBEDC1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4D797-091B-4AD9-9B49-7CE76BC8A6DE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11CB9-8F22-41D6-80EC-B9A8DD8B1F3E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i="1" kern="1200" dirty="0"/>
            <a:t>Identify need</a:t>
          </a:r>
          <a:endParaRPr lang="en-US" sz="1800" b="1" i="1" kern="1200" dirty="0"/>
        </a:p>
      </dsp:txBody>
      <dsp:txXfrm>
        <a:off x="1172126" y="90072"/>
        <a:ext cx="2114937" cy="897246"/>
      </dsp:txXfrm>
    </dsp:sp>
    <dsp:sp modelId="{B93AD797-6BC6-4E2F-A929-46CFF3A6E837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F1527-D21C-40CA-988A-ABDDE986893D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1BCB4-656C-4E3E-B2D6-63C7EDBE6FE8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i="1" kern="1200" dirty="0"/>
            <a:t>Develop a coherent, community informed, integrated response </a:t>
          </a:r>
          <a:endParaRPr lang="en-US" sz="1800" b="1" i="1" kern="1200" dirty="0"/>
        </a:p>
      </dsp:txBody>
      <dsp:txXfrm>
        <a:off x="4745088" y="90072"/>
        <a:ext cx="2114937" cy="897246"/>
      </dsp:txXfrm>
    </dsp:sp>
    <dsp:sp modelId="{254B81F9-02A7-4BE7-A5E8-E045255C0882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54B13-E66D-4545-BC3A-DCA3CE9FCC41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9C043-4302-4599-8864-F68E5907567C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i="1" kern="1200" dirty="0"/>
            <a:t>Design, implement and support the quality delivery of evidence-based programmes</a:t>
          </a:r>
          <a:endParaRPr lang="en-US" sz="1800" b="1" i="1" kern="1200" dirty="0"/>
        </a:p>
      </dsp:txBody>
      <dsp:txXfrm>
        <a:off x="8318049" y="90072"/>
        <a:ext cx="2114937" cy="897246"/>
      </dsp:txXfrm>
    </dsp:sp>
    <dsp:sp modelId="{B47E1607-6FF2-4878-8421-43D57ABCD20E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485E0-799A-4882-BABA-51204EABF442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2F0CB-9363-4441-AEFA-531E2524C559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i="1" kern="1200" dirty="0"/>
            <a:t>Support inter-agency collaboration</a:t>
          </a:r>
          <a:endParaRPr lang="en-US" sz="1800" b="1" i="1" kern="1200" dirty="0"/>
        </a:p>
      </dsp:txBody>
      <dsp:txXfrm>
        <a:off x="1172126" y="1727045"/>
        <a:ext cx="2114937" cy="897246"/>
      </dsp:txXfrm>
    </dsp:sp>
    <dsp:sp modelId="{EF05C9C9-EA3F-45A7-B891-B3E80A82AD3F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B0EC9-6F09-4D2B-8A21-9A3915D4BE4F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E98F5-6D4B-4471-BDE8-852EDBFE1EA7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i="1" kern="1200" dirty="0"/>
            <a:t>Outcomes focused approaches</a:t>
          </a:r>
          <a:endParaRPr lang="en-US" sz="1800" b="1" i="1" kern="1200" dirty="0"/>
        </a:p>
      </dsp:txBody>
      <dsp:txXfrm>
        <a:off x="4745088" y="1727045"/>
        <a:ext cx="2114937" cy="897246"/>
      </dsp:txXfrm>
    </dsp:sp>
    <dsp:sp modelId="{75015A29-BB06-4D72-BF88-23C468DEC1E3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9ED66-2F9B-41D8-9963-8DD649E37825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B106A-B117-4D64-B99D-6EE6FD0A75F4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i="1" kern="1200" dirty="0"/>
            <a:t>Evaluate what works and what doesn’t</a:t>
          </a:r>
          <a:endParaRPr lang="en-US" sz="1800" b="1" i="1" kern="1200" dirty="0"/>
        </a:p>
      </dsp:txBody>
      <dsp:txXfrm>
        <a:off x="8318049" y="1727045"/>
        <a:ext cx="2114937" cy="897246"/>
      </dsp:txXfrm>
    </dsp:sp>
    <dsp:sp modelId="{8DAC782E-D38E-44FF-B99A-39DDBA0BA65F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1DCCB-5AAA-4A37-92EE-D90F8DF40C57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9CBB2-96CE-4C05-A496-7967C4004FFE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i="1" kern="1200" dirty="0"/>
            <a:t>Share the learning regarding programmes and processes in order to inform future policy and practice. </a:t>
          </a:r>
          <a:endParaRPr lang="en-US" sz="1800" b="1" i="1" kern="1200" dirty="0"/>
        </a:p>
      </dsp:txBody>
      <dsp:txXfrm>
        <a:off x="1172126" y="3364019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AE7C7-1504-43A3-B1CF-166FCADA0369}">
      <dsp:nvSpPr>
        <dsp:cNvPr id="0" name=""/>
        <dsp:cNvSpPr/>
      </dsp:nvSpPr>
      <dsp:spPr>
        <a:xfrm>
          <a:off x="1044132" y="788"/>
          <a:ext cx="2076430" cy="12458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Dual service policy &amp; MOU with the local HSE SLT department</a:t>
          </a:r>
          <a:endParaRPr lang="en-US" sz="1600" kern="1200" dirty="0"/>
        </a:p>
      </dsp:txBody>
      <dsp:txXfrm>
        <a:off x="1044132" y="788"/>
        <a:ext cx="2076430" cy="1245858"/>
      </dsp:txXfrm>
    </dsp:sp>
    <dsp:sp modelId="{18913F4A-5C70-4521-A37D-66986FBABCD7}">
      <dsp:nvSpPr>
        <dsp:cNvPr id="0" name=""/>
        <dsp:cNvSpPr/>
      </dsp:nvSpPr>
      <dsp:spPr>
        <a:xfrm>
          <a:off x="3328206" y="788"/>
          <a:ext cx="2076430" cy="1245858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3 SLTs employed;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1 senior, 2 staff grade,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1 full time, 2 part time</a:t>
          </a:r>
        </a:p>
      </dsp:txBody>
      <dsp:txXfrm>
        <a:off x="3328206" y="788"/>
        <a:ext cx="2076430" cy="1245858"/>
      </dsp:txXfrm>
    </dsp:sp>
    <dsp:sp modelId="{444DE7D6-B28A-404C-94D3-693D2735E657}">
      <dsp:nvSpPr>
        <dsp:cNvPr id="0" name=""/>
        <dsp:cNvSpPr/>
      </dsp:nvSpPr>
      <dsp:spPr>
        <a:xfrm>
          <a:off x="5612279" y="788"/>
          <a:ext cx="2076430" cy="1245858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Social care model </a:t>
          </a:r>
        </a:p>
      </dsp:txBody>
      <dsp:txXfrm>
        <a:off x="5612279" y="788"/>
        <a:ext cx="2076430" cy="1245858"/>
      </dsp:txXfrm>
    </dsp:sp>
    <dsp:sp modelId="{720AC62F-E84F-4A29-8662-EEAD73334424}">
      <dsp:nvSpPr>
        <dsp:cNvPr id="0" name=""/>
        <dsp:cNvSpPr/>
      </dsp:nvSpPr>
      <dsp:spPr>
        <a:xfrm>
          <a:off x="7896353" y="788"/>
          <a:ext cx="2076430" cy="1245858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Referrals received from EY practitioners, teachers, and parents</a:t>
          </a:r>
          <a:endParaRPr lang="en-US" sz="1600" kern="1200" dirty="0"/>
        </a:p>
      </dsp:txBody>
      <dsp:txXfrm>
        <a:off x="7896353" y="788"/>
        <a:ext cx="2076430" cy="1245858"/>
      </dsp:txXfrm>
    </dsp:sp>
    <dsp:sp modelId="{F6E8E6F4-155D-468C-81B3-1B3960A5C317}">
      <dsp:nvSpPr>
        <dsp:cNvPr id="0" name=""/>
        <dsp:cNvSpPr/>
      </dsp:nvSpPr>
      <dsp:spPr>
        <a:xfrm>
          <a:off x="3328206" y="1454290"/>
          <a:ext cx="2076430" cy="1245858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6 Community EY services (including an Early Start)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 3 DEIS Primary schools </a:t>
          </a:r>
          <a:endParaRPr lang="en-US" sz="1600" kern="1200" dirty="0"/>
        </a:p>
      </dsp:txBody>
      <dsp:txXfrm>
        <a:off x="3328206" y="1454290"/>
        <a:ext cx="2076430" cy="1245858"/>
      </dsp:txXfrm>
    </dsp:sp>
    <dsp:sp modelId="{EB1DF3A0-91E1-417F-951F-9C40254A607C}">
      <dsp:nvSpPr>
        <dsp:cNvPr id="0" name=""/>
        <dsp:cNvSpPr/>
      </dsp:nvSpPr>
      <dsp:spPr>
        <a:xfrm>
          <a:off x="5612279" y="1454290"/>
          <a:ext cx="2076430" cy="124585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Parent and staff training</a:t>
          </a:r>
        </a:p>
      </dsp:txBody>
      <dsp:txXfrm>
        <a:off x="5612279" y="1454290"/>
        <a:ext cx="2076430" cy="1245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4C860-868C-4213-9CE9-84C6B13F9FAF}">
      <dsp:nvSpPr>
        <dsp:cNvPr id="0" name=""/>
        <dsp:cNvSpPr/>
      </dsp:nvSpPr>
      <dsp:spPr>
        <a:xfrm>
          <a:off x="657780" y="809"/>
          <a:ext cx="2351849" cy="149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6DCCD5-C156-4C51-8F56-E2B9E2955FE2}">
      <dsp:nvSpPr>
        <dsp:cNvPr id="0" name=""/>
        <dsp:cNvSpPr/>
      </dsp:nvSpPr>
      <dsp:spPr>
        <a:xfrm>
          <a:off x="919097" y="249060"/>
          <a:ext cx="2351849" cy="1493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>
              <a:latin typeface="+mn-lt"/>
              <a:cs typeface="Arial" charset="0"/>
            </a:rPr>
            <a:t>To promote children’s speech and language development and provide early intervention, where necessary</a:t>
          </a:r>
          <a:endParaRPr lang="en-GB" sz="1600" b="0" kern="1200" dirty="0">
            <a:latin typeface="+mn-lt"/>
          </a:endParaRPr>
        </a:p>
      </dsp:txBody>
      <dsp:txXfrm>
        <a:off x="962838" y="292801"/>
        <a:ext cx="2264367" cy="1405942"/>
      </dsp:txXfrm>
    </dsp:sp>
    <dsp:sp modelId="{B428028A-9E91-44B0-8BD2-C1A125C3F200}">
      <dsp:nvSpPr>
        <dsp:cNvPr id="0" name=""/>
        <dsp:cNvSpPr/>
      </dsp:nvSpPr>
      <dsp:spPr>
        <a:xfrm>
          <a:off x="3532263" y="809"/>
          <a:ext cx="2351849" cy="149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1BC876-49C5-4AA9-87EE-427CA4E12930}">
      <dsp:nvSpPr>
        <dsp:cNvPr id="0" name=""/>
        <dsp:cNvSpPr/>
      </dsp:nvSpPr>
      <dsp:spPr>
        <a:xfrm>
          <a:off x="3793579" y="249060"/>
          <a:ext cx="2351849" cy="1493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>
              <a:latin typeface="+mn-lt"/>
              <a:cs typeface="Arial" charset="0"/>
            </a:rPr>
            <a:t>To provide training and support to parents</a:t>
          </a:r>
          <a:endParaRPr lang="en-GB" sz="1600" b="0" kern="1200">
            <a:latin typeface="+mn-lt"/>
          </a:endParaRPr>
        </a:p>
      </dsp:txBody>
      <dsp:txXfrm>
        <a:off x="3837320" y="292801"/>
        <a:ext cx="2264367" cy="1405942"/>
      </dsp:txXfrm>
    </dsp:sp>
    <dsp:sp modelId="{92F94E67-6A18-4819-AE3C-D0EA4C2ADC75}">
      <dsp:nvSpPr>
        <dsp:cNvPr id="0" name=""/>
        <dsp:cNvSpPr/>
      </dsp:nvSpPr>
      <dsp:spPr>
        <a:xfrm>
          <a:off x="6406745" y="809"/>
          <a:ext cx="2351849" cy="149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E0C91C-B1C7-415E-A4FF-CADDADE043B1}">
      <dsp:nvSpPr>
        <dsp:cNvPr id="0" name=""/>
        <dsp:cNvSpPr/>
      </dsp:nvSpPr>
      <dsp:spPr>
        <a:xfrm>
          <a:off x="6668062" y="249060"/>
          <a:ext cx="2351849" cy="1493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>
              <a:latin typeface="+mn-lt"/>
              <a:cs typeface="Arial" charset="0"/>
            </a:rPr>
            <a:t>To provide training to staff  in early years settings and primary schools</a:t>
          </a:r>
          <a:endParaRPr lang="en-GB" sz="1600" b="0" kern="1200">
            <a:latin typeface="+mn-lt"/>
          </a:endParaRPr>
        </a:p>
      </dsp:txBody>
      <dsp:txXfrm>
        <a:off x="6711803" y="292801"/>
        <a:ext cx="2264367" cy="1405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C91BF-FAF4-4FF0-9108-FB7136FBBDD8}">
      <dsp:nvSpPr>
        <dsp:cNvPr id="0" name=""/>
        <dsp:cNvSpPr/>
      </dsp:nvSpPr>
      <dsp:spPr>
        <a:xfrm>
          <a:off x="0" y="281434"/>
          <a:ext cx="6666833" cy="118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12420" rIns="51742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>
              <a:solidFill>
                <a:schemeClr val="accent1">
                  <a:lumMod val="75000"/>
                </a:schemeClr>
              </a:solidFill>
            </a:rPr>
            <a:t>Doodle Den</a:t>
          </a:r>
          <a:r>
            <a:rPr lang="en-IE" sz="1500" kern="1200"/>
            <a:t>: </a:t>
          </a:r>
          <a:r>
            <a:rPr lang="en-IE" sz="1600" b="1" kern="1200">
              <a:solidFill>
                <a:srgbClr val="FF0000"/>
              </a:solidFill>
            </a:rPr>
            <a:t>150</a:t>
          </a:r>
          <a:r>
            <a:rPr lang="en-IE" sz="1500" kern="1200"/>
            <a:t> Children, </a:t>
          </a:r>
          <a:r>
            <a:rPr lang="en-IE" sz="1600" b="1" kern="1200">
              <a:solidFill>
                <a:srgbClr val="00B0F0"/>
              </a:solidFill>
            </a:rPr>
            <a:t>31</a:t>
          </a:r>
          <a:r>
            <a:rPr lang="en-IE" sz="1500" kern="1200"/>
            <a:t> Professionals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>
              <a:solidFill>
                <a:schemeClr val="accent1">
                  <a:lumMod val="75000"/>
                </a:schemeClr>
              </a:solidFill>
            </a:rPr>
            <a:t>Doodle Families</a:t>
          </a:r>
          <a:r>
            <a:rPr lang="en-IE" sz="1500" kern="1200"/>
            <a:t>: </a:t>
          </a:r>
          <a:r>
            <a:rPr lang="en-IE" sz="16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105</a:t>
          </a:r>
          <a:r>
            <a:rPr lang="en-IE" sz="1500" kern="1200"/>
            <a:t> Children, </a:t>
          </a:r>
          <a:r>
            <a:rPr lang="en-IE" sz="1600" b="1" kern="1200">
              <a:solidFill>
                <a:srgbClr val="92D050"/>
              </a:solidFill>
            </a:rPr>
            <a:t>67</a:t>
          </a:r>
          <a:r>
            <a:rPr lang="en-IE" sz="1500" kern="1200"/>
            <a:t> Parents/carers, </a:t>
          </a:r>
          <a:r>
            <a:rPr lang="en-IE" sz="1600" b="1" kern="1200">
              <a:solidFill>
                <a:srgbClr val="00B0F0"/>
              </a:solidFill>
              <a:latin typeface="Calibri" panose="020F0502020204030204"/>
              <a:ea typeface="+mn-ea"/>
              <a:cs typeface="+mn-cs"/>
            </a:rPr>
            <a:t>9 P</a:t>
          </a:r>
          <a:r>
            <a:rPr lang="en-IE" sz="1500" kern="1200"/>
            <a:t>rofessionals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500" kern="1200">
              <a:solidFill>
                <a:schemeClr val="accent1">
                  <a:lumMod val="75000"/>
                </a:schemeClr>
              </a:solidFill>
            </a:rPr>
            <a:t>DPIL</a:t>
          </a:r>
          <a:r>
            <a:rPr lang="en-IE" sz="1500" kern="1200"/>
            <a:t>: </a:t>
          </a:r>
          <a:r>
            <a:rPr lang="en-IE" sz="16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4974</a:t>
          </a:r>
          <a:r>
            <a:rPr lang="en-IE" sz="1500" kern="1200"/>
            <a:t> Children, </a:t>
          </a:r>
          <a:r>
            <a:rPr lang="en-IE" sz="1600" b="1" kern="1200">
              <a:solidFill>
                <a:srgbClr val="92D050"/>
              </a:solidFill>
              <a:latin typeface="Calibri" panose="020F0502020204030204"/>
              <a:ea typeface="+mn-ea"/>
              <a:cs typeface="+mn-cs"/>
            </a:rPr>
            <a:t>1491</a:t>
          </a:r>
          <a:r>
            <a:rPr lang="en-IE" sz="1500" kern="1200"/>
            <a:t> Parents/carers</a:t>
          </a:r>
          <a:endParaRPr lang="en-US" sz="1500" kern="1200" dirty="0"/>
        </a:p>
      </dsp:txBody>
      <dsp:txXfrm>
        <a:off x="0" y="281434"/>
        <a:ext cx="6666833" cy="1181250"/>
      </dsp:txXfrm>
    </dsp:sp>
    <dsp:sp modelId="{F3ED0F89-30A9-41B7-83E0-125C348666A0}">
      <dsp:nvSpPr>
        <dsp:cNvPr id="0" name=""/>
        <dsp:cNvSpPr/>
      </dsp:nvSpPr>
      <dsp:spPr>
        <a:xfrm>
          <a:off x="333341" y="60034"/>
          <a:ext cx="4666783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Literacy: </a:t>
          </a:r>
          <a:endParaRPr lang="en-US" sz="1500" kern="1200" dirty="0"/>
        </a:p>
      </dsp:txBody>
      <dsp:txXfrm>
        <a:off x="354957" y="81650"/>
        <a:ext cx="4623551" cy="399568"/>
      </dsp:txXfrm>
    </dsp:sp>
    <dsp:sp modelId="{87F5E73D-59E5-40B7-BC98-554FA07E603D}">
      <dsp:nvSpPr>
        <dsp:cNvPr id="0" name=""/>
        <dsp:cNvSpPr/>
      </dsp:nvSpPr>
      <dsp:spPr>
        <a:xfrm>
          <a:off x="0" y="1765084"/>
          <a:ext cx="6666833" cy="118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12420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b="1" kern="1200">
              <a:solidFill>
                <a:srgbClr val="00B0F0"/>
              </a:solidFill>
              <a:latin typeface="Calibri" panose="020F0502020204030204"/>
              <a:ea typeface="+mn-ea"/>
              <a:cs typeface="+mn-cs"/>
            </a:rPr>
            <a:t>28</a:t>
          </a:r>
          <a:r>
            <a:rPr lang="en-IE" sz="1500" kern="1200"/>
            <a:t> Professionals – Solihull Training</a:t>
          </a:r>
          <a:endParaRPr lang="en-US" sz="1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b="1" kern="1200">
              <a:solidFill>
                <a:srgbClr val="00B0F0"/>
              </a:solidFill>
              <a:latin typeface="Calibri" panose="020F0502020204030204"/>
              <a:ea typeface="+mn-ea"/>
              <a:cs typeface="+mn-cs"/>
            </a:rPr>
            <a:t>22</a:t>
          </a:r>
          <a:r>
            <a:rPr lang="en-IE" sz="1500" kern="1200"/>
            <a:t> Professionals – IMH Masterclass</a:t>
          </a:r>
          <a:endParaRPr lang="en-US" sz="1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b="1" kern="1200">
              <a:solidFill>
                <a:srgbClr val="00B0F0"/>
              </a:solidFill>
              <a:latin typeface="Calibri" panose="020F0502020204030204"/>
              <a:ea typeface="+mn-ea"/>
              <a:cs typeface="+mn-cs"/>
            </a:rPr>
            <a:t>68 </a:t>
          </a:r>
          <a:r>
            <a:rPr lang="en-IE" sz="1500" kern="1200"/>
            <a:t>Professionals – Webinar / Roundtables / Launch</a:t>
          </a:r>
          <a:endParaRPr lang="en-US" sz="1500" kern="1200" dirty="0"/>
        </a:p>
      </dsp:txBody>
      <dsp:txXfrm>
        <a:off x="0" y="1765084"/>
        <a:ext cx="6666833" cy="1181250"/>
      </dsp:txXfrm>
    </dsp:sp>
    <dsp:sp modelId="{8B8B2EF3-BCE8-47D5-88E2-257550E4228F}">
      <dsp:nvSpPr>
        <dsp:cNvPr id="0" name=""/>
        <dsp:cNvSpPr/>
      </dsp:nvSpPr>
      <dsp:spPr>
        <a:xfrm>
          <a:off x="333341" y="1543684"/>
          <a:ext cx="4666783" cy="44280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/>
            <a:t>ATTI:</a:t>
          </a:r>
          <a:endParaRPr lang="en-US" sz="1500" kern="1200"/>
        </a:p>
      </dsp:txBody>
      <dsp:txXfrm>
        <a:off x="354957" y="1565300"/>
        <a:ext cx="4623551" cy="399568"/>
      </dsp:txXfrm>
    </dsp:sp>
    <dsp:sp modelId="{C6756C87-1744-46BE-91EB-C890E87B22C1}">
      <dsp:nvSpPr>
        <dsp:cNvPr id="0" name=""/>
        <dsp:cNvSpPr/>
      </dsp:nvSpPr>
      <dsp:spPr>
        <a:xfrm>
          <a:off x="0" y="3248734"/>
          <a:ext cx="6666833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12420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b="1" kern="1200">
              <a:solidFill>
                <a:srgbClr val="92D050"/>
              </a:solidFill>
              <a:latin typeface="Calibri" panose="020F0502020204030204"/>
              <a:ea typeface="+mn-ea"/>
              <a:cs typeface="+mn-cs"/>
            </a:rPr>
            <a:t>263</a:t>
          </a:r>
          <a:r>
            <a:rPr lang="en-IE" sz="1500" kern="1200"/>
            <a:t> Parents/carers</a:t>
          </a:r>
          <a:endParaRPr lang="en-US" sz="1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b="1" kern="1200">
              <a:solidFill>
                <a:srgbClr val="00B0F0"/>
              </a:solidFill>
              <a:latin typeface="Calibri" panose="020F0502020204030204"/>
              <a:ea typeface="+mn-ea"/>
              <a:cs typeface="+mn-cs"/>
            </a:rPr>
            <a:t>131</a:t>
          </a:r>
          <a:r>
            <a:rPr lang="en-IE" sz="1500" kern="1200"/>
            <a:t> Professionals</a:t>
          </a:r>
          <a:endParaRPr lang="en-US" sz="1500" kern="1200" dirty="0"/>
        </a:p>
      </dsp:txBody>
      <dsp:txXfrm>
        <a:off x="0" y="3248734"/>
        <a:ext cx="6666833" cy="921375"/>
      </dsp:txXfrm>
    </dsp:sp>
    <dsp:sp modelId="{A6279C8C-1A1E-41AF-90F9-DE4E1FB297FB}">
      <dsp:nvSpPr>
        <dsp:cNvPr id="0" name=""/>
        <dsp:cNvSpPr/>
      </dsp:nvSpPr>
      <dsp:spPr>
        <a:xfrm>
          <a:off x="333341" y="3027335"/>
          <a:ext cx="4666783" cy="44280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/>
            <a:t>Powerful Parenting:</a:t>
          </a:r>
          <a:endParaRPr lang="en-US" sz="1500" kern="1200"/>
        </a:p>
      </dsp:txBody>
      <dsp:txXfrm>
        <a:off x="354957" y="3048951"/>
        <a:ext cx="4623551" cy="399568"/>
      </dsp:txXfrm>
    </dsp:sp>
    <dsp:sp modelId="{882D46A8-94AB-4BAF-98D2-A05178CC0D80}">
      <dsp:nvSpPr>
        <dsp:cNvPr id="0" name=""/>
        <dsp:cNvSpPr/>
      </dsp:nvSpPr>
      <dsp:spPr>
        <a:xfrm>
          <a:off x="0" y="4472510"/>
          <a:ext cx="6666833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12420" rIns="51742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b="1" kern="120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75</a:t>
          </a:r>
          <a:r>
            <a:rPr lang="en-IE" sz="1500" kern="1200"/>
            <a:t> Children</a:t>
          </a:r>
          <a:endParaRPr lang="en-US" sz="1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b="1" kern="1200">
              <a:solidFill>
                <a:srgbClr val="92D050"/>
              </a:solidFill>
              <a:latin typeface="Calibri" panose="020F0502020204030204"/>
              <a:ea typeface="+mn-ea"/>
              <a:cs typeface="+mn-cs"/>
            </a:rPr>
            <a:t>207</a:t>
          </a:r>
          <a:r>
            <a:rPr lang="en-IE" sz="1500" kern="1200"/>
            <a:t> Parents/carers</a:t>
          </a:r>
          <a:endParaRPr lang="en-US" sz="1500" kern="1200" dirty="0"/>
        </a:p>
      </dsp:txBody>
      <dsp:txXfrm>
        <a:off x="0" y="4472510"/>
        <a:ext cx="6666833" cy="921375"/>
      </dsp:txXfrm>
    </dsp:sp>
    <dsp:sp modelId="{2A05DA02-CB00-4480-830E-70E1460A6B1E}">
      <dsp:nvSpPr>
        <dsp:cNvPr id="0" name=""/>
        <dsp:cNvSpPr/>
      </dsp:nvSpPr>
      <dsp:spPr>
        <a:xfrm>
          <a:off x="333341" y="4251110"/>
          <a:ext cx="4666783" cy="4428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/>
            <a:t>Chit Chat:</a:t>
          </a:r>
          <a:endParaRPr lang="en-US" sz="1500" kern="1200"/>
        </a:p>
      </dsp:txBody>
      <dsp:txXfrm>
        <a:off x="354957" y="4272726"/>
        <a:ext cx="4623551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9F142-61A7-447E-90BC-2765652F947C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CDI T&amp;C is a </a:t>
          </a:r>
          <a:r>
            <a:rPr lang="en-US" sz="1600" b="1" kern="1200" dirty="0"/>
            <a:t>social enterprise</a:t>
          </a:r>
          <a:r>
            <a:rPr lang="en-US" sz="1600" kern="1200" dirty="0"/>
            <a:t> within CDI</a:t>
          </a:r>
        </a:p>
      </dsp:txBody>
      <dsp:txXfrm>
        <a:off x="3080" y="587032"/>
        <a:ext cx="2444055" cy="1466433"/>
      </dsp:txXfrm>
    </dsp:sp>
    <dsp:sp modelId="{39C27937-0402-41B4-AAAE-CB51B7B80607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 deliver </a:t>
          </a:r>
          <a:r>
            <a:rPr lang="en-US" sz="1600" b="1" kern="1200" dirty="0"/>
            <a:t>high quality, professional</a:t>
          </a:r>
          <a:r>
            <a:rPr lang="en-US" sz="1600" kern="1200" dirty="0"/>
            <a:t> trainings and consultancies</a:t>
          </a:r>
        </a:p>
      </dsp:txBody>
      <dsp:txXfrm>
        <a:off x="2691541" y="587032"/>
        <a:ext cx="2444055" cy="1466433"/>
      </dsp:txXfrm>
    </dsp:sp>
    <dsp:sp modelId="{4677BB4F-6FF8-47FA-8945-36D56935E2E1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 speak from </a:t>
          </a:r>
          <a:r>
            <a:rPr lang="en-US" sz="1600" b="1" kern="1200" dirty="0"/>
            <a:t>practical experience</a:t>
          </a:r>
          <a:endParaRPr lang="en-US" sz="1600" kern="1200" dirty="0"/>
        </a:p>
      </dsp:txBody>
      <dsp:txXfrm>
        <a:off x="5380002" y="587032"/>
        <a:ext cx="2444055" cy="1466433"/>
      </dsp:txXfrm>
    </dsp:sp>
    <dsp:sp modelId="{AADB2A53-7BFD-4E4D-B2A9-E4F58FA052AD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 use </a:t>
          </a:r>
          <a:r>
            <a:rPr lang="en-US" sz="1600" b="1" kern="1200" dirty="0"/>
            <a:t>evidence</a:t>
          </a:r>
          <a:endParaRPr lang="en-US" sz="1600" kern="1200" dirty="0"/>
        </a:p>
      </dsp:txBody>
      <dsp:txXfrm>
        <a:off x="8068463" y="587032"/>
        <a:ext cx="2444055" cy="1466433"/>
      </dsp:txXfrm>
    </dsp:sp>
    <dsp:sp modelId="{B9B75E7D-AC94-43CC-8653-E36FD7961FD6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 are </a:t>
          </a:r>
          <a:r>
            <a:rPr lang="en-US" sz="1600" b="1" kern="1200"/>
            <a:t>experienced trainers and consultants</a:t>
          </a:r>
          <a:endParaRPr lang="en-US" sz="1600" kern="1200"/>
        </a:p>
      </dsp:txBody>
      <dsp:txXfrm>
        <a:off x="3080" y="2297871"/>
        <a:ext cx="2444055" cy="1466433"/>
      </dsp:txXfrm>
    </dsp:sp>
    <dsp:sp modelId="{26D2054E-E8CF-41E3-A91F-5837411F31F1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 can provide </a:t>
          </a:r>
          <a:r>
            <a:rPr lang="en-US" sz="1600" b="1" kern="1200"/>
            <a:t>bespoke trainings and consultancy services</a:t>
          </a:r>
          <a:r>
            <a:rPr lang="en-US" sz="1600" kern="1200"/>
            <a:t>. We work collaboratively with clients to ensure support is targeted to their needs </a:t>
          </a:r>
        </a:p>
      </dsp:txBody>
      <dsp:txXfrm>
        <a:off x="2691541" y="2297871"/>
        <a:ext cx="2444055" cy="1466433"/>
      </dsp:txXfrm>
    </dsp:sp>
    <dsp:sp modelId="{90FB50EA-3A88-4A6A-8A12-EB7D06FF5EF9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Competitive rates</a:t>
          </a:r>
          <a:endParaRPr lang="en-US" sz="1600" kern="1200"/>
        </a:p>
      </dsp:txBody>
      <dsp:txXfrm>
        <a:off x="5380002" y="2297871"/>
        <a:ext cx="2444055" cy="1466433"/>
      </dsp:txXfrm>
    </dsp:sp>
    <dsp:sp modelId="{9D26AFB7-BD2B-419F-A8F0-E146655717D8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 a social enterprise, </a:t>
          </a:r>
          <a:r>
            <a:rPr lang="en-US" sz="1600" b="1" kern="1200" dirty="0"/>
            <a:t>any surplus generated is invested in work in disadvantaged areas</a:t>
          </a:r>
          <a:endParaRPr lang="en-US" sz="1600" kern="1200" dirty="0"/>
        </a:p>
      </dsp:txBody>
      <dsp:txXfrm>
        <a:off x="806846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A7CAE-871E-4EFD-97FB-1070128768A1}" type="datetimeFigureOut">
              <a:rPr lang="en-IE" smtClean="0"/>
              <a:t>23/05/2022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E9EA9-0681-4465-9507-8CDD4FF112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295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9C2C2-7BF4-4468-AD3C-ECC60ADAD55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CDI Governance Chart 2014</a:t>
            </a:r>
          </a:p>
        </p:txBody>
      </p:sp>
    </p:spTree>
    <p:extLst>
      <p:ext uri="{BB962C8B-B14F-4D97-AF65-F5344CB8AC3E}">
        <p14:creationId xmlns:p14="http://schemas.microsoft.com/office/powerpoint/2010/main" val="335490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754C2-7A28-4CCE-AAEB-1FC5E663A175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0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754D-CCCA-D49C-2AF0-D379AB680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6A604-92BD-1D64-6FE9-38B98115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2BE16-05F1-443B-794E-F7AB02CC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E92E-1A26-4FF4-AE3B-0933941CC8A1}" type="datetimeFigureOut">
              <a:rPr lang="en-IE" smtClean="0"/>
              <a:t>23/05/2022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59379-D907-E65B-FC52-893C7B56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37C14-FE63-A7D4-1A5E-A9EAEE5E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5CF-E08D-451B-9422-66F17E18D5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402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8C5F-82B0-B941-F134-6231C54C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2E5D0-A226-67A1-0FC8-296A437DC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61AED-998F-5793-8782-77ABB410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E92E-1A26-4FF4-AE3B-0933941CC8A1}" type="datetimeFigureOut">
              <a:rPr lang="en-IE" smtClean="0"/>
              <a:t>23/05/2022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24905-ADF5-AD3F-B975-F244BC3C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70200-9173-BD8B-072D-81F163D7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5CF-E08D-451B-9422-66F17E18D5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9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B1B1D-FDCA-A2C8-8E96-83034A05F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2F67C-DA52-66C4-A243-E29635376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EB7CF-71AC-AAE4-A945-92557B51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E92E-1A26-4FF4-AE3B-0933941CC8A1}" type="datetimeFigureOut">
              <a:rPr lang="en-IE" smtClean="0"/>
              <a:t>23/05/2022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4C069-1D7E-1BF6-511F-A3B9794B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DD68F-9EB9-1B11-57A6-B5FDEE36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5CF-E08D-451B-9422-66F17E18D5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016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DI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5133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29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45E66-81B2-E1B4-BD8A-ACAAF061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87CD0-F4FA-80AC-F37A-D89771D44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10833-70B8-58B1-5D8C-B9D04221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E92E-1A26-4FF4-AE3B-0933941CC8A1}" type="datetimeFigureOut">
              <a:rPr lang="en-IE" smtClean="0"/>
              <a:t>23/05/2022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590FF-C176-1D0D-99CC-FBB68F32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43E47-7270-B7FD-1559-F312DEAF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5CF-E08D-451B-9422-66F17E18D5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741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6FD3-6B70-F490-A822-0D83B6F6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F2D86-CCF5-B8F5-4BC8-96E87AD9F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24B3D-8278-E677-E866-586EAC9A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E92E-1A26-4FF4-AE3B-0933941CC8A1}" type="datetimeFigureOut">
              <a:rPr lang="en-IE" smtClean="0"/>
              <a:t>23/05/2022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5CE7D-6C17-875C-CA2F-3720449C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D2574-CED3-8655-D6D5-A31690DF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5CF-E08D-451B-9422-66F17E18D5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2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60FC5-CD58-C027-B257-9A0941C3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06534-B012-33C0-5A39-0359AC552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98320-04A9-DE8D-9D33-F72C2DF24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F1FFC-E212-6053-D366-70299E9D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E92E-1A26-4FF4-AE3B-0933941CC8A1}" type="datetimeFigureOut">
              <a:rPr lang="en-IE" smtClean="0"/>
              <a:t>23/05/2022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3E1CE-0222-D4EF-E69E-967ED988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94C66-1AA7-8925-A27C-BE9C3968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5CF-E08D-451B-9422-66F17E18D5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592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0A86-86AD-F363-D17D-40873000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8403A-AD83-1E0A-EF7F-5F2190273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D5C24-74A6-91A2-529A-24227D9E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6191D-B930-9B2B-ACE0-4E31F9C31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4F41A-9B66-2AAB-0BF3-8B794DFDF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66AC00-1548-3A05-483D-2817D681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E92E-1A26-4FF4-AE3B-0933941CC8A1}" type="datetimeFigureOut">
              <a:rPr lang="en-IE" smtClean="0"/>
              <a:t>23/05/2022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14CC5-9479-EE63-623E-3FD73561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B89B6-3009-99EF-3126-CD695BD1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5CF-E08D-451B-9422-66F17E18D5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01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86FC6-27DF-A660-6776-500C239E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4F8D8-7D8A-FE7F-F762-26C066B7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E92E-1A26-4FF4-AE3B-0933941CC8A1}" type="datetimeFigureOut">
              <a:rPr lang="en-IE" smtClean="0"/>
              <a:t>23/05/2022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01D1D-353B-12E6-C0BA-3CC826EC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1FCBA-5D0E-5436-E839-7F5C2664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5CF-E08D-451B-9422-66F17E18D5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897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2B94B-D0B1-71B4-55AE-91003CA0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E92E-1A26-4FF4-AE3B-0933941CC8A1}" type="datetimeFigureOut">
              <a:rPr lang="en-IE" smtClean="0"/>
              <a:t>23/05/2022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27CD62-BD21-1A80-D2E3-0573E9A0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114A9-0347-75B5-4D32-CDAB7E97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5CF-E08D-451B-9422-66F17E18D5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829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81BF-C620-107A-1608-E99F3BE0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AFC9E-363C-6F6A-D2EE-723B0EB8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456F4-CC00-8886-19F2-622F16CAD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B68FA-1994-40FB-2553-FA4FE7BD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E92E-1A26-4FF4-AE3B-0933941CC8A1}" type="datetimeFigureOut">
              <a:rPr lang="en-IE" smtClean="0"/>
              <a:t>23/05/2022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23C9D-5465-E747-1A37-AAE34E4D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18E32-037D-50D2-4E5C-9F25AB70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5CF-E08D-451B-9422-66F17E18D5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689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7650-F16F-BF62-6A52-34EDBB78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C512D6-BCDD-88D9-D9F7-B388068A7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2846C-1A49-EA0A-15BA-4E3EF0176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A8CC8-A447-932A-468C-6130D180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6E92E-1A26-4FF4-AE3B-0933941CC8A1}" type="datetimeFigureOut">
              <a:rPr lang="en-IE" smtClean="0"/>
              <a:t>23/05/2022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5C57-2A27-6091-5C77-AF42BBFE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5FDCB-35F9-27A3-68C7-54E862F0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5CF-E08D-451B-9422-66F17E18D5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219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F44613-BE82-B3A7-52C4-C13C8AC5E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18AB1-11BE-6A15-4D29-C95A121F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87381-DEE9-225F-2428-F5E622C98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6E92E-1A26-4FF4-AE3B-0933941CC8A1}" type="datetimeFigureOut">
              <a:rPr lang="en-IE" smtClean="0"/>
              <a:t>23/05/2022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82F41-83CA-A6C2-B806-902CA47D7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3D348-4E99-9336-3485-97E7E56F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95CF-E08D-451B-9422-66F17E18D55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43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u50SfxS2Y4Q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tara@cdi.ie" TargetMode="External"/><Relationship Id="rId2" Type="http://schemas.openxmlformats.org/officeDocument/2006/relationships/hyperlink" Target="mailto:marian@cdi.i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guidebook.eif.org.uk/programme/doodle-d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6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FE79BC-A1E2-4983-B5B5-67BAE127C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990205"/>
            <a:ext cx="10518776" cy="1200329"/>
          </a:xfrm>
        </p:spPr>
        <p:txBody>
          <a:bodyPr wrap="square" anchor="b">
            <a:normAutofit fontScale="90000"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</a:rPr>
              <a:t>Childhood Development Initiative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Marian Quinn (CEO)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Tara Scott (</a:t>
            </a:r>
            <a:r>
              <a:rPr lang="en-US" sz="1800" dirty="0" err="1">
                <a:solidFill>
                  <a:schemeClr val="bg1"/>
                </a:solidFill>
              </a:rPr>
              <a:t>Programme</a:t>
            </a:r>
            <a:r>
              <a:rPr lang="en-US" sz="1800" dirty="0">
                <a:solidFill>
                  <a:schemeClr val="bg1"/>
                </a:solidFill>
              </a:rPr>
              <a:t> &amp; Quality Manager)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May 2022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F91A5787-7A1B-48CC-A94D-91DCB37567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 r="-1" b="11313"/>
          <a:stretch/>
        </p:blipFill>
        <p:spPr bwMode="auto"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33" name="Group 28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D343ABEA-7ACC-D87F-EEDE-50A74B187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6032" y="6096000"/>
            <a:ext cx="1344951" cy="6368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A8ECC2-7A9F-0DF5-DE97-84FD8E64E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02" y="5473153"/>
            <a:ext cx="3209981" cy="125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6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8ACCB-5A4A-4F36-9F64-B2B934B1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Doodle Families Outcome: </a:t>
            </a:r>
            <a:br>
              <a:rPr lang="en-US"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Parents and Children have improved attitudes and practices towards literacy and school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65B91-07E6-47CE-BA4B-01731C7BED61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These are </a:t>
            </a:r>
            <a:r>
              <a:rPr lang="en-US" sz="2200" u="sng"/>
              <a:t>Actual</a:t>
            </a:r>
            <a:r>
              <a:rPr lang="en-US" sz="2200"/>
              <a:t> values -&gt;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Targets for 2021: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Parents: 77%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 Children: 68%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0C763A-4A87-4030-A8FB-7C23C2B07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138961"/>
              </p:ext>
            </p:extLst>
          </p:nvPr>
        </p:nvGraphicFramePr>
        <p:xfrm>
          <a:off x="4654296" y="640080"/>
          <a:ext cx="6903720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149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2345F-1E2E-FC81-4559-D1BE2778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IE"/>
              <a:t>Dolly Parton’s Imagination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FE7B-881F-48CC-D067-08018D3C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 lnSpcReduction="10000"/>
          </a:bodyPr>
          <a:lstStyle/>
          <a:p>
            <a:r>
              <a:rPr lang="en-IE" sz="1800" dirty="0"/>
              <a:t>Free book gifting scheme for children 0-5, Dublin 24</a:t>
            </a:r>
          </a:p>
          <a:p>
            <a:r>
              <a:rPr lang="en-IE" sz="1800" dirty="0"/>
              <a:t>Established in 2018 in Ireland</a:t>
            </a:r>
          </a:p>
          <a:p>
            <a:r>
              <a:rPr lang="en-IE" sz="1800" dirty="0"/>
              <a:t>Library of 60 books</a:t>
            </a:r>
          </a:p>
          <a:p>
            <a:r>
              <a:rPr lang="en-IE" sz="1800" dirty="0"/>
              <a:t>73% enrolment rate</a:t>
            </a:r>
          </a:p>
          <a:p>
            <a:r>
              <a:rPr lang="en-IE" sz="1800" dirty="0"/>
              <a:t>200k books delivered this October 22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r>
              <a:rPr lang="en-IE" sz="1800" b="1" dirty="0"/>
              <a:t>Objectives:</a:t>
            </a:r>
          </a:p>
          <a:p>
            <a:r>
              <a:rPr lang="en-IE" sz="1800" dirty="0"/>
              <a:t>Promote positive attitudes about reading and the motivation to read among caregivers and children</a:t>
            </a:r>
          </a:p>
          <a:p>
            <a:r>
              <a:rPr lang="en-IE" sz="1800" dirty="0"/>
              <a:t>Enhance the home learning literacy environment</a:t>
            </a:r>
          </a:p>
          <a:p>
            <a:r>
              <a:rPr lang="en-IE" sz="1800" dirty="0"/>
              <a:t>Increased interactions between caregivers and children.</a:t>
            </a:r>
          </a:p>
          <a:p>
            <a:endParaRPr lang="en-IE" sz="1800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31063-E060-E695-F920-462D1A4B7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4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39" name="Arc 13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Who are the guests on Friday night's Late Late Show? Here's the line-up -  Kildare Live">
            <a:extLst>
              <a:ext uri="{FF2B5EF4-FFF2-40B4-BE49-F238E27FC236}">
                <a16:creationId xmlns:a16="http://schemas.microsoft.com/office/drawing/2014/main" id="{E5676835-66C3-B5CC-FABE-A63623D43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40" b="-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1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D11E8-D74D-4209-9B76-EFFA936D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Dolly Parton’s Imagination Library</a:t>
            </a:r>
            <a:br>
              <a:rPr lang="en-US"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Outcome:</a:t>
            </a:r>
            <a:br>
              <a:rPr lang="en-US"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Parents and children have improved attitudes towards reading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53D2E-A2FF-486D-AA3A-A1F451478FB0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These are actual values -&gt;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Target for 2022:</a:t>
            </a:r>
          </a:p>
          <a:p>
            <a:pPr marL="10287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Parent 96%</a:t>
            </a:r>
          </a:p>
          <a:p>
            <a:pPr marL="10287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Child 95%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CFBA2C0-66AC-4537-B615-C8A4B2BB5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42738"/>
              </p:ext>
            </p:extLst>
          </p:nvPr>
        </p:nvGraphicFramePr>
        <p:xfrm>
          <a:off x="6099048" y="640080"/>
          <a:ext cx="5458968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402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36427-E4D4-43F3-9697-9423981E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DPIL Outcome: </a:t>
            </a:r>
            <a:b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Improved Home Learning Environment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0D508-00A3-42B8-A545-354ABEB81482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These are actual values -&gt;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Target – continued upward trend; books in the home increasing. 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2022: maintain HLEI score 38-39.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B3C1338-24B5-4B2D-8B4D-8A5EB0401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943789"/>
              </p:ext>
            </p:extLst>
          </p:nvPr>
        </p:nvGraphicFramePr>
        <p:xfrm>
          <a:off x="6099048" y="640080"/>
          <a:ext cx="5458968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468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3ABED-3BE7-40CE-9E84-BAA46E1F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IE" sz="4800"/>
              <a:t>AnteNatal to Three Initiative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84866-C76E-413D-8968-992B4605D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9" r="115" b="1"/>
          <a:stretch/>
        </p:blipFill>
        <p:spPr>
          <a:xfrm>
            <a:off x="635323" y="2524715"/>
            <a:ext cx="3085340" cy="37142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2D219-4FC4-40CC-ABA1-AF86F5047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972" y="2203079"/>
            <a:ext cx="6901355" cy="403588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IE" sz="1700" dirty="0"/>
              <a:t>ATTI Steering Group – information sharing and referral network for practitioners and agencies. </a:t>
            </a:r>
          </a:p>
          <a:p>
            <a:pPr marL="0" indent="0">
              <a:buNone/>
            </a:pPr>
            <a:r>
              <a:rPr lang="en-IE" sz="1700" b="1" dirty="0"/>
              <a:t>Objectives:</a:t>
            </a:r>
          </a:p>
          <a:p>
            <a:r>
              <a:rPr lang="en-IE" sz="1700" dirty="0"/>
              <a:t>Communication and information sharing across a broad range  of multi-disciplinary practitioners and service providers working with families in 0-3 age group </a:t>
            </a:r>
          </a:p>
          <a:p>
            <a:r>
              <a:rPr lang="en-IE" sz="1700" dirty="0"/>
              <a:t>Supporting best practice and innovation though regular networking and learning events</a:t>
            </a:r>
          </a:p>
          <a:p>
            <a:r>
              <a:rPr lang="en-IE" sz="1700" dirty="0"/>
              <a:t>Increased awareness of access pathways to services for families in this age group, resulting in quicker and more appropriate referrals.</a:t>
            </a:r>
          </a:p>
          <a:p>
            <a:endParaRPr lang="en-IE" sz="17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1300" dirty="0"/>
              <a:t>Annual Network Events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1300" dirty="0"/>
              <a:t>Webinars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1300" dirty="0"/>
              <a:t>Infant Mental Health Masterclasses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1300" dirty="0"/>
              <a:t>Solihull Foundation and Advanced Training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1300" dirty="0"/>
              <a:t>Common framework and language for practitioners to promote and facilitate secure attachments within families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1300" dirty="0"/>
              <a:t>Reflective Practitioner Practice - CoPs</a:t>
            </a:r>
          </a:p>
          <a:p>
            <a:endParaRPr lang="en-IE" sz="8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3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223A1-D234-C834-25AA-C52FB222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85" y="315277"/>
            <a:ext cx="10515600" cy="1133499"/>
          </a:xfrm>
        </p:spPr>
        <p:txBody>
          <a:bodyPr>
            <a:normAutofit/>
          </a:bodyPr>
          <a:lstStyle/>
          <a:p>
            <a:r>
              <a:rPr lang="en-IE" sz="3600" b="1" dirty="0"/>
              <a:t>Chit Chat</a:t>
            </a:r>
            <a:r>
              <a:rPr lang="en-IE" sz="3600" dirty="0"/>
              <a:t> – </a:t>
            </a:r>
            <a:r>
              <a:rPr lang="en-IE" sz="3600" i="1" dirty="0"/>
              <a:t>in school SLT service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232E8C-B660-8D07-921A-27DC864030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429205"/>
              </p:ext>
            </p:extLst>
          </p:nvPr>
        </p:nvGraphicFramePr>
        <p:xfrm>
          <a:off x="336884" y="1597794"/>
          <a:ext cx="11016916" cy="270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TextBox 6">
            <a:extLst>
              <a:ext uri="{FF2B5EF4-FFF2-40B4-BE49-F238E27FC236}">
                <a16:creationId xmlns:a16="http://schemas.microsoft.com/office/drawing/2014/main" id="{1FEB9D62-510A-AAE0-08EE-C077FB3D9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149305"/>
              </p:ext>
            </p:extLst>
          </p:nvPr>
        </p:nvGraphicFramePr>
        <p:xfrm>
          <a:off x="1052693" y="4799429"/>
          <a:ext cx="9677692" cy="174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078DC6-043A-9374-8D2F-6E6DD8A81627}"/>
              </a:ext>
            </a:extLst>
          </p:cNvPr>
          <p:cNvSpPr txBox="1"/>
          <p:nvPr/>
        </p:nvSpPr>
        <p:spPr>
          <a:xfrm>
            <a:off x="838200" y="4433669"/>
            <a:ext cx="303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Objectives:</a:t>
            </a:r>
          </a:p>
        </p:txBody>
      </p:sp>
    </p:spTree>
    <p:extLst>
      <p:ext uri="{BB962C8B-B14F-4D97-AF65-F5344CB8AC3E}">
        <p14:creationId xmlns:p14="http://schemas.microsoft.com/office/powerpoint/2010/main" val="3413772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8709A-29D1-4EC6-A392-F5F37C64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IE" sz="5400"/>
              <a:t>Chit Chat Outcome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0680F-8063-46C8-908D-3EA3BEC02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IE" sz="2200"/>
              <a:t>Children have improved speech and language skills through appropriate access to assessment and intervention within their education setting.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200"/>
              <a:t>Target: Time waiting for referral to initial assessment is no longer than 3 weeks</a:t>
            </a:r>
          </a:p>
          <a:p>
            <a:pPr marL="0" indent="0">
              <a:buNone/>
            </a:pPr>
            <a:endParaRPr lang="en-IE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2EDB1-D60C-3DFF-15B6-C2EEBB25A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761960"/>
            <a:ext cx="6903720" cy="3334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1D8940-C2AD-6576-A817-2892F8BEB341}"/>
              </a:ext>
            </a:extLst>
          </p:cNvPr>
          <p:cNvSpPr txBox="1"/>
          <p:nvPr/>
        </p:nvSpPr>
        <p:spPr>
          <a:xfrm>
            <a:off x="5832909" y="5582653"/>
            <a:ext cx="5188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/>
              <a:t>HSE: Referral to Initial Assessment – 14months</a:t>
            </a:r>
          </a:p>
          <a:p>
            <a:r>
              <a:rPr lang="en-IE" i="1" dirty="0"/>
              <a:t>Referral to intervention – 48 months. </a:t>
            </a:r>
          </a:p>
          <a:p>
            <a:r>
              <a:rPr lang="en-IE" i="1" dirty="0"/>
              <a:t>CC – Referral to Intervention – less than 3 weeks. </a:t>
            </a:r>
          </a:p>
        </p:txBody>
      </p:sp>
    </p:spTree>
    <p:extLst>
      <p:ext uri="{BB962C8B-B14F-4D97-AF65-F5344CB8AC3E}">
        <p14:creationId xmlns:p14="http://schemas.microsoft.com/office/powerpoint/2010/main" val="159914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F6929F5-8F9C-2D7F-F61C-267F967D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Powerful Parenting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" descr="Diagram&#10;&#10;Description automatically generated">
            <a:extLst>
              <a:ext uri="{FF2B5EF4-FFF2-40B4-BE49-F238E27FC236}">
                <a16:creationId xmlns:a16="http://schemas.microsoft.com/office/drawing/2014/main" id="{A1EA7268-3245-EE0B-0D9D-555E0CED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295" y="2780069"/>
            <a:ext cx="3453229" cy="213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DC0416-07F7-0181-5239-0DDE23816E84}"/>
              </a:ext>
            </a:extLst>
          </p:cNvPr>
          <p:cNvSpPr txBox="1"/>
          <p:nvPr/>
        </p:nvSpPr>
        <p:spPr>
          <a:xfrm>
            <a:off x="4723819" y="2599509"/>
            <a:ext cx="621350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Parental support </a:t>
            </a:r>
            <a:r>
              <a:rPr lang="en-US" dirty="0" err="1"/>
              <a:t>programme</a:t>
            </a:r>
            <a:r>
              <a:rPr lang="en-US" dirty="0"/>
              <a:t> aimed at improving engagement and relationships between Early Learning and Care settings and parents/</a:t>
            </a:r>
            <a:r>
              <a:rPr lang="en-US" dirty="0" err="1"/>
              <a:t>carers</a:t>
            </a:r>
            <a:endParaRPr lang="en-US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7 PCFs based in 7 ELC settings across </a:t>
            </a:r>
            <a:r>
              <a:rPr lang="en-US" dirty="0" err="1"/>
              <a:t>Tallaght</a:t>
            </a:r>
            <a:endParaRPr lang="en-US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Parent education </a:t>
            </a:r>
            <a:r>
              <a:rPr lang="en-US" dirty="0" err="1"/>
              <a:t>programmes</a:t>
            </a:r>
            <a:r>
              <a:rPr lang="en-US" dirty="0"/>
              <a:t>, collaboration, child development, signposting </a:t>
            </a:r>
            <a:r>
              <a:rPr lang="en-US" dirty="0" err="1"/>
              <a:t>etc</a:t>
            </a:r>
            <a:r>
              <a:rPr lang="en-US" dirty="0"/>
              <a:t> to support parents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PEAR training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Objectives: 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Reduce parental stress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Increase positive relationships between parents/</a:t>
            </a:r>
            <a:r>
              <a:rPr lang="en-US" dirty="0" err="1"/>
              <a:t>carers</a:t>
            </a:r>
            <a:r>
              <a:rPr lang="en-US" dirty="0"/>
              <a:t> and child and services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Improve Home Learning Environment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Parents are supported in their parenting role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412230E-608F-602F-A333-5A24388D0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370" y="154819"/>
            <a:ext cx="1340485" cy="13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3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EBE2-EE99-463A-B0F7-3CBA7310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9030"/>
            <a:ext cx="10515600" cy="1325563"/>
          </a:xfrm>
        </p:spPr>
        <p:txBody>
          <a:bodyPr>
            <a:normAutofit/>
          </a:bodyPr>
          <a:lstStyle/>
          <a:p>
            <a:r>
              <a:rPr lang="en-IE" sz="3200" b="1" dirty="0"/>
              <a:t>Powerful Parenting Outcome</a:t>
            </a:r>
            <a:br>
              <a:rPr lang="en-US" sz="3200" dirty="0"/>
            </a:b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FD401-67D6-46E5-A211-6BA4EEFD70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IE" sz="1900" dirty="0"/>
              <a:t>Exceeded target in 2018/2019</a:t>
            </a:r>
          </a:p>
          <a:p>
            <a:r>
              <a:rPr lang="en-IE" sz="1900" dirty="0"/>
              <a:t>Increase in parental stress recorded in 2019/2020 and 2020/2021</a:t>
            </a:r>
          </a:p>
          <a:p>
            <a:r>
              <a:rPr lang="en-IE" sz="1900" dirty="0"/>
              <a:t>This may be attributed to the pandemic &amp; various lockdowns. During this time PCFs reported that parents were experiencing social isolation, financial worries, lack of access to ELC services/schools, general services etc.</a:t>
            </a:r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2F1CFC-F734-4D8D-B067-52A787CA7CF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5877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FD8EB-2122-427E-AE36-426C3A63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GB" sz="4800" b="1"/>
              <a:t>Evaluation 2020-21: Recommendations from the MSCA project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13422-4C3A-407A-9A05-4F8597AAC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lvl="0">
              <a:spcBef>
                <a:spcPts val="500"/>
              </a:spcBef>
              <a:spcAft>
                <a:spcPts val="500"/>
              </a:spcAft>
            </a:pPr>
            <a:r>
              <a:rPr lang="en-US" sz="1300" b="1"/>
              <a:t>For research: </a:t>
            </a:r>
            <a:endParaRPr lang="en-GB" sz="1300" b="1"/>
          </a:p>
          <a:p>
            <a:pPr lvl="1">
              <a:spcAft>
                <a:spcPts val="500"/>
              </a:spcAft>
            </a:pPr>
            <a:r>
              <a:rPr lang="en-US" sz="1300"/>
              <a:t>To continue measuring </a:t>
            </a:r>
            <a:r>
              <a:rPr lang="en-US" sz="1300" b="1"/>
              <a:t>Parental stress </a:t>
            </a:r>
            <a:r>
              <a:rPr lang="en-US" sz="1300"/>
              <a:t>(as a central dimension addressed by PP)</a:t>
            </a:r>
            <a:endParaRPr lang="en-GB" sz="1300"/>
          </a:p>
          <a:p>
            <a:pPr lvl="1">
              <a:spcAft>
                <a:spcPts val="500"/>
              </a:spcAft>
            </a:pPr>
            <a:r>
              <a:rPr lang="en-US" sz="1300"/>
              <a:t>To consider evaluating PP’s impact on the quality of the </a:t>
            </a:r>
            <a:r>
              <a:rPr lang="en-US" sz="1300" b="1"/>
              <a:t>Home Learning Environment </a:t>
            </a:r>
            <a:r>
              <a:rPr lang="en-US" sz="1300"/>
              <a:t>or </a:t>
            </a:r>
            <a:r>
              <a:rPr lang="en-US" sz="1300" b="1"/>
              <a:t>Parent-service partnerships</a:t>
            </a:r>
            <a:r>
              <a:rPr lang="en-US" sz="1300"/>
              <a:t>.</a:t>
            </a:r>
            <a:endParaRPr lang="en-GB" sz="1300"/>
          </a:p>
          <a:p>
            <a:pPr lvl="1">
              <a:spcAft>
                <a:spcPts val="500"/>
              </a:spcAft>
            </a:pPr>
            <a:r>
              <a:rPr lang="en-US" sz="1300"/>
              <a:t>To consider asking parents about their </a:t>
            </a:r>
            <a:r>
              <a:rPr lang="en-US" sz="1300" b="1"/>
              <a:t>expectations or needs </a:t>
            </a:r>
            <a:r>
              <a:rPr lang="en-US" sz="1300"/>
              <a:t>at pre-test (optional question)</a:t>
            </a:r>
            <a:endParaRPr lang="en-GB" sz="1300"/>
          </a:p>
          <a:p>
            <a:pPr lvl="1">
              <a:spcAft>
                <a:spcPts val="500"/>
              </a:spcAft>
            </a:pPr>
            <a:r>
              <a:rPr lang="en-GB" sz="1300"/>
              <a:t>To consider asking PCFs to record which</a:t>
            </a:r>
            <a:r>
              <a:rPr lang="en-GB" sz="1300" b="1"/>
              <a:t> dimensions </a:t>
            </a:r>
            <a:r>
              <a:rPr lang="en-GB" sz="1300"/>
              <a:t>they addressed in the support provided (e.g., emotional support, parenting support, practical support, first needs support, etc.)</a:t>
            </a:r>
          </a:p>
          <a:p>
            <a:pPr lvl="1">
              <a:spcAft>
                <a:spcPts val="500"/>
              </a:spcAft>
            </a:pPr>
            <a:r>
              <a:rPr lang="en-US" sz="1300"/>
              <a:t>To consider asking PCFs to register parents’ attendance to the parenting courses/formal supports</a:t>
            </a:r>
            <a:endParaRPr lang="en-GB" sz="1300"/>
          </a:p>
          <a:p>
            <a:pPr lvl="1">
              <a:spcAft>
                <a:spcPts val="500"/>
              </a:spcAft>
            </a:pPr>
            <a:endParaRPr lang="en-GB" sz="1300"/>
          </a:p>
          <a:p>
            <a:pPr lvl="0">
              <a:spcBef>
                <a:spcPts val="500"/>
              </a:spcBef>
              <a:spcAft>
                <a:spcPts val="500"/>
              </a:spcAft>
            </a:pPr>
            <a:r>
              <a:rPr lang="en-GB" sz="1300" b="1"/>
              <a:t>For practice: </a:t>
            </a:r>
          </a:p>
          <a:p>
            <a:pPr lvl="1">
              <a:spcAft>
                <a:spcPts val="500"/>
              </a:spcAft>
            </a:pPr>
            <a:r>
              <a:rPr lang="en-US" sz="1300"/>
              <a:t>To communicate </a:t>
            </a:r>
            <a:r>
              <a:rPr lang="en-GB" sz="1300"/>
              <a:t>about the PCF’s role (expectations and duties) </a:t>
            </a:r>
            <a:r>
              <a:rPr lang="en-US" sz="1300"/>
              <a:t>among parents</a:t>
            </a:r>
            <a:endParaRPr lang="en-GB" sz="1300"/>
          </a:p>
          <a:p>
            <a:endParaRPr lang="en-US" sz="1300"/>
          </a:p>
        </p:txBody>
      </p:sp>
      <p:cxnSp>
        <p:nvCxnSpPr>
          <p:cNvPr id="29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13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1E9B0D-FE1C-84F1-CB9C-DAD6AAD0C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the Childhood Development Initiative (CDI)?</a:t>
            </a:r>
            <a:b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DDC06-8E17-2CC6-9221-9DBC8A955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Part of the Area Based Childhood </a:t>
            </a:r>
            <a:r>
              <a:rPr lang="en-US" sz="1800" dirty="0" err="1">
                <a:solidFill>
                  <a:schemeClr val="tx2"/>
                </a:solidFill>
              </a:rPr>
              <a:t>Programme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CDI is a CLG – Company Limited by Guarantee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Registered Charity and Not for Profit </a:t>
            </a:r>
            <a:r>
              <a:rPr lang="en-US" sz="1800" dirty="0" err="1">
                <a:solidFill>
                  <a:schemeClr val="tx2"/>
                </a:solidFill>
              </a:rPr>
              <a:t>organisation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Charities Institute of Ireland ‘Triple Lock’ standard of Governance member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Volunteer Board of Management with agreed terms of office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Strategic Plan for the period 2021 -2024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EIQA Q-Mark Level 2 for excellence across Quality Management Systems and Processes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Funded mostly by </a:t>
            </a:r>
            <a:r>
              <a:rPr lang="en-US" sz="1800" dirty="0" err="1">
                <a:solidFill>
                  <a:schemeClr val="tx2"/>
                </a:solidFill>
              </a:rPr>
              <a:t>Tusla</a:t>
            </a:r>
            <a:endParaRPr lang="en-US" sz="1800" dirty="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45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7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90417-EDD6-BCBE-AC78-462B0FC1651E}"/>
              </a:ext>
            </a:extLst>
          </p:cNvPr>
          <p:cNvSpPr txBox="1"/>
          <p:nvPr/>
        </p:nvSpPr>
        <p:spPr>
          <a:xfrm>
            <a:off x="795528" y="386930"/>
            <a:ext cx="10141799" cy="1300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Restorative Practices</a:t>
            </a:r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D8021984-37C0-59A2-9AAC-356FFEF46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1" r="6002" b="-1"/>
          <a:stretch/>
        </p:blipFill>
        <p:spPr>
          <a:xfrm>
            <a:off x="1294646" y="2524715"/>
            <a:ext cx="2480598" cy="2404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56BE9-1CD7-38E5-446C-2B203B77665A}"/>
              </a:ext>
            </a:extLst>
          </p:cNvPr>
          <p:cNvSpPr txBox="1"/>
          <p:nvPr/>
        </p:nvSpPr>
        <p:spPr>
          <a:xfrm>
            <a:off x="5069890" y="2599509"/>
            <a:ext cx="5867437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Restorative Practices (RP) is an evidenced approach for: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Actively building and maintaining good relationships;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Preventing the escalation of conflict;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Resolving conflict in a healthy manner; and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Repairing harm when serious wrongdoing has occurred.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RP </a:t>
            </a:r>
            <a:r>
              <a:rPr lang="en-US" dirty="0" err="1"/>
              <a:t>programme</a:t>
            </a:r>
            <a:r>
              <a:rPr lang="en-US" dirty="0"/>
              <a:t> achieves this by providing a range of Restorative Practices training courses and supports.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Objective: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Improve relationships and reduce conflict using Restorative Practices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32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C4B06-CFA3-4089-AD13-DCC732309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IE" sz="2600" b="1" dirty="0"/>
              <a:t>RP Outcome: CDI’s Quality Assured RP Training is Expanded nationally and internationally</a:t>
            </a:r>
            <a:endParaRPr lang="en-US" sz="2600" b="1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8ABE7-1402-49B7-A72B-9F840A0D8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IE" sz="2200" dirty="0"/>
              <a:t>Target 2019: 1,200 trainees across Ireland</a:t>
            </a:r>
          </a:p>
          <a:p>
            <a:endParaRPr lang="en-IE" sz="2200" dirty="0"/>
          </a:p>
          <a:p>
            <a:r>
              <a:rPr lang="en-IE" sz="2200" dirty="0"/>
              <a:t>Actual 2021: 1,590 trainees across Ireland</a:t>
            </a:r>
            <a:endParaRPr lang="en-US" sz="2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F92DB7-F48F-42A2-86B7-0A4B003A1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219233"/>
              </p:ext>
            </p:extLst>
          </p:nvPr>
        </p:nvGraphicFramePr>
        <p:xfrm>
          <a:off x="6099048" y="640080"/>
          <a:ext cx="5458968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923478-1FB3-246D-5FF5-3469E11C9FF8}"/>
              </a:ext>
            </a:extLst>
          </p:cNvPr>
          <p:cNvSpPr txBox="1"/>
          <p:nvPr/>
        </p:nvSpPr>
        <p:spPr>
          <a:xfrm>
            <a:off x="643278" y="5076497"/>
            <a:ext cx="52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/>
              <a:t>RP training has been delivered to over 4k professionals, young people and parents to date</a:t>
            </a:r>
          </a:p>
        </p:txBody>
      </p:sp>
    </p:spTree>
    <p:extLst>
      <p:ext uri="{BB962C8B-B14F-4D97-AF65-F5344CB8AC3E}">
        <p14:creationId xmlns:p14="http://schemas.microsoft.com/office/powerpoint/2010/main" val="1960745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479B2-BF34-B1E6-B369-12729165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IE" sz="4000">
                <a:solidFill>
                  <a:srgbClr val="FFFFFF"/>
                </a:solidFill>
              </a:rPr>
              <a:t>Engagements / Reach: 2021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176DCFB-931D-4CC4-0E8C-5921557BB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55013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161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E9408-0FA6-632E-2656-03ED208395F3}"/>
              </a:ext>
            </a:extLst>
          </p:cNvPr>
          <p:cNvSpPr txBox="1"/>
          <p:nvPr/>
        </p:nvSpPr>
        <p:spPr>
          <a:xfrm>
            <a:off x="589560" y="856180"/>
            <a:ext cx="5279408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latin typeface="+mj-lt"/>
                <a:ea typeface="+mj-ea"/>
                <a:cs typeface="+mj-cs"/>
              </a:rPr>
              <a:t>CDI Training and Consultancy Service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71C2B-EBAE-30A1-C565-7FA2D182A070}"/>
              </a:ext>
            </a:extLst>
          </p:cNvPr>
          <p:cNvSpPr txBox="1"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We provide support to services in the child and family sector.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Established </a:t>
            </a:r>
            <a:r>
              <a:rPr lang="en-US" sz="2000" dirty="0">
                <a:effectLst/>
              </a:rPr>
              <a:t>to support improvements in service provision and outcomes for children in Ireland.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It aims to </a:t>
            </a:r>
            <a:r>
              <a:rPr lang="en-US" sz="2000" dirty="0" err="1">
                <a:effectLst/>
              </a:rPr>
              <a:t>maximise</a:t>
            </a:r>
            <a:r>
              <a:rPr lang="en-US" sz="2000" dirty="0">
                <a:effectLst/>
              </a:rPr>
              <a:t> the learning gained from implementing and researching new ways of working in </a:t>
            </a:r>
            <a:r>
              <a:rPr lang="en-US" sz="2000" dirty="0" err="1">
                <a:effectLst/>
              </a:rPr>
              <a:t>Tallaght</a:t>
            </a:r>
            <a:r>
              <a:rPr lang="en-US" sz="2000" dirty="0">
                <a:effectLst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All income generated from the service will provide funding for CDI’s core work in areas of disadvantage.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B768B-91A7-D242-DA89-C675D461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4639" y="581892"/>
            <a:ext cx="4315000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55C946-A32A-EFEA-93E2-BAD7F5CED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29" y="3707894"/>
            <a:ext cx="2518756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14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57CC7-CA10-1995-556D-23B5CD1EF389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Objectives:</a:t>
            </a:r>
          </a:p>
        </p:txBody>
      </p:sp>
      <p:graphicFrame>
        <p:nvGraphicFramePr>
          <p:cNvPr id="29" name="TextBox 1">
            <a:extLst>
              <a:ext uri="{FF2B5EF4-FFF2-40B4-BE49-F238E27FC236}">
                <a16:creationId xmlns:a16="http://schemas.microsoft.com/office/drawing/2014/main" id="{CCFDA301-2B9D-4F32-CCDD-5B61F1708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341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080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F00035-F3E6-9C5C-7B80-5330048C7FD3}"/>
              </a:ext>
            </a:extLst>
          </p:cNvPr>
          <p:cNvSpPr txBox="1"/>
          <p:nvPr/>
        </p:nvSpPr>
        <p:spPr>
          <a:xfrm>
            <a:off x="838200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2C227-CBC5-36D0-DB7E-60FD1D742C77}"/>
              </a:ext>
            </a:extLst>
          </p:cNvPr>
          <p:cNvSpPr txBox="1"/>
          <p:nvPr/>
        </p:nvSpPr>
        <p:spPr>
          <a:xfrm>
            <a:off x="6737131" y="5444359"/>
            <a:ext cx="5076497" cy="122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Contact:</a:t>
            </a:r>
          </a:p>
          <a:p>
            <a:r>
              <a:rPr lang="en-IE" dirty="0"/>
              <a:t>Marian Quinn </a:t>
            </a:r>
            <a:r>
              <a:rPr lang="en-IE" dirty="0">
                <a:hlinkClick r:id="rId2"/>
              </a:rPr>
              <a:t>marian@cdi.ie</a:t>
            </a:r>
            <a:endParaRPr lang="en-IE" dirty="0"/>
          </a:p>
          <a:p>
            <a:r>
              <a:rPr lang="en-IE" dirty="0"/>
              <a:t>Tara Scott </a:t>
            </a:r>
            <a:r>
              <a:rPr lang="en-IE" dirty="0">
                <a:hlinkClick r:id="rId3"/>
              </a:rPr>
              <a:t>tara@cdi.ie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04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3B5B69F-DE3E-4C64-AD68-4833E62EA7A3}"/>
              </a:ext>
            </a:extLst>
          </p:cNvPr>
          <p:cNvGrpSpPr/>
          <p:nvPr/>
        </p:nvGrpSpPr>
        <p:grpSpPr>
          <a:xfrm>
            <a:off x="91826" y="280402"/>
            <a:ext cx="12008350" cy="6101664"/>
            <a:chOff x="125510" y="452217"/>
            <a:chExt cx="11951594" cy="488662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7763415-C229-4271-9D6C-C165B7DBC13B}"/>
                </a:ext>
              </a:extLst>
            </p:cNvPr>
            <p:cNvSpPr/>
            <p:nvPr/>
          </p:nvSpPr>
          <p:spPr>
            <a:xfrm>
              <a:off x="5184004" y="452217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Board of Management</a:t>
              </a:r>
              <a:endParaRPr lang="en-US" sz="10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8184FC3-9F17-422E-87A3-1870F5F03393}"/>
                </a:ext>
              </a:extLst>
            </p:cNvPr>
            <p:cNvSpPr/>
            <p:nvPr/>
          </p:nvSpPr>
          <p:spPr>
            <a:xfrm>
              <a:off x="8648616" y="3134876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Training Coordinator</a:t>
              </a:r>
              <a:endParaRPr lang="en-US" sz="100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05179A3-C47D-4904-8D16-8116D7CE8005}"/>
                </a:ext>
              </a:extLst>
            </p:cNvPr>
            <p:cNvSpPr/>
            <p:nvPr/>
          </p:nvSpPr>
          <p:spPr>
            <a:xfrm>
              <a:off x="670658" y="2230226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Restorative Practices Manager</a:t>
              </a:r>
              <a:endParaRPr lang="en-US" sz="100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154F34-D8E3-4365-8BC0-5AE3ADAD869B}"/>
                </a:ext>
              </a:extLst>
            </p:cNvPr>
            <p:cNvSpPr/>
            <p:nvPr/>
          </p:nvSpPr>
          <p:spPr>
            <a:xfrm>
              <a:off x="125510" y="2990226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Restorative Practices Coordinator</a:t>
              </a:r>
              <a:endParaRPr lang="en-US" sz="100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940A4FF-F6F5-47B1-9C05-FFEE8C1C50AA}"/>
                </a:ext>
              </a:extLst>
            </p:cNvPr>
            <p:cNvSpPr/>
            <p:nvPr/>
          </p:nvSpPr>
          <p:spPr>
            <a:xfrm>
              <a:off x="1335698" y="2990226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Restorative Practices Quality Specialist</a:t>
              </a:r>
              <a:endParaRPr lang="en-US" sz="100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E07725-99EF-4167-BB23-1D39AB7D3D2E}"/>
                </a:ext>
              </a:extLst>
            </p:cNvPr>
            <p:cNvSpPr/>
            <p:nvPr/>
          </p:nvSpPr>
          <p:spPr>
            <a:xfrm>
              <a:off x="2510433" y="2221122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Office and Finance Manager</a:t>
              </a:r>
              <a:endParaRPr lang="en-US" sz="100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A9088D3-7D4F-4B64-A597-CB16B2A5CCD6}"/>
                </a:ext>
              </a:extLst>
            </p:cNvPr>
            <p:cNvSpPr/>
            <p:nvPr/>
          </p:nvSpPr>
          <p:spPr>
            <a:xfrm>
              <a:off x="742263" y="4768277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Cleaner</a:t>
              </a:r>
              <a:endParaRPr lang="en-US" sz="100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E104568-FB3B-4EAB-9E1F-1CA59E665FD0}"/>
                </a:ext>
              </a:extLst>
            </p:cNvPr>
            <p:cNvSpPr/>
            <p:nvPr/>
          </p:nvSpPr>
          <p:spPr>
            <a:xfrm>
              <a:off x="1883390" y="4768277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Finance Administrator</a:t>
              </a:r>
              <a:endParaRPr lang="en-US" sz="100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421780-641A-4EDE-8074-ABFDE7E2454D}"/>
                </a:ext>
              </a:extLst>
            </p:cNvPr>
            <p:cNvSpPr/>
            <p:nvPr/>
          </p:nvSpPr>
          <p:spPr>
            <a:xfrm>
              <a:off x="3064790" y="4763445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Administrator</a:t>
              </a:r>
              <a:endParaRPr lang="en-US" sz="100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5C09C8C-77A0-42AB-979E-BFEF2B67459D}"/>
                </a:ext>
              </a:extLst>
            </p:cNvPr>
            <p:cNvSpPr/>
            <p:nvPr/>
          </p:nvSpPr>
          <p:spPr>
            <a:xfrm>
              <a:off x="4205917" y="4763445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Social </a:t>
              </a:r>
              <a:r>
                <a:rPr lang="en-IE" sz="1000"/>
                <a:t>Media Coordinator</a:t>
              </a:r>
              <a:endParaRPr lang="en-US" sz="10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A057C72-E31E-4278-B62B-78FCCFCF6AF1}"/>
                </a:ext>
              </a:extLst>
            </p:cNvPr>
            <p:cNvSpPr/>
            <p:nvPr/>
          </p:nvSpPr>
          <p:spPr>
            <a:xfrm>
              <a:off x="5219530" y="2233365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Programme and Quality Manager</a:t>
              </a:r>
              <a:endParaRPr lang="en-US" sz="100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207016-DC33-4EEF-9BD8-6C408A686A31}"/>
                </a:ext>
              </a:extLst>
            </p:cNvPr>
            <p:cNvSpPr/>
            <p:nvPr/>
          </p:nvSpPr>
          <p:spPr>
            <a:xfrm>
              <a:off x="3596893" y="3054248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Ante Natal to Three Coordinator</a:t>
              </a:r>
              <a:endParaRPr lang="en-US" sz="100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B2757AF-C316-4063-9F17-8EACCC8307B6}"/>
                </a:ext>
              </a:extLst>
            </p:cNvPr>
            <p:cNvSpPr/>
            <p:nvPr/>
          </p:nvSpPr>
          <p:spPr>
            <a:xfrm>
              <a:off x="4801722" y="3069391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Literacy Coordinator</a:t>
              </a:r>
              <a:endParaRPr lang="en-US" sz="100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C2468CA-B789-4AD3-9361-BA23A6FA59E9}"/>
                </a:ext>
              </a:extLst>
            </p:cNvPr>
            <p:cNvSpPr/>
            <p:nvPr/>
          </p:nvSpPr>
          <p:spPr>
            <a:xfrm>
              <a:off x="4801722" y="3762660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Literacy Quality Specialists</a:t>
              </a:r>
              <a:endParaRPr lang="en-US" sz="100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F7C3335-C77F-4B37-9FFC-6B0B432F719A}"/>
                </a:ext>
              </a:extLst>
            </p:cNvPr>
            <p:cNvSpPr/>
            <p:nvPr/>
          </p:nvSpPr>
          <p:spPr>
            <a:xfrm>
              <a:off x="5962917" y="3063179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Parenting Specialist</a:t>
              </a:r>
              <a:endParaRPr lang="en-US" sz="100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B7765F3-FF3A-4BC1-9752-E1DAF871BC81}"/>
                </a:ext>
              </a:extLst>
            </p:cNvPr>
            <p:cNvSpPr/>
            <p:nvPr/>
          </p:nvSpPr>
          <p:spPr>
            <a:xfrm>
              <a:off x="7124112" y="3063179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Chit Chat Coordinator</a:t>
              </a:r>
              <a:endParaRPr lang="en-US" sz="100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FEE966-10A1-4705-A716-E62AA6B4665F}"/>
                </a:ext>
              </a:extLst>
            </p:cNvPr>
            <p:cNvSpPr/>
            <p:nvPr/>
          </p:nvSpPr>
          <p:spPr>
            <a:xfrm>
              <a:off x="7125530" y="3779932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SLT x2</a:t>
              </a:r>
              <a:endParaRPr lang="en-US" sz="10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F4F685F-9245-4ADD-B21B-4FAB324DE619}"/>
                </a:ext>
              </a:extLst>
            </p:cNvPr>
            <p:cNvSpPr/>
            <p:nvPr/>
          </p:nvSpPr>
          <p:spPr>
            <a:xfrm>
              <a:off x="10161060" y="2318146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Business Development Manager</a:t>
              </a:r>
              <a:endParaRPr lang="en-US" sz="10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C6FE97E-1A23-4727-875C-205930B116A6}"/>
                </a:ext>
              </a:extLst>
            </p:cNvPr>
            <p:cNvSpPr/>
            <p:nvPr/>
          </p:nvSpPr>
          <p:spPr>
            <a:xfrm>
              <a:off x="9794850" y="3142948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Data Specialist</a:t>
              </a:r>
              <a:endParaRPr lang="en-US" sz="100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8B2D3B3-B5D3-41C4-AAE3-F5BB498C2653}"/>
                </a:ext>
              </a:extLst>
            </p:cNvPr>
            <p:cNvSpPr/>
            <p:nvPr/>
          </p:nvSpPr>
          <p:spPr>
            <a:xfrm>
              <a:off x="10935977" y="3148491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Research Fellow</a:t>
              </a:r>
              <a:endParaRPr lang="en-US" sz="1000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6B60011-720F-43F7-BA0A-788AA97961D2}"/>
                </a:ext>
              </a:extLst>
            </p:cNvPr>
            <p:cNvSpPr/>
            <p:nvPr/>
          </p:nvSpPr>
          <p:spPr>
            <a:xfrm>
              <a:off x="5184004" y="1189254"/>
              <a:ext cx="1141127" cy="570563"/>
            </a:xfrm>
            <a:custGeom>
              <a:avLst/>
              <a:gdLst>
                <a:gd name="connsiteX0" fmla="*/ 0 w 1141127"/>
                <a:gd name="connsiteY0" fmla="*/ 0 h 570563"/>
                <a:gd name="connsiteX1" fmla="*/ 1141127 w 1141127"/>
                <a:gd name="connsiteY1" fmla="*/ 0 h 570563"/>
                <a:gd name="connsiteX2" fmla="*/ 1141127 w 1141127"/>
                <a:gd name="connsiteY2" fmla="*/ 570563 h 570563"/>
                <a:gd name="connsiteX3" fmla="*/ 0 w 1141127"/>
                <a:gd name="connsiteY3" fmla="*/ 570563 h 570563"/>
                <a:gd name="connsiteX4" fmla="*/ 0 w 1141127"/>
                <a:gd name="connsiteY4" fmla="*/ 0 h 57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127" h="570563">
                  <a:moveTo>
                    <a:pt x="0" y="0"/>
                  </a:moveTo>
                  <a:lnTo>
                    <a:pt x="1141127" y="0"/>
                  </a:lnTo>
                  <a:lnTo>
                    <a:pt x="1141127" y="570563"/>
                  </a:lnTo>
                  <a:lnTo>
                    <a:pt x="0" y="5705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000" dirty="0"/>
                <a:t>CEO</a:t>
              </a:r>
              <a:endParaRPr lang="en-US" sz="1000" dirty="0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628A253-E51B-45C9-8EE1-DCCB987A3302}"/>
              </a:ext>
            </a:extLst>
          </p:cNvPr>
          <p:cNvCxnSpPr>
            <a:cxnSpLocks/>
          </p:cNvCxnSpPr>
          <p:nvPr/>
        </p:nvCxnSpPr>
        <p:spPr>
          <a:xfrm flipV="1">
            <a:off x="1272520" y="5480022"/>
            <a:ext cx="3772199" cy="1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1F8F679-BABE-4313-B203-D1A6BE1625AE}"/>
              </a:ext>
            </a:extLst>
          </p:cNvPr>
          <p:cNvCxnSpPr>
            <a:cxnSpLocks/>
          </p:cNvCxnSpPr>
          <p:nvPr/>
        </p:nvCxnSpPr>
        <p:spPr>
          <a:xfrm>
            <a:off x="3071275" y="3216213"/>
            <a:ext cx="0" cy="2263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592E27E-5FC5-44A0-B47C-4BDECBADBFF2}"/>
              </a:ext>
            </a:extLst>
          </p:cNvPr>
          <p:cNvCxnSpPr>
            <a:cxnSpLocks/>
          </p:cNvCxnSpPr>
          <p:nvPr/>
        </p:nvCxnSpPr>
        <p:spPr>
          <a:xfrm>
            <a:off x="4353605" y="3439080"/>
            <a:ext cx="37754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40DD022-7D7F-47B4-A1D7-D4A4B3F0A6CE}"/>
              </a:ext>
            </a:extLst>
          </p:cNvPr>
          <p:cNvCxnSpPr>
            <a:cxnSpLocks/>
          </p:cNvCxnSpPr>
          <p:nvPr/>
        </p:nvCxnSpPr>
        <p:spPr>
          <a:xfrm>
            <a:off x="9705153" y="3429000"/>
            <a:ext cx="208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4BFDA86-9E23-4C74-BFEC-630D0D5CD46F}"/>
              </a:ext>
            </a:extLst>
          </p:cNvPr>
          <p:cNvCxnSpPr>
            <a:cxnSpLocks/>
          </p:cNvCxnSpPr>
          <p:nvPr/>
        </p:nvCxnSpPr>
        <p:spPr>
          <a:xfrm>
            <a:off x="306337" y="3331234"/>
            <a:ext cx="19323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C928A37-F0E9-4E9D-A919-C28CD6179151}"/>
              </a:ext>
            </a:extLst>
          </p:cNvPr>
          <p:cNvCxnSpPr>
            <a:cxnSpLocks/>
          </p:cNvCxnSpPr>
          <p:nvPr/>
        </p:nvCxnSpPr>
        <p:spPr>
          <a:xfrm>
            <a:off x="5783309" y="992833"/>
            <a:ext cx="0" cy="312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1AAC2C8-8F49-4F46-ADD0-6D80095820F3}"/>
              </a:ext>
            </a:extLst>
          </p:cNvPr>
          <p:cNvCxnSpPr>
            <a:cxnSpLocks/>
          </p:cNvCxnSpPr>
          <p:nvPr/>
        </p:nvCxnSpPr>
        <p:spPr>
          <a:xfrm>
            <a:off x="5783309" y="1904086"/>
            <a:ext cx="0" cy="398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A738AF5-6AB2-4BF5-8A77-10266D5C813A}"/>
              </a:ext>
            </a:extLst>
          </p:cNvPr>
          <p:cNvCxnSpPr>
            <a:cxnSpLocks/>
          </p:cNvCxnSpPr>
          <p:nvPr/>
        </p:nvCxnSpPr>
        <p:spPr>
          <a:xfrm>
            <a:off x="10780361" y="3142220"/>
            <a:ext cx="0" cy="28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A5A425E-417E-4D2D-8907-4BFB37708CC5}"/>
              </a:ext>
            </a:extLst>
          </p:cNvPr>
          <p:cNvCxnSpPr>
            <a:cxnSpLocks/>
          </p:cNvCxnSpPr>
          <p:nvPr/>
        </p:nvCxnSpPr>
        <p:spPr>
          <a:xfrm>
            <a:off x="9705153" y="3429000"/>
            <a:ext cx="0" cy="28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A0ECDA2-86E8-4687-AD6F-A1AD7457ACF3}"/>
              </a:ext>
            </a:extLst>
          </p:cNvPr>
          <p:cNvCxnSpPr>
            <a:cxnSpLocks/>
          </p:cNvCxnSpPr>
          <p:nvPr/>
        </p:nvCxnSpPr>
        <p:spPr>
          <a:xfrm>
            <a:off x="11791457" y="3429000"/>
            <a:ext cx="0" cy="28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411AD56-8E5E-4334-8962-02F5B12FEC5F}"/>
              </a:ext>
            </a:extLst>
          </p:cNvPr>
          <p:cNvCxnSpPr>
            <a:cxnSpLocks/>
          </p:cNvCxnSpPr>
          <p:nvPr/>
        </p:nvCxnSpPr>
        <p:spPr>
          <a:xfrm>
            <a:off x="4353604" y="3417176"/>
            <a:ext cx="0" cy="28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0EEEEF5-0754-4BBB-9CD1-2B713689A9ED}"/>
              </a:ext>
            </a:extLst>
          </p:cNvPr>
          <p:cNvCxnSpPr>
            <a:cxnSpLocks/>
          </p:cNvCxnSpPr>
          <p:nvPr/>
        </p:nvCxnSpPr>
        <p:spPr>
          <a:xfrm>
            <a:off x="5783309" y="3216214"/>
            <a:ext cx="0" cy="2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2245938-DDCB-4182-A3C1-E5FD117BDBE9}"/>
              </a:ext>
            </a:extLst>
          </p:cNvPr>
          <p:cNvCxnSpPr/>
          <p:nvPr/>
        </p:nvCxnSpPr>
        <p:spPr>
          <a:xfrm>
            <a:off x="8129035" y="3439080"/>
            <a:ext cx="0" cy="264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CEB4BF1-D69D-4C56-ABEF-61E1AF0609A0}"/>
              </a:ext>
            </a:extLst>
          </p:cNvPr>
          <p:cNvCxnSpPr>
            <a:cxnSpLocks/>
          </p:cNvCxnSpPr>
          <p:nvPr/>
        </p:nvCxnSpPr>
        <p:spPr>
          <a:xfrm>
            <a:off x="2238703" y="3331234"/>
            <a:ext cx="0" cy="22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582B9CB-7380-474E-B1B2-DDE3C1338002}"/>
              </a:ext>
            </a:extLst>
          </p:cNvPr>
          <p:cNvCxnSpPr>
            <a:cxnSpLocks/>
          </p:cNvCxnSpPr>
          <p:nvPr/>
        </p:nvCxnSpPr>
        <p:spPr>
          <a:xfrm>
            <a:off x="306336" y="3331234"/>
            <a:ext cx="0" cy="165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CD92513-54E2-470B-88ED-E2AF4E163057}"/>
              </a:ext>
            </a:extLst>
          </p:cNvPr>
          <p:cNvCxnSpPr>
            <a:cxnSpLocks/>
          </p:cNvCxnSpPr>
          <p:nvPr/>
        </p:nvCxnSpPr>
        <p:spPr>
          <a:xfrm flipH="1">
            <a:off x="1284781" y="5459550"/>
            <a:ext cx="1473" cy="251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59289E9-689F-40FB-ADEB-916895246539}"/>
              </a:ext>
            </a:extLst>
          </p:cNvPr>
          <p:cNvCxnSpPr>
            <a:cxnSpLocks/>
          </p:cNvCxnSpPr>
          <p:nvPr/>
        </p:nvCxnSpPr>
        <p:spPr>
          <a:xfrm>
            <a:off x="5044718" y="5472087"/>
            <a:ext cx="0" cy="239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95F1D3F-83BE-4293-9393-DA444D7EC91F}"/>
              </a:ext>
            </a:extLst>
          </p:cNvPr>
          <p:cNvCxnSpPr>
            <a:cxnSpLocks/>
          </p:cNvCxnSpPr>
          <p:nvPr/>
        </p:nvCxnSpPr>
        <p:spPr>
          <a:xfrm>
            <a:off x="5373724" y="4212655"/>
            <a:ext cx="8533" cy="349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8FE88CA-C8B4-4F5B-804D-9AD83A1673D3}"/>
              </a:ext>
            </a:extLst>
          </p:cNvPr>
          <p:cNvCxnSpPr/>
          <p:nvPr/>
        </p:nvCxnSpPr>
        <p:spPr>
          <a:xfrm>
            <a:off x="1238371" y="3226294"/>
            <a:ext cx="0" cy="104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2EB159-73E9-44A2-A496-0493B8D09458}"/>
              </a:ext>
            </a:extLst>
          </p:cNvPr>
          <p:cNvCxnSpPr>
            <a:cxnSpLocks/>
          </p:cNvCxnSpPr>
          <p:nvPr/>
        </p:nvCxnSpPr>
        <p:spPr>
          <a:xfrm>
            <a:off x="1200751" y="2288512"/>
            <a:ext cx="9579611" cy="27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556E751-F122-4CBB-B182-FF897E56D532}"/>
              </a:ext>
            </a:extLst>
          </p:cNvPr>
          <p:cNvCxnSpPr>
            <a:cxnSpLocks/>
          </p:cNvCxnSpPr>
          <p:nvPr/>
        </p:nvCxnSpPr>
        <p:spPr>
          <a:xfrm flipH="1">
            <a:off x="1212836" y="2288511"/>
            <a:ext cx="1" cy="366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1349609-EEC9-4AC8-9BE1-9830C70081FD}"/>
              </a:ext>
            </a:extLst>
          </p:cNvPr>
          <p:cNvCxnSpPr>
            <a:cxnSpLocks/>
          </p:cNvCxnSpPr>
          <p:nvPr/>
        </p:nvCxnSpPr>
        <p:spPr>
          <a:xfrm>
            <a:off x="3105466" y="2305320"/>
            <a:ext cx="0" cy="270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80E1E2F-C648-4160-8D68-8ECCB6C620B6}"/>
              </a:ext>
            </a:extLst>
          </p:cNvPr>
          <p:cNvCxnSpPr>
            <a:cxnSpLocks/>
          </p:cNvCxnSpPr>
          <p:nvPr/>
        </p:nvCxnSpPr>
        <p:spPr>
          <a:xfrm>
            <a:off x="5783309" y="2296976"/>
            <a:ext cx="0" cy="28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BA4130-C72B-4826-8C5E-31C6400DFB9F}"/>
              </a:ext>
            </a:extLst>
          </p:cNvPr>
          <p:cNvCxnSpPr>
            <a:cxnSpLocks/>
          </p:cNvCxnSpPr>
          <p:nvPr/>
        </p:nvCxnSpPr>
        <p:spPr>
          <a:xfrm>
            <a:off x="10748305" y="2313591"/>
            <a:ext cx="0" cy="341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3937286-236C-417C-BB4D-66EE2C21F95A}"/>
              </a:ext>
            </a:extLst>
          </p:cNvPr>
          <p:cNvCxnSpPr/>
          <p:nvPr/>
        </p:nvCxnSpPr>
        <p:spPr>
          <a:xfrm>
            <a:off x="5369062" y="3439081"/>
            <a:ext cx="0" cy="208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8AF1DDA-55DF-4D32-A001-6A9FD8A5E092}"/>
              </a:ext>
            </a:extLst>
          </p:cNvPr>
          <p:cNvCxnSpPr/>
          <p:nvPr/>
        </p:nvCxnSpPr>
        <p:spPr>
          <a:xfrm>
            <a:off x="6530226" y="3429898"/>
            <a:ext cx="0" cy="208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6279399-5B3D-4D79-8CDC-B586BAC68016}"/>
              </a:ext>
            </a:extLst>
          </p:cNvPr>
          <p:cNvCxnSpPr>
            <a:cxnSpLocks/>
          </p:cNvCxnSpPr>
          <p:nvPr/>
        </p:nvCxnSpPr>
        <p:spPr>
          <a:xfrm>
            <a:off x="7696935" y="4211765"/>
            <a:ext cx="0" cy="271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EA3CC83-F72E-4931-9123-DC27235F03A8}"/>
              </a:ext>
            </a:extLst>
          </p:cNvPr>
          <p:cNvCxnSpPr>
            <a:cxnSpLocks/>
          </p:cNvCxnSpPr>
          <p:nvPr/>
        </p:nvCxnSpPr>
        <p:spPr>
          <a:xfrm>
            <a:off x="10778050" y="3417176"/>
            <a:ext cx="0" cy="28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82AFC15-B791-4D0F-ABEC-CDE7C8BAC800}"/>
              </a:ext>
            </a:extLst>
          </p:cNvPr>
          <p:cNvCxnSpPr>
            <a:cxnSpLocks/>
          </p:cNvCxnSpPr>
          <p:nvPr/>
        </p:nvCxnSpPr>
        <p:spPr>
          <a:xfrm>
            <a:off x="2431326" y="5480022"/>
            <a:ext cx="0" cy="231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40886C2-69B5-42C4-A752-CAD0A638B589}"/>
              </a:ext>
            </a:extLst>
          </p:cNvPr>
          <p:cNvCxnSpPr>
            <a:cxnSpLocks/>
          </p:cNvCxnSpPr>
          <p:nvPr/>
        </p:nvCxnSpPr>
        <p:spPr>
          <a:xfrm>
            <a:off x="3652904" y="5472087"/>
            <a:ext cx="0" cy="239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D939B78-AFF2-435A-8FF7-C680DBE576FC}"/>
              </a:ext>
            </a:extLst>
          </p:cNvPr>
          <p:cNvSpPr/>
          <p:nvPr/>
        </p:nvSpPr>
        <p:spPr>
          <a:xfrm>
            <a:off x="5945572" y="4443927"/>
            <a:ext cx="1146546" cy="712431"/>
          </a:xfrm>
          <a:custGeom>
            <a:avLst/>
            <a:gdLst>
              <a:gd name="connsiteX0" fmla="*/ 0 w 1141127"/>
              <a:gd name="connsiteY0" fmla="*/ 0 h 570563"/>
              <a:gd name="connsiteX1" fmla="*/ 1141127 w 1141127"/>
              <a:gd name="connsiteY1" fmla="*/ 0 h 570563"/>
              <a:gd name="connsiteX2" fmla="*/ 1141127 w 1141127"/>
              <a:gd name="connsiteY2" fmla="*/ 570563 h 570563"/>
              <a:gd name="connsiteX3" fmla="*/ 0 w 1141127"/>
              <a:gd name="connsiteY3" fmla="*/ 570563 h 570563"/>
              <a:gd name="connsiteX4" fmla="*/ 0 w 1141127"/>
              <a:gd name="connsiteY4" fmla="*/ 0 h 57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127" h="570563">
                <a:moveTo>
                  <a:pt x="0" y="0"/>
                </a:moveTo>
                <a:lnTo>
                  <a:pt x="1141127" y="0"/>
                </a:lnTo>
                <a:lnTo>
                  <a:pt x="1141127" y="570563"/>
                </a:lnTo>
                <a:lnTo>
                  <a:pt x="0" y="5705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000" dirty="0"/>
              <a:t>PCFs</a:t>
            </a:r>
            <a:endParaRPr lang="en-US" sz="1000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779AB9A-9245-44B0-8242-1C2355C0F0A5}"/>
              </a:ext>
            </a:extLst>
          </p:cNvPr>
          <p:cNvSpPr/>
          <p:nvPr/>
        </p:nvSpPr>
        <p:spPr>
          <a:xfrm>
            <a:off x="9807084" y="4483072"/>
            <a:ext cx="1146546" cy="712431"/>
          </a:xfrm>
          <a:custGeom>
            <a:avLst/>
            <a:gdLst>
              <a:gd name="connsiteX0" fmla="*/ 0 w 1141127"/>
              <a:gd name="connsiteY0" fmla="*/ 0 h 570563"/>
              <a:gd name="connsiteX1" fmla="*/ 1141127 w 1141127"/>
              <a:gd name="connsiteY1" fmla="*/ 0 h 570563"/>
              <a:gd name="connsiteX2" fmla="*/ 1141127 w 1141127"/>
              <a:gd name="connsiteY2" fmla="*/ 570563 h 570563"/>
              <a:gd name="connsiteX3" fmla="*/ 0 w 1141127"/>
              <a:gd name="connsiteY3" fmla="*/ 570563 h 570563"/>
              <a:gd name="connsiteX4" fmla="*/ 0 w 1141127"/>
              <a:gd name="connsiteY4" fmla="*/ 0 h 57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127" h="570563">
                <a:moveTo>
                  <a:pt x="0" y="0"/>
                </a:moveTo>
                <a:lnTo>
                  <a:pt x="1141127" y="0"/>
                </a:lnTo>
                <a:lnTo>
                  <a:pt x="1141127" y="570563"/>
                </a:lnTo>
                <a:lnTo>
                  <a:pt x="0" y="5705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000" dirty="0"/>
              <a:t>Intern</a:t>
            </a:r>
            <a:endParaRPr lang="en-US" sz="10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63BB6CB-A148-4202-B497-86058028963D}"/>
              </a:ext>
            </a:extLst>
          </p:cNvPr>
          <p:cNvCxnSpPr>
            <a:cxnSpLocks/>
          </p:cNvCxnSpPr>
          <p:nvPr/>
        </p:nvCxnSpPr>
        <p:spPr>
          <a:xfrm>
            <a:off x="6613438" y="4211764"/>
            <a:ext cx="0" cy="295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7D354B6-4724-4E61-947A-651BED0DEB8E}"/>
              </a:ext>
            </a:extLst>
          </p:cNvPr>
          <p:cNvCxnSpPr>
            <a:cxnSpLocks/>
          </p:cNvCxnSpPr>
          <p:nvPr/>
        </p:nvCxnSpPr>
        <p:spPr>
          <a:xfrm>
            <a:off x="10409934" y="4308288"/>
            <a:ext cx="0" cy="270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AutoShape 42"/>
          <p:cNvSpPr>
            <a:spLocks noChangeArrowheads="1"/>
          </p:cNvSpPr>
          <p:nvPr/>
        </p:nvSpPr>
        <p:spPr bwMode="auto">
          <a:xfrm>
            <a:off x="6960098" y="1717105"/>
            <a:ext cx="1640127" cy="88587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46" fontAlgn="base">
              <a:spcBef>
                <a:spcPct val="0"/>
              </a:spcBef>
              <a:spcAft>
                <a:spcPct val="0"/>
              </a:spcAft>
            </a:pPr>
            <a:r>
              <a:rPr lang="en-IE" sz="13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Children’s Services Committee and Young People (CYPSC)</a:t>
            </a:r>
            <a:endParaRPr lang="en-US" sz="1300" dirty="0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1069" name="AutoShape 45"/>
          <p:cNvSpPr>
            <a:spLocks noChangeArrowheads="1"/>
          </p:cNvSpPr>
          <p:nvPr/>
        </p:nvSpPr>
        <p:spPr bwMode="auto">
          <a:xfrm>
            <a:off x="8976322" y="1196753"/>
            <a:ext cx="1640127" cy="85233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46" fontAlgn="base">
              <a:spcBef>
                <a:spcPct val="0"/>
              </a:spcBef>
              <a:spcAft>
                <a:spcPct val="0"/>
              </a:spcAft>
            </a:pPr>
            <a:r>
              <a:rPr lang="en-IE" sz="1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Department of Children, Equality, Disability, Integration and Youth.</a:t>
            </a:r>
            <a:endParaRPr lang="en-US" sz="1200" dirty="0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4112123" y="980729"/>
            <a:ext cx="2351229" cy="144015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46" fontAlgn="base">
              <a:spcBef>
                <a:spcPct val="0"/>
              </a:spcBef>
              <a:spcAft>
                <a:spcPts val="1000"/>
              </a:spcAft>
            </a:pPr>
            <a:endParaRPr lang="en-IE" sz="13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 defTabSz="914446" fontAlgn="base">
              <a:spcBef>
                <a:spcPct val="0"/>
              </a:spcBef>
              <a:spcAft>
                <a:spcPts val="1000"/>
              </a:spcAft>
            </a:pPr>
            <a:r>
              <a:rPr lang="en-IE" sz="2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CDI Board</a:t>
            </a:r>
            <a:endParaRPr lang="en-US" sz="2600" dirty="0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  <p:cxnSp>
        <p:nvCxnSpPr>
          <p:cNvPr id="1076" name="AutoShape 52"/>
          <p:cNvCxnSpPr>
            <a:cxnSpLocks noChangeShapeType="1"/>
            <a:stCxn id="1070" idx="0"/>
          </p:cNvCxnSpPr>
          <p:nvPr/>
        </p:nvCxnSpPr>
        <p:spPr bwMode="auto">
          <a:xfrm flipV="1">
            <a:off x="4581453" y="2416325"/>
            <a:ext cx="0" cy="5133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88" name="AutoShape 64"/>
          <p:cNvCxnSpPr>
            <a:cxnSpLocks noChangeShapeType="1"/>
          </p:cNvCxnSpPr>
          <p:nvPr/>
        </p:nvCxnSpPr>
        <p:spPr bwMode="auto">
          <a:xfrm>
            <a:off x="4439818" y="2394621"/>
            <a:ext cx="1" cy="539209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grpSp>
        <p:nvGrpSpPr>
          <p:cNvPr id="8" name="Group 7"/>
          <p:cNvGrpSpPr/>
          <p:nvPr/>
        </p:nvGrpSpPr>
        <p:grpSpPr>
          <a:xfrm>
            <a:off x="3150290" y="2929677"/>
            <a:ext cx="2089902" cy="1814868"/>
            <a:chOff x="2027794" y="2204864"/>
            <a:chExt cx="2799485" cy="1545578"/>
          </a:xfrm>
        </p:grpSpPr>
        <p:sp>
          <p:nvSpPr>
            <p:cNvPr id="1070" name="AutoShape 46"/>
            <p:cNvSpPr>
              <a:spLocks noChangeArrowheads="1"/>
            </p:cNvSpPr>
            <p:nvPr/>
          </p:nvSpPr>
          <p:spPr bwMode="auto">
            <a:xfrm>
              <a:off x="3062479" y="2204864"/>
              <a:ext cx="1764800" cy="55076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46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IE" sz="13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CDI Team</a:t>
              </a:r>
              <a:endParaRPr lang="en-US" sz="13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cxnSp>
          <p:nvCxnSpPr>
            <p:cNvPr id="1081" name="AutoShape 57"/>
            <p:cNvCxnSpPr>
              <a:cxnSpLocks noChangeShapeType="1"/>
            </p:cNvCxnSpPr>
            <p:nvPr/>
          </p:nvCxnSpPr>
          <p:spPr bwMode="auto">
            <a:xfrm flipV="1">
              <a:off x="2385239" y="2334351"/>
              <a:ext cx="39457" cy="141609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00" name="AutoShape 59"/>
            <p:cNvCxnSpPr>
              <a:cxnSpLocks noChangeShapeType="1"/>
            </p:cNvCxnSpPr>
            <p:nvPr/>
          </p:nvCxnSpPr>
          <p:spPr bwMode="auto">
            <a:xfrm>
              <a:off x="2027794" y="2755630"/>
              <a:ext cx="37717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</p:grpSp>
      <p:cxnSp>
        <p:nvCxnSpPr>
          <p:cNvPr id="129" name="AutoShape 50"/>
          <p:cNvCxnSpPr>
            <a:cxnSpLocks noChangeShapeType="1"/>
          </p:cNvCxnSpPr>
          <p:nvPr/>
        </p:nvCxnSpPr>
        <p:spPr bwMode="auto">
          <a:xfrm flipV="1">
            <a:off x="5670632" y="2420889"/>
            <a:ext cx="0" cy="5708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1" name="Straight Connector 130"/>
          <p:cNvCxnSpPr/>
          <p:nvPr/>
        </p:nvCxnSpPr>
        <p:spPr>
          <a:xfrm flipH="1">
            <a:off x="5670632" y="2991705"/>
            <a:ext cx="226141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5848155" y="3212976"/>
            <a:ext cx="1760015" cy="1248398"/>
            <a:chOff x="3137440" y="3344561"/>
            <a:chExt cx="1788998" cy="1374504"/>
          </a:xfrm>
        </p:grpSpPr>
        <p:sp>
          <p:nvSpPr>
            <p:cNvPr id="55" name="AutoShape 39"/>
            <p:cNvSpPr>
              <a:spLocks noChangeArrowheads="1"/>
            </p:cNvSpPr>
            <p:nvPr/>
          </p:nvSpPr>
          <p:spPr bwMode="auto">
            <a:xfrm>
              <a:off x="3161638" y="4077071"/>
              <a:ext cx="1764800" cy="641994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46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IE" sz="13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Human Resources Sub-Committee</a:t>
              </a:r>
            </a:p>
            <a:p>
              <a:pPr defTabSz="914446" fontAlgn="base">
                <a:spcBef>
                  <a:spcPct val="0"/>
                </a:spcBef>
                <a:spcAft>
                  <a:spcPct val="0"/>
                </a:spcAft>
              </a:pPr>
              <a:endParaRPr lang="en-US" sz="13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56" name="AutoShape 40"/>
            <p:cNvSpPr>
              <a:spLocks noChangeArrowheads="1"/>
            </p:cNvSpPr>
            <p:nvPr/>
          </p:nvSpPr>
          <p:spPr bwMode="auto">
            <a:xfrm>
              <a:off x="3137440" y="3344561"/>
              <a:ext cx="1764800" cy="550766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4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E" sz="13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Finance and Risk Sub-Committee</a:t>
              </a:r>
              <a:endParaRPr lang="en-US" sz="13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</p:grpSp>
      <p:cxnSp>
        <p:nvCxnSpPr>
          <p:cNvPr id="89" name="Straight Connector 88"/>
          <p:cNvCxnSpPr/>
          <p:nvPr/>
        </p:nvCxnSpPr>
        <p:spPr>
          <a:xfrm>
            <a:off x="7932047" y="2991705"/>
            <a:ext cx="0" cy="30664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7603939" y="3493622"/>
            <a:ext cx="354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608168" y="4215008"/>
            <a:ext cx="329390" cy="6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utoShape 45"/>
          <p:cNvSpPr>
            <a:spLocks noChangeArrowheads="1"/>
          </p:cNvSpPr>
          <p:nvPr/>
        </p:nvSpPr>
        <p:spPr bwMode="auto">
          <a:xfrm>
            <a:off x="6929394" y="492968"/>
            <a:ext cx="1618138" cy="7037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46"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  <a:p>
            <a:pPr algn="ctr" defTabSz="914446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Tusla</a:t>
            </a:r>
          </a:p>
        </p:txBody>
      </p:sp>
      <p:cxnSp>
        <p:nvCxnSpPr>
          <p:cNvPr id="121" name="AutoShape 61"/>
          <p:cNvCxnSpPr>
            <a:cxnSpLocks noChangeShapeType="1"/>
          </p:cNvCxnSpPr>
          <p:nvPr/>
        </p:nvCxnSpPr>
        <p:spPr bwMode="auto">
          <a:xfrm>
            <a:off x="6404535" y="1983426"/>
            <a:ext cx="504056" cy="91046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24" name="AutoShape 62"/>
          <p:cNvCxnSpPr>
            <a:cxnSpLocks noChangeShapeType="1"/>
          </p:cNvCxnSpPr>
          <p:nvPr/>
        </p:nvCxnSpPr>
        <p:spPr bwMode="auto">
          <a:xfrm flipH="1" flipV="1">
            <a:off x="8600225" y="2115965"/>
            <a:ext cx="410031" cy="37242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30" name="AutoShape 62"/>
          <p:cNvCxnSpPr>
            <a:cxnSpLocks noChangeShapeType="1"/>
            <a:stCxn id="1069" idx="1"/>
          </p:cNvCxnSpPr>
          <p:nvPr/>
        </p:nvCxnSpPr>
        <p:spPr bwMode="auto">
          <a:xfrm flipH="1" flipV="1">
            <a:off x="8533276" y="1196756"/>
            <a:ext cx="443044" cy="42616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37" name="AutoShape 62"/>
          <p:cNvCxnSpPr>
            <a:cxnSpLocks noChangeShapeType="1"/>
          </p:cNvCxnSpPr>
          <p:nvPr/>
        </p:nvCxnSpPr>
        <p:spPr bwMode="auto">
          <a:xfrm flipH="1">
            <a:off x="6387292" y="792385"/>
            <a:ext cx="542102" cy="2258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0" name="AutoShape 61"/>
          <p:cNvCxnSpPr>
            <a:cxnSpLocks noChangeShapeType="1"/>
          </p:cNvCxnSpPr>
          <p:nvPr/>
        </p:nvCxnSpPr>
        <p:spPr bwMode="auto">
          <a:xfrm flipV="1">
            <a:off x="6456040" y="908722"/>
            <a:ext cx="504056" cy="216027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1087" name="Text Box 63"/>
          <p:cNvSpPr txBox="1">
            <a:spLocks noChangeArrowheads="1"/>
          </p:cNvSpPr>
          <p:nvPr/>
        </p:nvSpPr>
        <p:spPr bwMode="auto">
          <a:xfrm>
            <a:off x="8472264" y="5413849"/>
            <a:ext cx="2088232" cy="139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23" lvl="1" defTabSz="914446" fontAlgn="base">
              <a:spcBef>
                <a:spcPct val="0"/>
              </a:spcBef>
              <a:spcAft>
                <a:spcPts val="1000"/>
              </a:spcAft>
            </a:pPr>
            <a:r>
              <a:rPr lang="en-IE" sz="13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Indicates an advisory/supportive relationship </a:t>
            </a:r>
          </a:p>
          <a:p>
            <a:pPr marL="457223" lvl="1" defTabSz="914446" fontAlgn="base">
              <a:spcBef>
                <a:spcPct val="0"/>
              </a:spcBef>
              <a:spcAft>
                <a:spcPts val="1000"/>
              </a:spcAft>
            </a:pPr>
            <a:r>
              <a:rPr lang="en-IE" sz="13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Indicates lines of accountability </a:t>
            </a:r>
            <a:endParaRPr lang="en-US" sz="1300" dirty="0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  <p:cxnSp>
        <p:nvCxnSpPr>
          <p:cNvPr id="52" name="AutoShape 62"/>
          <p:cNvCxnSpPr>
            <a:cxnSpLocks noChangeShapeType="1"/>
          </p:cNvCxnSpPr>
          <p:nvPr/>
        </p:nvCxnSpPr>
        <p:spPr bwMode="auto">
          <a:xfrm flipH="1">
            <a:off x="8328248" y="6308574"/>
            <a:ext cx="586422" cy="74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5" name="AutoShape 61"/>
          <p:cNvCxnSpPr>
            <a:cxnSpLocks noChangeShapeType="1"/>
          </p:cNvCxnSpPr>
          <p:nvPr/>
        </p:nvCxnSpPr>
        <p:spPr bwMode="auto">
          <a:xfrm>
            <a:off x="8328250" y="5589240"/>
            <a:ext cx="60413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51" name="AutoShape 56"/>
          <p:cNvCxnSpPr>
            <a:cxnSpLocks noChangeShapeType="1"/>
          </p:cNvCxnSpPr>
          <p:nvPr/>
        </p:nvCxnSpPr>
        <p:spPr bwMode="auto">
          <a:xfrm flipV="1">
            <a:off x="3431862" y="3081728"/>
            <a:ext cx="482750" cy="5561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4" name="Rounded Rectangle 3"/>
          <p:cNvSpPr/>
          <p:nvPr/>
        </p:nvSpPr>
        <p:spPr>
          <a:xfrm>
            <a:off x="8272299" y="5413848"/>
            <a:ext cx="2360207" cy="128857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IE" sz="13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2088" y="4556"/>
            <a:ext cx="4896544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46"/>
            <a:r>
              <a:rPr lang="en-IE" sz="2400" b="1" i="1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CDI Governance Chart 2021</a:t>
            </a:r>
          </a:p>
        </p:txBody>
      </p:sp>
      <p:sp>
        <p:nvSpPr>
          <p:cNvPr id="42" name="AutoShape 42"/>
          <p:cNvSpPr>
            <a:spLocks noChangeArrowheads="1"/>
          </p:cNvSpPr>
          <p:nvPr/>
        </p:nvSpPr>
        <p:spPr bwMode="auto">
          <a:xfrm>
            <a:off x="8983778" y="2441204"/>
            <a:ext cx="1640127" cy="93610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46" fontAlgn="base">
              <a:spcBef>
                <a:spcPct val="0"/>
              </a:spcBef>
              <a:spcAft>
                <a:spcPct val="0"/>
              </a:spcAft>
            </a:pPr>
            <a:r>
              <a:rPr lang="en-IE" sz="13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Local Community Development Committee (LCDC)</a:t>
            </a:r>
            <a:endParaRPr lang="en-US" sz="1300" dirty="0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  <p:cxnSp>
        <p:nvCxnSpPr>
          <p:cNvPr id="53" name="AutoShape 62"/>
          <p:cNvCxnSpPr>
            <a:cxnSpLocks noChangeShapeType="1"/>
            <a:stCxn id="42" idx="0"/>
            <a:endCxn id="1069" idx="2"/>
          </p:cNvCxnSpPr>
          <p:nvPr/>
        </p:nvCxnSpPr>
        <p:spPr bwMode="auto">
          <a:xfrm flipH="1" flipV="1">
            <a:off x="9796384" y="2049090"/>
            <a:ext cx="7456" cy="39211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4" name="AutoShape 59"/>
          <p:cNvCxnSpPr>
            <a:cxnSpLocks noChangeShapeType="1"/>
          </p:cNvCxnSpPr>
          <p:nvPr/>
        </p:nvCxnSpPr>
        <p:spPr bwMode="auto">
          <a:xfrm>
            <a:off x="3135563" y="4744546"/>
            <a:ext cx="281573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45" name="AutoShape 35"/>
          <p:cNvSpPr>
            <a:spLocks noChangeArrowheads="1"/>
          </p:cNvSpPr>
          <p:nvPr/>
        </p:nvSpPr>
        <p:spPr bwMode="auto">
          <a:xfrm>
            <a:off x="1772440" y="3060022"/>
            <a:ext cx="1371233" cy="90383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  <a:tileRect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46" fontAlgn="base">
              <a:spcBef>
                <a:spcPct val="0"/>
              </a:spcBef>
              <a:spcAft>
                <a:spcPct val="0"/>
              </a:spcAft>
            </a:pPr>
            <a:r>
              <a:rPr lang="en-IE" sz="1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RP Ireland</a:t>
            </a:r>
            <a:endParaRPr lang="en-US" sz="1200" dirty="0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46" name="AutoShape 35"/>
          <p:cNvSpPr>
            <a:spLocks noChangeArrowheads="1"/>
          </p:cNvSpPr>
          <p:nvPr/>
        </p:nvSpPr>
        <p:spPr bwMode="auto">
          <a:xfrm>
            <a:off x="1703514" y="4273230"/>
            <a:ext cx="1371233" cy="90383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  <a:tileRect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46" fontAlgn="base">
              <a:spcBef>
                <a:spcPct val="0"/>
              </a:spcBef>
              <a:spcAft>
                <a:spcPct val="0"/>
              </a:spcAft>
            </a:pPr>
            <a:r>
              <a:rPr lang="en-IE" sz="1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ATTI Steering Committee</a:t>
            </a:r>
            <a:endParaRPr lang="en-US" sz="1200" dirty="0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40" name="AutoShape 39"/>
          <p:cNvSpPr>
            <a:spLocks noChangeArrowheads="1"/>
          </p:cNvSpPr>
          <p:nvPr/>
        </p:nvSpPr>
        <p:spPr bwMode="auto">
          <a:xfrm>
            <a:off x="5879978" y="4725146"/>
            <a:ext cx="1736209" cy="583093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46" fontAlgn="base">
              <a:spcBef>
                <a:spcPct val="0"/>
              </a:spcBef>
              <a:spcAft>
                <a:spcPts val="1000"/>
              </a:spcAft>
            </a:pPr>
            <a:r>
              <a:rPr lang="en-IE" sz="13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Research Advisory Sub Committee (RAC)</a:t>
            </a:r>
          </a:p>
          <a:p>
            <a:pPr defTabSz="914446"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608168" y="5007096"/>
            <a:ext cx="329390" cy="6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638818" y="6021288"/>
            <a:ext cx="329390" cy="6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39"/>
          <p:cNvSpPr>
            <a:spLocks noChangeArrowheads="1"/>
          </p:cNvSpPr>
          <p:nvPr/>
        </p:nvSpPr>
        <p:spPr bwMode="auto">
          <a:xfrm>
            <a:off x="5871961" y="5654221"/>
            <a:ext cx="1712403" cy="727109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46" fontAlgn="base">
              <a:spcBef>
                <a:spcPct val="0"/>
              </a:spcBef>
              <a:spcAft>
                <a:spcPts val="1000"/>
              </a:spcAft>
            </a:pPr>
            <a:r>
              <a:rPr lang="en-IE" sz="13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Business Development Sub-Committee</a:t>
            </a:r>
          </a:p>
          <a:p>
            <a:pPr defTabSz="914446"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prstClr val="black"/>
              </a:solidFill>
              <a:latin typeface="Calibri" panose="020F0502020204030204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D5276-A6D3-1773-1F99-49984F29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IE" sz="3600"/>
              <a:t>Guiding principles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100AC0-5AEA-8FD0-D9D5-198234D30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3926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02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BFF71-6530-B817-0E5D-D6E6DA58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31" y="278911"/>
            <a:ext cx="10515600" cy="1325563"/>
          </a:xfrm>
        </p:spPr>
        <p:txBody>
          <a:bodyPr>
            <a:normAutofit/>
          </a:bodyPr>
          <a:lstStyle/>
          <a:p>
            <a:r>
              <a:rPr lang="en-IE" sz="3200" b="1" u="heavy" dirty="0">
                <a:solidFill>
                  <a:schemeClr val="accent5">
                    <a:lumMod val="75000"/>
                  </a:schemeClr>
                </a:solidFill>
              </a:rPr>
              <a:t>Programmes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677B-EA87-D7FA-D33C-3793B3DEE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6640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accent6">
                    <a:lumMod val="75000"/>
                  </a:schemeClr>
                </a:solidFill>
              </a:rPr>
              <a:t>Literacy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accent6">
                    <a:lumMod val="75000"/>
                  </a:schemeClr>
                </a:solidFill>
              </a:rPr>
              <a:t>Doodle 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accent6">
                    <a:lumMod val="75000"/>
                  </a:schemeClr>
                </a:solidFill>
              </a:rPr>
              <a:t>Doodle Families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accent6">
                    <a:lumMod val="75000"/>
                  </a:schemeClr>
                </a:solidFill>
              </a:rPr>
              <a:t>Dolly Parton’s Imagination Library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accent6">
                    <a:lumMod val="75000"/>
                  </a:schemeClr>
                </a:solidFill>
              </a:rPr>
              <a:t>Doodle STEAM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 err="1">
                <a:solidFill>
                  <a:srgbClr val="7030A0"/>
                </a:solidFill>
              </a:rPr>
              <a:t>AnteNatal</a:t>
            </a:r>
            <a:r>
              <a:rPr lang="en-IE" sz="1800" dirty="0">
                <a:solidFill>
                  <a:srgbClr val="7030A0"/>
                </a:solidFill>
              </a:rPr>
              <a:t> to Three Initiative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rgbClr val="00B0F0"/>
                </a:solidFill>
              </a:rPr>
              <a:t>Chit Chat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accent2">
                    <a:lumMod val="75000"/>
                  </a:schemeClr>
                </a:solidFill>
              </a:rPr>
              <a:t>Powerful Parenting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accent4">
                    <a:lumMod val="50000"/>
                  </a:schemeClr>
                </a:solidFill>
              </a:rPr>
              <a:t>Restorative Practices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rgbClr val="C00000"/>
                </a:solidFill>
              </a:rPr>
              <a:t>CDI Training &amp; Consultancy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973FFC-556C-49ED-ACCB-EF05F3880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231" y="2505184"/>
            <a:ext cx="2535506" cy="849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05B9C5-D8A8-41D9-A97D-2E00012B4F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92" r="1" b="1"/>
          <a:stretch/>
        </p:blipFill>
        <p:spPr>
          <a:xfrm>
            <a:off x="8936389" y="1829347"/>
            <a:ext cx="1801632" cy="17464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084866-C76E-413D-8968-992B4605DC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52" r="12408" b="1"/>
          <a:stretch/>
        </p:blipFill>
        <p:spPr>
          <a:xfrm>
            <a:off x="7248567" y="3336352"/>
            <a:ext cx="1801632" cy="1979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3291FE-6794-426D-8373-B4CCA79566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37" r="1" b="425"/>
          <a:stretch/>
        </p:blipFill>
        <p:spPr>
          <a:xfrm>
            <a:off x="6711907" y="465781"/>
            <a:ext cx="1572122" cy="15239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AB30C1-C180-46AA-B0A2-910DBBBAF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605" y="4754515"/>
            <a:ext cx="2442918" cy="13924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E32FA9-5944-4F79-8743-CCC0FB39A4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8894" y="3710754"/>
            <a:ext cx="1801632" cy="14959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D144A0-81A4-45BE-A8D3-21182E32F1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6801" y="5377236"/>
            <a:ext cx="2255218" cy="128483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722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FC13F-6C44-97EF-F758-40FF2CBD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203533"/>
            <a:ext cx="4818888" cy="1481328"/>
          </a:xfrm>
        </p:spPr>
        <p:txBody>
          <a:bodyPr anchor="b">
            <a:normAutofit/>
          </a:bodyPr>
          <a:lstStyle/>
          <a:p>
            <a:r>
              <a:rPr lang="en-IE" sz="5400" dirty="0"/>
              <a:t>Doodle Den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43446-798F-2BBB-FA71-83FCC9664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1700" dirty="0"/>
              <a:t>Doodle Den is an after-school literacy </a:t>
            </a:r>
            <a:r>
              <a:rPr lang="en-US" sz="1700" dirty="0" err="1"/>
              <a:t>programme</a:t>
            </a:r>
            <a:r>
              <a:rPr lang="en-US" sz="1700" dirty="0"/>
              <a:t>.</a:t>
            </a:r>
          </a:p>
          <a:p>
            <a:r>
              <a:rPr lang="en-US" sz="1700" dirty="0"/>
              <a:t>Senior Infants, 1.5h, 3x week</a:t>
            </a:r>
          </a:p>
          <a:p>
            <a:r>
              <a:rPr lang="en-US" sz="1700" dirty="0"/>
              <a:t>The </a:t>
            </a:r>
            <a:r>
              <a:rPr lang="en-US" sz="1700" dirty="0" err="1"/>
              <a:t>programme</a:t>
            </a:r>
            <a:r>
              <a:rPr lang="en-US" sz="1700" dirty="0"/>
              <a:t> focuses on improving children’s literacy through a wide range of activities, with a child, parent, and family component, and it places a strong emphasis on parental engagement.</a:t>
            </a:r>
          </a:p>
          <a:p>
            <a:r>
              <a:rPr lang="en-US" sz="1700" dirty="0"/>
              <a:t>Doodleden.ie </a:t>
            </a:r>
          </a:p>
          <a:p>
            <a:r>
              <a:rPr lang="en-US" sz="1700" dirty="0"/>
              <a:t>Listed in </a:t>
            </a:r>
            <a:r>
              <a:rPr lang="en-US" sz="1700" dirty="0">
                <a:hlinkClick r:id="rId2"/>
              </a:rPr>
              <a:t>Early Intervention Foundation </a:t>
            </a:r>
            <a:endParaRPr lang="en-US" sz="1700" dirty="0"/>
          </a:p>
          <a:p>
            <a:r>
              <a:rPr lang="en-US" sz="1700" dirty="0"/>
              <a:t>CPD accredited training </a:t>
            </a:r>
          </a:p>
          <a:p>
            <a:endParaRPr lang="en-IE" sz="170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A6681FB-5B90-481F-297B-928EEB86CB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32" b="5332"/>
          <a:stretch>
            <a:fillRect/>
          </a:stretch>
        </p:blipFill>
        <p:spPr>
          <a:xfrm>
            <a:off x="0" y="5465920"/>
            <a:ext cx="3465051" cy="1323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9AAC52-DAFD-6B33-7077-1620EC810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847" y="2734234"/>
            <a:ext cx="4456915" cy="3302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4B2EEE-2A54-ACE9-4FA5-96061E1C350A}"/>
              </a:ext>
            </a:extLst>
          </p:cNvPr>
          <p:cNvSpPr txBox="1"/>
          <p:nvPr/>
        </p:nvSpPr>
        <p:spPr>
          <a:xfrm>
            <a:off x="6621517" y="2049517"/>
            <a:ext cx="462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Objectives: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CC45F7-8CDE-A53E-B0C4-F48642D9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37" r="1" b="425"/>
          <a:stretch/>
        </p:blipFill>
        <p:spPr>
          <a:xfrm>
            <a:off x="10460008" y="182203"/>
            <a:ext cx="1572122" cy="15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3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192AC-CC3F-4FAA-93CE-12AC36AF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Doodle Den Outcome: </a:t>
            </a:r>
            <a:b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literacy and social skills are improved in DD target schools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A5AF1-5049-46F1-8515-73574688DA1C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These are Actual values -&gt;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Target values for 2021: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i="1" dirty="0"/>
              <a:t>Social skills: 80%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i="1" dirty="0"/>
              <a:t>Phonics skills: 70%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i="1" dirty="0"/>
              <a:t>Writing skills: 70%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i="1" dirty="0"/>
              <a:t>Sight vocab skills: 80%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B6C628C-566D-4246-9726-9FEBA8C76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736747"/>
              </p:ext>
            </p:extLst>
          </p:nvPr>
        </p:nvGraphicFramePr>
        <p:xfrm>
          <a:off x="4654296" y="640080"/>
          <a:ext cx="6903720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467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D733B-CFDB-CE50-7AC4-6EC14B87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IE"/>
              <a:t>Doodle Families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0FF4749D-A9CE-63B0-C816-8F1A42885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58" r="2902" b="3258"/>
          <a:stretch>
            <a:fillRect/>
          </a:stretch>
        </p:blipFill>
        <p:spPr>
          <a:xfrm>
            <a:off x="703182" y="2590949"/>
            <a:ext cx="3458915" cy="150635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40B38-F01F-203A-9F53-60343E75B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sz="2000" dirty="0"/>
              <a:t>Doodle Families is a family literacy </a:t>
            </a:r>
            <a:r>
              <a:rPr lang="en-US" sz="2000" dirty="0" err="1"/>
              <a:t>programme</a:t>
            </a:r>
            <a:r>
              <a:rPr lang="en-US" sz="2000" dirty="0"/>
              <a:t> conducted in schools.</a:t>
            </a:r>
          </a:p>
          <a:p>
            <a:r>
              <a:rPr lang="en-US" sz="2000" dirty="0"/>
              <a:t>Eight week </a:t>
            </a:r>
            <a:r>
              <a:rPr lang="en-US" sz="2000" dirty="0" err="1"/>
              <a:t>programme</a:t>
            </a:r>
            <a:endParaRPr lang="en-US" sz="2000" dirty="0"/>
          </a:p>
          <a:p>
            <a:r>
              <a:rPr lang="en-US" sz="2000" dirty="0"/>
              <a:t> It involves a one-hour session for parents/guardians and a separate one-hour session for children in First Class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Objectives:</a:t>
            </a:r>
          </a:p>
          <a:p>
            <a:pPr marL="0" indent="0">
              <a:buNone/>
            </a:pPr>
            <a:r>
              <a:rPr lang="en-US" sz="2000" dirty="0"/>
              <a:t>The purpose of DF is to strengthen the links between the home and the school and to increase parental involvement, as well as to embed change in family literacy activities.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18074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1538</Words>
  <Application>Microsoft Office PowerPoint</Application>
  <PresentationFormat>Widescreen</PresentationFormat>
  <Paragraphs>240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Childhood Development Initiative Marian Quinn (CEO) Tara Scott (Programme &amp; Quality Manager)  May 2022</vt:lpstr>
      <vt:lpstr>What is the Childhood Development Initiative (CDI)? </vt:lpstr>
      <vt:lpstr>PowerPoint Presentation</vt:lpstr>
      <vt:lpstr>PowerPoint Presentation</vt:lpstr>
      <vt:lpstr>Guiding principles</vt:lpstr>
      <vt:lpstr>Programmes of work</vt:lpstr>
      <vt:lpstr>Doodle Den</vt:lpstr>
      <vt:lpstr>Doodle Den Outcome:  Key literacy and social skills are improved in DD target schools</vt:lpstr>
      <vt:lpstr>Doodle Families</vt:lpstr>
      <vt:lpstr>Doodle Families Outcome:  Parents and Children have improved attitudes and practices towards literacy and school</vt:lpstr>
      <vt:lpstr>Dolly Parton’s Imagination Library</vt:lpstr>
      <vt:lpstr>Dolly Parton’s Imagination Library Outcome: Parents and children have improved attitudes towards reading</vt:lpstr>
      <vt:lpstr>DPIL Outcome:  Improved Home Learning Environment</vt:lpstr>
      <vt:lpstr>AnteNatal to Three Initiative</vt:lpstr>
      <vt:lpstr>Chit Chat – in school SLT service</vt:lpstr>
      <vt:lpstr>Chit Chat Outcome</vt:lpstr>
      <vt:lpstr>Powerful Parenting</vt:lpstr>
      <vt:lpstr>Powerful Parenting Outcome </vt:lpstr>
      <vt:lpstr>Evaluation 2020-21: Recommendations from the MSCA project</vt:lpstr>
      <vt:lpstr>PowerPoint Presentation</vt:lpstr>
      <vt:lpstr>RP Outcome: CDI’s Quality Assured RP Training is Expanded nationally and internationally</vt:lpstr>
      <vt:lpstr>Engagements / Reach: 2021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Childhood Development Initiative Marian Quinn (CEO) Tara Scott (Programme &amp; Quality Manager)  May 2022</dc:title>
  <dc:creator>Tara Scott</dc:creator>
  <cp:lastModifiedBy>Tara Scott</cp:lastModifiedBy>
  <cp:revision>8</cp:revision>
  <dcterms:created xsi:type="dcterms:W3CDTF">2022-05-19T12:37:10Z</dcterms:created>
  <dcterms:modified xsi:type="dcterms:W3CDTF">2022-05-23T08:32:54Z</dcterms:modified>
</cp:coreProperties>
</file>