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9" r:id="rId2"/>
    <p:sldId id="260" r:id="rId3"/>
    <p:sldId id="261" r:id="rId4"/>
    <p:sldId id="262" r:id="rId5"/>
    <p:sldId id="263" r:id="rId6"/>
    <p:sldId id="264" r:id="rId7"/>
    <p:sldId id="265" r:id="rId8"/>
    <p:sldId id="266"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98" r:id="rId23"/>
    <p:sldId id="299" r:id="rId24"/>
    <p:sldId id="301" r:id="rId25"/>
    <p:sldId id="285" r:id="rId26"/>
    <p:sldId id="286" r:id="rId27"/>
    <p:sldId id="287" r:id="rId28"/>
    <p:sldId id="288" r:id="rId29"/>
    <p:sldId id="289" r:id="rId30"/>
    <p:sldId id="290" r:id="rId31"/>
    <p:sldId id="291" r:id="rId32"/>
    <p:sldId id="295"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7" autoAdjust="0"/>
    <p:restoredTop sz="94660"/>
  </p:normalViewPr>
  <p:slideViewPr>
    <p:cSldViewPr>
      <p:cViewPr varScale="1">
        <p:scale>
          <a:sx n="81" d="100"/>
          <a:sy n="81"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ppa.king\Documents\Waste%20Quantities-%20Residual%20%20Update%20No%2018%20Q4%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ilippa.king\Documents\Waste%20Quantities-%20Residual%20%20Update%20No%2018%20Q4%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ippa.king\AppData\Local\Microsoft\Windows\INetCache\Content.Outlook\3UBGEDO2\CDW%20Calcs%202021%20D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MSW Projections to 2020- 2030</a:t>
            </a:r>
          </a:p>
        </c:rich>
      </c:tx>
      <c:layout>
        <c:manualLayout>
          <c:xMode val="edge"/>
          <c:yMode val="edge"/>
          <c:x val="0.28861789151356082"/>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'Projections 2022'!$A$234</c:f>
              <c:strCache>
                <c:ptCount val="1"/>
                <c:pt idx="0">
                  <c:v>High Growth rate</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'Projections 2022'!$B$233:$L$233</c:f>
              <c:numCache>
                <c:formatCode>0</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'Projections 2022'!$B$234:$L$234</c:f>
              <c:numCache>
                <c:formatCode>#,##0</c:formatCode>
                <c:ptCount val="11"/>
                <c:pt idx="0">
                  <c:v>2762123.949445291</c:v>
                </c:pt>
                <c:pt idx="1">
                  <c:v>2980629.0267311805</c:v>
                </c:pt>
                <c:pt idx="2">
                  <c:v>3040241.607265804</c:v>
                </c:pt>
                <c:pt idx="3">
                  <c:v>3292633.6357142637</c:v>
                </c:pt>
                <c:pt idx="4">
                  <c:v>3357565.2117896387</c:v>
                </c:pt>
                <c:pt idx="5">
                  <c:v>3422419.7457410879</c:v>
                </c:pt>
                <c:pt idx="6">
                  <c:v>3468451.8197545363</c:v>
                </c:pt>
                <c:pt idx="7">
                  <c:v>3512229.8557935683</c:v>
                </c:pt>
                <c:pt idx="8">
                  <c:v>3556565.063987249</c:v>
                </c:pt>
                <c:pt idx="9">
                  <c:v>3601472.3889393415</c:v>
                </c:pt>
                <c:pt idx="10">
                  <c:v>3646967.0440937933</c:v>
                </c:pt>
              </c:numCache>
            </c:numRef>
          </c:val>
          <c:extLst>
            <c:ext xmlns:c16="http://schemas.microsoft.com/office/drawing/2014/chart" uri="{C3380CC4-5D6E-409C-BE32-E72D297353CC}">
              <c16:uniqueId val="{00000000-816F-4CDF-B05B-D07EB555B514}"/>
            </c:ext>
          </c:extLst>
        </c:ser>
        <c:ser>
          <c:idx val="1"/>
          <c:order val="1"/>
          <c:tx>
            <c:strRef>
              <c:f>'Projections 2022'!$A$235</c:f>
              <c:strCache>
                <c:ptCount val="1"/>
                <c:pt idx="0">
                  <c:v>Low Growth rate</c:v>
                </c:pt>
              </c:strCache>
            </c:strRef>
          </c:tx>
          <c:spPr>
            <a:solidFill>
              <a:schemeClr val="accent2"/>
            </a:solidFill>
            <a:ln>
              <a:noFill/>
            </a:ln>
            <a:effectLst/>
          </c:spPr>
          <c:invertIfNegative val="0"/>
          <c:cat>
            <c:numRef>
              <c:f>'Projections 2022'!$B$233:$L$233</c:f>
              <c:numCache>
                <c:formatCode>0</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'Projections 2022'!$B$235:$L$235</c:f>
              <c:numCache>
                <c:formatCode>#,##0</c:formatCode>
                <c:ptCount val="11"/>
                <c:pt idx="0">
                  <c:v>2762094.4887962816</c:v>
                </c:pt>
                <c:pt idx="1">
                  <c:v>2980629.0267311805</c:v>
                </c:pt>
                <c:pt idx="2">
                  <c:v>3040241.607265804</c:v>
                </c:pt>
                <c:pt idx="3">
                  <c:v>3261845.6374697578</c:v>
                </c:pt>
                <c:pt idx="4">
                  <c:v>3311614.1244097138</c:v>
                </c:pt>
                <c:pt idx="5">
                  <c:v>3361457.9698170545</c:v>
                </c:pt>
                <c:pt idx="6">
                  <c:v>3392630.6109490199</c:v>
                </c:pt>
                <c:pt idx="7">
                  <c:v>3426983.7562676826</c:v>
                </c:pt>
                <c:pt idx="8">
                  <c:v>3461990.2181784189</c:v>
                </c:pt>
                <c:pt idx="9">
                  <c:v>3497664.2154628849</c:v>
                </c:pt>
                <c:pt idx="10">
                  <c:v>3534020.2405975303</c:v>
                </c:pt>
              </c:numCache>
            </c:numRef>
          </c:val>
          <c:extLst>
            <c:ext xmlns:c16="http://schemas.microsoft.com/office/drawing/2014/chart" uri="{C3380CC4-5D6E-409C-BE32-E72D297353CC}">
              <c16:uniqueId val="{00000001-816F-4CDF-B05B-D07EB555B514}"/>
            </c:ext>
          </c:extLst>
        </c:ser>
        <c:dLbls>
          <c:showLegendKey val="0"/>
          <c:showVal val="0"/>
          <c:showCatName val="0"/>
          <c:showSerName val="0"/>
          <c:showPercent val="0"/>
          <c:showBubbleSize val="0"/>
        </c:dLbls>
        <c:gapWidth val="219"/>
        <c:overlap val="-27"/>
        <c:axId val="500585144"/>
        <c:axId val="500580880"/>
      </c:barChart>
      <c:catAx>
        <c:axId val="5005851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580880"/>
        <c:crosses val="autoZero"/>
        <c:auto val="1"/>
        <c:lblAlgn val="ctr"/>
        <c:lblOffset val="100"/>
        <c:noMultiLvlLbl val="0"/>
      </c:catAx>
      <c:valAx>
        <c:axId val="50058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585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IE" sz="1600"/>
              <a:t>Projected Recycling Rate Vs EUTarget</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'Projections 2022'!$A$317</c:f>
              <c:strCache>
                <c:ptCount val="1"/>
                <c:pt idx="0">
                  <c:v>Recycling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'Projections 2022'!$B$316:$L$316</c:f>
              <c:numCache>
                <c:formatCode>0</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'Projections 2022'!$B$317:$L$317</c:f>
              <c:numCache>
                <c:formatCode>0%</c:formatCode>
                <c:ptCount val="11"/>
                <c:pt idx="0">
                  <c:v>0.38127272727272726</c:v>
                </c:pt>
                <c:pt idx="1">
                  <c:v>0.38854545454545453</c:v>
                </c:pt>
                <c:pt idx="2">
                  <c:v>0.39581818181818179</c:v>
                </c:pt>
                <c:pt idx="3">
                  <c:v>0.40309090909090906</c:v>
                </c:pt>
                <c:pt idx="4">
                  <c:v>0.41036363636363632</c:v>
                </c:pt>
                <c:pt idx="5">
                  <c:v>0.41763636363636358</c:v>
                </c:pt>
                <c:pt idx="6">
                  <c:v>0.42490909090909085</c:v>
                </c:pt>
                <c:pt idx="7">
                  <c:v>0.43218181818181811</c:v>
                </c:pt>
                <c:pt idx="8">
                  <c:v>0.43945454545454538</c:v>
                </c:pt>
                <c:pt idx="9">
                  <c:v>0.44672727272727264</c:v>
                </c:pt>
                <c:pt idx="10">
                  <c:v>0.4539999999999999</c:v>
                </c:pt>
              </c:numCache>
            </c:numRef>
          </c:val>
          <c:smooth val="0"/>
          <c:extLst>
            <c:ext xmlns:c16="http://schemas.microsoft.com/office/drawing/2014/chart" uri="{C3380CC4-5D6E-409C-BE32-E72D297353CC}">
              <c16:uniqueId val="{00000000-1345-4A24-BF95-37D24BC5B7F8}"/>
            </c:ext>
          </c:extLst>
        </c:ser>
        <c:ser>
          <c:idx val="1"/>
          <c:order val="1"/>
          <c:tx>
            <c:strRef>
              <c:f>'Projections 2022'!$A$318</c:f>
              <c:strCache>
                <c:ptCount val="1"/>
                <c:pt idx="0">
                  <c:v>Target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numRef>
              <c:f>'Projections 2022'!$B$316:$L$316</c:f>
              <c:numCache>
                <c:formatCode>0</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'Projections 2022'!$B$318:$L$318</c:f>
              <c:numCache>
                <c:formatCode>General</c:formatCode>
                <c:ptCount val="11"/>
                <c:pt idx="0" formatCode="0%">
                  <c:v>0.5</c:v>
                </c:pt>
                <c:pt idx="5" formatCode="0%">
                  <c:v>0.55000000000000004</c:v>
                </c:pt>
                <c:pt idx="10" formatCode="0%">
                  <c:v>0.6</c:v>
                </c:pt>
              </c:numCache>
            </c:numRef>
          </c:val>
          <c:smooth val="0"/>
          <c:extLst>
            <c:ext xmlns:c16="http://schemas.microsoft.com/office/drawing/2014/chart" uri="{C3380CC4-5D6E-409C-BE32-E72D297353CC}">
              <c16:uniqueId val="{00000001-1345-4A24-BF95-37D24BC5B7F8}"/>
            </c:ext>
          </c:extLst>
        </c:ser>
        <c:dLbls>
          <c:dLblPos val="t"/>
          <c:showLegendKey val="0"/>
          <c:showVal val="1"/>
          <c:showCatName val="0"/>
          <c:showSerName val="0"/>
          <c:showPercent val="0"/>
          <c:showBubbleSize val="0"/>
        </c:dLbls>
        <c:marker val="1"/>
        <c:smooth val="0"/>
        <c:axId val="578561296"/>
        <c:axId val="578561624"/>
      </c:lineChart>
      <c:catAx>
        <c:axId val="578561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561624"/>
        <c:crosses val="autoZero"/>
        <c:auto val="1"/>
        <c:lblAlgn val="ctr"/>
        <c:lblOffset val="100"/>
        <c:noMultiLvlLbl val="0"/>
      </c:catAx>
      <c:valAx>
        <c:axId val="578561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561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a:t>TOTAL CDW - High and Low Projections</a:t>
            </a:r>
          </a:p>
        </c:rich>
      </c:tx>
      <c:layout>
        <c:manualLayout>
          <c:xMode val="edge"/>
          <c:yMode val="edge"/>
          <c:x val="0.11177299237900505"/>
          <c:y val="2.759692591844620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6538986472844739E-2"/>
          <c:y val="9.0607548547557287E-2"/>
          <c:w val="0.89520617562122906"/>
          <c:h val="0.81265052815360372"/>
        </c:manualLayout>
      </c:layout>
      <c:barChart>
        <c:barDir val="col"/>
        <c:grouping val="clustered"/>
        <c:varyColors val="0"/>
        <c:ser>
          <c:idx val="0"/>
          <c:order val="0"/>
          <c:tx>
            <c:strRef>
              <c:f>'Prelim CDW Proj 2021 FINAL '!$A$77</c:f>
              <c:strCache>
                <c:ptCount val="1"/>
                <c:pt idx="0">
                  <c:v>High</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'Prelim CDW Proj 2021 FINAL '!$D$76:$M$76</c:f>
              <c:numCache>
                <c:formatCode>General</c:formatCode>
                <c:ptCount val="10"/>
                <c:pt idx="0">
                  <c:v>2020</c:v>
                </c:pt>
                <c:pt idx="1">
                  <c:v>2021</c:v>
                </c:pt>
                <c:pt idx="2">
                  <c:v>2022</c:v>
                </c:pt>
                <c:pt idx="3">
                  <c:v>2023</c:v>
                </c:pt>
                <c:pt idx="4">
                  <c:v>2024</c:v>
                </c:pt>
                <c:pt idx="5">
                  <c:v>2025</c:v>
                </c:pt>
                <c:pt idx="6">
                  <c:v>2026</c:v>
                </c:pt>
                <c:pt idx="7">
                  <c:v>2027</c:v>
                </c:pt>
                <c:pt idx="8">
                  <c:v>2028</c:v>
                </c:pt>
                <c:pt idx="9">
                  <c:v>2029</c:v>
                </c:pt>
              </c:numCache>
              <c:extLst/>
            </c:numRef>
          </c:cat>
          <c:val>
            <c:numRef>
              <c:f>'Prelim CDW Proj 2021 FINAL '!$B$77:$L$77</c:f>
              <c:numCache>
                <c:formatCode>General</c:formatCode>
                <c:ptCount val="10"/>
              </c:numCache>
              <c:extLst/>
            </c:numRef>
          </c:val>
          <c:extLst>
            <c:ext xmlns:c16="http://schemas.microsoft.com/office/drawing/2014/chart" uri="{C3380CC4-5D6E-409C-BE32-E72D297353CC}">
              <c16:uniqueId val="{00000000-6B4E-4226-ADED-2C3B97DBBA4D}"/>
            </c:ext>
          </c:extLst>
        </c:ser>
        <c:ser>
          <c:idx val="2"/>
          <c:order val="1"/>
          <c:tx>
            <c:strRef>
              <c:f>'Prelim CDW Proj 2021 FINAL '!$A$81</c:f>
              <c:strCache>
                <c:ptCount val="1"/>
                <c:pt idx="0">
                  <c:v>Total CDW - Low</c:v>
                </c:pt>
              </c:strCache>
            </c:strRef>
          </c:tx>
          <c:spPr>
            <a:solidFill>
              <a:schemeClr val="tx2">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'Prelim CDW Proj 2021 FINAL '!$D$76:$M$76</c:f>
              <c:numCache>
                <c:formatCode>General</c:formatCode>
                <c:ptCount val="10"/>
                <c:pt idx="0">
                  <c:v>2020</c:v>
                </c:pt>
                <c:pt idx="1">
                  <c:v>2021</c:v>
                </c:pt>
                <c:pt idx="2">
                  <c:v>2022</c:v>
                </c:pt>
                <c:pt idx="3">
                  <c:v>2023</c:v>
                </c:pt>
                <c:pt idx="4">
                  <c:v>2024</c:v>
                </c:pt>
                <c:pt idx="5">
                  <c:v>2025</c:v>
                </c:pt>
                <c:pt idx="6">
                  <c:v>2026</c:v>
                </c:pt>
                <c:pt idx="7">
                  <c:v>2027</c:v>
                </c:pt>
                <c:pt idx="8">
                  <c:v>2028</c:v>
                </c:pt>
                <c:pt idx="9">
                  <c:v>2029</c:v>
                </c:pt>
              </c:numCache>
              <c:extLst/>
            </c:numRef>
          </c:cat>
          <c:val>
            <c:numRef>
              <c:f>'Prelim CDW Proj 2021 FINAL '!$D$81:$M$81</c:f>
              <c:numCache>
                <c:formatCode>#,##0</c:formatCode>
                <c:ptCount val="10"/>
                <c:pt idx="0">
                  <c:v>8440000</c:v>
                </c:pt>
                <c:pt idx="1">
                  <c:v>8660000</c:v>
                </c:pt>
                <c:pt idx="2">
                  <c:v>9390000</c:v>
                </c:pt>
                <c:pt idx="3">
                  <c:v>10240000</c:v>
                </c:pt>
                <c:pt idx="4">
                  <c:v>10880000</c:v>
                </c:pt>
                <c:pt idx="5">
                  <c:v>11210000</c:v>
                </c:pt>
                <c:pt idx="6">
                  <c:v>11550000</c:v>
                </c:pt>
                <c:pt idx="7">
                  <c:v>11890000</c:v>
                </c:pt>
                <c:pt idx="8">
                  <c:v>12250000</c:v>
                </c:pt>
                <c:pt idx="9">
                  <c:v>12620000</c:v>
                </c:pt>
              </c:numCache>
              <c:extLst/>
            </c:numRef>
          </c:val>
          <c:extLst>
            <c:ext xmlns:c16="http://schemas.microsoft.com/office/drawing/2014/chart" uri="{C3380CC4-5D6E-409C-BE32-E72D297353CC}">
              <c16:uniqueId val="{0000000A-6B4E-4226-ADED-2C3B97DBBA4D}"/>
            </c:ext>
          </c:extLst>
        </c:ser>
        <c:ser>
          <c:idx val="1"/>
          <c:order val="2"/>
          <c:tx>
            <c:strRef>
              <c:f>'Prelim CDW Proj 2021 FINAL '!$A$78</c:f>
              <c:strCache>
                <c:ptCount val="1"/>
                <c:pt idx="0">
                  <c:v>Total CDW - High</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'Prelim CDW Proj 2021 FINAL '!$D$76:$M$76</c:f>
              <c:numCache>
                <c:formatCode>General</c:formatCode>
                <c:ptCount val="10"/>
                <c:pt idx="0">
                  <c:v>2020</c:v>
                </c:pt>
                <c:pt idx="1">
                  <c:v>2021</c:v>
                </c:pt>
                <c:pt idx="2">
                  <c:v>2022</c:v>
                </c:pt>
                <c:pt idx="3">
                  <c:v>2023</c:v>
                </c:pt>
                <c:pt idx="4">
                  <c:v>2024</c:v>
                </c:pt>
                <c:pt idx="5">
                  <c:v>2025</c:v>
                </c:pt>
                <c:pt idx="6">
                  <c:v>2026</c:v>
                </c:pt>
                <c:pt idx="7">
                  <c:v>2027</c:v>
                </c:pt>
                <c:pt idx="8">
                  <c:v>2028</c:v>
                </c:pt>
                <c:pt idx="9">
                  <c:v>2029</c:v>
                </c:pt>
              </c:numCache>
              <c:extLst/>
            </c:numRef>
          </c:cat>
          <c:val>
            <c:numRef>
              <c:f>'Prelim CDW Proj 2021 FINAL '!$D$78:$M$78</c:f>
              <c:numCache>
                <c:formatCode>#,##0</c:formatCode>
                <c:ptCount val="10"/>
                <c:pt idx="0">
                  <c:v>7680000</c:v>
                </c:pt>
                <c:pt idx="1">
                  <c:v>7290000</c:v>
                </c:pt>
                <c:pt idx="2">
                  <c:v>7910000</c:v>
                </c:pt>
                <c:pt idx="3">
                  <c:v>8620000</c:v>
                </c:pt>
                <c:pt idx="4">
                  <c:v>9160000</c:v>
                </c:pt>
                <c:pt idx="5">
                  <c:v>9670000</c:v>
                </c:pt>
                <c:pt idx="6">
                  <c:v>10200000</c:v>
                </c:pt>
                <c:pt idx="7">
                  <c:v>10760000</c:v>
                </c:pt>
                <c:pt idx="8">
                  <c:v>11350000</c:v>
                </c:pt>
                <c:pt idx="9">
                  <c:v>11970000</c:v>
                </c:pt>
              </c:numCache>
              <c:extLst/>
            </c:numRef>
          </c:val>
          <c:extLst>
            <c:ext xmlns:c16="http://schemas.microsoft.com/office/drawing/2014/chart" uri="{C3380CC4-5D6E-409C-BE32-E72D297353CC}">
              <c16:uniqueId val="{0000000B-6B4E-4226-ADED-2C3B97DBBA4D}"/>
            </c:ext>
          </c:extLst>
        </c:ser>
        <c:dLbls>
          <c:dLblPos val="inEnd"/>
          <c:showLegendKey val="0"/>
          <c:showVal val="1"/>
          <c:showCatName val="0"/>
          <c:showSerName val="0"/>
          <c:showPercent val="0"/>
          <c:showBubbleSize val="0"/>
        </c:dLbls>
        <c:gapWidth val="65"/>
        <c:axId val="565649968"/>
        <c:axId val="565648000"/>
      </c:barChart>
      <c:catAx>
        <c:axId val="565649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5648000"/>
        <c:crosses val="autoZero"/>
        <c:auto val="1"/>
        <c:lblAlgn val="ctr"/>
        <c:lblOffset val="100"/>
        <c:noMultiLvlLbl val="0"/>
      </c:catAx>
      <c:valAx>
        <c:axId val="565648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565649968"/>
        <c:crosses val="autoZero"/>
        <c:crossBetween val="between"/>
      </c:valAx>
      <c:spPr>
        <a:noFill/>
        <a:ln>
          <a:noFill/>
        </a:ln>
        <a:effectLst/>
      </c:spPr>
    </c:plotArea>
    <c:legend>
      <c:legendPos val="b"/>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A5DC1-C89F-48D7-8D1F-DF7DE630085E}"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0950D70-0203-41A5-8255-0331D470371F}">
      <dgm:prSet phldrT="[Text]" custT="1"/>
      <dgm:spPr/>
      <dgm:t>
        <a:bodyPr/>
        <a:lstStyle/>
        <a:p>
          <a:r>
            <a:rPr lang="en-US" sz="1200" dirty="0"/>
            <a:t>CIWM</a:t>
          </a:r>
        </a:p>
      </dgm:t>
    </dgm:pt>
    <dgm:pt modelId="{6FAADE13-E41E-4366-9715-8E4F57313F4F}" type="parTrans" cxnId="{CE59C038-FA8E-40F1-8153-968F0BA2D45B}">
      <dgm:prSet/>
      <dgm:spPr/>
      <dgm:t>
        <a:bodyPr/>
        <a:lstStyle/>
        <a:p>
          <a:endParaRPr lang="en-US" sz="1200"/>
        </a:p>
      </dgm:t>
    </dgm:pt>
    <dgm:pt modelId="{B2C7E0DD-0AA3-4885-9FCC-2B2DE60A37E9}" type="sibTrans" cxnId="{CE59C038-FA8E-40F1-8153-968F0BA2D45B}">
      <dgm:prSet custT="1"/>
      <dgm:spPr/>
      <dgm:t>
        <a:bodyPr/>
        <a:lstStyle/>
        <a:p>
          <a:endParaRPr lang="en-US" sz="1200"/>
        </a:p>
      </dgm:t>
    </dgm:pt>
    <dgm:pt modelId="{BB5197A4-A2F2-4756-9684-5E5D955B5B51}">
      <dgm:prSet phldrT="[Text]" custT="1"/>
      <dgm:spPr>
        <a:solidFill>
          <a:schemeClr val="accent1">
            <a:lumMod val="75000"/>
          </a:schemeClr>
        </a:solidFill>
      </dgm:spPr>
      <dgm:t>
        <a:bodyPr/>
        <a:lstStyle/>
        <a:p>
          <a:r>
            <a:rPr lang="en-US" sz="1200" dirty="0"/>
            <a:t>Other PRI’s</a:t>
          </a:r>
        </a:p>
      </dgm:t>
    </dgm:pt>
    <dgm:pt modelId="{9A8A67FE-1D07-411F-9F3A-9888AF6D771A}" type="parTrans" cxnId="{30C281D5-FD31-47BF-A2B0-CB8F07D0028B}">
      <dgm:prSet/>
      <dgm:spPr/>
      <dgm:t>
        <a:bodyPr/>
        <a:lstStyle/>
        <a:p>
          <a:endParaRPr lang="en-US" sz="1200"/>
        </a:p>
      </dgm:t>
    </dgm:pt>
    <dgm:pt modelId="{80E7AB6F-6FF3-490C-A6EE-E662682C6C1F}" type="sibTrans" cxnId="{30C281D5-FD31-47BF-A2B0-CB8F07D0028B}">
      <dgm:prSet custT="1"/>
      <dgm:spPr/>
      <dgm:t>
        <a:bodyPr/>
        <a:lstStyle/>
        <a:p>
          <a:endParaRPr lang="en-US" sz="1200"/>
        </a:p>
      </dgm:t>
    </dgm:pt>
    <dgm:pt modelId="{6C60D0BF-7675-4641-950F-08B8626C2CAF}">
      <dgm:prSet phldrT="[Text]" custT="1"/>
      <dgm:spPr/>
      <dgm:t>
        <a:bodyPr/>
        <a:lstStyle/>
        <a:p>
          <a:r>
            <a:rPr lang="en-US" sz="1200" dirty="0"/>
            <a:t>Rediscovery Centre</a:t>
          </a:r>
        </a:p>
      </dgm:t>
    </dgm:pt>
    <dgm:pt modelId="{9C3D89DB-07F4-4B7A-8D92-2F3A70A0FE82}" type="parTrans" cxnId="{23C464F9-CD79-4880-B222-215B9091351E}">
      <dgm:prSet/>
      <dgm:spPr/>
      <dgm:t>
        <a:bodyPr/>
        <a:lstStyle/>
        <a:p>
          <a:endParaRPr lang="en-US" sz="1200"/>
        </a:p>
      </dgm:t>
    </dgm:pt>
    <dgm:pt modelId="{2BC813C4-39E2-4407-A1E5-694C60F6F6D7}" type="sibTrans" cxnId="{23C464F9-CD79-4880-B222-215B9091351E}">
      <dgm:prSet custT="1"/>
      <dgm:spPr/>
      <dgm:t>
        <a:bodyPr/>
        <a:lstStyle/>
        <a:p>
          <a:endParaRPr lang="en-US" sz="1200"/>
        </a:p>
      </dgm:t>
    </dgm:pt>
    <dgm:pt modelId="{F3A9B51B-B4B5-453B-891C-F7F7100DAEB8}">
      <dgm:prSet phldrT="[Text]" custT="1"/>
      <dgm:spPr/>
      <dgm:t>
        <a:bodyPr/>
        <a:lstStyle/>
        <a:p>
          <a:r>
            <a:rPr lang="en-US" sz="1600" dirty="0"/>
            <a:t>CRNI</a:t>
          </a:r>
        </a:p>
      </dgm:t>
    </dgm:pt>
    <dgm:pt modelId="{32C5AF8B-5080-47DF-A7DD-07306D9ABB4D}" type="parTrans" cxnId="{AEA0D184-CF94-49A6-82FC-22033DAB0799}">
      <dgm:prSet/>
      <dgm:spPr/>
      <dgm:t>
        <a:bodyPr/>
        <a:lstStyle/>
        <a:p>
          <a:endParaRPr lang="en-US" sz="1200"/>
        </a:p>
      </dgm:t>
    </dgm:pt>
    <dgm:pt modelId="{ED158DEB-9F47-4527-8213-2EC9BB971D63}" type="sibTrans" cxnId="{AEA0D184-CF94-49A6-82FC-22033DAB0799}">
      <dgm:prSet custT="1"/>
      <dgm:spPr/>
      <dgm:t>
        <a:bodyPr/>
        <a:lstStyle/>
        <a:p>
          <a:endParaRPr lang="en-US" sz="1200"/>
        </a:p>
      </dgm:t>
    </dgm:pt>
    <dgm:pt modelId="{D49EEFA6-B7EB-48C6-AABC-CB5830F48E9A}">
      <dgm:prSet phldrT="[Text]" custT="1"/>
      <dgm:spPr/>
      <dgm:t>
        <a:bodyPr/>
        <a:lstStyle/>
        <a:p>
          <a:r>
            <a:rPr lang="en-US" sz="1400" dirty="0"/>
            <a:t>REPAK</a:t>
          </a:r>
        </a:p>
      </dgm:t>
    </dgm:pt>
    <dgm:pt modelId="{24B420E1-A145-40F0-8777-A37156E4103C}" type="parTrans" cxnId="{4894C8E6-E02F-459A-B6E7-416D84BB43E4}">
      <dgm:prSet/>
      <dgm:spPr/>
      <dgm:t>
        <a:bodyPr/>
        <a:lstStyle/>
        <a:p>
          <a:endParaRPr lang="en-US" sz="1200"/>
        </a:p>
      </dgm:t>
    </dgm:pt>
    <dgm:pt modelId="{3CA63D07-D05D-457F-B0CE-75A87C088EDB}" type="sibTrans" cxnId="{4894C8E6-E02F-459A-B6E7-416D84BB43E4}">
      <dgm:prSet custT="1"/>
      <dgm:spPr/>
      <dgm:t>
        <a:bodyPr/>
        <a:lstStyle/>
        <a:p>
          <a:endParaRPr lang="en-US" sz="1200"/>
        </a:p>
      </dgm:t>
    </dgm:pt>
    <dgm:pt modelId="{6203EFC5-7084-4362-831A-8055DF4B3611}">
      <dgm:prSet custT="1"/>
      <dgm:spPr/>
      <dgm:t>
        <a:bodyPr/>
        <a:lstStyle/>
        <a:p>
          <a:r>
            <a:rPr lang="en-US" sz="1200" dirty="0"/>
            <a:t>WEEE Ireland</a:t>
          </a:r>
        </a:p>
      </dgm:t>
    </dgm:pt>
    <dgm:pt modelId="{CDFFA05B-2D23-4B5C-993E-9FE0205AA581}" type="parTrans" cxnId="{D5A6B4DE-4D93-4C71-ABB0-FE9167D31A28}">
      <dgm:prSet/>
      <dgm:spPr/>
      <dgm:t>
        <a:bodyPr/>
        <a:lstStyle/>
        <a:p>
          <a:endParaRPr lang="en-US" sz="1200"/>
        </a:p>
      </dgm:t>
    </dgm:pt>
    <dgm:pt modelId="{AA5DFA4A-E4BF-4B0E-9F83-1A9BAA76F4C0}" type="sibTrans" cxnId="{D5A6B4DE-4D93-4C71-ABB0-FE9167D31A28}">
      <dgm:prSet custT="1"/>
      <dgm:spPr/>
      <dgm:t>
        <a:bodyPr/>
        <a:lstStyle/>
        <a:p>
          <a:endParaRPr lang="en-US" sz="1200"/>
        </a:p>
      </dgm:t>
    </dgm:pt>
    <dgm:pt modelId="{182558C6-62EC-44B1-B4A6-BA0400140AD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EPA</a:t>
          </a:r>
        </a:p>
      </dgm:t>
    </dgm:pt>
    <dgm:pt modelId="{7B3B4D34-CCE7-44F2-92D7-264FF9410C16}" type="parTrans" cxnId="{B35F57B9-3B4C-4BA1-B741-C2FE3AFFFF56}">
      <dgm:prSet/>
      <dgm:spPr/>
      <dgm:t>
        <a:bodyPr/>
        <a:lstStyle/>
        <a:p>
          <a:endParaRPr lang="en-US" sz="1200"/>
        </a:p>
      </dgm:t>
    </dgm:pt>
    <dgm:pt modelId="{CFFA18C4-01D3-47FD-9D58-D24B033F38E9}" type="sibTrans" cxnId="{B35F57B9-3B4C-4BA1-B741-C2FE3AFFFF56}">
      <dgm:prSet custT="1"/>
      <dgm:spPr/>
      <dgm:t>
        <a:bodyPr/>
        <a:lstStyle/>
        <a:p>
          <a:endParaRPr lang="en-US" sz="1200"/>
        </a:p>
      </dgm:t>
    </dgm:pt>
    <dgm:pt modelId="{271AE6B0-7953-408B-8A8D-D544E1B5156A}">
      <dgm:prSet custT="1"/>
      <dgm:spPr/>
      <dgm:t>
        <a:bodyPr/>
        <a:lstStyle/>
        <a:p>
          <a:r>
            <a:rPr lang="en-US" sz="1200" dirty="0"/>
            <a:t>CEWEP</a:t>
          </a:r>
        </a:p>
      </dgm:t>
    </dgm:pt>
    <dgm:pt modelId="{E325151A-0A44-4075-91AE-11F55332E306}" type="parTrans" cxnId="{2DAFF3C8-4BE1-4BB2-AAED-F83F81327C6B}">
      <dgm:prSet/>
      <dgm:spPr/>
      <dgm:t>
        <a:bodyPr/>
        <a:lstStyle/>
        <a:p>
          <a:endParaRPr lang="en-US" sz="1200"/>
        </a:p>
      </dgm:t>
    </dgm:pt>
    <dgm:pt modelId="{86B3C89A-81D1-46F4-A082-ECC4E75C6E28}" type="sibTrans" cxnId="{2DAFF3C8-4BE1-4BB2-AAED-F83F81327C6B}">
      <dgm:prSet custT="1"/>
      <dgm:spPr/>
      <dgm:t>
        <a:bodyPr/>
        <a:lstStyle/>
        <a:p>
          <a:endParaRPr lang="en-US" sz="1200"/>
        </a:p>
      </dgm:t>
    </dgm:pt>
    <dgm:pt modelId="{03430E7C-7497-45BA-B8C2-15B35EDB85FC}">
      <dgm:prSet custT="1"/>
      <dgm:spPr/>
      <dgm:t>
        <a:bodyPr/>
        <a:lstStyle/>
        <a:p>
          <a:r>
            <a:rPr lang="en-US" sz="1400" dirty="0"/>
            <a:t>Citizens</a:t>
          </a:r>
        </a:p>
      </dgm:t>
    </dgm:pt>
    <dgm:pt modelId="{E7FE09FC-C140-4E55-A17A-DB53C7CA594C}" type="parTrans" cxnId="{307D4162-BF95-45C9-998E-7553AC3B6041}">
      <dgm:prSet/>
      <dgm:spPr/>
      <dgm:t>
        <a:bodyPr/>
        <a:lstStyle/>
        <a:p>
          <a:endParaRPr lang="en-US"/>
        </a:p>
      </dgm:t>
    </dgm:pt>
    <dgm:pt modelId="{755428FA-D098-43BA-91D0-3A597131917B}" type="sibTrans" cxnId="{307D4162-BF95-45C9-998E-7553AC3B6041}">
      <dgm:prSet/>
      <dgm:spPr/>
      <dgm:t>
        <a:bodyPr/>
        <a:lstStyle/>
        <a:p>
          <a:endParaRPr lang="en-US"/>
        </a:p>
      </dgm:t>
    </dgm:pt>
    <dgm:pt modelId="{8E28CC4F-D0B6-4915-A4E5-3D23F07A1048}">
      <dgm:prSet custT="1"/>
      <dgm:spPr>
        <a:solidFill>
          <a:schemeClr val="accent1">
            <a:lumMod val="75000"/>
          </a:schemeClr>
        </a:solidFill>
      </dgm:spPr>
      <dgm:t>
        <a:bodyPr/>
        <a:lstStyle/>
        <a:p>
          <a:r>
            <a:rPr lang="en-US" sz="1200" dirty="0"/>
            <a:t>CMI</a:t>
          </a:r>
        </a:p>
      </dgm:t>
    </dgm:pt>
    <dgm:pt modelId="{149E97CB-C5DA-4A0C-9DB0-C5EE3D6C3D94}" type="parTrans" cxnId="{3275C0FC-734D-4F8C-88E5-B46D926138B7}">
      <dgm:prSet/>
      <dgm:spPr/>
      <dgm:t>
        <a:bodyPr/>
        <a:lstStyle/>
        <a:p>
          <a:endParaRPr lang="en-US"/>
        </a:p>
      </dgm:t>
    </dgm:pt>
    <dgm:pt modelId="{7FCF87CE-95CB-4951-B867-3D3F145F9FBC}" type="sibTrans" cxnId="{3275C0FC-734D-4F8C-88E5-B46D926138B7}">
      <dgm:prSet/>
      <dgm:spPr/>
      <dgm:t>
        <a:bodyPr/>
        <a:lstStyle/>
        <a:p>
          <a:endParaRPr lang="en-US"/>
        </a:p>
      </dgm:t>
    </dgm:pt>
    <dgm:pt modelId="{F4294C8D-A03B-4035-9F6E-DED4AEFB4C52}">
      <dgm:prSet custT="1"/>
      <dgm:spPr/>
      <dgm:t>
        <a:bodyPr/>
        <a:lstStyle/>
        <a:p>
          <a:r>
            <a:rPr lang="en-US" sz="1400" dirty="0"/>
            <a:t>IWMA</a:t>
          </a:r>
        </a:p>
      </dgm:t>
    </dgm:pt>
    <dgm:pt modelId="{818D69C6-3218-4717-9123-D5AE5D75364E}" type="parTrans" cxnId="{600C86C9-E93F-42F8-BC25-25DD7E8667F9}">
      <dgm:prSet/>
      <dgm:spPr/>
      <dgm:t>
        <a:bodyPr/>
        <a:lstStyle/>
        <a:p>
          <a:endParaRPr lang="en-US"/>
        </a:p>
      </dgm:t>
    </dgm:pt>
    <dgm:pt modelId="{2369D4A2-3D8F-400D-9233-9F6F828A4FED}" type="sibTrans" cxnId="{600C86C9-E93F-42F8-BC25-25DD7E8667F9}">
      <dgm:prSet/>
      <dgm:spPr/>
      <dgm:t>
        <a:bodyPr/>
        <a:lstStyle/>
        <a:p>
          <a:endParaRPr lang="en-US"/>
        </a:p>
      </dgm:t>
    </dgm:pt>
    <dgm:pt modelId="{26D808E6-B339-419D-891F-B36A8F062420}">
      <dgm:prSet custT="1"/>
      <dgm:spPr/>
      <dgm:t>
        <a:bodyPr/>
        <a:lstStyle/>
        <a:p>
          <a:r>
            <a:rPr lang="en-US" sz="1200" dirty="0"/>
            <a:t>Apartment Owners</a:t>
          </a:r>
        </a:p>
      </dgm:t>
    </dgm:pt>
    <dgm:pt modelId="{2F834D7A-1F2A-4FAE-B158-249825BAF4A1}" type="parTrans" cxnId="{117D03C0-13C3-4D7A-A1F9-7D7AC69EFF4B}">
      <dgm:prSet/>
      <dgm:spPr/>
      <dgm:t>
        <a:bodyPr/>
        <a:lstStyle/>
        <a:p>
          <a:endParaRPr lang="en-US"/>
        </a:p>
      </dgm:t>
    </dgm:pt>
    <dgm:pt modelId="{2D8E4547-92ED-4441-9552-F977E02061B2}" type="sibTrans" cxnId="{117D03C0-13C3-4D7A-A1F9-7D7AC69EFF4B}">
      <dgm:prSet/>
      <dgm:spPr/>
      <dgm:t>
        <a:bodyPr/>
        <a:lstStyle/>
        <a:p>
          <a:endParaRPr lang="en-US"/>
        </a:p>
      </dgm:t>
    </dgm:pt>
    <dgm:pt modelId="{CAF99B5C-9F9B-48C1-89BE-53D462658D0D}">
      <dgm:prSet/>
      <dgm:spPr/>
      <dgm:t>
        <a:bodyPr/>
        <a:lstStyle/>
        <a:p>
          <a:r>
            <a:rPr lang="en-US" dirty="0"/>
            <a:t>CRE</a:t>
          </a:r>
        </a:p>
      </dgm:t>
    </dgm:pt>
    <dgm:pt modelId="{1B0F7B84-8094-4A03-9BB5-8CDF9A00F509}" type="parTrans" cxnId="{E002EE2E-7738-4CE9-AD55-971328737E50}">
      <dgm:prSet/>
      <dgm:spPr/>
      <dgm:t>
        <a:bodyPr/>
        <a:lstStyle/>
        <a:p>
          <a:endParaRPr lang="en-US"/>
        </a:p>
      </dgm:t>
    </dgm:pt>
    <dgm:pt modelId="{6B87AF12-3935-4745-AEE1-E824F9516F53}" type="sibTrans" cxnId="{E002EE2E-7738-4CE9-AD55-971328737E50}">
      <dgm:prSet/>
      <dgm:spPr/>
      <dgm:t>
        <a:bodyPr/>
        <a:lstStyle/>
        <a:p>
          <a:endParaRPr lang="en-US"/>
        </a:p>
      </dgm:t>
    </dgm:pt>
    <dgm:pt modelId="{DA00F2E0-AA28-43C1-AD29-6DA1C2894B21}">
      <dgm:prSet custT="1"/>
      <dgm:spPr/>
      <dgm:t>
        <a:bodyPr/>
        <a:lstStyle/>
        <a:p>
          <a:r>
            <a:rPr lang="en-GB" sz="1800" dirty="0"/>
            <a:t>DECC</a:t>
          </a:r>
          <a:endParaRPr lang="en-GB" sz="900" dirty="0"/>
        </a:p>
      </dgm:t>
    </dgm:pt>
    <dgm:pt modelId="{677803EA-77F6-41D0-BD5F-F8DE5EA22EE8}" type="parTrans" cxnId="{585C593F-053C-4C89-8F98-4EF766974780}">
      <dgm:prSet/>
      <dgm:spPr/>
      <dgm:t>
        <a:bodyPr/>
        <a:lstStyle/>
        <a:p>
          <a:endParaRPr lang="en-GB"/>
        </a:p>
      </dgm:t>
    </dgm:pt>
    <dgm:pt modelId="{5E1C5687-7DFB-47BF-9B17-48ED01AFA8AB}" type="sibTrans" cxnId="{585C593F-053C-4C89-8F98-4EF766974780}">
      <dgm:prSet/>
      <dgm:spPr/>
      <dgm:t>
        <a:bodyPr/>
        <a:lstStyle/>
        <a:p>
          <a:endParaRPr lang="en-GB"/>
        </a:p>
      </dgm:t>
    </dgm:pt>
    <dgm:pt modelId="{44769185-EA79-4A5B-86CE-40C0757AF729}">
      <dgm:prSet custT="1"/>
      <dgm:spPr/>
      <dgm:t>
        <a:bodyPr/>
        <a:lstStyle/>
        <a:p>
          <a:r>
            <a:rPr lang="en-GB" sz="1400" dirty="0"/>
            <a:t>Academics</a:t>
          </a:r>
        </a:p>
      </dgm:t>
    </dgm:pt>
    <dgm:pt modelId="{0156F596-1D1E-4D65-9DDE-6A1DC5133315}" type="parTrans" cxnId="{79B37227-E7B2-4BD9-BEF4-EB600928C411}">
      <dgm:prSet/>
      <dgm:spPr/>
      <dgm:t>
        <a:bodyPr/>
        <a:lstStyle/>
        <a:p>
          <a:endParaRPr lang="en-GB"/>
        </a:p>
      </dgm:t>
    </dgm:pt>
    <dgm:pt modelId="{28184C3D-F4CB-4C79-924F-45CD9DFC83A0}" type="sibTrans" cxnId="{79B37227-E7B2-4BD9-BEF4-EB600928C411}">
      <dgm:prSet/>
      <dgm:spPr/>
      <dgm:t>
        <a:bodyPr/>
        <a:lstStyle/>
        <a:p>
          <a:endParaRPr lang="en-GB"/>
        </a:p>
      </dgm:t>
    </dgm:pt>
    <dgm:pt modelId="{C464F604-F327-4C12-BBBF-5EE24A03D891}">
      <dgm:prSet/>
      <dgm:spPr>
        <a:solidFill>
          <a:schemeClr val="bg2">
            <a:lumMod val="75000"/>
          </a:schemeClr>
        </a:solidFill>
      </dgm:spPr>
      <dgm:t>
        <a:bodyPr/>
        <a:lstStyle/>
        <a:p>
          <a:r>
            <a:rPr lang="en-US" dirty="0">
              <a:solidFill>
                <a:schemeClr val="bg1"/>
              </a:solidFill>
            </a:rPr>
            <a:t>Other </a:t>
          </a:r>
          <a:r>
            <a:rPr lang="en-US" dirty="0" err="1">
              <a:solidFill>
                <a:schemeClr val="bg1"/>
              </a:solidFill>
            </a:rPr>
            <a:t>Govt</a:t>
          </a:r>
          <a:r>
            <a:rPr lang="en-US" dirty="0">
              <a:solidFill>
                <a:schemeClr val="bg1"/>
              </a:solidFill>
            </a:rPr>
            <a:t> </a:t>
          </a:r>
          <a:r>
            <a:rPr lang="en-US" dirty="0" err="1">
              <a:solidFill>
                <a:schemeClr val="bg1"/>
              </a:solidFill>
            </a:rPr>
            <a:t>Depts</a:t>
          </a:r>
          <a:r>
            <a:rPr lang="en-US" dirty="0">
              <a:solidFill>
                <a:schemeClr val="bg1"/>
              </a:solidFill>
            </a:rPr>
            <a:t> </a:t>
          </a:r>
        </a:p>
      </dgm:t>
    </dgm:pt>
    <dgm:pt modelId="{8C7FC250-16C8-4334-9017-9135254AA7C6}" type="parTrans" cxnId="{7EF84E80-3442-48A0-AFD9-6C32B687E78A}">
      <dgm:prSet/>
      <dgm:spPr/>
      <dgm:t>
        <a:bodyPr/>
        <a:lstStyle/>
        <a:p>
          <a:endParaRPr lang="en-GB"/>
        </a:p>
      </dgm:t>
    </dgm:pt>
    <dgm:pt modelId="{0D8D5E4A-EC5F-495F-BA9C-299F7887032E}" type="sibTrans" cxnId="{7EF84E80-3442-48A0-AFD9-6C32B687E78A}">
      <dgm:prSet/>
      <dgm:spPr/>
      <dgm:t>
        <a:bodyPr/>
        <a:lstStyle/>
        <a:p>
          <a:endParaRPr lang="en-GB"/>
        </a:p>
      </dgm:t>
    </dgm:pt>
    <dgm:pt modelId="{741A7442-D2D9-4532-8448-D9DEA51E13E1}">
      <dgm:prSet custT="1"/>
      <dgm:spPr>
        <a:solidFill>
          <a:schemeClr val="bg2">
            <a:lumMod val="50000"/>
          </a:schemeClr>
        </a:solidFill>
      </dgm:spPr>
      <dgm:t>
        <a:bodyPr/>
        <a:lstStyle/>
        <a:p>
          <a:r>
            <a:rPr lang="en-US" sz="1200" dirty="0"/>
            <a:t>CIF</a:t>
          </a:r>
        </a:p>
      </dgm:t>
    </dgm:pt>
    <dgm:pt modelId="{B3F394A7-9320-48FE-A807-5E75D9E0C3E6}" type="parTrans" cxnId="{6A2FE257-E471-4DA1-9C33-42F33ECC4E18}">
      <dgm:prSet/>
      <dgm:spPr/>
      <dgm:t>
        <a:bodyPr/>
        <a:lstStyle/>
        <a:p>
          <a:endParaRPr lang="en-GB"/>
        </a:p>
      </dgm:t>
    </dgm:pt>
    <dgm:pt modelId="{CF6B155C-E6CA-4484-8C82-5EF35934724C}" type="sibTrans" cxnId="{6A2FE257-E471-4DA1-9C33-42F33ECC4E18}">
      <dgm:prSet/>
      <dgm:spPr/>
      <dgm:t>
        <a:bodyPr/>
        <a:lstStyle/>
        <a:p>
          <a:endParaRPr lang="en-GB"/>
        </a:p>
      </dgm:t>
    </dgm:pt>
    <dgm:pt modelId="{6A70CD75-6643-43DC-BA57-807130822C51}">
      <dgm:prSet custT="1"/>
      <dgm:spPr/>
      <dgm:t>
        <a:bodyPr/>
        <a:lstStyle/>
        <a:p>
          <a:r>
            <a:rPr lang="en-US" sz="1200" dirty="0"/>
            <a:t>CARO</a:t>
          </a:r>
        </a:p>
      </dgm:t>
    </dgm:pt>
    <dgm:pt modelId="{71FCF4EF-0005-4458-9FFA-C372BFDFBED0}" type="parTrans" cxnId="{30FB3879-AE57-4C73-8096-09CFE329A181}">
      <dgm:prSet/>
      <dgm:spPr/>
      <dgm:t>
        <a:bodyPr/>
        <a:lstStyle/>
        <a:p>
          <a:endParaRPr lang="en-GB"/>
        </a:p>
      </dgm:t>
    </dgm:pt>
    <dgm:pt modelId="{BF4CA6E4-8A60-4307-A848-6D8BD7EFC504}" type="sibTrans" cxnId="{30FB3879-AE57-4C73-8096-09CFE329A181}">
      <dgm:prSet/>
      <dgm:spPr/>
      <dgm:t>
        <a:bodyPr/>
        <a:lstStyle/>
        <a:p>
          <a:endParaRPr lang="en-GB"/>
        </a:p>
      </dgm:t>
    </dgm:pt>
    <dgm:pt modelId="{CF754C07-AABB-4AC5-8CDD-C57BB9BD13CF}" type="pres">
      <dgm:prSet presAssocID="{EE3A5DC1-C89F-48D7-8D1F-DF7DE630085E}" presName="cycle" presStyleCnt="0">
        <dgm:presLayoutVars>
          <dgm:dir/>
          <dgm:resizeHandles val="exact"/>
        </dgm:presLayoutVars>
      </dgm:prSet>
      <dgm:spPr/>
      <dgm:t>
        <a:bodyPr/>
        <a:lstStyle/>
        <a:p>
          <a:endParaRPr lang="en-US"/>
        </a:p>
      </dgm:t>
    </dgm:pt>
    <dgm:pt modelId="{D3DDAB10-E94B-421F-B583-74598F154830}" type="pres">
      <dgm:prSet presAssocID="{C0950D70-0203-41A5-8255-0331D470371F}" presName="node" presStyleLbl="node1" presStyleIdx="0" presStyleCnt="18" custScaleX="132383">
        <dgm:presLayoutVars>
          <dgm:bulletEnabled val="1"/>
        </dgm:presLayoutVars>
      </dgm:prSet>
      <dgm:spPr/>
      <dgm:t>
        <a:bodyPr/>
        <a:lstStyle/>
        <a:p>
          <a:endParaRPr lang="en-US"/>
        </a:p>
      </dgm:t>
    </dgm:pt>
    <dgm:pt modelId="{6555A110-0166-4F51-9517-737EE1F3849F}" type="pres">
      <dgm:prSet presAssocID="{C0950D70-0203-41A5-8255-0331D470371F}" presName="spNode" presStyleCnt="0"/>
      <dgm:spPr/>
    </dgm:pt>
    <dgm:pt modelId="{5DE9E7BE-80E2-4692-942B-32321D0E49B4}" type="pres">
      <dgm:prSet presAssocID="{B2C7E0DD-0AA3-4885-9FCC-2B2DE60A37E9}" presName="sibTrans" presStyleLbl="sibTrans1D1" presStyleIdx="0" presStyleCnt="18"/>
      <dgm:spPr/>
      <dgm:t>
        <a:bodyPr/>
        <a:lstStyle/>
        <a:p>
          <a:endParaRPr lang="en-US"/>
        </a:p>
      </dgm:t>
    </dgm:pt>
    <dgm:pt modelId="{A2E9D485-A9C4-4394-A61B-A706C296AC12}" type="pres">
      <dgm:prSet presAssocID="{BB5197A4-A2F2-4756-9684-5E5D955B5B51}" presName="node" presStyleLbl="node1" presStyleIdx="1" presStyleCnt="18" custScaleX="192812" custScaleY="129611">
        <dgm:presLayoutVars>
          <dgm:bulletEnabled val="1"/>
        </dgm:presLayoutVars>
      </dgm:prSet>
      <dgm:spPr/>
      <dgm:t>
        <a:bodyPr/>
        <a:lstStyle/>
        <a:p>
          <a:endParaRPr lang="en-US"/>
        </a:p>
      </dgm:t>
    </dgm:pt>
    <dgm:pt modelId="{7C7C0F65-0F39-4175-AD36-9793109A8AA4}" type="pres">
      <dgm:prSet presAssocID="{BB5197A4-A2F2-4756-9684-5E5D955B5B51}" presName="spNode" presStyleCnt="0"/>
      <dgm:spPr/>
    </dgm:pt>
    <dgm:pt modelId="{03326583-8A9D-4E42-A8A4-CB700D446690}" type="pres">
      <dgm:prSet presAssocID="{80E7AB6F-6FF3-490C-A6EE-E662682C6C1F}" presName="sibTrans" presStyleLbl="sibTrans1D1" presStyleIdx="1" presStyleCnt="18"/>
      <dgm:spPr/>
      <dgm:t>
        <a:bodyPr/>
        <a:lstStyle/>
        <a:p>
          <a:endParaRPr lang="en-US"/>
        </a:p>
      </dgm:t>
    </dgm:pt>
    <dgm:pt modelId="{365F1676-F214-4EC4-B8EE-047A88ECDA3C}" type="pres">
      <dgm:prSet presAssocID="{6C60D0BF-7675-4641-950F-08B8626C2CAF}" presName="node" presStyleLbl="node1" presStyleIdx="2" presStyleCnt="18" custScaleX="198702" custScaleY="141311">
        <dgm:presLayoutVars>
          <dgm:bulletEnabled val="1"/>
        </dgm:presLayoutVars>
      </dgm:prSet>
      <dgm:spPr/>
      <dgm:t>
        <a:bodyPr/>
        <a:lstStyle/>
        <a:p>
          <a:endParaRPr lang="en-US"/>
        </a:p>
      </dgm:t>
    </dgm:pt>
    <dgm:pt modelId="{CDDE6BFC-B426-4DDC-BB50-92A29AFB959E}" type="pres">
      <dgm:prSet presAssocID="{6C60D0BF-7675-4641-950F-08B8626C2CAF}" presName="spNode" presStyleCnt="0"/>
      <dgm:spPr/>
    </dgm:pt>
    <dgm:pt modelId="{B5B94615-49AA-4B7A-B498-FEDEE387E417}" type="pres">
      <dgm:prSet presAssocID="{2BC813C4-39E2-4407-A1E5-694C60F6F6D7}" presName="sibTrans" presStyleLbl="sibTrans1D1" presStyleIdx="2" presStyleCnt="18"/>
      <dgm:spPr/>
      <dgm:t>
        <a:bodyPr/>
        <a:lstStyle/>
        <a:p>
          <a:endParaRPr lang="en-US"/>
        </a:p>
      </dgm:t>
    </dgm:pt>
    <dgm:pt modelId="{02CA43EE-4F65-461B-B4C6-B436D7E60454}" type="pres">
      <dgm:prSet presAssocID="{F3A9B51B-B4B5-453B-891C-F7F7100DAEB8}" presName="node" presStyleLbl="node1" presStyleIdx="3" presStyleCnt="18" custScaleX="223647" custScaleY="104058">
        <dgm:presLayoutVars>
          <dgm:bulletEnabled val="1"/>
        </dgm:presLayoutVars>
      </dgm:prSet>
      <dgm:spPr/>
      <dgm:t>
        <a:bodyPr/>
        <a:lstStyle/>
        <a:p>
          <a:endParaRPr lang="en-US"/>
        </a:p>
      </dgm:t>
    </dgm:pt>
    <dgm:pt modelId="{7FC128DC-E476-4861-B77C-F9713A3147B4}" type="pres">
      <dgm:prSet presAssocID="{F3A9B51B-B4B5-453B-891C-F7F7100DAEB8}" presName="spNode" presStyleCnt="0"/>
      <dgm:spPr/>
    </dgm:pt>
    <dgm:pt modelId="{8D1CB4FC-2A65-4CDC-A1A5-71156CF85385}" type="pres">
      <dgm:prSet presAssocID="{ED158DEB-9F47-4527-8213-2EC9BB971D63}" presName="sibTrans" presStyleLbl="sibTrans1D1" presStyleIdx="3" presStyleCnt="18"/>
      <dgm:spPr/>
      <dgm:t>
        <a:bodyPr/>
        <a:lstStyle/>
        <a:p>
          <a:endParaRPr lang="en-US"/>
        </a:p>
      </dgm:t>
    </dgm:pt>
    <dgm:pt modelId="{6E71AE74-6914-466C-9DD0-A2219ED8E375}" type="pres">
      <dgm:prSet presAssocID="{DA00F2E0-AA28-43C1-AD29-6DA1C2894B21}" presName="node" presStyleLbl="node1" presStyleIdx="4" presStyleCnt="18" custScaleX="203692" custScaleY="121336" custRadScaleRad="98899" custRadScaleInc="-11881">
        <dgm:presLayoutVars>
          <dgm:bulletEnabled val="1"/>
        </dgm:presLayoutVars>
      </dgm:prSet>
      <dgm:spPr/>
      <dgm:t>
        <a:bodyPr/>
        <a:lstStyle/>
        <a:p>
          <a:endParaRPr lang="en-US"/>
        </a:p>
      </dgm:t>
    </dgm:pt>
    <dgm:pt modelId="{02A6F919-7170-457F-8E8F-0F1CC660E775}" type="pres">
      <dgm:prSet presAssocID="{DA00F2E0-AA28-43C1-AD29-6DA1C2894B21}" presName="spNode" presStyleCnt="0"/>
      <dgm:spPr/>
    </dgm:pt>
    <dgm:pt modelId="{07EF5A0B-46FD-44C8-848F-AD746DBE8719}" type="pres">
      <dgm:prSet presAssocID="{5E1C5687-7DFB-47BF-9B17-48ED01AFA8AB}" presName="sibTrans" presStyleLbl="sibTrans1D1" presStyleIdx="4" presStyleCnt="18"/>
      <dgm:spPr/>
      <dgm:t>
        <a:bodyPr/>
        <a:lstStyle/>
        <a:p>
          <a:endParaRPr lang="en-US"/>
        </a:p>
      </dgm:t>
    </dgm:pt>
    <dgm:pt modelId="{4E6CD517-767E-4F6B-A91D-FF88F4C3ADBB}" type="pres">
      <dgm:prSet presAssocID="{CAF99B5C-9F9B-48C1-89BE-53D462658D0D}" presName="node" presStyleLbl="node1" presStyleIdx="5" presStyleCnt="18" custScaleX="115541" custScaleY="117220" custRadScaleRad="98092" custRadScaleInc="-94961">
        <dgm:presLayoutVars>
          <dgm:bulletEnabled val="1"/>
        </dgm:presLayoutVars>
      </dgm:prSet>
      <dgm:spPr/>
      <dgm:t>
        <a:bodyPr/>
        <a:lstStyle/>
        <a:p>
          <a:endParaRPr lang="en-US"/>
        </a:p>
      </dgm:t>
    </dgm:pt>
    <dgm:pt modelId="{33539EA1-5794-4B88-91C4-39E0E7FE151F}" type="pres">
      <dgm:prSet presAssocID="{CAF99B5C-9F9B-48C1-89BE-53D462658D0D}" presName="spNode" presStyleCnt="0"/>
      <dgm:spPr/>
    </dgm:pt>
    <dgm:pt modelId="{20E50CC6-1B12-4CF6-8E85-9443BCA20F6D}" type="pres">
      <dgm:prSet presAssocID="{6B87AF12-3935-4745-AEE1-E824F9516F53}" presName="sibTrans" presStyleLbl="sibTrans1D1" presStyleIdx="5" presStyleCnt="18"/>
      <dgm:spPr/>
      <dgm:t>
        <a:bodyPr/>
        <a:lstStyle/>
        <a:p>
          <a:endParaRPr lang="en-US"/>
        </a:p>
      </dgm:t>
    </dgm:pt>
    <dgm:pt modelId="{E0D39666-58DD-4B4C-89CF-B1C9C5738AE0}" type="pres">
      <dgm:prSet presAssocID="{C464F604-F327-4C12-BBBF-5EE24A03D891}" presName="node" presStyleLbl="node1" presStyleIdx="6" presStyleCnt="18" custScaleX="379901" custScaleY="126475" custRadScaleRad="98935" custRadScaleInc="-112607">
        <dgm:presLayoutVars>
          <dgm:bulletEnabled val="1"/>
        </dgm:presLayoutVars>
      </dgm:prSet>
      <dgm:spPr/>
      <dgm:t>
        <a:bodyPr/>
        <a:lstStyle/>
        <a:p>
          <a:endParaRPr lang="en-US"/>
        </a:p>
      </dgm:t>
    </dgm:pt>
    <dgm:pt modelId="{2591AFF2-E824-4D8D-9FD7-3857ED2A43FD}" type="pres">
      <dgm:prSet presAssocID="{C464F604-F327-4C12-BBBF-5EE24A03D891}" presName="spNode" presStyleCnt="0"/>
      <dgm:spPr/>
    </dgm:pt>
    <dgm:pt modelId="{B95732B5-9B94-4812-803A-77EDE2E5C048}" type="pres">
      <dgm:prSet presAssocID="{0D8D5E4A-EC5F-495F-BA9C-299F7887032E}" presName="sibTrans" presStyleLbl="sibTrans1D1" presStyleIdx="6" presStyleCnt="18"/>
      <dgm:spPr/>
      <dgm:t>
        <a:bodyPr/>
        <a:lstStyle/>
        <a:p>
          <a:endParaRPr lang="en-US"/>
        </a:p>
      </dgm:t>
    </dgm:pt>
    <dgm:pt modelId="{288BB34B-044F-4E79-A71C-1C249141BA10}" type="pres">
      <dgm:prSet presAssocID="{D49EEFA6-B7EB-48C6-AABC-CB5830F48E9A}" presName="node" presStyleLbl="node1" presStyleIdx="7" presStyleCnt="18" custScaleX="176859" custScaleY="125605" custRadScaleRad="98225" custRadScaleInc="-49523">
        <dgm:presLayoutVars>
          <dgm:bulletEnabled val="1"/>
        </dgm:presLayoutVars>
      </dgm:prSet>
      <dgm:spPr/>
      <dgm:t>
        <a:bodyPr/>
        <a:lstStyle/>
        <a:p>
          <a:endParaRPr lang="en-US"/>
        </a:p>
      </dgm:t>
    </dgm:pt>
    <dgm:pt modelId="{BA2B8E10-E0D6-4D1B-A4E9-6829D3DBAE48}" type="pres">
      <dgm:prSet presAssocID="{D49EEFA6-B7EB-48C6-AABC-CB5830F48E9A}" presName="spNode" presStyleCnt="0"/>
      <dgm:spPr/>
    </dgm:pt>
    <dgm:pt modelId="{6FE3CB85-C555-47DA-880A-A9D9F030ADE4}" type="pres">
      <dgm:prSet presAssocID="{3CA63D07-D05D-457F-B0CE-75A87C088EDB}" presName="sibTrans" presStyleLbl="sibTrans1D1" presStyleIdx="7" presStyleCnt="18"/>
      <dgm:spPr/>
      <dgm:t>
        <a:bodyPr/>
        <a:lstStyle/>
        <a:p>
          <a:endParaRPr lang="en-US"/>
        </a:p>
      </dgm:t>
    </dgm:pt>
    <dgm:pt modelId="{02E3CE32-1D56-4C7F-9906-3CDB23FA138E}" type="pres">
      <dgm:prSet presAssocID="{6203EFC5-7084-4362-831A-8055DF4B3611}" presName="node" presStyleLbl="node1" presStyleIdx="8" presStyleCnt="18" custScaleX="188962" custScaleY="123162">
        <dgm:presLayoutVars>
          <dgm:bulletEnabled val="1"/>
        </dgm:presLayoutVars>
      </dgm:prSet>
      <dgm:spPr/>
      <dgm:t>
        <a:bodyPr/>
        <a:lstStyle/>
        <a:p>
          <a:endParaRPr lang="en-US"/>
        </a:p>
      </dgm:t>
    </dgm:pt>
    <dgm:pt modelId="{D43DAE30-8858-41FD-9370-92EB21617C6F}" type="pres">
      <dgm:prSet presAssocID="{6203EFC5-7084-4362-831A-8055DF4B3611}" presName="spNode" presStyleCnt="0"/>
      <dgm:spPr/>
    </dgm:pt>
    <dgm:pt modelId="{7168133F-C88A-4F5E-B9A7-104126039F50}" type="pres">
      <dgm:prSet presAssocID="{AA5DFA4A-E4BF-4B0E-9F83-1A9BAA76F4C0}" presName="sibTrans" presStyleLbl="sibTrans1D1" presStyleIdx="8" presStyleCnt="18"/>
      <dgm:spPr/>
      <dgm:t>
        <a:bodyPr/>
        <a:lstStyle/>
        <a:p>
          <a:endParaRPr lang="en-US"/>
        </a:p>
      </dgm:t>
    </dgm:pt>
    <dgm:pt modelId="{6EB9916B-6A8D-4E37-B9CB-9C7F51495EB5}" type="pres">
      <dgm:prSet presAssocID="{182558C6-62EC-44B1-B4A6-BA0400140ADF}" presName="node" presStyleLbl="node1" presStyleIdx="9" presStyleCnt="18">
        <dgm:presLayoutVars>
          <dgm:bulletEnabled val="1"/>
        </dgm:presLayoutVars>
      </dgm:prSet>
      <dgm:spPr/>
      <dgm:t>
        <a:bodyPr/>
        <a:lstStyle/>
        <a:p>
          <a:endParaRPr lang="en-US"/>
        </a:p>
      </dgm:t>
    </dgm:pt>
    <dgm:pt modelId="{63B77C02-49EE-47C8-8B38-BC0C63E2E7E8}" type="pres">
      <dgm:prSet presAssocID="{182558C6-62EC-44B1-B4A6-BA0400140ADF}" presName="spNode" presStyleCnt="0"/>
      <dgm:spPr/>
    </dgm:pt>
    <dgm:pt modelId="{8251294D-B044-4134-A516-B7761D426826}" type="pres">
      <dgm:prSet presAssocID="{CFFA18C4-01D3-47FD-9D58-D24B033F38E9}" presName="sibTrans" presStyleLbl="sibTrans1D1" presStyleIdx="9" presStyleCnt="18"/>
      <dgm:spPr/>
      <dgm:t>
        <a:bodyPr/>
        <a:lstStyle/>
        <a:p>
          <a:endParaRPr lang="en-US"/>
        </a:p>
      </dgm:t>
    </dgm:pt>
    <dgm:pt modelId="{EC733D35-1054-41CA-9C1B-7265BEDDE714}" type="pres">
      <dgm:prSet presAssocID="{03430E7C-7497-45BA-B8C2-15B35EDB85FC}" presName="node" presStyleLbl="node1" presStyleIdx="10" presStyleCnt="18" custScaleX="249788" custScaleY="68462" custRadScaleRad="103082" custRadScaleInc="81065">
        <dgm:presLayoutVars>
          <dgm:bulletEnabled val="1"/>
        </dgm:presLayoutVars>
      </dgm:prSet>
      <dgm:spPr/>
      <dgm:t>
        <a:bodyPr/>
        <a:lstStyle/>
        <a:p>
          <a:endParaRPr lang="en-US"/>
        </a:p>
      </dgm:t>
    </dgm:pt>
    <dgm:pt modelId="{CF7A2575-BE8A-4E7E-8495-01CE297B96E3}" type="pres">
      <dgm:prSet presAssocID="{03430E7C-7497-45BA-B8C2-15B35EDB85FC}" presName="spNode" presStyleCnt="0"/>
      <dgm:spPr/>
    </dgm:pt>
    <dgm:pt modelId="{810262B6-3D63-4817-BE0C-96FCC9396691}" type="pres">
      <dgm:prSet presAssocID="{755428FA-D098-43BA-91D0-3A597131917B}" presName="sibTrans" presStyleLbl="sibTrans1D1" presStyleIdx="10" presStyleCnt="18"/>
      <dgm:spPr/>
      <dgm:t>
        <a:bodyPr/>
        <a:lstStyle/>
        <a:p>
          <a:endParaRPr lang="en-US"/>
        </a:p>
      </dgm:t>
    </dgm:pt>
    <dgm:pt modelId="{8A63C867-CF43-4424-9996-B7766C9D131E}" type="pres">
      <dgm:prSet presAssocID="{8E28CC4F-D0B6-4915-A4E5-3D23F07A1048}" presName="node" presStyleLbl="node1" presStyleIdx="11" presStyleCnt="18" custScaleX="156542" custScaleY="133634" custRadScaleRad="98478" custRadScaleInc="16934">
        <dgm:presLayoutVars>
          <dgm:bulletEnabled val="1"/>
        </dgm:presLayoutVars>
      </dgm:prSet>
      <dgm:spPr/>
      <dgm:t>
        <a:bodyPr/>
        <a:lstStyle/>
        <a:p>
          <a:endParaRPr lang="en-US"/>
        </a:p>
      </dgm:t>
    </dgm:pt>
    <dgm:pt modelId="{A325BB12-F3EE-420A-A1FC-F4C1D43B55F9}" type="pres">
      <dgm:prSet presAssocID="{8E28CC4F-D0B6-4915-A4E5-3D23F07A1048}" presName="spNode" presStyleCnt="0"/>
      <dgm:spPr/>
    </dgm:pt>
    <dgm:pt modelId="{BC8287E4-0333-4052-97C4-BF333439F60B}" type="pres">
      <dgm:prSet presAssocID="{7FCF87CE-95CB-4951-B867-3D3F145F9FBC}" presName="sibTrans" presStyleLbl="sibTrans1D1" presStyleIdx="11" presStyleCnt="18"/>
      <dgm:spPr/>
      <dgm:t>
        <a:bodyPr/>
        <a:lstStyle/>
        <a:p>
          <a:endParaRPr lang="en-US"/>
        </a:p>
      </dgm:t>
    </dgm:pt>
    <dgm:pt modelId="{1022C662-3089-4DC8-B961-C72B5A275AE8}" type="pres">
      <dgm:prSet presAssocID="{F4294C8D-A03B-4035-9F6E-DED4AEFB4C52}" presName="node" presStyleLbl="node1" presStyleIdx="12" presStyleCnt="18" custScaleX="148294" custScaleY="147443">
        <dgm:presLayoutVars>
          <dgm:bulletEnabled val="1"/>
        </dgm:presLayoutVars>
      </dgm:prSet>
      <dgm:spPr/>
      <dgm:t>
        <a:bodyPr/>
        <a:lstStyle/>
        <a:p>
          <a:endParaRPr lang="en-US"/>
        </a:p>
      </dgm:t>
    </dgm:pt>
    <dgm:pt modelId="{2F71FAC1-6BC0-49E5-BA54-8E261E9C8EDB}" type="pres">
      <dgm:prSet presAssocID="{F4294C8D-A03B-4035-9F6E-DED4AEFB4C52}" presName="spNode" presStyleCnt="0"/>
      <dgm:spPr/>
    </dgm:pt>
    <dgm:pt modelId="{ADD166AA-7A59-4D99-AA7F-C1192661A3F4}" type="pres">
      <dgm:prSet presAssocID="{2369D4A2-3D8F-400D-9233-9F6F828A4FED}" presName="sibTrans" presStyleLbl="sibTrans1D1" presStyleIdx="12" presStyleCnt="18"/>
      <dgm:spPr/>
      <dgm:t>
        <a:bodyPr/>
        <a:lstStyle/>
        <a:p>
          <a:endParaRPr lang="en-US"/>
        </a:p>
      </dgm:t>
    </dgm:pt>
    <dgm:pt modelId="{EE7B6285-9799-493B-9CCA-39D02DA01070}" type="pres">
      <dgm:prSet presAssocID="{44769185-EA79-4A5B-86CE-40C0757AF729}" presName="node" presStyleLbl="node1" presStyleIdx="13" presStyleCnt="18" custScaleX="281785" custScaleY="102564">
        <dgm:presLayoutVars>
          <dgm:bulletEnabled val="1"/>
        </dgm:presLayoutVars>
      </dgm:prSet>
      <dgm:spPr/>
      <dgm:t>
        <a:bodyPr/>
        <a:lstStyle/>
        <a:p>
          <a:endParaRPr lang="en-US"/>
        </a:p>
      </dgm:t>
    </dgm:pt>
    <dgm:pt modelId="{DBA19273-3023-45C0-A933-E87F5B51A33B}" type="pres">
      <dgm:prSet presAssocID="{44769185-EA79-4A5B-86CE-40C0757AF729}" presName="spNode" presStyleCnt="0"/>
      <dgm:spPr/>
    </dgm:pt>
    <dgm:pt modelId="{983F9AD1-CA34-4370-B682-C4349369E008}" type="pres">
      <dgm:prSet presAssocID="{28184C3D-F4CB-4C79-924F-45CD9DFC83A0}" presName="sibTrans" presStyleLbl="sibTrans1D1" presStyleIdx="13" presStyleCnt="18"/>
      <dgm:spPr/>
      <dgm:t>
        <a:bodyPr/>
        <a:lstStyle/>
        <a:p>
          <a:endParaRPr lang="en-US"/>
        </a:p>
      </dgm:t>
    </dgm:pt>
    <dgm:pt modelId="{EB13BCF6-A44C-4369-95BC-F463E487B90A}" type="pres">
      <dgm:prSet presAssocID="{26D808E6-B339-419D-891F-B36A8F062420}" presName="node" presStyleLbl="node1" presStyleIdx="14" presStyleCnt="18" custScaleX="245661" custScaleY="128151" custRadScaleRad="100853" custRadScaleInc="-3613">
        <dgm:presLayoutVars>
          <dgm:bulletEnabled val="1"/>
        </dgm:presLayoutVars>
      </dgm:prSet>
      <dgm:spPr/>
      <dgm:t>
        <a:bodyPr/>
        <a:lstStyle/>
        <a:p>
          <a:endParaRPr lang="en-US"/>
        </a:p>
      </dgm:t>
    </dgm:pt>
    <dgm:pt modelId="{A24AD7AD-C23D-4888-8343-C31C2A72F282}" type="pres">
      <dgm:prSet presAssocID="{26D808E6-B339-419D-891F-B36A8F062420}" presName="spNode" presStyleCnt="0"/>
      <dgm:spPr/>
    </dgm:pt>
    <dgm:pt modelId="{CBB38B99-B668-4446-8CE1-45B1FA3870F1}" type="pres">
      <dgm:prSet presAssocID="{2D8E4547-92ED-4441-9552-F977E02061B2}" presName="sibTrans" presStyleLbl="sibTrans1D1" presStyleIdx="14" presStyleCnt="18"/>
      <dgm:spPr/>
      <dgm:t>
        <a:bodyPr/>
        <a:lstStyle/>
        <a:p>
          <a:endParaRPr lang="en-US"/>
        </a:p>
      </dgm:t>
    </dgm:pt>
    <dgm:pt modelId="{02BEECE7-A6BF-4206-805C-0A4368CD2549}" type="pres">
      <dgm:prSet presAssocID="{271AE6B0-7953-408B-8A8D-D544E1B5156A}" presName="node" presStyleLbl="node1" presStyleIdx="15" presStyleCnt="18" custScaleX="179257" custScaleY="162372">
        <dgm:presLayoutVars>
          <dgm:bulletEnabled val="1"/>
        </dgm:presLayoutVars>
      </dgm:prSet>
      <dgm:spPr/>
      <dgm:t>
        <a:bodyPr/>
        <a:lstStyle/>
        <a:p>
          <a:endParaRPr lang="en-US"/>
        </a:p>
      </dgm:t>
    </dgm:pt>
    <dgm:pt modelId="{E2A2241B-FE8C-4D10-8C13-0BC57B88472B}" type="pres">
      <dgm:prSet presAssocID="{271AE6B0-7953-408B-8A8D-D544E1B5156A}" presName="spNode" presStyleCnt="0"/>
      <dgm:spPr/>
    </dgm:pt>
    <dgm:pt modelId="{2EC02EE9-0A32-400D-AC76-A302049FF3F2}" type="pres">
      <dgm:prSet presAssocID="{86B3C89A-81D1-46F4-A082-ECC4E75C6E28}" presName="sibTrans" presStyleLbl="sibTrans1D1" presStyleIdx="15" presStyleCnt="18"/>
      <dgm:spPr/>
      <dgm:t>
        <a:bodyPr/>
        <a:lstStyle/>
        <a:p>
          <a:endParaRPr lang="en-US"/>
        </a:p>
      </dgm:t>
    </dgm:pt>
    <dgm:pt modelId="{F5479540-CCEE-4E13-AAAF-49ADDCFEB061}" type="pres">
      <dgm:prSet presAssocID="{741A7442-D2D9-4532-8448-D9DEA51E13E1}" presName="node" presStyleLbl="node1" presStyleIdx="16" presStyleCnt="18" custScaleX="147690" custScaleY="166841">
        <dgm:presLayoutVars>
          <dgm:bulletEnabled val="1"/>
        </dgm:presLayoutVars>
      </dgm:prSet>
      <dgm:spPr/>
      <dgm:t>
        <a:bodyPr/>
        <a:lstStyle/>
        <a:p>
          <a:endParaRPr lang="en-US"/>
        </a:p>
      </dgm:t>
    </dgm:pt>
    <dgm:pt modelId="{F4A09932-3252-490D-9FC5-F3978A381E18}" type="pres">
      <dgm:prSet presAssocID="{741A7442-D2D9-4532-8448-D9DEA51E13E1}" presName="spNode" presStyleCnt="0"/>
      <dgm:spPr/>
    </dgm:pt>
    <dgm:pt modelId="{E94BD142-2984-437F-A252-FE22E317C0CE}" type="pres">
      <dgm:prSet presAssocID="{CF6B155C-E6CA-4484-8C82-5EF35934724C}" presName="sibTrans" presStyleLbl="sibTrans1D1" presStyleIdx="16" presStyleCnt="18"/>
      <dgm:spPr/>
      <dgm:t>
        <a:bodyPr/>
        <a:lstStyle/>
        <a:p>
          <a:endParaRPr lang="en-US"/>
        </a:p>
      </dgm:t>
    </dgm:pt>
    <dgm:pt modelId="{AFA23B9D-0B32-488B-B0D5-B5E91D19DD86}" type="pres">
      <dgm:prSet presAssocID="{6A70CD75-6643-43DC-BA57-807130822C51}" presName="node" presStyleLbl="node1" presStyleIdx="17" presStyleCnt="18" custScaleX="151309">
        <dgm:presLayoutVars>
          <dgm:bulletEnabled val="1"/>
        </dgm:presLayoutVars>
      </dgm:prSet>
      <dgm:spPr/>
      <dgm:t>
        <a:bodyPr/>
        <a:lstStyle/>
        <a:p>
          <a:endParaRPr lang="en-US"/>
        </a:p>
      </dgm:t>
    </dgm:pt>
    <dgm:pt modelId="{8131D4F4-D21C-4956-B396-060F38201127}" type="pres">
      <dgm:prSet presAssocID="{6A70CD75-6643-43DC-BA57-807130822C51}" presName="spNode" presStyleCnt="0"/>
      <dgm:spPr/>
    </dgm:pt>
    <dgm:pt modelId="{E649CF29-3D77-4CDB-BA69-548EA852DAB5}" type="pres">
      <dgm:prSet presAssocID="{BF4CA6E4-8A60-4307-A848-6D8BD7EFC504}" presName="sibTrans" presStyleLbl="sibTrans1D1" presStyleIdx="17" presStyleCnt="18"/>
      <dgm:spPr/>
      <dgm:t>
        <a:bodyPr/>
        <a:lstStyle/>
        <a:p>
          <a:endParaRPr lang="en-US"/>
        </a:p>
      </dgm:t>
    </dgm:pt>
  </dgm:ptLst>
  <dgm:cxnLst>
    <dgm:cxn modelId="{444C7D4D-2E26-4986-9F81-16F4F9CBE0A4}" type="presOf" srcId="{26D808E6-B339-419D-891F-B36A8F062420}" destId="{EB13BCF6-A44C-4369-95BC-F463E487B90A}" srcOrd="0" destOrd="0" presId="urn:microsoft.com/office/officeart/2005/8/layout/cycle6"/>
    <dgm:cxn modelId="{2EED7682-14A1-4196-86E4-3C0F8349F045}" type="presOf" srcId="{AA5DFA4A-E4BF-4B0E-9F83-1A9BAA76F4C0}" destId="{7168133F-C88A-4F5E-B9A7-104126039F50}" srcOrd="0" destOrd="0" presId="urn:microsoft.com/office/officeart/2005/8/layout/cycle6"/>
    <dgm:cxn modelId="{93C0871C-5BF3-4477-8BAE-A2EAF6A2DF64}" type="presOf" srcId="{86B3C89A-81D1-46F4-A082-ECC4E75C6E28}" destId="{2EC02EE9-0A32-400D-AC76-A302049FF3F2}" srcOrd="0" destOrd="0" presId="urn:microsoft.com/office/officeart/2005/8/layout/cycle6"/>
    <dgm:cxn modelId="{779FE64F-9EAD-4328-94C5-5C934DDFA4A2}" type="presOf" srcId="{F4294C8D-A03B-4035-9F6E-DED4AEFB4C52}" destId="{1022C662-3089-4DC8-B961-C72B5A275AE8}" srcOrd="0" destOrd="0" presId="urn:microsoft.com/office/officeart/2005/8/layout/cycle6"/>
    <dgm:cxn modelId="{D5A6B4DE-4D93-4C71-ABB0-FE9167D31A28}" srcId="{EE3A5DC1-C89F-48D7-8D1F-DF7DE630085E}" destId="{6203EFC5-7084-4362-831A-8055DF4B3611}" srcOrd="8" destOrd="0" parTransId="{CDFFA05B-2D23-4B5C-993E-9FE0205AA581}" sibTransId="{AA5DFA4A-E4BF-4B0E-9F83-1A9BAA76F4C0}"/>
    <dgm:cxn modelId="{82D6747C-1F15-400E-8E67-32EFE7E43134}" type="presOf" srcId="{8E28CC4F-D0B6-4915-A4E5-3D23F07A1048}" destId="{8A63C867-CF43-4424-9996-B7766C9D131E}" srcOrd="0" destOrd="0" presId="urn:microsoft.com/office/officeart/2005/8/layout/cycle6"/>
    <dgm:cxn modelId="{912B8831-5760-468D-9AB1-D917A8AADF8C}" type="presOf" srcId="{7FCF87CE-95CB-4951-B867-3D3F145F9FBC}" destId="{BC8287E4-0333-4052-97C4-BF333439F60B}" srcOrd="0" destOrd="0" presId="urn:microsoft.com/office/officeart/2005/8/layout/cycle6"/>
    <dgm:cxn modelId="{600C86C9-E93F-42F8-BC25-25DD7E8667F9}" srcId="{EE3A5DC1-C89F-48D7-8D1F-DF7DE630085E}" destId="{F4294C8D-A03B-4035-9F6E-DED4AEFB4C52}" srcOrd="12" destOrd="0" parTransId="{818D69C6-3218-4717-9123-D5AE5D75364E}" sibTransId="{2369D4A2-3D8F-400D-9233-9F6F828A4FED}"/>
    <dgm:cxn modelId="{79B37227-E7B2-4BD9-BEF4-EB600928C411}" srcId="{EE3A5DC1-C89F-48D7-8D1F-DF7DE630085E}" destId="{44769185-EA79-4A5B-86CE-40C0757AF729}" srcOrd="13" destOrd="0" parTransId="{0156F596-1D1E-4D65-9DDE-6A1DC5133315}" sibTransId="{28184C3D-F4CB-4C79-924F-45CD9DFC83A0}"/>
    <dgm:cxn modelId="{2DAFF3C8-4BE1-4BB2-AAED-F83F81327C6B}" srcId="{EE3A5DC1-C89F-48D7-8D1F-DF7DE630085E}" destId="{271AE6B0-7953-408B-8A8D-D544E1B5156A}" srcOrd="15" destOrd="0" parTransId="{E325151A-0A44-4075-91AE-11F55332E306}" sibTransId="{86B3C89A-81D1-46F4-A082-ECC4E75C6E28}"/>
    <dgm:cxn modelId="{4F3C3600-FC03-4AED-A242-12FED143D18C}" type="presOf" srcId="{EE3A5DC1-C89F-48D7-8D1F-DF7DE630085E}" destId="{CF754C07-AABB-4AC5-8CDD-C57BB9BD13CF}" srcOrd="0" destOrd="0" presId="urn:microsoft.com/office/officeart/2005/8/layout/cycle6"/>
    <dgm:cxn modelId="{5C5A1090-4B2D-4649-AA7B-A443E82ED997}" type="presOf" srcId="{80E7AB6F-6FF3-490C-A6EE-E662682C6C1F}" destId="{03326583-8A9D-4E42-A8A4-CB700D446690}" srcOrd="0" destOrd="0" presId="urn:microsoft.com/office/officeart/2005/8/layout/cycle6"/>
    <dgm:cxn modelId="{AAA3D000-A095-4E13-B2FC-6DB295F2E984}" type="presOf" srcId="{CF6B155C-E6CA-4484-8C82-5EF35934724C}" destId="{E94BD142-2984-437F-A252-FE22E317C0CE}" srcOrd="0" destOrd="0" presId="urn:microsoft.com/office/officeart/2005/8/layout/cycle6"/>
    <dgm:cxn modelId="{8A9058B8-5DDA-4467-90B5-85D1923D009E}" type="presOf" srcId="{28184C3D-F4CB-4C79-924F-45CD9DFC83A0}" destId="{983F9AD1-CA34-4370-B682-C4349369E008}" srcOrd="0" destOrd="0" presId="urn:microsoft.com/office/officeart/2005/8/layout/cycle6"/>
    <dgm:cxn modelId="{A2592CB1-EE1B-4755-AC88-B528EFD8B71C}" type="presOf" srcId="{6B87AF12-3935-4745-AEE1-E824F9516F53}" destId="{20E50CC6-1B12-4CF6-8E85-9443BCA20F6D}" srcOrd="0" destOrd="0" presId="urn:microsoft.com/office/officeart/2005/8/layout/cycle6"/>
    <dgm:cxn modelId="{8B2A6E88-5717-4D77-95F6-5A0EDFC79ECE}" type="presOf" srcId="{C464F604-F327-4C12-BBBF-5EE24A03D891}" destId="{E0D39666-58DD-4B4C-89CF-B1C9C5738AE0}" srcOrd="0" destOrd="0" presId="urn:microsoft.com/office/officeart/2005/8/layout/cycle6"/>
    <dgm:cxn modelId="{307D4162-BF95-45C9-998E-7553AC3B6041}" srcId="{EE3A5DC1-C89F-48D7-8D1F-DF7DE630085E}" destId="{03430E7C-7497-45BA-B8C2-15B35EDB85FC}" srcOrd="10" destOrd="0" parTransId="{E7FE09FC-C140-4E55-A17A-DB53C7CA594C}" sibTransId="{755428FA-D098-43BA-91D0-3A597131917B}"/>
    <dgm:cxn modelId="{3275C0FC-734D-4F8C-88E5-B46D926138B7}" srcId="{EE3A5DC1-C89F-48D7-8D1F-DF7DE630085E}" destId="{8E28CC4F-D0B6-4915-A4E5-3D23F07A1048}" srcOrd="11" destOrd="0" parTransId="{149E97CB-C5DA-4A0C-9DB0-C5EE3D6C3D94}" sibTransId="{7FCF87CE-95CB-4951-B867-3D3F145F9FBC}"/>
    <dgm:cxn modelId="{AEA0D184-CF94-49A6-82FC-22033DAB0799}" srcId="{EE3A5DC1-C89F-48D7-8D1F-DF7DE630085E}" destId="{F3A9B51B-B4B5-453B-891C-F7F7100DAEB8}" srcOrd="3" destOrd="0" parTransId="{32C5AF8B-5080-47DF-A7DD-07306D9ABB4D}" sibTransId="{ED158DEB-9F47-4527-8213-2EC9BB971D63}"/>
    <dgm:cxn modelId="{E002EE2E-7738-4CE9-AD55-971328737E50}" srcId="{EE3A5DC1-C89F-48D7-8D1F-DF7DE630085E}" destId="{CAF99B5C-9F9B-48C1-89BE-53D462658D0D}" srcOrd="5" destOrd="0" parTransId="{1B0F7B84-8094-4A03-9BB5-8CDF9A00F509}" sibTransId="{6B87AF12-3935-4745-AEE1-E824F9516F53}"/>
    <dgm:cxn modelId="{30C281D5-FD31-47BF-A2B0-CB8F07D0028B}" srcId="{EE3A5DC1-C89F-48D7-8D1F-DF7DE630085E}" destId="{BB5197A4-A2F2-4756-9684-5E5D955B5B51}" srcOrd="1" destOrd="0" parTransId="{9A8A67FE-1D07-411F-9F3A-9888AF6D771A}" sibTransId="{80E7AB6F-6FF3-490C-A6EE-E662682C6C1F}"/>
    <dgm:cxn modelId="{D2DFE64D-E0DE-4838-9A50-2A262CFFCAC6}" type="presOf" srcId="{44769185-EA79-4A5B-86CE-40C0757AF729}" destId="{EE7B6285-9799-493B-9CCA-39D02DA01070}" srcOrd="0" destOrd="0" presId="urn:microsoft.com/office/officeart/2005/8/layout/cycle6"/>
    <dgm:cxn modelId="{23C464F9-CD79-4880-B222-215B9091351E}" srcId="{EE3A5DC1-C89F-48D7-8D1F-DF7DE630085E}" destId="{6C60D0BF-7675-4641-950F-08B8626C2CAF}" srcOrd="2" destOrd="0" parTransId="{9C3D89DB-07F4-4B7A-8D92-2F3A70A0FE82}" sibTransId="{2BC813C4-39E2-4407-A1E5-694C60F6F6D7}"/>
    <dgm:cxn modelId="{ABF6D78B-A7E8-428E-986B-87B56909D350}" type="presOf" srcId="{CFFA18C4-01D3-47FD-9D58-D24B033F38E9}" destId="{8251294D-B044-4134-A516-B7761D426826}" srcOrd="0" destOrd="0" presId="urn:microsoft.com/office/officeart/2005/8/layout/cycle6"/>
    <dgm:cxn modelId="{B8132D0B-C1F6-414B-A336-6FBE0837A845}" type="presOf" srcId="{755428FA-D098-43BA-91D0-3A597131917B}" destId="{810262B6-3D63-4817-BE0C-96FCC9396691}" srcOrd="0" destOrd="0" presId="urn:microsoft.com/office/officeart/2005/8/layout/cycle6"/>
    <dgm:cxn modelId="{47EDB157-58C4-4480-BB60-0042DFBB94E1}" type="presOf" srcId="{B2C7E0DD-0AA3-4885-9FCC-2B2DE60A37E9}" destId="{5DE9E7BE-80E2-4692-942B-32321D0E49B4}" srcOrd="0" destOrd="0" presId="urn:microsoft.com/office/officeart/2005/8/layout/cycle6"/>
    <dgm:cxn modelId="{FA270163-041A-4DBE-96EC-E6DD381DE0F6}" type="presOf" srcId="{182558C6-62EC-44B1-B4A6-BA0400140ADF}" destId="{6EB9916B-6A8D-4E37-B9CB-9C7F51495EB5}" srcOrd="0" destOrd="0" presId="urn:microsoft.com/office/officeart/2005/8/layout/cycle6"/>
    <dgm:cxn modelId="{CE59C038-FA8E-40F1-8153-968F0BA2D45B}" srcId="{EE3A5DC1-C89F-48D7-8D1F-DF7DE630085E}" destId="{C0950D70-0203-41A5-8255-0331D470371F}" srcOrd="0" destOrd="0" parTransId="{6FAADE13-E41E-4366-9715-8E4F57313F4F}" sibTransId="{B2C7E0DD-0AA3-4885-9FCC-2B2DE60A37E9}"/>
    <dgm:cxn modelId="{2495A60C-B6E7-4D2C-9FE8-C45978C4D47B}" type="presOf" srcId="{271AE6B0-7953-408B-8A8D-D544E1B5156A}" destId="{02BEECE7-A6BF-4206-805C-0A4368CD2549}" srcOrd="0" destOrd="0" presId="urn:microsoft.com/office/officeart/2005/8/layout/cycle6"/>
    <dgm:cxn modelId="{F03A78EE-4A24-4AAC-80DC-D9FB13D77FF7}" type="presOf" srcId="{2BC813C4-39E2-4407-A1E5-694C60F6F6D7}" destId="{B5B94615-49AA-4B7A-B498-FEDEE387E417}" srcOrd="0" destOrd="0" presId="urn:microsoft.com/office/officeart/2005/8/layout/cycle6"/>
    <dgm:cxn modelId="{5BCE27AF-D4A1-4B7B-BB2C-D24CD648C2D5}" type="presOf" srcId="{3CA63D07-D05D-457F-B0CE-75A87C088EDB}" destId="{6FE3CB85-C555-47DA-880A-A9D9F030ADE4}" srcOrd="0" destOrd="0" presId="urn:microsoft.com/office/officeart/2005/8/layout/cycle6"/>
    <dgm:cxn modelId="{5146AE9A-1EB8-4ACE-ADC1-24F09005558C}" type="presOf" srcId="{6C60D0BF-7675-4641-950F-08B8626C2CAF}" destId="{365F1676-F214-4EC4-B8EE-047A88ECDA3C}" srcOrd="0" destOrd="0" presId="urn:microsoft.com/office/officeart/2005/8/layout/cycle6"/>
    <dgm:cxn modelId="{A571F491-3DCC-4437-88BD-A409840F69D4}" type="presOf" srcId="{CAF99B5C-9F9B-48C1-89BE-53D462658D0D}" destId="{4E6CD517-767E-4F6B-A91D-FF88F4C3ADBB}" srcOrd="0" destOrd="0" presId="urn:microsoft.com/office/officeart/2005/8/layout/cycle6"/>
    <dgm:cxn modelId="{7EF84E80-3442-48A0-AFD9-6C32B687E78A}" srcId="{EE3A5DC1-C89F-48D7-8D1F-DF7DE630085E}" destId="{C464F604-F327-4C12-BBBF-5EE24A03D891}" srcOrd="6" destOrd="0" parTransId="{8C7FC250-16C8-4334-9017-9135254AA7C6}" sibTransId="{0D8D5E4A-EC5F-495F-BA9C-299F7887032E}"/>
    <dgm:cxn modelId="{08DDE10F-DD92-4324-A779-854D096F18F3}" type="presOf" srcId="{6203EFC5-7084-4362-831A-8055DF4B3611}" destId="{02E3CE32-1D56-4C7F-9906-3CDB23FA138E}" srcOrd="0" destOrd="0" presId="urn:microsoft.com/office/officeart/2005/8/layout/cycle6"/>
    <dgm:cxn modelId="{2F585A4C-8AFD-40B7-81F7-C61FDE3D4F87}" type="presOf" srcId="{DA00F2E0-AA28-43C1-AD29-6DA1C2894B21}" destId="{6E71AE74-6914-466C-9DD0-A2219ED8E375}" srcOrd="0" destOrd="0" presId="urn:microsoft.com/office/officeart/2005/8/layout/cycle6"/>
    <dgm:cxn modelId="{BA837DC6-27B2-48F5-AADA-CE3E597113CC}" type="presOf" srcId="{741A7442-D2D9-4532-8448-D9DEA51E13E1}" destId="{F5479540-CCEE-4E13-AAAF-49ADDCFEB061}" srcOrd="0" destOrd="0" presId="urn:microsoft.com/office/officeart/2005/8/layout/cycle6"/>
    <dgm:cxn modelId="{117D03C0-13C3-4D7A-A1F9-7D7AC69EFF4B}" srcId="{EE3A5DC1-C89F-48D7-8D1F-DF7DE630085E}" destId="{26D808E6-B339-419D-891F-B36A8F062420}" srcOrd="14" destOrd="0" parTransId="{2F834D7A-1F2A-4FAE-B158-249825BAF4A1}" sibTransId="{2D8E4547-92ED-4441-9552-F977E02061B2}"/>
    <dgm:cxn modelId="{4894C8E6-E02F-459A-B6E7-416D84BB43E4}" srcId="{EE3A5DC1-C89F-48D7-8D1F-DF7DE630085E}" destId="{D49EEFA6-B7EB-48C6-AABC-CB5830F48E9A}" srcOrd="7" destOrd="0" parTransId="{24B420E1-A145-40F0-8777-A37156E4103C}" sibTransId="{3CA63D07-D05D-457F-B0CE-75A87C088EDB}"/>
    <dgm:cxn modelId="{9070656D-8FAA-41E0-ACBC-184A09FF3E80}" type="presOf" srcId="{0D8D5E4A-EC5F-495F-BA9C-299F7887032E}" destId="{B95732B5-9B94-4812-803A-77EDE2E5C048}" srcOrd="0" destOrd="0" presId="urn:microsoft.com/office/officeart/2005/8/layout/cycle6"/>
    <dgm:cxn modelId="{86452BE8-312C-46CC-952A-5CBF695CF686}" type="presOf" srcId="{F3A9B51B-B4B5-453B-891C-F7F7100DAEB8}" destId="{02CA43EE-4F65-461B-B4C6-B436D7E60454}" srcOrd="0" destOrd="0" presId="urn:microsoft.com/office/officeart/2005/8/layout/cycle6"/>
    <dgm:cxn modelId="{6A2FE257-E471-4DA1-9C33-42F33ECC4E18}" srcId="{EE3A5DC1-C89F-48D7-8D1F-DF7DE630085E}" destId="{741A7442-D2D9-4532-8448-D9DEA51E13E1}" srcOrd="16" destOrd="0" parTransId="{B3F394A7-9320-48FE-A807-5E75D9E0C3E6}" sibTransId="{CF6B155C-E6CA-4484-8C82-5EF35934724C}"/>
    <dgm:cxn modelId="{1518ABCE-1628-49C3-9BBA-5749DDF7660C}" type="presOf" srcId="{6A70CD75-6643-43DC-BA57-807130822C51}" destId="{AFA23B9D-0B32-488B-B0D5-B5E91D19DD86}" srcOrd="0" destOrd="0" presId="urn:microsoft.com/office/officeart/2005/8/layout/cycle6"/>
    <dgm:cxn modelId="{BF385F3B-FAEB-46D6-A537-54B569DE28C5}" type="presOf" srcId="{2369D4A2-3D8F-400D-9233-9F6F828A4FED}" destId="{ADD166AA-7A59-4D99-AA7F-C1192661A3F4}" srcOrd="0" destOrd="0" presId="urn:microsoft.com/office/officeart/2005/8/layout/cycle6"/>
    <dgm:cxn modelId="{07A00EBA-D1FF-4F86-84B6-64A92F90E207}" type="presOf" srcId="{03430E7C-7497-45BA-B8C2-15B35EDB85FC}" destId="{EC733D35-1054-41CA-9C1B-7265BEDDE714}" srcOrd="0" destOrd="0" presId="urn:microsoft.com/office/officeart/2005/8/layout/cycle6"/>
    <dgm:cxn modelId="{30FB3879-AE57-4C73-8096-09CFE329A181}" srcId="{EE3A5DC1-C89F-48D7-8D1F-DF7DE630085E}" destId="{6A70CD75-6643-43DC-BA57-807130822C51}" srcOrd="17" destOrd="0" parTransId="{71FCF4EF-0005-4458-9FFA-C372BFDFBED0}" sibTransId="{BF4CA6E4-8A60-4307-A848-6D8BD7EFC504}"/>
    <dgm:cxn modelId="{67BD74DF-AE93-4BAD-82E7-1F5AD5F95E10}" type="presOf" srcId="{BF4CA6E4-8A60-4307-A848-6D8BD7EFC504}" destId="{E649CF29-3D77-4CDB-BA69-548EA852DAB5}" srcOrd="0" destOrd="0" presId="urn:microsoft.com/office/officeart/2005/8/layout/cycle6"/>
    <dgm:cxn modelId="{265518BC-191D-436F-A24F-5C1D004B05C0}" type="presOf" srcId="{C0950D70-0203-41A5-8255-0331D470371F}" destId="{D3DDAB10-E94B-421F-B583-74598F154830}" srcOrd="0" destOrd="0" presId="urn:microsoft.com/office/officeart/2005/8/layout/cycle6"/>
    <dgm:cxn modelId="{585C593F-053C-4C89-8F98-4EF766974780}" srcId="{EE3A5DC1-C89F-48D7-8D1F-DF7DE630085E}" destId="{DA00F2E0-AA28-43C1-AD29-6DA1C2894B21}" srcOrd="4" destOrd="0" parTransId="{677803EA-77F6-41D0-BD5F-F8DE5EA22EE8}" sibTransId="{5E1C5687-7DFB-47BF-9B17-48ED01AFA8AB}"/>
    <dgm:cxn modelId="{080B287E-5E32-45CC-A1C9-08745727623F}" type="presOf" srcId="{D49EEFA6-B7EB-48C6-AABC-CB5830F48E9A}" destId="{288BB34B-044F-4E79-A71C-1C249141BA10}" srcOrd="0" destOrd="0" presId="urn:microsoft.com/office/officeart/2005/8/layout/cycle6"/>
    <dgm:cxn modelId="{B35F57B9-3B4C-4BA1-B741-C2FE3AFFFF56}" srcId="{EE3A5DC1-C89F-48D7-8D1F-DF7DE630085E}" destId="{182558C6-62EC-44B1-B4A6-BA0400140ADF}" srcOrd="9" destOrd="0" parTransId="{7B3B4D34-CCE7-44F2-92D7-264FF9410C16}" sibTransId="{CFFA18C4-01D3-47FD-9D58-D24B033F38E9}"/>
    <dgm:cxn modelId="{99E2C80D-5A14-4C6B-A633-7BBA2A0E3B18}" type="presOf" srcId="{2D8E4547-92ED-4441-9552-F977E02061B2}" destId="{CBB38B99-B668-4446-8CE1-45B1FA3870F1}" srcOrd="0" destOrd="0" presId="urn:microsoft.com/office/officeart/2005/8/layout/cycle6"/>
    <dgm:cxn modelId="{D4D13C5F-C559-4C96-AC24-3C865F646AC4}" type="presOf" srcId="{ED158DEB-9F47-4527-8213-2EC9BB971D63}" destId="{8D1CB4FC-2A65-4CDC-A1A5-71156CF85385}" srcOrd="0" destOrd="0" presId="urn:microsoft.com/office/officeart/2005/8/layout/cycle6"/>
    <dgm:cxn modelId="{3B3F421C-8613-4075-AA64-EF4C45B7F373}" type="presOf" srcId="{BB5197A4-A2F2-4756-9684-5E5D955B5B51}" destId="{A2E9D485-A9C4-4394-A61B-A706C296AC12}" srcOrd="0" destOrd="0" presId="urn:microsoft.com/office/officeart/2005/8/layout/cycle6"/>
    <dgm:cxn modelId="{76EE3582-04FC-46C5-B982-CAEE48F16EC0}" type="presOf" srcId="{5E1C5687-7DFB-47BF-9B17-48ED01AFA8AB}" destId="{07EF5A0B-46FD-44C8-848F-AD746DBE8719}" srcOrd="0" destOrd="0" presId="urn:microsoft.com/office/officeart/2005/8/layout/cycle6"/>
    <dgm:cxn modelId="{0FEFC78A-4B01-4D56-A29B-D6C5846EC4FE}" type="presParOf" srcId="{CF754C07-AABB-4AC5-8CDD-C57BB9BD13CF}" destId="{D3DDAB10-E94B-421F-B583-74598F154830}" srcOrd="0" destOrd="0" presId="urn:microsoft.com/office/officeart/2005/8/layout/cycle6"/>
    <dgm:cxn modelId="{0330531D-51F8-4A67-963D-A4EC5CE0627D}" type="presParOf" srcId="{CF754C07-AABB-4AC5-8CDD-C57BB9BD13CF}" destId="{6555A110-0166-4F51-9517-737EE1F3849F}" srcOrd="1" destOrd="0" presId="urn:microsoft.com/office/officeart/2005/8/layout/cycle6"/>
    <dgm:cxn modelId="{8821BDC9-1672-4EB9-B55A-EF1304088D2D}" type="presParOf" srcId="{CF754C07-AABB-4AC5-8CDD-C57BB9BD13CF}" destId="{5DE9E7BE-80E2-4692-942B-32321D0E49B4}" srcOrd="2" destOrd="0" presId="urn:microsoft.com/office/officeart/2005/8/layout/cycle6"/>
    <dgm:cxn modelId="{A3A27665-23F2-4FC2-8C80-EFF60160D442}" type="presParOf" srcId="{CF754C07-AABB-4AC5-8CDD-C57BB9BD13CF}" destId="{A2E9D485-A9C4-4394-A61B-A706C296AC12}" srcOrd="3" destOrd="0" presId="urn:microsoft.com/office/officeart/2005/8/layout/cycle6"/>
    <dgm:cxn modelId="{3ACD681C-056F-41F7-9B47-79EB49B021F0}" type="presParOf" srcId="{CF754C07-AABB-4AC5-8CDD-C57BB9BD13CF}" destId="{7C7C0F65-0F39-4175-AD36-9793109A8AA4}" srcOrd="4" destOrd="0" presId="urn:microsoft.com/office/officeart/2005/8/layout/cycle6"/>
    <dgm:cxn modelId="{2B5633C4-E747-42E0-9BFF-543ECF722B6F}" type="presParOf" srcId="{CF754C07-AABB-4AC5-8CDD-C57BB9BD13CF}" destId="{03326583-8A9D-4E42-A8A4-CB700D446690}" srcOrd="5" destOrd="0" presId="urn:microsoft.com/office/officeart/2005/8/layout/cycle6"/>
    <dgm:cxn modelId="{42817BF3-592D-4636-B33E-3A57DD2D8FC7}" type="presParOf" srcId="{CF754C07-AABB-4AC5-8CDD-C57BB9BD13CF}" destId="{365F1676-F214-4EC4-B8EE-047A88ECDA3C}" srcOrd="6" destOrd="0" presId="urn:microsoft.com/office/officeart/2005/8/layout/cycle6"/>
    <dgm:cxn modelId="{E03FBFFA-3B78-47F1-9485-A83F3B0DC61C}" type="presParOf" srcId="{CF754C07-AABB-4AC5-8CDD-C57BB9BD13CF}" destId="{CDDE6BFC-B426-4DDC-BB50-92A29AFB959E}" srcOrd="7" destOrd="0" presId="urn:microsoft.com/office/officeart/2005/8/layout/cycle6"/>
    <dgm:cxn modelId="{77ABFFE3-4030-49FD-81C8-9F331E7C217E}" type="presParOf" srcId="{CF754C07-AABB-4AC5-8CDD-C57BB9BD13CF}" destId="{B5B94615-49AA-4B7A-B498-FEDEE387E417}" srcOrd="8" destOrd="0" presId="urn:microsoft.com/office/officeart/2005/8/layout/cycle6"/>
    <dgm:cxn modelId="{40CFDA03-5B30-414E-90EB-7177CC785C77}" type="presParOf" srcId="{CF754C07-AABB-4AC5-8CDD-C57BB9BD13CF}" destId="{02CA43EE-4F65-461B-B4C6-B436D7E60454}" srcOrd="9" destOrd="0" presId="urn:microsoft.com/office/officeart/2005/8/layout/cycle6"/>
    <dgm:cxn modelId="{8E913596-E513-4A6E-8E24-4063A9B93C14}" type="presParOf" srcId="{CF754C07-AABB-4AC5-8CDD-C57BB9BD13CF}" destId="{7FC128DC-E476-4861-B77C-F9713A3147B4}" srcOrd="10" destOrd="0" presId="urn:microsoft.com/office/officeart/2005/8/layout/cycle6"/>
    <dgm:cxn modelId="{660CB576-6C50-41C8-BA13-AF80C775A988}" type="presParOf" srcId="{CF754C07-AABB-4AC5-8CDD-C57BB9BD13CF}" destId="{8D1CB4FC-2A65-4CDC-A1A5-71156CF85385}" srcOrd="11" destOrd="0" presId="urn:microsoft.com/office/officeart/2005/8/layout/cycle6"/>
    <dgm:cxn modelId="{6F868E75-550C-4FA0-B1B9-0E8321DB905F}" type="presParOf" srcId="{CF754C07-AABB-4AC5-8CDD-C57BB9BD13CF}" destId="{6E71AE74-6914-466C-9DD0-A2219ED8E375}" srcOrd="12" destOrd="0" presId="urn:microsoft.com/office/officeart/2005/8/layout/cycle6"/>
    <dgm:cxn modelId="{4FB6F096-6FB2-4D11-8EE2-2BE29AC78BF2}" type="presParOf" srcId="{CF754C07-AABB-4AC5-8CDD-C57BB9BD13CF}" destId="{02A6F919-7170-457F-8E8F-0F1CC660E775}" srcOrd="13" destOrd="0" presId="urn:microsoft.com/office/officeart/2005/8/layout/cycle6"/>
    <dgm:cxn modelId="{C78F5E57-5F1B-414E-AD87-8A59B4F777E9}" type="presParOf" srcId="{CF754C07-AABB-4AC5-8CDD-C57BB9BD13CF}" destId="{07EF5A0B-46FD-44C8-848F-AD746DBE8719}" srcOrd="14" destOrd="0" presId="urn:microsoft.com/office/officeart/2005/8/layout/cycle6"/>
    <dgm:cxn modelId="{1090E580-54D6-4B47-83E9-25B1D0D060C2}" type="presParOf" srcId="{CF754C07-AABB-4AC5-8CDD-C57BB9BD13CF}" destId="{4E6CD517-767E-4F6B-A91D-FF88F4C3ADBB}" srcOrd="15" destOrd="0" presId="urn:microsoft.com/office/officeart/2005/8/layout/cycle6"/>
    <dgm:cxn modelId="{A0F3A2D3-E66D-4B0C-A1E2-28A0742C612E}" type="presParOf" srcId="{CF754C07-AABB-4AC5-8CDD-C57BB9BD13CF}" destId="{33539EA1-5794-4B88-91C4-39E0E7FE151F}" srcOrd="16" destOrd="0" presId="urn:microsoft.com/office/officeart/2005/8/layout/cycle6"/>
    <dgm:cxn modelId="{E640DA05-6E12-4D15-BD71-924D55ED9A6F}" type="presParOf" srcId="{CF754C07-AABB-4AC5-8CDD-C57BB9BD13CF}" destId="{20E50CC6-1B12-4CF6-8E85-9443BCA20F6D}" srcOrd="17" destOrd="0" presId="urn:microsoft.com/office/officeart/2005/8/layout/cycle6"/>
    <dgm:cxn modelId="{B64FBE01-D69C-4537-9A16-4CD09A118114}" type="presParOf" srcId="{CF754C07-AABB-4AC5-8CDD-C57BB9BD13CF}" destId="{E0D39666-58DD-4B4C-89CF-B1C9C5738AE0}" srcOrd="18" destOrd="0" presId="urn:microsoft.com/office/officeart/2005/8/layout/cycle6"/>
    <dgm:cxn modelId="{3AB046FD-DF71-4298-86AE-DF30B7F4FE1A}" type="presParOf" srcId="{CF754C07-AABB-4AC5-8CDD-C57BB9BD13CF}" destId="{2591AFF2-E824-4D8D-9FD7-3857ED2A43FD}" srcOrd="19" destOrd="0" presId="urn:microsoft.com/office/officeart/2005/8/layout/cycle6"/>
    <dgm:cxn modelId="{8B16CCB4-497E-4CC7-BFF1-BA40898D6066}" type="presParOf" srcId="{CF754C07-AABB-4AC5-8CDD-C57BB9BD13CF}" destId="{B95732B5-9B94-4812-803A-77EDE2E5C048}" srcOrd="20" destOrd="0" presId="urn:microsoft.com/office/officeart/2005/8/layout/cycle6"/>
    <dgm:cxn modelId="{D3CBBBEF-9C04-4050-BF68-DD656F8CB1B8}" type="presParOf" srcId="{CF754C07-AABB-4AC5-8CDD-C57BB9BD13CF}" destId="{288BB34B-044F-4E79-A71C-1C249141BA10}" srcOrd="21" destOrd="0" presId="urn:microsoft.com/office/officeart/2005/8/layout/cycle6"/>
    <dgm:cxn modelId="{395CFD9F-39CA-4D7E-AB6E-B075ED4E8EF4}" type="presParOf" srcId="{CF754C07-AABB-4AC5-8CDD-C57BB9BD13CF}" destId="{BA2B8E10-E0D6-4D1B-A4E9-6829D3DBAE48}" srcOrd="22" destOrd="0" presId="urn:microsoft.com/office/officeart/2005/8/layout/cycle6"/>
    <dgm:cxn modelId="{0E362454-BE76-4C73-9D12-BB10ECB4D918}" type="presParOf" srcId="{CF754C07-AABB-4AC5-8CDD-C57BB9BD13CF}" destId="{6FE3CB85-C555-47DA-880A-A9D9F030ADE4}" srcOrd="23" destOrd="0" presId="urn:microsoft.com/office/officeart/2005/8/layout/cycle6"/>
    <dgm:cxn modelId="{99BA464A-A561-42E5-9EFC-835C01E44D0A}" type="presParOf" srcId="{CF754C07-AABB-4AC5-8CDD-C57BB9BD13CF}" destId="{02E3CE32-1D56-4C7F-9906-3CDB23FA138E}" srcOrd="24" destOrd="0" presId="urn:microsoft.com/office/officeart/2005/8/layout/cycle6"/>
    <dgm:cxn modelId="{950993B9-22DE-41F7-B916-CC917FB28FBB}" type="presParOf" srcId="{CF754C07-AABB-4AC5-8CDD-C57BB9BD13CF}" destId="{D43DAE30-8858-41FD-9370-92EB21617C6F}" srcOrd="25" destOrd="0" presId="urn:microsoft.com/office/officeart/2005/8/layout/cycle6"/>
    <dgm:cxn modelId="{59F5920C-5CA3-4658-8112-FACB9AB08754}" type="presParOf" srcId="{CF754C07-AABB-4AC5-8CDD-C57BB9BD13CF}" destId="{7168133F-C88A-4F5E-B9A7-104126039F50}" srcOrd="26" destOrd="0" presId="urn:microsoft.com/office/officeart/2005/8/layout/cycle6"/>
    <dgm:cxn modelId="{0467E00A-9511-4A49-91C6-99252F9FC083}" type="presParOf" srcId="{CF754C07-AABB-4AC5-8CDD-C57BB9BD13CF}" destId="{6EB9916B-6A8D-4E37-B9CB-9C7F51495EB5}" srcOrd="27" destOrd="0" presId="urn:microsoft.com/office/officeart/2005/8/layout/cycle6"/>
    <dgm:cxn modelId="{8AA7D8B9-FAAF-4CE1-823F-B52401BFAACA}" type="presParOf" srcId="{CF754C07-AABB-4AC5-8CDD-C57BB9BD13CF}" destId="{63B77C02-49EE-47C8-8B38-BC0C63E2E7E8}" srcOrd="28" destOrd="0" presId="urn:microsoft.com/office/officeart/2005/8/layout/cycle6"/>
    <dgm:cxn modelId="{54C4DC80-545B-4899-9EB6-579DAE219E03}" type="presParOf" srcId="{CF754C07-AABB-4AC5-8CDD-C57BB9BD13CF}" destId="{8251294D-B044-4134-A516-B7761D426826}" srcOrd="29" destOrd="0" presId="urn:microsoft.com/office/officeart/2005/8/layout/cycle6"/>
    <dgm:cxn modelId="{69476480-3A41-4EE7-9522-E31E7A284A7F}" type="presParOf" srcId="{CF754C07-AABB-4AC5-8CDD-C57BB9BD13CF}" destId="{EC733D35-1054-41CA-9C1B-7265BEDDE714}" srcOrd="30" destOrd="0" presId="urn:microsoft.com/office/officeart/2005/8/layout/cycle6"/>
    <dgm:cxn modelId="{2C1B550F-1B32-4E84-A0E4-CE21E4909A43}" type="presParOf" srcId="{CF754C07-AABB-4AC5-8CDD-C57BB9BD13CF}" destId="{CF7A2575-BE8A-4E7E-8495-01CE297B96E3}" srcOrd="31" destOrd="0" presId="urn:microsoft.com/office/officeart/2005/8/layout/cycle6"/>
    <dgm:cxn modelId="{F60AEA3E-3862-47D8-BEA7-256F0C37F822}" type="presParOf" srcId="{CF754C07-AABB-4AC5-8CDD-C57BB9BD13CF}" destId="{810262B6-3D63-4817-BE0C-96FCC9396691}" srcOrd="32" destOrd="0" presId="urn:microsoft.com/office/officeart/2005/8/layout/cycle6"/>
    <dgm:cxn modelId="{EB9CB021-E8BC-408B-A441-6808777E2B04}" type="presParOf" srcId="{CF754C07-AABB-4AC5-8CDD-C57BB9BD13CF}" destId="{8A63C867-CF43-4424-9996-B7766C9D131E}" srcOrd="33" destOrd="0" presId="urn:microsoft.com/office/officeart/2005/8/layout/cycle6"/>
    <dgm:cxn modelId="{B9E18EEC-D4E1-4775-8236-A01E5D5147EF}" type="presParOf" srcId="{CF754C07-AABB-4AC5-8CDD-C57BB9BD13CF}" destId="{A325BB12-F3EE-420A-A1FC-F4C1D43B55F9}" srcOrd="34" destOrd="0" presId="urn:microsoft.com/office/officeart/2005/8/layout/cycle6"/>
    <dgm:cxn modelId="{E73E91F3-FAE5-4FD5-9AF8-19A5FA09DDA5}" type="presParOf" srcId="{CF754C07-AABB-4AC5-8CDD-C57BB9BD13CF}" destId="{BC8287E4-0333-4052-97C4-BF333439F60B}" srcOrd="35" destOrd="0" presId="urn:microsoft.com/office/officeart/2005/8/layout/cycle6"/>
    <dgm:cxn modelId="{B4B6B88C-6D45-4460-95FA-81AC604BC5D2}" type="presParOf" srcId="{CF754C07-AABB-4AC5-8CDD-C57BB9BD13CF}" destId="{1022C662-3089-4DC8-B961-C72B5A275AE8}" srcOrd="36" destOrd="0" presId="urn:microsoft.com/office/officeart/2005/8/layout/cycle6"/>
    <dgm:cxn modelId="{B513DF32-DC27-40B9-B0D0-DD40860B9077}" type="presParOf" srcId="{CF754C07-AABB-4AC5-8CDD-C57BB9BD13CF}" destId="{2F71FAC1-6BC0-49E5-BA54-8E261E9C8EDB}" srcOrd="37" destOrd="0" presId="urn:microsoft.com/office/officeart/2005/8/layout/cycle6"/>
    <dgm:cxn modelId="{416C0ECB-29F7-4009-A5A5-1D7B4A87C008}" type="presParOf" srcId="{CF754C07-AABB-4AC5-8CDD-C57BB9BD13CF}" destId="{ADD166AA-7A59-4D99-AA7F-C1192661A3F4}" srcOrd="38" destOrd="0" presId="urn:microsoft.com/office/officeart/2005/8/layout/cycle6"/>
    <dgm:cxn modelId="{EB399420-6B2B-4887-97BD-2883AFE691C7}" type="presParOf" srcId="{CF754C07-AABB-4AC5-8CDD-C57BB9BD13CF}" destId="{EE7B6285-9799-493B-9CCA-39D02DA01070}" srcOrd="39" destOrd="0" presId="urn:microsoft.com/office/officeart/2005/8/layout/cycle6"/>
    <dgm:cxn modelId="{67DADF7C-DFF8-4AAE-9A99-D2A5D92A930D}" type="presParOf" srcId="{CF754C07-AABB-4AC5-8CDD-C57BB9BD13CF}" destId="{DBA19273-3023-45C0-A933-E87F5B51A33B}" srcOrd="40" destOrd="0" presId="urn:microsoft.com/office/officeart/2005/8/layout/cycle6"/>
    <dgm:cxn modelId="{47C27F80-667C-4F3A-9FAF-0A86FE6606DF}" type="presParOf" srcId="{CF754C07-AABB-4AC5-8CDD-C57BB9BD13CF}" destId="{983F9AD1-CA34-4370-B682-C4349369E008}" srcOrd="41" destOrd="0" presId="urn:microsoft.com/office/officeart/2005/8/layout/cycle6"/>
    <dgm:cxn modelId="{ADD20C59-3EEF-437A-B817-E074502A14F0}" type="presParOf" srcId="{CF754C07-AABB-4AC5-8CDD-C57BB9BD13CF}" destId="{EB13BCF6-A44C-4369-95BC-F463E487B90A}" srcOrd="42" destOrd="0" presId="urn:microsoft.com/office/officeart/2005/8/layout/cycle6"/>
    <dgm:cxn modelId="{270C5871-7609-4E16-8229-F63C8EB7E4C0}" type="presParOf" srcId="{CF754C07-AABB-4AC5-8CDD-C57BB9BD13CF}" destId="{A24AD7AD-C23D-4888-8343-C31C2A72F282}" srcOrd="43" destOrd="0" presId="urn:microsoft.com/office/officeart/2005/8/layout/cycle6"/>
    <dgm:cxn modelId="{C0D8F5A2-4DE8-4318-A650-5659618BA9C4}" type="presParOf" srcId="{CF754C07-AABB-4AC5-8CDD-C57BB9BD13CF}" destId="{CBB38B99-B668-4446-8CE1-45B1FA3870F1}" srcOrd="44" destOrd="0" presId="urn:microsoft.com/office/officeart/2005/8/layout/cycle6"/>
    <dgm:cxn modelId="{6C84ABB2-72C0-4657-A78C-D3EE9BAE4D00}" type="presParOf" srcId="{CF754C07-AABB-4AC5-8CDD-C57BB9BD13CF}" destId="{02BEECE7-A6BF-4206-805C-0A4368CD2549}" srcOrd="45" destOrd="0" presId="urn:microsoft.com/office/officeart/2005/8/layout/cycle6"/>
    <dgm:cxn modelId="{E20C7D44-63FD-4407-9362-ABAA799E1428}" type="presParOf" srcId="{CF754C07-AABB-4AC5-8CDD-C57BB9BD13CF}" destId="{E2A2241B-FE8C-4D10-8C13-0BC57B88472B}" srcOrd="46" destOrd="0" presId="urn:microsoft.com/office/officeart/2005/8/layout/cycle6"/>
    <dgm:cxn modelId="{78D21092-F70F-4967-B6FB-3896C7CF763D}" type="presParOf" srcId="{CF754C07-AABB-4AC5-8CDD-C57BB9BD13CF}" destId="{2EC02EE9-0A32-400D-AC76-A302049FF3F2}" srcOrd="47" destOrd="0" presId="urn:microsoft.com/office/officeart/2005/8/layout/cycle6"/>
    <dgm:cxn modelId="{442787BC-5834-4F9E-986E-80290845DA16}" type="presParOf" srcId="{CF754C07-AABB-4AC5-8CDD-C57BB9BD13CF}" destId="{F5479540-CCEE-4E13-AAAF-49ADDCFEB061}" srcOrd="48" destOrd="0" presId="urn:microsoft.com/office/officeart/2005/8/layout/cycle6"/>
    <dgm:cxn modelId="{15334209-EEA4-4744-AF55-A965BC4B1F59}" type="presParOf" srcId="{CF754C07-AABB-4AC5-8CDD-C57BB9BD13CF}" destId="{F4A09932-3252-490D-9FC5-F3978A381E18}" srcOrd="49" destOrd="0" presId="urn:microsoft.com/office/officeart/2005/8/layout/cycle6"/>
    <dgm:cxn modelId="{E478B698-3DC2-42DB-AAD5-F0DDC4CD442D}" type="presParOf" srcId="{CF754C07-AABB-4AC5-8CDD-C57BB9BD13CF}" destId="{E94BD142-2984-437F-A252-FE22E317C0CE}" srcOrd="50" destOrd="0" presId="urn:microsoft.com/office/officeart/2005/8/layout/cycle6"/>
    <dgm:cxn modelId="{1A4F0884-2049-465C-8856-12EDFC5753B3}" type="presParOf" srcId="{CF754C07-AABB-4AC5-8CDD-C57BB9BD13CF}" destId="{AFA23B9D-0B32-488B-B0D5-B5E91D19DD86}" srcOrd="51" destOrd="0" presId="urn:microsoft.com/office/officeart/2005/8/layout/cycle6"/>
    <dgm:cxn modelId="{5E2C0EAE-C053-431F-83E7-DE5B571F0B20}" type="presParOf" srcId="{CF754C07-AABB-4AC5-8CDD-C57BB9BD13CF}" destId="{8131D4F4-D21C-4956-B396-060F38201127}" srcOrd="52" destOrd="0" presId="urn:microsoft.com/office/officeart/2005/8/layout/cycle6"/>
    <dgm:cxn modelId="{3BDF8E10-5D7B-4B05-988D-54FB7E595BE3}" type="presParOf" srcId="{CF754C07-AABB-4AC5-8CDD-C57BB9BD13CF}" destId="{E649CF29-3D77-4CDB-BA69-548EA852DAB5}" srcOrd="5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36581-4662-456A-8C39-AD92BA56C99A}"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A8951080-6425-4352-9A49-C45ED7BE75E7}">
      <dgm:prSet phldrT="[Text]" custT="1"/>
      <dgm:spPr>
        <a:solidFill>
          <a:srgbClr val="71004B"/>
        </a:solidFill>
        <a:ln>
          <a:noFill/>
        </a:ln>
        <a:effectLst>
          <a:outerShdw blurRad="50800" dist="38100" dir="2700000" algn="tl" rotWithShape="0">
            <a:prstClr val="black">
              <a:alpha val="40000"/>
            </a:prstClr>
          </a:outerShdw>
        </a:effectLst>
      </dgm:spPr>
      <dgm:t>
        <a:bodyPr/>
        <a:lstStyle/>
        <a:p>
          <a:r>
            <a:rPr lang="en-US" sz="2800" b="1" dirty="0">
              <a:latin typeface="Arial" panose="020B0604020202020204" pitchFamily="34" charset="0"/>
              <a:cs typeface="Arial" panose="020B0604020202020204" pitchFamily="34" charset="0"/>
            </a:rPr>
            <a:t>Q4 2021</a:t>
          </a:r>
        </a:p>
      </dgm:t>
    </dgm:pt>
    <dgm:pt modelId="{E620FE6F-83E5-453F-AB22-8C459434B375}" type="parTrans" cxnId="{2E7E7818-7F01-4F8A-92F7-70AD0021A63A}">
      <dgm:prSet/>
      <dgm:spPr/>
      <dgm:t>
        <a:bodyPr/>
        <a:lstStyle/>
        <a:p>
          <a:endParaRPr lang="en-US"/>
        </a:p>
      </dgm:t>
    </dgm:pt>
    <dgm:pt modelId="{190835E1-5C4C-432F-B7BF-F86CD351C7B8}" type="sibTrans" cxnId="{2E7E7818-7F01-4F8A-92F7-70AD0021A63A}">
      <dgm:prSet/>
      <dgm:spPr/>
      <dgm:t>
        <a:bodyPr/>
        <a:lstStyle/>
        <a:p>
          <a:endParaRPr lang="en-US"/>
        </a:p>
      </dgm:t>
    </dgm:pt>
    <dgm:pt modelId="{6B612D15-81F1-46BC-9366-1C41ECE95508}">
      <dgm:prSet phldrT="[Text]" custT="1"/>
      <dgm:spPr>
        <a:solidFill>
          <a:srgbClr val="5F6369"/>
        </a:solidFill>
        <a:ln>
          <a:noFill/>
        </a:ln>
        <a:effectLst>
          <a:outerShdw blurRad="50800" dist="38100" dir="2700000" algn="tl" rotWithShape="0">
            <a:prstClr val="black">
              <a:alpha val="40000"/>
            </a:prstClr>
          </a:outerShdw>
        </a:effectLst>
      </dgm:spPr>
      <dgm:t>
        <a:bodyPr/>
        <a:lstStyle/>
        <a:p>
          <a:r>
            <a:rPr lang="en-US" sz="2800" b="1" dirty="0">
              <a:latin typeface="Arial" panose="020B0604020202020204" pitchFamily="34" charset="0"/>
              <a:cs typeface="Arial" panose="020B0604020202020204" pitchFamily="34" charset="0"/>
            </a:rPr>
            <a:t>Q1 2022</a:t>
          </a:r>
        </a:p>
      </dgm:t>
    </dgm:pt>
    <dgm:pt modelId="{D71DE17D-D92C-4BD6-B705-AAB33A563D77}" type="parTrans" cxnId="{477E5A2F-A243-4C5C-9BA8-5ADBF085247D}">
      <dgm:prSet/>
      <dgm:spPr/>
      <dgm:t>
        <a:bodyPr/>
        <a:lstStyle/>
        <a:p>
          <a:endParaRPr lang="en-US"/>
        </a:p>
      </dgm:t>
    </dgm:pt>
    <dgm:pt modelId="{D70B63B9-129C-4EA3-886F-1FB4DD367B7B}" type="sibTrans" cxnId="{477E5A2F-A243-4C5C-9BA8-5ADBF085247D}">
      <dgm:prSet/>
      <dgm:spPr/>
      <dgm:t>
        <a:bodyPr/>
        <a:lstStyle/>
        <a:p>
          <a:endParaRPr lang="en-US"/>
        </a:p>
      </dgm:t>
    </dgm:pt>
    <dgm:pt modelId="{2EFE81F6-8061-4FDC-98CB-3ED4AD470553}">
      <dgm:prSet phldrT="[Text]" custT="1"/>
      <dgm:spPr>
        <a:solidFill>
          <a:srgbClr val="00B18F"/>
        </a:solidFill>
        <a:ln>
          <a:noFill/>
        </a:ln>
        <a:effectLst>
          <a:outerShdw blurRad="50800" dist="38100" dir="2700000" algn="tl" rotWithShape="0">
            <a:prstClr val="black">
              <a:alpha val="40000"/>
            </a:prstClr>
          </a:outerShdw>
        </a:effectLst>
      </dgm:spPr>
      <dgm:t>
        <a:bodyPr/>
        <a:lstStyle/>
        <a:p>
          <a:r>
            <a:rPr lang="en-US" sz="2400" b="1" dirty="0">
              <a:latin typeface="Arial" panose="020B0604020202020204" pitchFamily="34" charset="0"/>
              <a:cs typeface="Arial" panose="020B0604020202020204" pitchFamily="34" charset="0"/>
            </a:rPr>
            <a:t>By Theme</a:t>
          </a:r>
        </a:p>
      </dgm:t>
    </dgm:pt>
    <dgm:pt modelId="{934ABB58-941C-4CA7-9CC9-00CF910550E5}" type="parTrans" cxnId="{A14DB2E7-A5F8-4E7C-977B-DD33F40617F9}">
      <dgm:prSet/>
      <dgm:spPr/>
      <dgm:t>
        <a:bodyPr/>
        <a:lstStyle/>
        <a:p>
          <a:endParaRPr lang="en-US"/>
        </a:p>
      </dgm:t>
    </dgm:pt>
    <dgm:pt modelId="{F26B5816-B21B-4F69-9432-1E460722E41C}" type="sibTrans" cxnId="{A14DB2E7-A5F8-4E7C-977B-DD33F40617F9}">
      <dgm:prSet/>
      <dgm:spPr/>
      <dgm:t>
        <a:bodyPr/>
        <a:lstStyle/>
        <a:p>
          <a:endParaRPr lang="en-US"/>
        </a:p>
      </dgm:t>
    </dgm:pt>
    <dgm:pt modelId="{AD3A017E-1358-426B-97E9-55C70382C632}">
      <dgm:prSet custT="1"/>
      <dgm:spPr>
        <a:solidFill>
          <a:srgbClr val="4B2884"/>
        </a:solidFill>
        <a:ln>
          <a:noFill/>
        </a:ln>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Stakeholder Groups</a:t>
          </a:r>
        </a:p>
      </dgm:t>
    </dgm:pt>
    <dgm:pt modelId="{0EBBCBD1-A00E-4548-8BC8-F3EC5D9D16A9}" type="parTrans" cxnId="{B4679138-2C28-43BA-B9E4-42CEE6C57BCB}">
      <dgm:prSet/>
      <dgm:spPr/>
      <dgm:t>
        <a:bodyPr/>
        <a:lstStyle/>
        <a:p>
          <a:endParaRPr lang="en-US"/>
        </a:p>
      </dgm:t>
    </dgm:pt>
    <dgm:pt modelId="{DD8196C0-24E3-44DF-BBE7-F971EEB39D77}" type="sibTrans" cxnId="{B4679138-2C28-43BA-B9E4-42CEE6C57BCB}">
      <dgm:prSet/>
      <dgm:spPr/>
      <dgm:t>
        <a:bodyPr/>
        <a:lstStyle/>
        <a:p>
          <a:endParaRPr lang="en-US"/>
        </a:p>
      </dgm:t>
    </dgm:pt>
    <dgm:pt modelId="{F5CD38BD-C31C-437A-BD88-D49DD1B667CC}" type="pres">
      <dgm:prSet presAssocID="{EE236581-4662-456A-8C39-AD92BA56C99A}" presName="Name0" presStyleCnt="0">
        <dgm:presLayoutVars>
          <dgm:dir/>
          <dgm:animLvl val="lvl"/>
          <dgm:resizeHandles val="exact"/>
        </dgm:presLayoutVars>
      </dgm:prSet>
      <dgm:spPr/>
      <dgm:t>
        <a:bodyPr/>
        <a:lstStyle/>
        <a:p>
          <a:endParaRPr lang="en-US"/>
        </a:p>
      </dgm:t>
    </dgm:pt>
    <dgm:pt modelId="{36C51D21-77F9-4174-8C54-8305A0A0292B}" type="pres">
      <dgm:prSet presAssocID="{A8951080-6425-4352-9A49-C45ED7BE75E7}" presName="parTxOnly" presStyleLbl="node1" presStyleIdx="0" presStyleCnt="4">
        <dgm:presLayoutVars>
          <dgm:chMax val="0"/>
          <dgm:chPref val="0"/>
          <dgm:bulletEnabled val="1"/>
        </dgm:presLayoutVars>
      </dgm:prSet>
      <dgm:spPr/>
      <dgm:t>
        <a:bodyPr/>
        <a:lstStyle/>
        <a:p>
          <a:endParaRPr lang="en-US"/>
        </a:p>
      </dgm:t>
    </dgm:pt>
    <dgm:pt modelId="{D10369E9-ED7E-467F-9BDE-C7F5C6608EA0}" type="pres">
      <dgm:prSet presAssocID="{190835E1-5C4C-432F-B7BF-F86CD351C7B8}" presName="parTxOnlySpace" presStyleCnt="0"/>
      <dgm:spPr/>
    </dgm:pt>
    <dgm:pt modelId="{522054C3-CB0A-4E04-A52F-8D89D5569B2C}" type="pres">
      <dgm:prSet presAssocID="{6B612D15-81F1-46BC-9366-1C41ECE95508}" presName="parTxOnly" presStyleLbl="node1" presStyleIdx="1" presStyleCnt="4" custLinFactNeighborX="11230">
        <dgm:presLayoutVars>
          <dgm:chMax val="0"/>
          <dgm:chPref val="0"/>
          <dgm:bulletEnabled val="1"/>
        </dgm:presLayoutVars>
      </dgm:prSet>
      <dgm:spPr/>
      <dgm:t>
        <a:bodyPr/>
        <a:lstStyle/>
        <a:p>
          <a:endParaRPr lang="en-US"/>
        </a:p>
      </dgm:t>
    </dgm:pt>
    <dgm:pt modelId="{856F2CC6-AF92-4E95-A330-89D4996AC103}" type="pres">
      <dgm:prSet presAssocID="{D70B63B9-129C-4EA3-886F-1FB4DD367B7B}" presName="parTxOnlySpace" presStyleCnt="0"/>
      <dgm:spPr/>
    </dgm:pt>
    <dgm:pt modelId="{E6DFBD65-94F7-4017-8ABD-E7C2FE53BD0D}" type="pres">
      <dgm:prSet presAssocID="{AD3A017E-1358-426B-97E9-55C70382C632}" presName="parTxOnly" presStyleLbl="node1" presStyleIdx="2" presStyleCnt="4" custScaleX="125934" custLinFactNeighborX="11230">
        <dgm:presLayoutVars>
          <dgm:chMax val="0"/>
          <dgm:chPref val="0"/>
          <dgm:bulletEnabled val="1"/>
        </dgm:presLayoutVars>
      </dgm:prSet>
      <dgm:spPr/>
      <dgm:t>
        <a:bodyPr/>
        <a:lstStyle/>
        <a:p>
          <a:endParaRPr lang="en-US"/>
        </a:p>
      </dgm:t>
    </dgm:pt>
    <dgm:pt modelId="{2FD255F7-FDD0-48C2-B98B-CD63B6BF83CA}" type="pres">
      <dgm:prSet presAssocID="{DD8196C0-24E3-44DF-BBE7-F971EEB39D77}" presName="parTxOnlySpace" presStyleCnt="0"/>
      <dgm:spPr/>
    </dgm:pt>
    <dgm:pt modelId="{0E821096-9082-4A85-8B12-76881112C4F4}" type="pres">
      <dgm:prSet presAssocID="{2EFE81F6-8061-4FDC-98CB-3ED4AD470553}" presName="parTxOnly" presStyleLbl="node1" presStyleIdx="3" presStyleCnt="4" custLinFactNeighborX="11230">
        <dgm:presLayoutVars>
          <dgm:chMax val="0"/>
          <dgm:chPref val="0"/>
          <dgm:bulletEnabled val="1"/>
        </dgm:presLayoutVars>
      </dgm:prSet>
      <dgm:spPr/>
      <dgm:t>
        <a:bodyPr/>
        <a:lstStyle/>
        <a:p>
          <a:endParaRPr lang="en-US"/>
        </a:p>
      </dgm:t>
    </dgm:pt>
  </dgm:ptLst>
  <dgm:cxnLst>
    <dgm:cxn modelId="{9BDD5331-8CEB-450F-A8AC-6703A62DA93A}" type="presOf" srcId="{AD3A017E-1358-426B-97E9-55C70382C632}" destId="{E6DFBD65-94F7-4017-8ABD-E7C2FE53BD0D}" srcOrd="0" destOrd="0" presId="urn:microsoft.com/office/officeart/2005/8/layout/chevron1"/>
    <dgm:cxn modelId="{26B0BAE7-7A23-49CA-884A-6078B7402713}" type="presOf" srcId="{6B612D15-81F1-46BC-9366-1C41ECE95508}" destId="{522054C3-CB0A-4E04-A52F-8D89D5569B2C}" srcOrd="0" destOrd="0" presId="urn:microsoft.com/office/officeart/2005/8/layout/chevron1"/>
    <dgm:cxn modelId="{F6749427-1E12-40C2-9846-7611FA91E22C}" type="presOf" srcId="{2EFE81F6-8061-4FDC-98CB-3ED4AD470553}" destId="{0E821096-9082-4A85-8B12-76881112C4F4}" srcOrd="0" destOrd="0" presId="urn:microsoft.com/office/officeart/2005/8/layout/chevron1"/>
    <dgm:cxn modelId="{2E7E7818-7F01-4F8A-92F7-70AD0021A63A}" srcId="{EE236581-4662-456A-8C39-AD92BA56C99A}" destId="{A8951080-6425-4352-9A49-C45ED7BE75E7}" srcOrd="0" destOrd="0" parTransId="{E620FE6F-83E5-453F-AB22-8C459434B375}" sibTransId="{190835E1-5C4C-432F-B7BF-F86CD351C7B8}"/>
    <dgm:cxn modelId="{A14DB2E7-A5F8-4E7C-977B-DD33F40617F9}" srcId="{EE236581-4662-456A-8C39-AD92BA56C99A}" destId="{2EFE81F6-8061-4FDC-98CB-3ED4AD470553}" srcOrd="3" destOrd="0" parTransId="{934ABB58-941C-4CA7-9CC9-00CF910550E5}" sibTransId="{F26B5816-B21B-4F69-9432-1E460722E41C}"/>
    <dgm:cxn modelId="{4EFF0CCA-B40C-4B0C-B49A-5EB18C0FAE50}" type="presOf" srcId="{EE236581-4662-456A-8C39-AD92BA56C99A}" destId="{F5CD38BD-C31C-437A-BD88-D49DD1B667CC}" srcOrd="0" destOrd="0" presId="urn:microsoft.com/office/officeart/2005/8/layout/chevron1"/>
    <dgm:cxn modelId="{477E5A2F-A243-4C5C-9BA8-5ADBF085247D}" srcId="{EE236581-4662-456A-8C39-AD92BA56C99A}" destId="{6B612D15-81F1-46BC-9366-1C41ECE95508}" srcOrd="1" destOrd="0" parTransId="{D71DE17D-D92C-4BD6-B705-AAB33A563D77}" sibTransId="{D70B63B9-129C-4EA3-886F-1FB4DD367B7B}"/>
    <dgm:cxn modelId="{B4679138-2C28-43BA-B9E4-42CEE6C57BCB}" srcId="{EE236581-4662-456A-8C39-AD92BA56C99A}" destId="{AD3A017E-1358-426B-97E9-55C70382C632}" srcOrd="2" destOrd="0" parTransId="{0EBBCBD1-A00E-4548-8BC8-F3EC5D9D16A9}" sibTransId="{DD8196C0-24E3-44DF-BBE7-F971EEB39D77}"/>
    <dgm:cxn modelId="{78E80D35-7203-4B6B-BEC8-EE26D9B2B7CE}" type="presOf" srcId="{A8951080-6425-4352-9A49-C45ED7BE75E7}" destId="{36C51D21-77F9-4174-8C54-8305A0A0292B}" srcOrd="0" destOrd="0" presId="urn:microsoft.com/office/officeart/2005/8/layout/chevron1"/>
    <dgm:cxn modelId="{638A3D30-FBEA-4E09-84DE-38BE49A7C6DC}" type="presParOf" srcId="{F5CD38BD-C31C-437A-BD88-D49DD1B667CC}" destId="{36C51D21-77F9-4174-8C54-8305A0A0292B}" srcOrd="0" destOrd="0" presId="urn:microsoft.com/office/officeart/2005/8/layout/chevron1"/>
    <dgm:cxn modelId="{881BA4AD-E772-4086-AB1F-63C03BD72FF8}" type="presParOf" srcId="{F5CD38BD-C31C-437A-BD88-D49DD1B667CC}" destId="{D10369E9-ED7E-467F-9BDE-C7F5C6608EA0}" srcOrd="1" destOrd="0" presId="urn:microsoft.com/office/officeart/2005/8/layout/chevron1"/>
    <dgm:cxn modelId="{F4A01555-4950-4501-A899-BE9A828C0F16}" type="presParOf" srcId="{F5CD38BD-C31C-437A-BD88-D49DD1B667CC}" destId="{522054C3-CB0A-4E04-A52F-8D89D5569B2C}" srcOrd="2" destOrd="0" presId="urn:microsoft.com/office/officeart/2005/8/layout/chevron1"/>
    <dgm:cxn modelId="{2B4F8467-A7D3-4EC1-A6EF-D33AEA98A14E}" type="presParOf" srcId="{F5CD38BD-C31C-437A-BD88-D49DD1B667CC}" destId="{856F2CC6-AF92-4E95-A330-89D4996AC103}" srcOrd="3" destOrd="0" presId="urn:microsoft.com/office/officeart/2005/8/layout/chevron1"/>
    <dgm:cxn modelId="{9D1BCE38-8F48-4616-86B8-78EC6AF2A39F}" type="presParOf" srcId="{F5CD38BD-C31C-437A-BD88-D49DD1B667CC}" destId="{E6DFBD65-94F7-4017-8ABD-E7C2FE53BD0D}" srcOrd="4" destOrd="0" presId="urn:microsoft.com/office/officeart/2005/8/layout/chevron1"/>
    <dgm:cxn modelId="{51B51D73-D2FE-44AA-9726-B78FF7E7B41A}" type="presParOf" srcId="{F5CD38BD-C31C-437A-BD88-D49DD1B667CC}" destId="{2FD255F7-FDD0-48C2-B98B-CD63B6BF83CA}" srcOrd="5" destOrd="0" presId="urn:microsoft.com/office/officeart/2005/8/layout/chevron1"/>
    <dgm:cxn modelId="{368A9C82-395C-4FE7-9485-1756F2F44436}" type="presParOf" srcId="{F5CD38BD-C31C-437A-BD88-D49DD1B667CC}" destId="{0E821096-9082-4A85-8B12-76881112C4F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36581-4662-456A-8C39-AD92BA56C99A}"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A8951080-6425-4352-9A49-C45ED7BE75E7}">
      <dgm:prSet phldrT="[Text]" custT="1"/>
      <dgm:spPr>
        <a:solidFill>
          <a:srgbClr val="71004B"/>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Stakeholder participation, outreach, and data gathering.</a:t>
          </a:r>
        </a:p>
      </dgm:t>
    </dgm:pt>
    <dgm:pt modelId="{E620FE6F-83E5-453F-AB22-8C459434B375}" type="parTrans" cxnId="{2E7E7818-7F01-4F8A-92F7-70AD0021A63A}">
      <dgm:prSet/>
      <dgm:spPr/>
      <dgm:t>
        <a:bodyPr/>
        <a:lstStyle/>
        <a:p>
          <a:endParaRPr lang="en-US"/>
        </a:p>
      </dgm:t>
    </dgm:pt>
    <dgm:pt modelId="{190835E1-5C4C-432F-B7BF-F86CD351C7B8}" type="sibTrans" cxnId="{2E7E7818-7F01-4F8A-92F7-70AD0021A63A}">
      <dgm:prSet/>
      <dgm:spPr/>
      <dgm:t>
        <a:bodyPr/>
        <a:lstStyle/>
        <a:p>
          <a:endParaRPr lang="en-US"/>
        </a:p>
      </dgm:t>
    </dgm:pt>
    <dgm:pt modelId="{6B612D15-81F1-46BC-9366-1C41ECE95508}">
      <dgm:prSet phldrT="[Text]" custT="1"/>
      <dgm:spPr>
        <a:solidFill>
          <a:srgbClr val="5F6369"/>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Emerging Priorities and high-level Solutions</a:t>
          </a:r>
        </a:p>
      </dgm:t>
    </dgm:pt>
    <dgm:pt modelId="{D71DE17D-D92C-4BD6-B705-AAB33A563D77}" type="parTrans" cxnId="{477E5A2F-A243-4C5C-9BA8-5ADBF085247D}">
      <dgm:prSet/>
      <dgm:spPr/>
      <dgm:t>
        <a:bodyPr/>
        <a:lstStyle/>
        <a:p>
          <a:endParaRPr lang="en-US"/>
        </a:p>
      </dgm:t>
    </dgm:pt>
    <dgm:pt modelId="{D70B63B9-129C-4EA3-886F-1FB4DD367B7B}" type="sibTrans" cxnId="{477E5A2F-A243-4C5C-9BA8-5ADBF085247D}">
      <dgm:prSet/>
      <dgm:spPr/>
      <dgm:t>
        <a:bodyPr/>
        <a:lstStyle/>
        <a:p>
          <a:endParaRPr lang="en-US"/>
        </a:p>
      </dgm:t>
    </dgm:pt>
    <dgm:pt modelId="{2EFE81F6-8061-4FDC-98CB-3ED4AD470553}">
      <dgm:prSet phldrT="[Text]" custT="1"/>
      <dgm:spPr>
        <a:solidFill>
          <a:srgbClr val="00B18F"/>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Draft Plan Publication</a:t>
          </a:r>
        </a:p>
      </dgm:t>
    </dgm:pt>
    <dgm:pt modelId="{934ABB58-941C-4CA7-9CC9-00CF910550E5}" type="parTrans" cxnId="{A14DB2E7-A5F8-4E7C-977B-DD33F40617F9}">
      <dgm:prSet/>
      <dgm:spPr/>
      <dgm:t>
        <a:bodyPr/>
        <a:lstStyle/>
        <a:p>
          <a:endParaRPr lang="en-US"/>
        </a:p>
      </dgm:t>
    </dgm:pt>
    <dgm:pt modelId="{F26B5816-B21B-4F69-9432-1E460722E41C}" type="sibTrans" cxnId="{A14DB2E7-A5F8-4E7C-977B-DD33F40617F9}">
      <dgm:prSet/>
      <dgm:spPr/>
      <dgm:t>
        <a:bodyPr/>
        <a:lstStyle/>
        <a:p>
          <a:endParaRPr lang="en-US"/>
        </a:p>
      </dgm:t>
    </dgm:pt>
    <dgm:pt modelId="{AD3A017E-1358-426B-97E9-55C70382C632}">
      <dgm:prSet custT="1"/>
      <dgm:spPr>
        <a:solidFill>
          <a:srgbClr val="4B2884"/>
        </a:solidFill>
        <a:ln>
          <a:noFill/>
        </a:ln>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Writing of plan documents, policies, and actions</a:t>
          </a:r>
        </a:p>
      </dgm:t>
    </dgm:pt>
    <dgm:pt modelId="{0EBBCBD1-A00E-4548-8BC8-F3EC5D9D16A9}" type="parTrans" cxnId="{B4679138-2C28-43BA-B9E4-42CEE6C57BCB}">
      <dgm:prSet/>
      <dgm:spPr/>
      <dgm:t>
        <a:bodyPr/>
        <a:lstStyle/>
        <a:p>
          <a:endParaRPr lang="en-US"/>
        </a:p>
      </dgm:t>
    </dgm:pt>
    <dgm:pt modelId="{DD8196C0-24E3-44DF-BBE7-F971EEB39D77}" type="sibTrans" cxnId="{B4679138-2C28-43BA-B9E4-42CEE6C57BCB}">
      <dgm:prSet/>
      <dgm:spPr/>
      <dgm:t>
        <a:bodyPr/>
        <a:lstStyle/>
        <a:p>
          <a:endParaRPr lang="en-US"/>
        </a:p>
      </dgm:t>
    </dgm:pt>
    <dgm:pt modelId="{F5CD38BD-C31C-437A-BD88-D49DD1B667CC}" type="pres">
      <dgm:prSet presAssocID="{EE236581-4662-456A-8C39-AD92BA56C99A}" presName="Name0" presStyleCnt="0">
        <dgm:presLayoutVars>
          <dgm:dir/>
          <dgm:animLvl val="lvl"/>
          <dgm:resizeHandles val="exact"/>
        </dgm:presLayoutVars>
      </dgm:prSet>
      <dgm:spPr/>
      <dgm:t>
        <a:bodyPr/>
        <a:lstStyle/>
        <a:p>
          <a:endParaRPr lang="en-US"/>
        </a:p>
      </dgm:t>
    </dgm:pt>
    <dgm:pt modelId="{36C51D21-77F9-4174-8C54-8305A0A0292B}" type="pres">
      <dgm:prSet presAssocID="{A8951080-6425-4352-9A49-C45ED7BE75E7}" presName="parTxOnly" presStyleLbl="node1" presStyleIdx="0" presStyleCnt="4">
        <dgm:presLayoutVars>
          <dgm:chMax val="0"/>
          <dgm:chPref val="0"/>
          <dgm:bulletEnabled val="1"/>
        </dgm:presLayoutVars>
      </dgm:prSet>
      <dgm:spPr/>
      <dgm:t>
        <a:bodyPr/>
        <a:lstStyle/>
        <a:p>
          <a:endParaRPr lang="en-US"/>
        </a:p>
      </dgm:t>
    </dgm:pt>
    <dgm:pt modelId="{D10369E9-ED7E-467F-9BDE-C7F5C6608EA0}" type="pres">
      <dgm:prSet presAssocID="{190835E1-5C4C-432F-B7BF-F86CD351C7B8}" presName="parTxOnlySpace" presStyleCnt="0"/>
      <dgm:spPr/>
    </dgm:pt>
    <dgm:pt modelId="{522054C3-CB0A-4E04-A52F-8D89D5569B2C}" type="pres">
      <dgm:prSet presAssocID="{6B612D15-81F1-46BC-9366-1C41ECE95508}" presName="parTxOnly" presStyleLbl="node1" presStyleIdx="1" presStyleCnt="4" custLinFactNeighborX="11230">
        <dgm:presLayoutVars>
          <dgm:chMax val="0"/>
          <dgm:chPref val="0"/>
          <dgm:bulletEnabled val="1"/>
        </dgm:presLayoutVars>
      </dgm:prSet>
      <dgm:spPr/>
      <dgm:t>
        <a:bodyPr/>
        <a:lstStyle/>
        <a:p>
          <a:endParaRPr lang="en-US"/>
        </a:p>
      </dgm:t>
    </dgm:pt>
    <dgm:pt modelId="{856F2CC6-AF92-4E95-A330-89D4996AC103}" type="pres">
      <dgm:prSet presAssocID="{D70B63B9-129C-4EA3-886F-1FB4DD367B7B}" presName="parTxOnlySpace" presStyleCnt="0"/>
      <dgm:spPr/>
    </dgm:pt>
    <dgm:pt modelId="{E6DFBD65-94F7-4017-8ABD-E7C2FE53BD0D}" type="pres">
      <dgm:prSet presAssocID="{AD3A017E-1358-426B-97E9-55C70382C632}" presName="parTxOnly" presStyleLbl="node1" presStyleIdx="2" presStyleCnt="4" custLinFactNeighborX="11230">
        <dgm:presLayoutVars>
          <dgm:chMax val="0"/>
          <dgm:chPref val="0"/>
          <dgm:bulletEnabled val="1"/>
        </dgm:presLayoutVars>
      </dgm:prSet>
      <dgm:spPr/>
      <dgm:t>
        <a:bodyPr/>
        <a:lstStyle/>
        <a:p>
          <a:endParaRPr lang="en-US"/>
        </a:p>
      </dgm:t>
    </dgm:pt>
    <dgm:pt modelId="{2FD255F7-FDD0-48C2-B98B-CD63B6BF83CA}" type="pres">
      <dgm:prSet presAssocID="{DD8196C0-24E3-44DF-BBE7-F971EEB39D77}" presName="parTxOnlySpace" presStyleCnt="0"/>
      <dgm:spPr/>
    </dgm:pt>
    <dgm:pt modelId="{0E821096-9082-4A85-8B12-76881112C4F4}" type="pres">
      <dgm:prSet presAssocID="{2EFE81F6-8061-4FDC-98CB-3ED4AD470553}" presName="parTxOnly" presStyleLbl="node1" presStyleIdx="3" presStyleCnt="4" custLinFactNeighborX="11230">
        <dgm:presLayoutVars>
          <dgm:chMax val="0"/>
          <dgm:chPref val="0"/>
          <dgm:bulletEnabled val="1"/>
        </dgm:presLayoutVars>
      </dgm:prSet>
      <dgm:spPr/>
      <dgm:t>
        <a:bodyPr/>
        <a:lstStyle/>
        <a:p>
          <a:endParaRPr lang="en-US"/>
        </a:p>
      </dgm:t>
    </dgm:pt>
  </dgm:ptLst>
  <dgm:cxnLst>
    <dgm:cxn modelId="{9BDD5331-8CEB-450F-A8AC-6703A62DA93A}" type="presOf" srcId="{AD3A017E-1358-426B-97E9-55C70382C632}" destId="{E6DFBD65-94F7-4017-8ABD-E7C2FE53BD0D}" srcOrd="0" destOrd="0" presId="urn:microsoft.com/office/officeart/2005/8/layout/chevron1"/>
    <dgm:cxn modelId="{26B0BAE7-7A23-49CA-884A-6078B7402713}" type="presOf" srcId="{6B612D15-81F1-46BC-9366-1C41ECE95508}" destId="{522054C3-CB0A-4E04-A52F-8D89D5569B2C}" srcOrd="0" destOrd="0" presId="urn:microsoft.com/office/officeart/2005/8/layout/chevron1"/>
    <dgm:cxn modelId="{F6749427-1E12-40C2-9846-7611FA91E22C}" type="presOf" srcId="{2EFE81F6-8061-4FDC-98CB-3ED4AD470553}" destId="{0E821096-9082-4A85-8B12-76881112C4F4}" srcOrd="0" destOrd="0" presId="urn:microsoft.com/office/officeart/2005/8/layout/chevron1"/>
    <dgm:cxn modelId="{2E7E7818-7F01-4F8A-92F7-70AD0021A63A}" srcId="{EE236581-4662-456A-8C39-AD92BA56C99A}" destId="{A8951080-6425-4352-9A49-C45ED7BE75E7}" srcOrd="0" destOrd="0" parTransId="{E620FE6F-83E5-453F-AB22-8C459434B375}" sibTransId="{190835E1-5C4C-432F-B7BF-F86CD351C7B8}"/>
    <dgm:cxn modelId="{A14DB2E7-A5F8-4E7C-977B-DD33F40617F9}" srcId="{EE236581-4662-456A-8C39-AD92BA56C99A}" destId="{2EFE81F6-8061-4FDC-98CB-3ED4AD470553}" srcOrd="3" destOrd="0" parTransId="{934ABB58-941C-4CA7-9CC9-00CF910550E5}" sibTransId="{F26B5816-B21B-4F69-9432-1E460722E41C}"/>
    <dgm:cxn modelId="{4EFF0CCA-B40C-4B0C-B49A-5EB18C0FAE50}" type="presOf" srcId="{EE236581-4662-456A-8C39-AD92BA56C99A}" destId="{F5CD38BD-C31C-437A-BD88-D49DD1B667CC}" srcOrd="0" destOrd="0" presId="urn:microsoft.com/office/officeart/2005/8/layout/chevron1"/>
    <dgm:cxn modelId="{477E5A2F-A243-4C5C-9BA8-5ADBF085247D}" srcId="{EE236581-4662-456A-8C39-AD92BA56C99A}" destId="{6B612D15-81F1-46BC-9366-1C41ECE95508}" srcOrd="1" destOrd="0" parTransId="{D71DE17D-D92C-4BD6-B705-AAB33A563D77}" sibTransId="{D70B63B9-129C-4EA3-886F-1FB4DD367B7B}"/>
    <dgm:cxn modelId="{B4679138-2C28-43BA-B9E4-42CEE6C57BCB}" srcId="{EE236581-4662-456A-8C39-AD92BA56C99A}" destId="{AD3A017E-1358-426B-97E9-55C70382C632}" srcOrd="2" destOrd="0" parTransId="{0EBBCBD1-A00E-4548-8BC8-F3EC5D9D16A9}" sibTransId="{DD8196C0-24E3-44DF-BBE7-F971EEB39D77}"/>
    <dgm:cxn modelId="{78E80D35-7203-4B6B-BEC8-EE26D9B2B7CE}" type="presOf" srcId="{A8951080-6425-4352-9A49-C45ED7BE75E7}" destId="{36C51D21-77F9-4174-8C54-8305A0A0292B}" srcOrd="0" destOrd="0" presId="urn:microsoft.com/office/officeart/2005/8/layout/chevron1"/>
    <dgm:cxn modelId="{638A3D30-FBEA-4E09-84DE-38BE49A7C6DC}" type="presParOf" srcId="{F5CD38BD-C31C-437A-BD88-D49DD1B667CC}" destId="{36C51D21-77F9-4174-8C54-8305A0A0292B}" srcOrd="0" destOrd="0" presId="urn:microsoft.com/office/officeart/2005/8/layout/chevron1"/>
    <dgm:cxn modelId="{881BA4AD-E772-4086-AB1F-63C03BD72FF8}" type="presParOf" srcId="{F5CD38BD-C31C-437A-BD88-D49DD1B667CC}" destId="{D10369E9-ED7E-467F-9BDE-C7F5C6608EA0}" srcOrd="1" destOrd="0" presId="urn:microsoft.com/office/officeart/2005/8/layout/chevron1"/>
    <dgm:cxn modelId="{F4A01555-4950-4501-A899-BE9A828C0F16}" type="presParOf" srcId="{F5CD38BD-C31C-437A-BD88-D49DD1B667CC}" destId="{522054C3-CB0A-4E04-A52F-8D89D5569B2C}" srcOrd="2" destOrd="0" presId="urn:microsoft.com/office/officeart/2005/8/layout/chevron1"/>
    <dgm:cxn modelId="{2B4F8467-A7D3-4EC1-A6EF-D33AEA98A14E}" type="presParOf" srcId="{F5CD38BD-C31C-437A-BD88-D49DD1B667CC}" destId="{856F2CC6-AF92-4E95-A330-89D4996AC103}" srcOrd="3" destOrd="0" presId="urn:microsoft.com/office/officeart/2005/8/layout/chevron1"/>
    <dgm:cxn modelId="{9D1BCE38-8F48-4616-86B8-78EC6AF2A39F}" type="presParOf" srcId="{F5CD38BD-C31C-437A-BD88-D49DD1B667CC}" destId="{E6DFBD65-94F7-4017-8ABD-E7C2FE53BD0D}" srcOrd="4" destOrd="0" presId="urn:microsoft.com/office/officeart/2005/8/layout/chevron1"/>
    <dgm:cxn modelId="{51B51D73-D2FE-44AA-9726-B78FF7E7B41A}" type="presParOf" srcId="{F5CD38BD-C31C-437A-BD88-D49DD1B667CC}" destId="{2FD255F7-FDD0-48C2-B98B-CD63B6BF83CA}" srcOrd="5" destOrd="0" presId="urn:microsoft.com/office/officeart/2005/8/layout/chevron1"/>
    <dgm:cxn modelId="{368A9C82-395C-4FE7-9485-1756F2F44436}" type="presParOf" srcId="{F5CD38BD-C31C-437A-BD88-D49DD1B667CC}" destId="{0E821096-9082-4A85-8B12-76881112C4F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36581-4662-456A-8C39-AD92BA56C99A}"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A8951080-6425-4352-9A49-C45ED7BE75E7}">
      <dgm:prSet phldrT="[Text]" custT="1"/>
      <dgm:spPr>
        <a:solidFill>
          <a:srgbClr val="71004B"/>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Stakeholder participation, outreach, and data gathering.</a:t>
          </a:r>
        </a:p>
      </dgm:t>
    </dgm:pt>
    <dgm:pt modelId="{E620FE6F-83E5-453F-AB22-8C459434B375}" type="parTrans" cxnId="{2E7E7818-7F01-4F8A-92F7-70AD0021A63A}">
      <dgm:prSet/>
      <dgm:spPr/>
      <dgm:t>
        <a:bodyPr/>
        <a:lstStyle/>
        <a:p>
          <a:endParaRPr lang="en-US"/>
        </a:p>
      </dgm:t>
    </dgm:pt>
    <dgm:pt modelId="{190835E1-5C4C-432F-B7BF-F86CD351C7B8}" type="sibTrans" cxnId="{2E7E7818-7F01-4F8A-92F7-70AD0021A63A}">
      <dgm:prSet/>
      <dgm:spPr/>
      <dgm:t>
        <a:bodyPr/>
        <a:lstStyle/>
        <a:p>
          <a:endParaRPr lang="en-US"/>
        </a:p>
      </dgm:t>
    </dgm:pt>
    <dgm:pt modelId="{6B612D15-81F1-46BC-9366-1C41ECE95508}">
      <dgm:prSet phldrT="[Text]" custT="1"/>
      <dgm:spPr>
        <a:solidFill>
          <a:srgbClr val="5F6369"/>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Emerging Priorities and high-level Solutions</a:t>
          </a:r>
        </a:p>
      </dgm:t>
    </dgm:pt>
    <dgm:pt modelId="{D71DE17D-D92C-4BD6-B705-AAB33A563D77}" type="parTrans" cxnId="{477E5A2F-A243-4C5C-9BA8-5ADBF085247D}">
      <dgm:prSet/>
      <dgm:spPr/>
      <dgm:t>
        <a:bodyPr/>
        <a:lstStyle/>
        <a:p>
          <a:endParaRPr lang="en-US"/>
        </a:p>
      </dgm:t>
    </dgm:pt>
    <dgm:pt modelId="{D70B63B9-129C-4EA3-886F-1FB4DD367B7B}" type="sibTrans" cxnId="{477E5A2F-A243-4C5C-9BA8-5ADBF085247D}">
      <dgm:prSet/>
      <dgm:spPr/>
      <dgm:t>
        <a:bodyPr/>
        <a:lstStyle/>
        <a:p>
          <a:endParaRPr lang="en-US"/>
        </a:p>
      </dgm:t>
    </dgm:pt>
    <dgm:pt modelId="{2EFE81F6-8061-4FDC-98CB-3ED4AD470553}">
      <dgm:prSet phldrT="[Text]" custT="1"/>
      <dgm:spPr>
        <a:solidFill>
          <a:srgbClr val="00B18F"/>
        </a:solidFill>
        <a:ln>
          <a:noFill/>
        </a:ln>
        <a:effectLst>
          <a:outerShdw blurRad="50800" dist="38100" dir="2700000" algn="tl" rotWithShape="0">
            <a:prstClr val="black">
              <a:alpha val="40000"/>
            </a:prstClr>
          </a:outerShdw>
        </a:effectLst>
      </dgm:spPr>
      <dgm:t>
        <a:bodyPr/>
        <a:lstStyle/>
        <a:p>
          <a:r>
            <a:rPr lang="en-US" sz="1400" b="1" dirty="0">
              <a:latin typeface="Arial" panose="020B0604020202020204" pitchFamily="34" charset="0"/>
              <a:cs typeface="Arial" panose="020B0604020202020204" pitchFamily="34" charset="0"/>
            </a:rPr>
            <a:t>Draft Plan Publication</a:t>
          </a:r>
        </a:p>
      </dgm:t>
    </dgm:pt>
    <dgm:pt modelId="{934ABB58-941C-4CA7-9CC9-00CF910550E5}" type="parTrans" cxnId="{A14DB2E7-A5F8-4E7C-977B-DD33F40617F9}">
      <dgm:prSet/>
      <dgm:spPr/>
      <dgm:t>
        <a:bodyPr/>
        <a:lstStyle/>
        <a:p>
          <a:endParaRPr lang="en-US"/>
        </a:p>
      </dgm:t>
    </dgm:pt>
    <dgm:pt modelId="{F26B5816-B21B-4F69-9432-1E460722E41C}" type="sibTrans" cxnId="{A14DB2E7-A5F8-4E7C-977B-DD33F40617F9}">
      <dgm:prSet/>
      <dgm:spPr/>
      <dgm:t>
        <a:bodyPr/>
        <a:lstStyle/>
        <a:p>
          <a:endParaRPr lang="en-US"/>
        </a:p>
      </dgm:t>
    </dgm:pt>
    <dgm:pt modelId="{AD3A017E-1358-426B-97E9-55C70382C632}">
      <dgm:prSet custT="1"/>
      <dgm:spPr>
        <a:solidFill>
          <a:srgbClr val="4B2884"/>
        </a:solidFill>
        <a:ln>
          <a:noFill/>
        </a:ln>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Writing of plan documents, policies, and actions</a:t>
          </a:r>
        </a:p>
      </dgm:t>
    </dgm:pt>
    <dgm:pt modelId="{0EBBCBD1-A00E-4548-8BC8-F3EC5D9D16A9}" type="parTrans" cxnId="{B4679138-2C28-43BA-B9E4-42CEE6C57BCB}">
      <dgm:prSet/>
      <dgm:spPr/>
      <dgm:t>
        <a:bodyPr/>
        <a:lstStyle/>
        <a:p>
          <a:endParaRPr lang="en-US"/>
        </a:p>
      </dgm:t>
    </dgm:pt>
    <dgm:pt modelId="{DD8196C0-24E3-44DF-BBE7-F971EEB39D77}" type="sibTrans" cxnId="{B4679138-2C28-43BA-B9E4-42CEE6C57BCB}">
      <dgm:prSet/>
      <dgm:spPr/>
      <dgm:t>
        <a:bodyPr/>
        <a:lstStyle/>
        <a:p>
          <a:endParaRPr lang="en-US"/>
        </a:p>
      </dgm:t>
    </dgm:pt>
    <dgm:pt modelId="{F5CD38BD-C31C-437A-BD88-D49DD1B667CC}" type="pres">
      <dgm:prSet presAssocID="{EE236581-4662-456A-8C39-AD92BA56C99A}" presName="Name0" presStyleCnt="0">
        <dgm:presLayoutVars>
          <dgm:dir/>
          <dgm:animLvl val="lvl"/>
          <dgm:resizeHandles val="exact"/>
        </dgm:presLayoutVars>
      </dgm:prSet>
      <dgm:spPr/>
      <dgm:t>
        <a:bodyPr/>
        <a:lstStyle/>
        <a:p>
          <a:endParaRPr lang="en-US"/>
        </a:p>
      </dgm:t>
    </dgm:pt>
    <dgm:pt modelId="{36C51D21-77F9-4174-8C54-8305A0A0292B}" type="pres">
      <dgm:prSet presAssocID="{A8951080-6425-4352-9A49-C45ED7BE75E7}" presName="parTxOnly" presStyleLbl="node1" presStyleIdx="0" presStyleCnt="4">
        <dgm:presLayoutVars>
          <dgm:chMax val="0"/>
          <dgm:chPref val="0"/>
          <dgm:bulletEnabled val="1"/>
        </dgm:presLayoutVars>
      </dgm:prSet>
      <dgm:spPr/>
      <dgm:t>
        <a:bodyPr/>
        <a:lstStyle/>
        <a:p>
          <a:endParaRPr lang="en-US"/>
        </a:p>
      </dgm:t>
    </dgm:pt>
    <dgm:pt modelId="{D10369E9-ED7E-467F-9BDE-C7F5C6608EA0}" type="pres">
      <dgm:prSet presAssocID="{190835E1-5C4C-432F-B7BF-F86CD351C7B8}" presName="parTxOnlySpace" presStyleCnt="0"/>
      <dgm:spPr/>
    </dgm:pt>
    <dgm:pt modelId="{522054C3-CB0A-4E04-A52F-8D89D5569B2C}" type="pres">
      <dgm:prSet presAssocID="{6B612D15-81F1-46BC-9366-1C41ECE95508}" presName="parTxOnly" presStyleLbl="node1" presStyleIdx="1" presStyleCnt="4" custLinFactNeighborX="11230">
        <dgm:presLayoutVars>
          <dgm:chMax val="0"/>
          <dgm:chPref val="0"/>
          <dgm:bulletEnabled val="1"/>
        </dgm:presLayoutVars>
      </dgm:prSet>
      <dgm:spPr/>
      <dgm:t>
        <a:bodyPr/>
        <a:lstStyle/>
        <a:p>
          <a:endParaRPr lang="en-US"/>
        </a:p>
      </dgm:t>
    </dgm:pt>
    <dgm:pt modelId="{856F2CC6-AF92-4E95-A330-89D4996AC103}" type="pres">
      <dgm:prSet presAssocID="{D70B63B9-129C-4EA3-886F-1FB4DD367B7B}" presName="parTxOnlySpace" presStyleCnt="0"/>
      <dgm:spPr/>
    </dgm:pt>
    <dgm:pt modelId="{E6DFBD65-94F7-4017-8ABD-E7C2FE53BD0D}" type="pres">
      <dgm:prSet presAssocID="{AD3A017E-1358-426B-97E9-55C70382C632}" presName="parTxOnly" presStyleLbl="node1" presStyleIdx="2" presStyleCnt="4" custLinFactNeighborX="11230">
        <dgm:presLayoutVars>
          <dgm:chMax val="0"/>
          <dgm:chPref val="0"/>
          <dgm:bulletEnabled val="1"/>
        </dgm:presLayoutVars>
      </dgm:prSet>
      <dgm:spPr/>
      <dgm:t>
        <a:bodyPr/>
        <a:lstStyle/>
        <a:p>
          <a:endParaRPr lang="en-US"/>
        </a:p>
      </dgm:t>
    </dgm:pt>
    <dgm:pt modelId="{2FD255F7-FDD0-48C2-B98B-CD63B6BF83CA}" type="pres">
      <dgm:prSet presAssocID="{DD8196C0-24E3-44DF-BBE7-F971EEB39D77}" presName="parTxOnlySpace" presStyleCnt="0"/>
      <dgm:spPr/>
    </dgm:pt>
    <dgm:pt modelId="{0E821096-9082-4A85-8B12-76881112C4F4}" type="pres">
      <dgm:prSet presAssocID="{2EFE81F6-8061-4FDC-98CB-3ED4AD470553}" presName="parTxOnly" presStyleLbl="node1" presStyleIdx="3" presStyleCnt="4" custLinFactNeighborX="11230">
        <dgm:presLayoutVars>
          <dgm:chMax val="0"/>
          <dgm:chPref val="0"/>
          <dgm:bulletEnabled val="1"/>
        </dgm:presLayoutVars>
      </dgm:prSet>
      <dgm:spPr/>
      <dgm:t>
        <a:bodyPr/>
        <a:lstStyle/>
        <a:p>
          <a:endParaRPr lang="en-US"/>
        </a:p>
      </dgm:t>
    </dgm:pt>
  </dgm:ptLst>
  <dgm:cxnLst>
    <dgm:cxn modelId="{9BDD5331-8CEB-450F-A8AC-6703A62DA93A}" type="presOf" srcId="{AD3A017E-1358-426B-97E9-55C70382C632}" destId="{E6DFBD65-94F7-4017-8ABD-E7C2FE53BD0D}" srcOrd="0" destOrd="0" presId="urn:microsoft.com/office/officeart/2005/8/layout/chevron1"/>
    <dgm:cxn modelId="{26B0BAE7-7A23-49CA-884A-6078B7402713}" type="presOf" srcId="{6B612D15-81F1-46BC-9366-1C41ECE95508}" destId="{522054C3-CB0A-4E04-A52F-8D89D5569B2C}" srcOrd="0" destOrd="0" presId="urn:microsoft.com/office/officeart/2005/8/layout/chevron1"/>
    <dgm:cxn modelId="{F6749427-1E12-40C2-9846-7611FA91E22C}" type="presOf" srcId="{2EFE81F6-8061-4FDC-98CB-3ED4AD470553}" destId="{0E821096-9082-4A85-8B12-76881112C4F4}" srcOrd="0" destOrd="0" presId="urn:microsoft.com/office/officeart/2005/8/layout/chevron1"/>
    <dgm:cxn modelId="{2E7E7818-7F01-4F8A-92F7-70AD0021A63A}" srcId="{EE236581-4662-456A-8C39-AD92BA56C99A}" destId="{A8951080-6425-4352-9A49-C45ED7BE75E7}" srcOrd="0" destOrd="0" parTransId="{E620FE6F-83E5-453F-AB22-8C459434B375}" sibTransId="{190835E1-5C4C-432F-B7BF-F86CD351C7B8}"/>
    <dgm:cxn modelId="{A14DB2E7-A5F8-4E7C-977B-DD33F40617F9}" srcId="{EE236581-4662-456A-8C39-AD92BA56C99A}" destId="{2EFE81F6-8061-4FDC-98CB-3ED4AD470553}" srcOrd="3" destOrd="0" parTransId="{934ABB58-941C-4CA7-9CC9-00CF910550E5}" sibTransId="{F26B5816-B21B-4F69-9432-1E460722E41C}"/>
    <dgm:cxn modelId="{4EFF0CCA-B40C-4B0C-B49A-5EB18C0FAE50}" type="presOf" srcId="{EE236581-4662-456A-8C39-AD92BA56C99A}" destId="{F5CD38BD-C31C-437A-BD88-D49DD1B667CC}" srcOrd="0" destOrd="0" presId="urn:microsoft.com/office/officeart/2005/8/layout/chevron1"/>
    <dgm:cxn modelId="{477E5A2F-A243-4C5C-9BA8-5ADBF085247D}" srcId="{EE236581-4662-456A-8C39-AD92BA56C99A}" destId="{6B612D15-81F1-46BC-9366-1C41ECE95508}" srcOrd="1" destOrd="0" parTransId="{D71DE17D-D92C-4BD6-B705-AAB33A563D77}" sibTransId="{D70B63B9-129C-4EA3-886F-1FB4DD367B7B}"/>
    <dgm:cxn modelId="{B4679138-2C28-43BA-B9E4-42CEE6C57BCB}" srcId="{EE236581-4662-456A-8C39-AD92BA56C99A}" destId="{AD3A017E-1358-426B-97E9-55C70382C632}" srcOrd="2" destOrd="0" parTransId="{0EBBCBD1-A00E-4548-8BC8-F3EC5D9D16A9}" sibTransId="{DD8196C0-24E3-44DF-BBE7-F971EEB39D77}"/>
    <dgm:cxn modelId="{78E80D35-7203-4B6B-BEC8-EE26D9B2B7CE}" type="presOf" srcId="{A8951080-6425-4352-9A49-C45ED7BE75E7}" destId="{36C51D21-77F9-4174-8C54-8305A0A0292B}" srcOrd="0" destOrd="0" presId="urn:microsoft.com/office/officeart/2005/8/layout/chevron1"/>
    <dgm:cxn modelId="{638A3D30-FBEA-4E09-84DE-38BE49A7C6DC}" type="presParOf" srcId="{F5CD38BD-C31C-437A-BD88-D49DD1B667CC}" destId="{36C51D21-77F9-4174-8C54-8305A0A0292B}" srcOrd="0" destOrd="0" presId="urn:microsoft.com/office/officeart/2005/8/layout/chevron1"/>
    <dgm:cxn modelId="{881BA4AD-E772-4086-AB1F-63C03BD72FF8}" type="presParOf" srcId="{F5CD38BD-C31C-437A-BD88-D49DD1B667CC}" destId="{D10369E9-ED7E-467F-9BDE-C7F5C6608EA0}" srcOrd="1" destOrd="0" presId="urn:microsoft.com/office/officeart/2005/8/layout/chevron1"/>
    <dgm:cxn modelId="{F4A01555-4950-4501-A899-BE9A828C0F16}" type="presParOf" srcId="{F5CD38BD-C31C-437A-BD88-D49DD1B667CC}" destId="{522054C3-CB0A-4E04-A52F-8D89D5569B2C}" srcOrd="2" destOrd="0" presId="urn:microsoft.com/office/officeart/2005/8/layout/chevron1"/>
    <dgm:cxn modelId="{2B4F8467-A7D3-4EC1-A6EF-D33AEA98A14E}" type="presParOf" srcId="{F5CD38BD-C31C-437A-BD88-D49DD1B667CC}" destId="{856F2CC6-AF92-4E95-A330-89D4996AC103}" srcOrd="3" destOrd="0" presId="urn:microsoft.com/office/officeart/2005/8/layout/chevron1"/>
    <dgm:cxn modelId="{9D1BCE38-8F48-4616-86B8-78EC6AF2A39F}" type="presParOf" srcId="{F5CD38BD-C31C-437A-BD88-D49DD1B667CC}" destId="{E6DFBD65-94F7-4017-8ABD-E7C2FE53BD0D}" srcOrd="4" destOrd="0" presId="urn:microsoft.com/office/officeart/2005/8/layout/chevron1"/>
    <dgm:cxn modelId="{51B51D73-D2FE-44AA-9726-B78FF7E7B41A}" type="presParOf" srcId="{F5CD38BD-C31C-437A-BD88-D49DD1B667CC}" destId="{2FD255F7-FDD0-48C2-B98B-CD63B6BF83CA}" srcOrd="5" destOrd="0" presId="urn:microsoft.com/office/officeart/2005/8/layout/chevron1"/>
    <dgm:cxn modelId="{368A9C82-395C-4FE7-9485-1756F2F44436}" type="presParOf" srcId="{F5CD38BD-C31C-437A-BD88-D49DD1B667CC}" destId="{0E821096-9082-4A85-8B12-76881112C4F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DAB10-E94B-421F-B583-74598F154830}">
      <dsp:nvSpPr>
        <dsp:cNvPr id="0" name=""/>
        <dsp:cNvSpPr/>
      </dsp:nvSpPr>
      <dsp:spPr>
        <a:xfrm>
          <a:off x="4068922" y="6957"/>
          <a:ext cx="654219" cy="3212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CIWM</a:t>
          </a:r>
        </a:p>
      </dsp:txBody>
      <dsp:txXfrm>
        <a:off x="4084603" y="22638"/>
        <a:ext cx="622857" cy="289859"/>
      </dsp:txXfrm>
    </dsp:sp>
    <dsp:sp modelId="{5DE9E7BE-80E2-4692-942B-32321D0E49B4}">
      <dsp:nvSpPr>
        <dsp:cNvPr id="0" name=""/>
        <dsp:cNvSpPr/>
      </dsp:nvSpPr>
      <dsp:spPr>
        <a:xfrm>
          <a:off x="1948639" y="167568"/>
          <a:ext cx="4894784" cy="4894784"/>
        </a:xfrm>
        <a:custGeom>
          <a:avLst/>
          <a:gdLst/>
          <a:ahLst/>
          <a:cxnLst/>
          <a:rect l="0" t="0" r="0" b="0"/>
          <a:pathLst>
            <a:path>
              <a:moveTo>
                <a:pt x="2774837" y="22003"/>
              </a:moveTo>
              <a:arcTo wR="2447392" hR="2447392" stAng="16661332" swAng="4660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E9D485-A9C4-4394-A61B-A706C296AC12}">
      <dsp:nvSpPr>
        <dsp:cNvPr id="0" name=""/>
        <dsp:cNvSpPr/>
      </dsp:nvSpPr>
      <dsp:spPr>
        <a:xfrm>
          <a:off x="4756663" y="106995"/>
          <a:ext cx="952851" cy="416338"/>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Other PRI’s</a:t>
          </a:r>
        </a:p>
      </dsp:txBody>
      <dsp:txXfrm>
        <a:off x="4776987" y="127319"/>
        <a:ext cx="912203" cy="375690"/>
      </dsp:txXfrm>
    </dsp:sp>
    <dsp:sp modelId="{03326583-8A9D-4E42-A8A4-CB700D446690}">
      <dsp:nvSpPr>
        <dsp:cNvPr id="0" name=""/>
        <dsp:cNvSpPr/>
      </dsp:nvSpPr>
      <dsp:spPr>
        <a:xfrm>
          <a:off x="4473304" y="-4025830"/>
          <a:ext cx="4894784" cy="4894784"/>
        </a:xfrm>
        <a:custGeom>
          <a:avLst/>
          <a:gdLst/>
          <a:ahLst/>
          <a:cxnLst/>
          <a:rect l="0" t="0" r="0" b="0"/>
          <a:pathLst>
            <a:path>
              <a:moveTo>
                <a:pt x="1193315" y="4549062"/>
              </a:moveTo>
              <a:arcTo wR="2447392" hR="2447392" stAng="7249483" swAng="2707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5F1676-F214-4EC4-B8EE-047A88ECDA3C}">
      <dsp:nvSpPr>
        <dsp:cNvPr id="0" name=""/>
        <dsp:cNvSpPr/>
      </dsp:nvSpPr>
      <dsp:spPr>
        <a:xfrm>
          <a:off x="5478205" y="513188"/>
          <a:ext cx="981958" cy="453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Rediscovery Centre</a:t>
          </a:r>
        </a:p>
      </dsp:txBody>
      <dsp:txXfrm>
        <a:off x="5500364" y="535347"/>
        <a:ext cx="937640" cy="409603"/>
      </dsp:txXfrm>
    </dsp:sp>
    <dsp:sp modelId="{B5B94615-49AA-4B7A-B498-FEDEE387E417}">
      <dsp:nvSpPr>
        <dsp:cNvPr id="0" name=""/>
        <dsp:cNvSpPr/>
      </dsp:nvSpPr>
      <dsp:spPr>
        <a:xfrm>
          <a:off x="1948639" y="167568"/>
          <a:ext cx="4894784" cy="4894784"/>
        </a:xfrm>
        <a:custGeom>
          <a:avLst/>
          <a:gdLst/>
          <a:ahLst/>
          <a:cxnLst/>
          <a:rect l="0" t="0" r="0" b="0"/>
          <a:pathLst>
            <a:path>
              <a:moveTo>
                <a:pt x="4259108" y="801970"/>
              </a:moveTo>
              <a:arcTo wR="2447392" hR="2447392" stAng="19065234" swAng="45229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CA43EE-4F65-461B-B4C6-B436D7E60454}">
      <dsp:nvSpPr>
        <dsp:cNvPr id="0" name=""/>
        <dsp:cNvSpPr/>
      </dsp:nvSpPr>
      <dsp:spPr>
        <a:xfrm>
          <a:off x="5962918" y="1224136"/>
          <a:ext cx="1105233" cy="3342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CRNI</a:t>
          </a:r>
        </a:p>
      </dsp:txBody>
      <dsp:txXfrm>
        <a:off x="5979235" y="1240453"/>
        <a:ext cx="1072599" cy="301622"/>
      </dsp:txXfrm>
    </dsp:sp>
    <dsp:sp modelId="{8D1CB4FC-2A65-4CDC-A1A5-71156CF85385}">
      <dsp:nvSpPr>
        <dsp:cNvPr id="0" name=""/>
        <dsp:cNvSpPr/>
      </dsp:nvSpPr>
      <dsp:spPr>
        <a:xfrm>
          <a:off x="1886306" y="26006"/>
          <a:ext cx="4894784" cy="4894784"/>
        </a:xfrm>
        <a:custGeom>
          <a:avLst/>
          <a:gdLst/>
          <a:ahLst/>
          <a:cxnLst/>
          <a:rect l="0" t="0" r="0" b="0"/>
          <a:pathLst>
            <a:path>
              <a:moveTo>
                <a:pt x="4718895" y="1536347"/>
              </a:moveTo>
              <a:arcTo wR="2447392" hR="2447392" stAng="20288729" swAng="58858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71AE74-6914-466C-9DD0-A2219ED8E375}">
      <dsp:nvSpPr>
        <dsp:cNvPr id="0" name=""/>
        <dsp:cNvSpPr/>
      </dsp:nvSpPr>
      <dsp:spPr>
        <a:xfrm>
          <a:off x="6270358" y="1966864"/>
          <a:ext cx="1006618" cy="38975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DECC</a:t>
          </a:r>
          <a:endParaRPr lang="en-GB" sz="900" kern="1200" dirty="0"/>
        </a:p>
      </dsp:txBody>
      <dsp:txXfrm>
        <a:off x="6289384" y="1985890"/>
        <a:ext cx="968566" cy="351705"/>
      </dsp:txXfrm>
    </dsp:sp>
    <dsp:sp modelId="{07EF5A0B-46FD-44C8-848F-AD746DBE8719}">
      <dsp:nvSpPr>
        <dsp:cNvPr id="0" name=""/>
        <dsp:cNvSpPr/>
      </dsp:nvSpPr>
      <dsp:spPr>
        <a:xfrm>
          <a:off x="1908270" y="-46367"/>
          <a:ext cx="4894784" cy="4894784"/>
        </a:xfrm>
        <a:custGeom>
          <a:avLst/>
          <a:gdLst/>
          <a:ahLst/>
          <a:cxnLst/>
          <a:rect l="0" t="0" r="0" b="0"/>
          <a:pathLst>
            <a:path>
              <a:moveTo>
                <a:pt x="4894420" y="2405226"/>
              </a:moveTo>
              <a:arcTo wR="2447392" hR="2447392" stAng="21540769" swAng="30817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6CD517-767E-4F6B-A91D-FF88F4C3ADBB}">
      <dsp:nvSpPr>
        <dsp:cNvPr id="0" name=""/>
        <dsp:cNvSpPr/>
      </dsp:nvSpPr>
      <dsp:spPr>
        <a:xfrm>
          <a:off x="6506312" y="2580330"/>
          <a:ext cx="570988" cy="376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CRE</a:t>
          </a:r>
        </a:p>
      </dsp:txBody>
      <dsp:txXfrm>
        <a:off x="6524693" y="2598711"/>
        <a:ext cx="534226" cy="339773"/>
      </dsp:txXfrm>
    </dsp:sp>
    <dsp:sp modelId="{20E50CC6-1B12-4CF6-8E85-9443BCA20F6D}">
      <dsp:nvSpPr>
        <dsp:cNvPr id="0" name=""/>
        <dsp:cNvSpPr/>
      </dsp:nvSpPr>
      <dsp:spPr>
        <a:xfrm>
          <a:off x="1887554" y="287548"/>
          <a:ext cx="4894784" cy="4894784"/>
        </a:xfrm>
        <a:custGeom>
          <a:avLst/>
          <a:gdLst/>
          <a:ahLst/>
          <a:cxnLst/>
          <a:rect l="0" t="0" r="0" b="0"/>
          <a:pathLst>
            <a:path>
              <a:moveTo>
                <a:pt x="4884347" y="2673169"/>
              </a:moveTo>
              <a:arcTo wR="2447392" hR="2447392" stAng="317592" swAng="53310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D39666-58DD-4B4C-89CF-B1C9C5738AE0}">
      <dsp:nvSpPr>
        <dsp:cNvPr id="0" name=""/>
        <dsp:cNvSpPr/>
      </dsp:nvSpPr>
      <dsp:spPr>
        <a:xfrm>
          <a:off x="5694452" y="3338151"/>
          <a:ext cx="1877420" cy="406264"/>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chemeClr val="bg1"/>
              </a:solidFill>
            </a:rPr>
            <a:t>Other </a:t>
          </a:r>
          <a:r>
            <a:rPr lang="en-US" sz="1500" kern="1200" dirty="0" err="1">
              <a:solidFill>
                <a:schemeClr val="bg1"/>
              </a:solidFill>
            </a:rPr>
            <a:t>Govt</a:t>
          </a:r>
          <a:r>
            <a:rPr lang="en-US" sz="1500" kern="1200" dirty="0">
              <a:solidFill>
                <a:schemeClr val="bg1"/>
              </a:solidFill>
            </a:rPr>
            <a:t> </a:t>
          </a:r>
          <a:r>
            <a:rPr lang="en-US" sz="1500" kern="1200" dirty="0" err="1">
              <a:solidFill>
                <a:schemeClr val="bg1"/>
              </a:solidFill>
            </a:rPr>
            <a:t>Depts</a:t>
          </a:r>
          <a:r>
            <a:rPr lang="en-US" sz="1500" kern="1200" dirty="0">
              <a:solidFill>
                <a:schemeClr val="bg1"/>
              </a:solidFill>
            </a:rPr>
            <a:t> </a:t>
          </a:r>
        </a:p>
      </dsp:txBody>
      <dsp:txXfrm>
        <a:off x="5714284" y="3357983"/>
        <a:ext cx="1837756" cy="366600"/>
      </dsp:txXfrm>
    </dsp:sp>
    <dsp:sp modelId="{B95732B5-9B94-4812-803A-77EDE2E5C048}">
      <dsp:nvSpPr>
        <dsp:cNvPr id="0" name=""/>
        <dsp:cNvSpPr/>
      </dsp:nvSpPr>
      <dsp:spPr>
        <a:xfrm>
          <a:off x="1966795" y="80467"/>
          <a:ext cx="4894784" cy="4894784"/>
        </a:xfrm>
        <a:custGeom>
          <a:avLst/>
          <a:gdLst/>
          <a:ahLst/>
          <a:cxnLst/>
          <a:rect l="0" t="0" r="0" b="0"/>
          <a:pathLst>
            <a:path>
              <a:moveTo>
                <a:pt x="4568431" y="3668424"/>
              </a:moveTo>
              <a:arcTo wR="2447392" hR="2447392" stAng="1795681" swAng="7118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8BB34B-044F-4E79-A71C-1C249141BA10}">
      <dsp:nvSpPr>
        <dsp:cNvPr id="0" name=""/>
        <dsp:cNvSpPr/>
      </dsp:nvSpPr>
      <dsp:spPr>
        <a:xfrm>
          <a:off x="5607745" y="4162711"/>
          <a:ext cx="874013" cy="403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REPAK</a:t>
          </a:r>
        </a:p>
      </dsp:txBody>
      <dsp:txXfrm>
        <a:off x="5627441" y="4182407"/>
        <a:ext cx="834621" cy="364078"/>
      </dsp:txXfrm>
    </dsp:sp>
    <dsp:sp modelId="{6FE3CB85-C555-47DA-880A-A9D9F030ADE4}">
      <dsp:nvSpPr>
        <dsp:cNvPr id="0" name=""/>
        <dsp:cNvSpPr/>
      </dsp:nvSpPr>
      <dsp:spPr>
        <a:xfrm>
          <a:off x="1547800" y="466022"/>
          <a:ext cx="4894784" cy="4894784"/>
        </a:xfrm>
        <a:custGeom>
          <a:avLst/>
          <a:gdLst/>
          <a:ahLst/>
          <a:cxnLst/>
          <a:rect l="0" t="0" r="0" b="0"/>
          <a:pathLst>
            <a:path>
              <a:moveTo>
                <a:pt x="4250970" y="4101729"/>
              </a:moveTo>
              <a:arcTo wR="2447392" hR="2447392" stAng="2551722" swAng="29346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E3CE32-1D56-4C7F-9906-3CDB23FA138E}">
      <dsp:nvSpPr>
        <dsp:cNvPr id="0" name=""/>
        <dsp:cNvSpPr/>
      </dsp:nvSpPr>
      <dsp:spPr>
        <a:xfrm>
          <a:off x="4766176" y="4716945"/>
          <a:ext cx="933824" cy="3956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WEEE Ireland</a:t>
          </a:r>
        </a:p>
      </dsp:txBody>
      <dsp:txXfrm>
        <a:off x="4785489" y="4736258"/>
        <a:ext cx="895198" cy="356996"/>
      </dsp:txXfrm>
    </dsp:sp>
    <dsp:sp modelId="{7168133F-C88A-4F5E-B9A7-104126039F50}">
      <dsp:nvSpPr>
        <dsp:cNvPr id="0" name=""/>
        <dsp:cNvSpPr/>
      </dsp:nvSpPr>
      <dsp:spPr>
        <a:xfrm>
          <a:off x="1948639" y="167568"/>
          <a:ext cx="4894784" cy="4894784"/>
        </a:xfrm>
        <a:custGeom>
          <a:avLst/>
          <a:gdLst/>
          <a:ahLst/>
          <a:cxnLst/>
          <a:rect l="0" t="0" r="0" b="0"/>
          <a:pathLst>
            <a:path>
              <a:moveTo>
                <a:pt x="2816310" y="4866819"/>
              </a:moveTo>
              <a:arcTo wR="2447392" hR="2447392" stAng="4879813" swAng="17077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B9916B-6A8D-4E37-B9CB-9C7F51495EB5}">
      <dsp:nvSpPr>
        <dsp:cNvPr id="0" name=""/>
        <dsp:cNvSpPr/>
      </dsp:nvSpPr>
      <dsp:spPr>
        <a:xfrm>
          <a:off x="4148938" y="4901741"/>
          <a:ext cx="494186" cy="32122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EPA</a:t>
          </a:r>
        </a:p>
      </dsp:txBody>
      <dsp:txXfrm>
        <a:off x="4164619" y="4917422"/>
        <a:ext cx="462824" cy="289859"/>
      </dsp:txXfrm>
    </dsp:sp>
    <dsp:sp modelId="{8251294D-B044-4134-A516-B7761D426826}">
      <dsp:nvSpPr>
        <dsp:cNvPr id="0" name=""/>
        <dsp:cNvSpPr/>
      </dsp:nvSpPr>
      <dsp:spPr>
        <a:xfrm>
          <a:off x="1617278" y="156514"/>
          <a:ext cx="4894784" cy="4894784"/>
        </a:xfrm>
        <a:custGeom>
          <a:avLst/>
          <a:gdLst/>
          <a:ahLst/>
          <a:cxnLst/>
          <a:rect l="0" t="0" r="0" b="0"/>
          <a:pathLst>
            <a:path>
              <a:moveTo>
                <a:pt x="2526002" y="4893521"/>
              </a:moveTo>
              <a:arcTo wR="2447392" hR="2447392" stAng="5289560" swAng="78096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33D35-1054-41CA-9C1B-7265BEDDE714}">
      <dsp:nvSpPr>
        <dsp:cNvPr id="0" name=""/>
        <dsp:cNvSpPr/>
      </dsp:nvSpPr>
      <dsp:spPr>
        <a:xfrm>
          <a:off x="2696523" y="4783874"/>
          <a:ext cx="1234418" cy="219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Citizens</a:t>
          </a:r>
        </a:p>
      </dsp:txBody>
      <dsp:txXfrm>
        <a:off x="2707258" y="4794609"/>
        <a:ext cx="1212948" cy="198444"/>
      </dsp:txXfrm>
    </dsp:sp>
    <dsp:sp modelId="{810262B6-3D63-4817-BE0C-96FCC9396691}">
      <dsp:nvSpPr>
        <dsp:cNvPr id="0" name=""/>
        <dsp:cNvSpPr/>
      </dsp:nvSpPr>
      <dsp:spPr>
        <a:xfrm>
          <a:off x="3094125" y="2081424"/>
          <a:ext cx="4894784" cy="4894784"/>
        </a:xfrm>
        <a:custGeom>
          <a:avLst/>
          <a:gdLst/>
          <a:ahLst/>
          <a:cxnLst/>
          <a:rect l="0" t="0" r="0" b="0"/>
          <a:pathLst>
            <a:path>
              <a:moveTo>
                <a:pt x="13182" y="2701064"/>
              </a:moveTo>
              <a:arcTo wR="2447392" hR="2447392" stAng="10443036" swAng="19176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3C867-CF43-4424-9996-B7766C9D131E}">
      <dsp:nvSpPr>
        <dsp:cNvPr id="0" name=""/>
        <dsp:cNvSpPr/>
      </dsp:nvSpPr>
      <dsp:spPr>
        <a:xfrm>
          <a:off x="2423941" y="4215725"/>
          <a:ext cx="773609" cy="42926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CMI</a:t>
          </a:r>
        </a:p>
      </dsp:txBody>
      <dsp:txXfrm>
        <a:off x="2444896" y="4236680"/>
        <a:ext cx="731699" cy="387350"/>
      </dsp:txXfrm>
    </dsp:sp>
    <dsp:sp modelId="{BC8287E4-0333-4052-97C4-BF333439F60B}">
      <dsp:nvSpPr>
        <dsp:cNvPr id="0" name=""/>
        <dsp:cNvSpPr/>
      </dsp:nvSpPr>
      <dsp:spPr>
        <a:xfrm>
          <a:off x="1665832" y="-150653"/>
          <a:ext cx="4894784" cy="4894784"/>
        </a:xfrm>
        <a:custGeom>
          <a:avLst/>
          <a:gdLst/>
          <a:ahLst/>
          <a:cxnLst/>
          <a:rect l="0" t="0" r="0" b="0"/>
          <a:pathLst>
            <a:path>
              <a:moveTo>
                <a:pt x="926759" y="4365047"/>
              </a:moveTo>
              <a:arcTo wR="2447392" hR="2447392" stAng="7704790" swAng="29514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22C662-3089-4DC8-B961-C72B5A275AE8}">
      <dsp:nvSpPr>
        <dsp:cNvPr id="0" name=""/>
        <dsp:cNvSpPr/>
      </dsp:nvSpPr>
      <dsp:spPr>
        <a:xfrm>
          <a:off x="1910103" y="3601847"/>
          <a:ext cx="732849" cy="4736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IWMA</a:t>
          </a:r>
        </a:p>
      </dsp:txBody>
      <dsp:txXfrm>
        <a:off x="1933223" y="3624967"/>
        <a:ext cx="686609" cy="427378"/>
      </dsp:txXfrm>
    </dsp:sp>
    <dsp:sp modelId="{ADD166AA-7A59-4D99-AA7F-C1192661A3F4}">
      <dsp:nvSpPr>
        <dsp:cNvPr id="0" name=""/>
        <dsp:cNvSpPr/>
      </dsp:nvSpPr>
      <dsp:spPr>
        <a:xfrm>
          <a:off x="1948639" y="167568"/>
          <a:ext cx="4894784" cy="4894784"/>
        </a:xfrm>
        <a:custGeom>
          <a:avLst/>
          <a:gdLst/>
          <a:ahLst/>
          <a:cxnLst/>
          <a:rect l="0" t="0" r="0" b="0"/>
          <a:pathLst>
            <a:path>
              <a:moveTo>
                <a:pt x="206108" y="3430436"/>
              </a:moveTo>
              <a:arcTo wR="2447392" hR="2447392" stAng="9379042" swAng="57848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7B6285-9799-493B-9CCA-39D02DA01070}">
      <dsp:nvSpPr>
        <dsp:cNvPr id="0" name=""/>
        <dsp:cNvSpPr/>
      </dsp:nvSpPr>
      <dsp:spPr>
        <a:xfrm>
          <a:off x="1289549" y="2875216"/>
          <a:ext cx="1392543" cy="32945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Academics</a:t>
          </a:r>
        </a:p>
      </dsp:txBody>
      <dsp:txXfrm>
        <a:off x="1305632" y="2891299"/>
        <a:ext cx="1360377" cy="297291"/>
      </dsp:txXfrm>
    </dsp:sp>
    <dsp:sp modelId="{983F9AD1-CA34-4370-B682-C4349369E008}">
      <dsp:nvSpPr>
        <dsp:cNvPr id="0" name=""/>
        <dsp:cNvSpPr/>
      </dsp:nvSpPr>
      <dsp:spPr>
        <a:xfrm>
          <a:off x="1934688" y="59803"/>
          <a:ext cx="4894784" cy="4894784"/>
        </a:xfrm>
        <a:custGeom>
          <a:avLst/>
          <a:gdLst/>
          <a:ahLst/>
          <a:cxnLst/>
          <a:rect l="0" t="0" r="0" b="0"/>
          <a:pathLst>
            <a:path>
              <a:moveTo>
                <a:pt x="27120" y="2810731"/>
              </a:moveTo>
              <a:arcTo wR="2447392" hR="2447392" stAng="10287739" swAng="65286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13BCF6-A44C-4369-95BC-F463E487B90A}">
      <dsp:nvSpPr>
        <dsp:cNvPr id="0" name=""/>
        <dsp:cNvSpPr/>
      </dsp:nvSpPr>
      <dsp:spPr>
        <a:xfrm>
          <a:off x="1356469" y="1990748"/>
          <a:ext cx="1214023" cy="41164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Apartment Owners</a:t>
          </a:r>
        </a:p>
      </dsp:txBody>
      <dsp:txXfrm>
        <a:off x="1376564" y="2010843"/>
        <a:ext cx="1173833" cy="371458"/>
      </dsp:txXfrm>
    </dsp:sp>
    <dsp:sp modelId="{CBB38B99-B668-4446-8CE1-45B1FA3870F1}">
      <dsp:nvSpPr>
        <dsp:cNvPr id="0" name=""/>
        <dsp:cNvSpPr/>
      </dsp:nvSpPr>
      <dsp:spPr>
        <a:xfrm>
          <a:off x="1889702" y="295043"/>
          <a:ext cx="4894784" cy="4894784"/>
        </a:xfrm>
        <a:custGeom>
          <a:avLst/>
          <a:gdLst/>
          <a:ahLst/>
          <a:cxnLst/>
          <a:rect l="0" t="0" r="0" b="0"/>
          <a:pathLst>
            <a:path>
              <a:moveTo>
                <a:pt x="119420" y="1692225"/>
              </a:moveTo>
              <a:arcTo wR="2447392" hR="2447392" stAng="11878347" swAng="5039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BEECE7-A6BF-4206-805C-0A4368CD2549}">
      <dsp:nvSpPr>
        <dsp:cNvPr id="0" name=""/>
        <dsp:cNvSpPr/>
      </dsp:nvSpPr>
      <dsp:spPr>
        <a:xfrm>
          <a:off x="1833596" y="1130477"/>
          <a:ext cx="885864" cy="521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CEWEP</a:t>
          </a:r>
        </a:p>
      </dsp:txBody>
      <dsp:txXfrm>
        <a:off x="1859057" y="1155938"/>
        <a:ext cx="834942" cy="470651"/>
      </dsp:txXfrm>
    </dsp:sp>
    <dsp:sp modelId="{2EC02EE9-0A32-400D-AC76-A302049FF3F2}">
      <dsp:nvSpPr>
        <dsp:cNvPr id="0" name=""/>
        <dsp:cNvSpPr/>
      </dsp:nvSpPr>
      <dsp:spPr>
        <a:xfrm>
          <a:off x="1948639" y="167568"/>
          <a:ext cx="4894784" cy="4894784"/>
        </a:xfrm>
        <a:custGeom>
          <a:avLst/>
          <a:gdLst/>
          <a:ahLst/>
          <a:cxnLst/>
          <a:rect l="0" t="0" r="0" b="0"/>
          <a:pathLst>
            <a:path>
              <a:moveTo>
                <a:pt x="502575" y="961654"/>
              </a:moveTo>
              <a:arcTo wR="2447392" hR="2447392" stAng="13042676" swAng="2173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479540-CCEE-4E13-AAAF-49ADDCFEB061}">
      <dsp:nvSpPr>
        <dsp:cNvPr id="0" name=""/>
        <dsp:cNvSpPr/>
      </dsp:nvSpPr>
      <dsp:spPr>
        <a:xfrm>
          <a:off x="2457946" y="472184"/>
          <a:ext cx="729864" cy="535928"/>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CIF</a:t>
          </a:r>
        </a:p>
      </dsp:txBody>
      <dsp:txXfrm>
        <a:off x="2484108" y="498346"/>
        <a:ext cx="677540" cy="483604"/>
      </dsp:txXfrm>
    </dsp:sp>
    <dsp:sp modelId="{E94BD142-2984-437F-A252-FE22E317C0CE}">
      <dsp:nvSpPr>
        <dsp:cNvPr id="0" name=""/>
        <dsp:cNvSpPr/>
      </dsp:nvSpPr>
      <dsp:spPr>
        <a:xfrm>
          <a:off x="1948639" y="167568"/>
          <a:ext cx="4894784" cy="4894784"/>
        </a:xfrm>
        <a:custGeom>
          <a:avLst/>
          <a:gdLst/>
          <a:ahLst/>
          <a:cxnLst/>
          <a:rect l="0" t="0" r="0" b="0"/>
          <a:pathLst>
            <a:path>
              <a:moveTo>
                <a:pt x="1239363" y="318919"/>
              </a:moveTo>
              <a:arcTo wR="2447392" hR="2447392" stAng="14425358" swAng="3042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A23B9D-0B32-488B-B0D5-B5E91D19DD86}">
      <dsp:nvSpPr>
        <dsp:cNvPr id="0" name=""/>
        <dsp:cNvSpPr/>
      </dsp:nvSpPr>
      <dsp:spPr>
        <a:xfrm>
          <a:off x="3185100" y="154553"/>
          <a:ext cx="747748" cy="3212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CARO</a:t>
          </a:r>
        </a:p>
      </dsp:txBody>
      <dsp:txXfrm>
        <a:off x="3200781" y="170234"/>
        <a:ext cx="716386" cy="289859"/>
      </dsp:txXfrm>
    </dsp:sp>
    <dsp:sp modelId="{E649CF29-3D77-4CDB-BA69-548EA852DAB5}">
      <dsp:nvSpPr>
        <dsp:cNvPr id="0" name=""/>
        <dsp:cNvSpPr/>
      </dsp:nvSpPr>
      <dsp:spPr>
        <a:xfrm>
          <a:off x="1948639" y="167568"/>
          <a:ext cx="4894784" cy="4894784"/>
        </a:xfrm>
        <a:custGeom>
          <a:avLst/>
          <a:gdLst/>
          <a:ahLst/>
          <a:cxnLst/>
          <a:rect l="0" t="0" r="0" b="0"/>
          <a:pathLst>
            <a:path>
              <a:moveTo>
                <a:pt x="1985563" y="43969"/>
              </a:moveTo>
              <a:arcTo wR="2447392" hR="2447392" stAng="15547376" swAng="18983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51D21-77F9-4174-8C54-8305A0A0292B}">
      <dsp:nvSpPr>
        <dsp:cNvPr id="0" name=""/>
        <dsp:cNvSpPr/>
      </dsp:nvSpPr>
      <dsp:spPr>
        <a:xfrm>
          <a:off x="2136" y="731605"/>
          <a:ext cx="2163158" cy="865263"/>
        </a:xfrm>
        <a:prstGeom prst="chevron">
          <a:avLst/>
        </a:prstGeom>
        <a:solidFill>
          <a:srgbClr val="71004B"/>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Q4 2021</a:t>
          </a:r>
        </a:p>
      </dsp:txBody>
      <dsp:txXfrm>
        <a:off x="434768" y="731605"/>
        <a:ext cx="1297895" cy="865263"/>
      </dsp:txXfrm>
    </dsp:sp>
    <dsp:sp modelId="{522054C3-CB0A-4E04-A52F-8D89D5569B2C}">
      <dsp:nvSpPr>
        <dsp:cNvPr id="0" name=""/>
        <dsp:cNvSpPr/>
      </dsp:nvSpPr>
      <dsp:spPr>
        <a:xfrm>
          <a:off x="1973271" y="731605"/>
          <a:ext cx="2163158" cy="865263"/>
        </a:xfrm>
        <a:prstGeom prst="chevron">
          <a:avLst/>
        </a:prstGeom>
        <a:solidFill>
          <a:srgbClr val="5F636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Q1 2022</a:t>
          </a:r>
        </a:p>
      </dsp:txBody>
      <dsp:txXfrm>
        <a:off x="2405903" y="731605"/>
        <a:ext cx="1297895" cy="865263"/>
      </dsp:txXfrm>
    </dsp:sp>
    <dsp:sp modelId="{E6DFBD65-94F7-4017-8ABD-E7C2FE53BD0D}">
      <dsp:nvSpPr>
        <dsp:cNvPr id="0" name=""/>
        <dsp:cNvSpPr/>
      </dsp:nvSpPr>
      <dsp:spPr>
        <a:xfrm>
          <a:off x="3920113" y="731605"/>
          <a:ext cx="2724151" cy="865263"/>
        </a:xfrm>
        <a:prstGeom prst="chevron">
          <a:avLst/>
        </a:prstGeom>
        <a:solidFill>
          <a:srgbClr val="4B2884"/>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latin typeface="Arial" panose="020B0604020202020204" pitchFamily="34" charset="0"/>
              <a:cs typeface="Arial" panose="020B0604020202020204" pitchFamily="34" charset="0"/>
            </a:rPr>
            <a:t>Stakeholder Groups</a:t>
          </a:r>
        </a:p>
      </dsp:txBody>
      <dsp:txXfrm>
        <a:off x="4352745" y="731605"/>
        <a:ext cx="1858888" cy="865263"/>
      </dsp:txXfrm>
    </dsp:sp>
    <dsp:sp modelId="{0E821096-9082-4A85-8B12-76881112C4F4}">
      <dsp:nvSpPr>
        <dsp:cNvPr id="0" name=""/>
        <dsp:cNvSpPr/>
      </dsp:nvSpPr>
      <dsp:spPr>
        <a:xfrm>
          <a:off x="6405793" y="731605"/>
          <a:ext cx="2163158" cy="865263"/>
        </a:xfrm>
        <a:prstGeom prst="chevron">
          <a:avLst/>
        </a:prstGeom>
        <a:solidFill>
          <a:srgbClr val="00B18F"/>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By Theme</a:t>
          </a:r>
        </a:p>
      </dsp:txBody>
      <dsp:txXfrm>
        <a:off x="6838425" y="731605"/>
        <a:ext cx="1297895" cy="865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51D21-77F9-4174-8C54-8305A0A0292B}">
      <dsp:nvSpPr>
        <dsp:cNvPr id="0" name=""/>
        <dsp:cNvSpPr/>
      </dsp:nvSpPr>
      <dsp:spPr>
        <a:xfrm>
          <a:off x="3902" y="985874"/>
          <a:ext cx="2271429" cy="908571"/>
        </a:xfrm>
        <a:prstGeom prst="chevron">
          <a:avLst/>
        </a:prstGeom>
        <a:solidFill>
          <a:srgbClr val="71004B"/>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Stakeholder participation, outreach, and data gathering.</a:t>
          </a:r>
        </a:p>
      </dsp:txBody>
      <dsp:txXfrm>
        <a:off x="458188" y="985874"/>
        <a:ext cx="1362858" cy="908571"/>
      </dsp:txXfrm>
    </dsp:sp>
    <dsp:sp modelId="{522054C3-CB0A-4E04-A52F-8D89D5569B2C}">
      <dsp:nvSpPr>
        <dsp:cNvPr id="0" name=""/>
        <dsp:cNvSpPr/>
      </dsp:nvSpPr>
      <dsp:spPr>
        <a:xfrm>
          <a:off x="2073696" y="985874"/>
          <a:ext cx="2271429" cy="908571"/>
        </a:xfrm>
        <a:prstGeom prst="chevron">
          <a:avLst/>
        </a:prstGeom>
        <a:solidFill>
          <a:srgbClr val="5F636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Emerging Priorities and high-level Solutions</a:t>
          </a:r>
        </a:p>
      </dsp:txBody>
      <dsp:txXfrm>
        <a:off x="2527982" y="985874"/>
        <a:ext cx="1362858" cy="908571"/>
      </dsp:txXfrm>
    </dsp:sp>
    <dsp:sp modelId="{E6DFBD65-94F7-4017-8ABD-E7C2FE53BD0D}">
      <dsp:nvSpPr>
        <dsp:cNvPr id="0" name=""/>
        <dsp:cNvSpPr/>
      </dsp:nvSpPr>
      <dsp:spPr>
        <a:xfrm>
          <a:off x="4117983" y="985874"/>
          <a:ext cx="2271429" cy="908571"/>
        </a:xfrm>
        <a:prstGeom prst="chevron">
          <a:avLst/>
        </a:prstGeom>
        <a:solidFill>
          <a:srgbClr val="4B2884"/>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latin typeface="Arial" panose="020B0604020202020204" pitchFamily="34" charset="0"/>
              <a:cs typeface="Arial" panose="020B0604020202020204" pitchFamily="34" charset="0"/>
            </a:rPr>
            <a:t>Writing of plan documents, policies, and actions</a:t>
          </a:r>
        </a:p>
      </dsp:txBody>
      <dsp:txXfrm>
        <a:off x="4572269" y="985874"/>
        <a:ext cx="1362858" cy="908571"/>
      </dsp:txXfrm>
    </dsp:sp>
    <dsp:sp modelId="{0E821096-9082-4A85-8B12-76881112C4F4}">
      <dsp:nvSpPr>
        <dsp:cNvPr id="0" name=""/>
        <dsp:cNvSpPr/>
      </dsp:nvSpPr>
      <dsp:spPr>
        <a:xfrm>
          <a:off x="6140663" y="985874"/>
          <a:ext cx="2271429" cy="908571"/>
        </a:xfrm>
        <a:prstGeom prst="chevron">
          <a:avLst/>
        </a:prstGeom>
        <a:solidFill>
          <a:srgbClr val="00B18F"/>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Draft Plan Publication</a:t>
          </a:r>
        </a:p>
      </dsp:txBody>
      <dsp:txXfrm>
        <a:off x="6594949" y="985874"/>
        <a:ext cx="1362858" cy="908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51D21-77F9-4174-8C54-8305A0A0292B}">
      <dsp:nvSpPr>
        <dsp:cNvPr id="0" name=""/>
        <dsp:cNvSpPr/>
      </dsp:nvSpPr>
      <dsp:spPr>
        <a:xfrm>
          <a:off x="4175" y="882589"/>
          <a:ext cx="2430445" cy="972178"/>
        </a:xfrm>
        <a:prstGeom prst="chevron">
          <a:avLst/>
        </a:prstGeom>
        <a:solidFill>
          <a:srgbClr val="71004B"/>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Stakeholder participation, outreach, and data gathering.</a:t>
          </a:r>
        </a:p>
      </dsp:txBody>
      <dsp:txXfrm>
        <a:off x="490264" y="882589"/>
        <a:ext cx="1458267" cy="972178"/>
      </dsp:txXfrm>
    </dsp:sp>
    <dsp:sp modelId="{522054C3-CB0A-4E04-A52F-8D89D5569B2C}">
      <dsp:nvSpPr>
        <dsp:cNvPr id="0" name=""/>
        <dsp:cNvSpPr/>
      </dsp:nvSpPr>
      <dsp:spPr>
        <a:xfrm>
          <a:off x="2218870" y="882589"/>
          <a:ext cx="2430445" cy="972178"/>
        </a:xfrm>
        <a:prstGeom prst="chevron">
          <a:avLst/>
        </a:prstGeom>
        <a:solidFill>
          <a:srgbClr val="5F636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Emerging Priorities and high-level Solutions</a:t>
          </a:r>
        </a:p>
      </dsp:txBody>
      <dsp:txXfrm>
        <a:off x="2704959" y="882589"/>
        <a:ext cx="1458267" cy="972178"/>
      </dsp:txXfrm>
    </dsp:sp>
    <dsp:sp modelId="{E6DFBD65-94F7-4017-8ABD-E7C2FE53BD0D}">
      <dsp:nvSpPr>
        <dsp:cNvPr id="0" name=""/>
        <dsp:cNvSpPr/>
      </dsp:nvSpPr>
      <dsp:spPr>
        <a:xfrm>
          <a:off x="4406271" y="882589"/>
          <a:ext cx="2430445" cy="972178"/>
        </a:xfrm>
        <a:prstGeom prst="chevron">
          <a:avLst/>
        </a:prstGeom>
        <a:solidFill>
          <a:srgbClr val="4B2884"/>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latin typeface="Arial" panose="020B0604020202020204" pitchFamily="34" charset="0"/>
              <a:cs typeface="Arial" panose="020B0604020202020204" pitchFamily="34" charset="0"/>
            </a:rPr>
            <a:t>Writing of plan documents, policies, and actions</a:t>
          </a:r>
        </a:p>
      </dsp:txBody>
      <dsp:txXfrm>
        <a:off x="4892360" y="882589"/>
        <a:ext cx="1458267" cy="972178"/>
      </dsp:txXfrm>
    </dsp:sp>
    <dsp:sp modelId="{0E821096-9082-4A85-8B12-76881112C4F4}">
      <dsp:nvSpPr>
        <dsp:cNvPr id="0" name=""/>
        <dsp:cNvSpPr/>
      </dsp:nvSpPr>
      <dsp:spPr>
        <a:xfrm>
          <a:off x="6570554" y="882589"/>
          <a:ext cx="2430445" cy="972178"/>
        </a:xfrm>
        <a:prstGeom prst="chevron">
          <a:avLst/>
        </a:prstGeom>
        <a:solidFill>
          <a:srgbClr val="00B18F"/>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Draft Plan Publication</a:t>
          </a:r>
        </a:p>
      </dsp:txBody>
      <dsp:txXfrm>
        <a:off x="7056643" y="882589"/>
        <a:ext cx="1458267" cy="9721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36880-C6B9-4E66-AD2F-9CF69F56EAD2}" type="datetimeFigureOut">
              <a:rPr lang="en-IE" smtClean="0"/>
              <a:pPr/>
              <a:t>28/04/2022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57C03-9A2D-4EFD-9887-B5F526C2791C}" type="slidenum">
              <a:rPr lang="en-IE" smtClean="0"/>
              <a:pPr/>
              <a:t>‹#›</a:t>
            </a:fld>
            <a:endParaRPr lang="en-IE"/>
          </a:p>
        </p:txBody>
      </p:sp>
    </p:spTree>
    <p:extLst>
      <p:ext uri="{BB962C8B-B14F-4D97-AF65-F5344CB8AC3E}">
        <p14:creationId xmlns:p14="http://schemas.microsoft.com/office/powerpoint/2010/main" val="93730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E7644-6FCC-43C5-BDBD-A7BCF5CF173F}" type="slidenum">
              <a:rPr lang="en-IE" altLang="en-US" smtClean="0"/>
              <a:pPr fontAlgn="base">
                <a:spcBef>
                  <a:spcPct val="0"/>
                </a:spcBef>
                <a:spcAft>
                  <a:spcPct val="0"/>
                </a:spcAft>
              </a:pPr>
              <a:t>19</a:t>
            </a:fld>
            <a:endParaRPr lang="en-IE" altLang="en-US"/>
          </a:p>
        </p:txBody>
      </p:sp>
    </p:spTree>
    <p:extLst>
      <p:ext uri="{BB962C8B-B14F-4D97-AF65-F5344CB8AC3E}">
        <p14:creationId xmlns:p14="http://schemas.microsoft.com/office/powerpoint/2010/main" val="263954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dirty="0"/>
          </a:p>
        </p:txBody>
      </p:sp>
    </p:spTree>
    <p:extLst>
      <p:ext uri="{BB962C8B-B14F-4D97-AF65-F5344CB8AC3E}">
        <p14:creationId xmlns:p14="http://schemas.microsoft.com/office/powerpoint/2010/main" val="295020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6338C7C-B977-40CD-AF8F-92DF954C8F12}" type="slidenum">
              <a:rPr lang="en-IE" smtClean="0"/>
              <a:t>22</a:t>
            </a:fld>
            <a:endParaRPr lang="en-IE"/>
          </a:p>
        </p:txBody>
      </p:sp>
    </p:spTree>
    <p:extLst>
      <p:ext uri="{BB962C8B-B14F-4D97-AF65-F5344CB8AC3E}">
        <p14:creationId xmlns:p14="http://schemas.microsoft.com/office/powerpoint/2010/main" val="39300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6338C7C-B977-40CD-AF8F-92DF954C8F12}" type="slidenum">
              <a:rPr lang="en-IE" smtClean="0"/>
              <a:t>23</a:t>
            </a:fld>
            <a:endParaRPr lang="en-IE"/>
          </a:p>
        </p:txBody>
      </p:sp>
    </p:spTree>
    <p:extLst>
      <p:ext uri="{BB962C8B-B14F-4D97-AF65-F5344CB8AC3E}">
        <p14:creationId xmlns:p14="http://schemas.microsoft.com/office/powerpoint/2010/main" val="34700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6338C7C-B977-40CD-AF8F-92DF954C8F12}" type="slidenum">
              <a:rPr lang="en-IE" smtClean="0"/>
              <a:t>24</a:t>
            </a:fld>
            <a:endParaRPr lang="en-IE"/>
          </a:p>
        </p:txBody>
      </p:sp>
    </p:spTree>
    <p:extLst>
      <p:ext uri="{BB962C8B-B14F-4D97-AF65-F5344CB8AC3E}">
        <p14:creationId xmlns:p14="http://schemas.microsoft.com/office/powerpoint/2010/main" val="286541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9E7644-6FCC-43C5-BDBD-A7BCF5CF173F}" type="slidenum">
              <a:rPr lang="en-IE" altLang="en-US" smtClean="0"/>
              <a:pPr fontAlgn="base">
                <a:spcBef>
                  <a:spcPct val="0"/>
                </a:spcBef>
                <a:spcAft>
                  <a:spcPct val="0"/>
                </a:spcAft>
              </a:pPr>
              <a:t>25</a:t>
            </a:fld>
            <a:endParaRPr lang="en-IE" altLang="en-US"/>
          </a:p>
        </p:txBody>
      </p:sp>
    </p:spTree>
    <p:extLst>
      <p:ext uri="{BB962C8B-B14F-4D97-AF65-F5344CB8AC3E}">
        <p14:creationId xmlns:p14="http://schemas.microsoft.com/office/powerpoint/2010/main" val="743903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E">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E">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E">
                <a:solidFill>
                  <a:srgbClr val="000000"/>
                </a:solidFill>
              </a:endParaRPr>
            </a:p>
          </p:txBody>
        </p:sp>
      </p:grpSp>
      <p:sp>
        <p:nvSpPr>
          <p:cNvPr id="86018"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GB" noProof="0"/>
              <a:t>Click to edit Master title style</a:t>
            </a:r>
          </a:p>
        </p:txBody>
      </p:sp>
      <p:sp>
        <p:nvSpPr>
          <p:cNvPr id="860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GB"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F9CF435C-4B37-4FE1-925A-19E056D6576C}" type="datetimeFigureOut">
              <a:rPr lang="en-US">
                <a:solidFill>
                  <a:srgbClr val="000000"/>
                </a:solidFill>
              </a:rPr>
              <a:pPr>
                <a:defRPr/>
              </a:pPr>
              <a:t>4/28/2022</a:t>
            </a:fld>
            <a:endParaRPr lang="en-GB">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EC16EC6B-39C3-42F1-9841-F9D70EBAE4CD}" type="slidenum">
              <a:rPr lang="en-GB">
                <a:solidFill>
                  <a:srgbClr val="000000"/>
                </a:solidFill>
              </a:rPr>
              <a:pPr>
                <a:defRPr/>
              </a:pPr>
              <a:t>‹#›</a:t>
            </a:fld>
            <a:endParaRPr lang="en-GB">
              <a:solidFill>
                <a:srgbClr val="000000"/>
              </a:solidFill>
            </a:endParaRPr>
          </a:p>
        </p:txBody>
      </p:sp>
      <p:pic>
        <p:nvPicPr>
          <p:cNvPr id="11" name="Picture 44" descr="Water WST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6116638"/>
            <a:ext cx="26066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04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B0271345-154B-4EB8-8E95-6E11F38FA74A}" type="datetimeFigureOut">
              <a:rPr lang="en-US">
                <a:solidFill>
                  <a:srgbClr val="000000"/>
                </a:solidFill>
              </a:rPr>
              <a:pPr>
                <a:defRPr/>
              </a:pPr>
              <a:t>4/28/2022</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69581-C52F-4503-8EA3-260FA4EAC8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147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fld id="{7E42C7CB-609F-450F-9AF7-9311BAE2ED4C}" type="datetimeFigureOut">
              <a:rPr lang="en-US">
                <a:solidFill>
                  <a:srgbClr val="000000"/>
                </a:solidFill>
              </a:rPr>
              <a:pPr>
                <a:defRPr/>
              </a:pPr>
              <a:t>4/28/2022</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7BCA3-548C-406E-A9AB-22FD001EEF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304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9">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B02C058-A69B-A749-AADE-9BA329133E8E}"/>
              </a:ext>
            </a:extLst>
          </p:cNvPr>
          <p:cNvSpPr>
            <a:spLocks noGrp="1"/>
          </p:cNvSpPr>
          <p:nvPr>
            <p:ph type="body" sz="quarter" idx="13" hasCustomPrompt="1"/>
          </p:nvPr>
        </p:nvSpPr>
        <p:spPr>
          <a:xfrm>
            <a:off x="526257" y="1218481"/>
            <a:ext cx="4781647" cy="696738"/>
          </a:xfrm>
          <a:prstGeom prst="rect">
            <a:avLst/>
          </a:prstGeom>
        </p:spPr>
        <p:txBody>
          <a:bodyPr lIns="0">
            <a:noAutofit/>
          </a:bodyPr>
          <a:lstStyle>
            <a:lvl1pPr marL="0" indent="0" algn="l">
              <a:buNone/>
              <a:defRPr sz="1950">
                <a:solidFill>
                  <a:srgbClr val="5F6369"/>
                </a:solidFill>
              </a:defRPr>
            </a:lvl1pPr>
            <a:lvl2pPr marL="162000" indent="0" algn="l">
              <a:buNone/>
              <a:defRPr sz="1950"/>
            </a:lvl2pPr>
            <a:lvl3pPr marL="324000" indent="0" algn="l">
              <a:buNone/>
              <a:defRPr sz="1950"/>
            </a:lvl3pPr>
            <a:lvl4pPr algn="l">
              <a:buNone/>
              <a:defRPr sz="1950"/>
            </a:lvl4pPr>
            <a:lvl5pPr algn="l">
              <a:buNone/>
              <a:defRPr sz="1950"/>
            </a:lvl5pPr>
          </a:lstStyle>
          <a:p>
            <a:pPr lvl="0"/>
            <a:r>
              <a:rPr lang="en-GB" dirty="0"/>
              <a:t>Click to edit sub heading text styles</a:t>
            </a:r>
            <a:endParaRPr lang="en-US" dirty="0"/>
          </a:p>
        </p:txBody>
      </p:sp>
      <p:sp>
        <p:nvSpPr>
          <p:cNvPr id="8" name="Text Placeholder 6">
            <a:extLst>
              <a:ext uri="{FF2B5EF4-FFF2-40B4-BE49-F238E27FC236}">
                <a16:creationId xmlns:a16="http://schemas.microsoft.com/office/drawing/2014/main" id="{A453B95D-87DB-D144-843A-443D7E6B6173}"/>
              </a:ext>
            </a:extLst>
          </p:cNvPr>
          <p:cNvSpPr>
            <a:spLocks noGrp="1"/>
          </p:cNvSpPr>
          <p:nvPr>
            <p:ph type="body" sz="quarter" idx="15"/>
          </p:nvPr>
        </p:nvSpPr>
        <p:spPr>
          <a:xfrm>
            <a:off x="521494" y="2179435"/>
            <a:ext cx="7852485" cy="3753852"/>
          </a:xfrm>
          <a:prstGeom prst="rect">
            <a:avLst/>
          </a:prstGeom>
        </p:spPr>
        <p:txBody>
          <a:bodyPr lIns="0">
            <a:normAutofit/>
          </a:bodyPr>
          <a:lstStyle>
            <a:lvl1pPr>
              <a:buClr>
                <a:srgbClr val="71004B"/>
              </a:buClr>
              <a:defRPr sz="1350"/>
            </a:lvl1pPr>
            <a:lvl2pPr marL="324000" indent="-162000">
              <a:buClr>
                <a:srgbClr val="5F6369"/>
              </a:buClr>
              <a:buFont typeface="System Font Regular"/>
              <a:buChar char="–"/>
              <a:defRPr sz="1350"/>
            </a:lvl2pPr>
            <a:lvl3pPr marL="486000" indent="-162000">
              <a:buClr>
                <a:srgbClr val="5F6369"/>
              </a:buClr>
              <a:buFont typeface="System Font Regular"/>
              <a:buChar char="–"/>
              <a:defRPr sz="1350"/>
            </a:lvl3pPr>
            <a:lvl4pPr>
              <a:defRPr sz="1350"/>
            </a:lvl4pPr>
            <a:lvl5pPr>
              <a:defRPr sz="13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Footer Placeholder 1">
            <a:extLst>
              <a:ext uri="{FF2B5EF4-FFF2-40B4-BE49-F238E27FC236}">
                <a16:creationId xmlns:a16="http://schemas.microsoft.com/office/drawing/2014/main" id="{89F2B8E8-DFC4-5444-8C7F-F4071C3400B0}"/>
              </a:ext>
            </a:extLst>
          </p:cNvPr>
          <p:cNvSpPr>
            <a:spLocks noGrp="1"/>
          </p:cNvSpPr>
          <p:nvPr>
            <p:ph type="ftr" sz="quarter" idx="16"/>
          </p:nvPr>
        </p:nvSpPr>
        <p:spPr/>
        <p:txBody>
          <a:bodyPr/>
          <a:lstStyle/>
          <a:p>
            <a:pPr algn="r"/>
            <a:r>
              <a:rPr lang="en-US" dirty="0"/>
              <a:t>Add footer text here</a:t>
            </a:r>
          </a:p>
        </p:txBody>
      </p:sp>
      <p:sp>
        <p:nvSpPr>
          <p:cNvPr id="3" name="Slide Number Placeholder 2">
            <a:extLst>
              <a:ext uri="{FF2B5EF4-FFF2-40B4-BE49-F238E27FC236}">
                <a16:creationId xmlns:a16="http://schemas.microsoft.com/office/drawing/2014/main" id="{7FAA598C-5036-DB40-A4B4-EBC3E9430776}"/>
              </a:ext>
            </a:extLst>
          </p:cNvPr>
          <p:cNvSpPr>
            <a:spLocks noGrp="1"/>
          </p:cNvSpPr>
          <p:nvPr>
            <p:ph type="sldNum" sz="quarter" idx="17"/>
          </p:nvPr>
        </p:nvSpPr>
        <p:spPr/>
        <p:txBody>
          <a:bodyPr/>
          <a:lstStyle/>
          <a:p>
            <a:fld id="{79C9EF8D-460D-9347-9746-732924B0F4D5}" type="slidenum">
              <a:rPr lang="en-US" smtClean="0"/>
              <a:pPr/>
              <a:t>‹#›</a:t>
            </a:fld>
            <a:endParaRPr lang="en-US" dirty="0"/>
          </a:p>
        </p:txBody>
      </p:sp>
    </p:spTree>
    <p:extLst>
      <p:ext uri="{BB962C8B-B14F-4D97-AF65-F5344CB8AC3E}">
        <p14:creationId xmlns:p14="http://schemas.microsoft.com/office/powerpoint/2010/main" val="242577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fld id="{8D7DC86A-5226-4284-BECE-101759E7D5BC}" type="datetimeFigureOut">
              <a:rPr lang="en-US">
                <a:solidFill>
                  <a:srgbClr val="000000"/>
                </a:solidFill>
              </a:rPr>
              <a:pPr>
                <a:defRPr/>
              </a:pPr>
              <a:t>4/28/2022</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3CE669-753D-40CB-BF00-161C12E00A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7363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B48627A-FC71-46FD-B301-838959384750}" type="datetimeFigureOut">
              <a:rPr lang="en-US">
                <a:solidFill>
                  <a:srgbClr val="000000"/>
                </a:solidFill>
              </a:rPr>
              <a:pPr>
                <a:defRPr/>
              </a:pPr>
              <a:t>4/28/2022</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E39984-5CF6-4387-BDF9-D3D63BF141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378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fld id="{7CE1ED61-9DDD-4C22-9252-03C085CEB5C1}" type="datetimeFigureOut">
              <a:rPr lang="en-US">
                <a:solidFill>
                  <a:srgbClr val="000000"/>
                </a:solidFill>
              </a:rPr>
              <a:pPr>
                <a:defRPr/>
              </a:pPr>
              <a:t>4/28/2022</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9A0C3-4D34-4D27-A962-36F2A9537D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169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fld id="{5599F068-AFB6-4FB0-840A-BBDCBB3B2FFF}" type="datetimeFigureOut">
              <a:rPr lang="en-US">
                <a:solidFill>
                  <a:srgbClr val="000000"/>
                </a:solidFill>
              </a:rPr>
              <a:pPr>
                <a:defRPr/>
              </a:pPr>
              <a:t>4/28/2022</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1FFB5B-1718-4CAA-B47C-9A5ABB7E1F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1874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fld id="{DE8920AD-F7F2-41F7-A31A-B74F2C3390EF}" type="datetimeFigureOut">
              <a:rPr lang="en-US">
                <a:solidFill>
                  <a:srgbClr val="000000"/>
                </a:solidFill>
              </a:rPr>
              <a:pPr>
                <a:defRPr/>
              </a:pPr>
              <a:t>4/28/2022</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669CEB-C9FF-409B-94E1-736CFE8C78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093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CB9AA55-16F8-4324-8ECA-ACACAB07D07C}" type="datetimeFigureOut">
              <a:rPr lang="en-US">
                <a:solidFill>
                  <a:srgbClr val="000000"/>
                </a:solidFill>
              </a:rPr>
              <a:pPr>
                <a:defRPr/>
              </a:pPr>
              <a:t>4/28/2022</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0632FF-03F1-45DC-8C31-1275E7D135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6815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44FC0F-8515-4D6B-B3F6-61776CA75AA8}" type="datetimeFigureOut">
              <a:rPr lang="en-US">
                <a:solidFill>
                  <a:srgbClr val="000000"/>
                </a:solidFill>
              </a:rPr>
              <a:pPr>
                <a:defRPr/>
              </a:pPr>
              <a:t>4/28/2022</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9E1105-210A-4463-B809-AF4211251E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2199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5C229C-DC34-4BA8-AB89-1E5E98DC991F}" type="datetimeFigureOut">
              <a:rPr lang="en-US">
                <a:solidFill>
                  <a:srgbClr val="000000"/>
                </a:solidFill>
              </a:rPr>
              <a:pPr>
                <a:defRPr/>
              </a:pPr>
              <a:t>4/28/2022</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BA5CC3-903E-4AA1-8D2B-1921AA8CD3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682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4996"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pPr fontAlgn="base">
              <a:spcBef>
                <a:spcPct val="0"/>
              </a:spcBef>
              <a:spcAft>
                <a:spcPct val="0"/>
              </a:spcAft>
              <a:defRPr/>
            </a:pPr>
            <a:fld id="{FB36E9C8-EE50-4ABA-8E80-9CF63B023BC9}" type="datetimeFigureOut">
              <a:rPr lang="en-US">
                <a:solidFill>
                  <a:srgbClr val="000000"/>
                </a:solidFill>
              </a:rPr>
              <a:pPr fontAlgn="base">
                <a:spcBef>
                  <a:spcPct val="0"/>
                </a:spcBef>
                <a:spcAft>
                  <a:spcPct val="0"/>
                </a:spcAft>
                <a:defRPr/>
              </a:pPr>
              <a:t>4/28/2022</a:t>
            </a:fld>
            <a:endParaRPr lang="en-GB">
              <a:solidFill>
                <a:srgbClr val="000000"/>
              </a:solidFill>
            </a:endParaRPr>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defRPr/>
            </a:pPr>
            <a:endParaRPr lang="en-GB">
              <a:solidFill>
                <a:srgbClr val="000000"/>
              </a:solidFill>
            </a:endParaRPr>
          </a:p>
        </p:txBody>
      </p:sp>
      <p:sp>
        <p:nvSpPr>
          <p:cNvPr id="84998"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E73093B5-5435-41E2-B83D-BA04D6552C0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IE">
              <a:solidFill>
                <a:srgbClr val="000000"/>
              </a:solidFill>
            </a:endParaRPr>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3249481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440" y="347679"/>
            <a:ext cx="8568952" cy="6165305"/>
          </a:xfrm>
        </p:spPr>
        <p:txBody>
          <a:bodyPr/>
          <a:lstStyle/>
          <a:p>
            <a:pPr marL="0" indent="0">
              <a:buNone/>
            </a:pPr>
            <a:endParaRPr lang="en-IE" dirty="0"/>
          </a:p>
          <a:p>
            <a:pPr algn="ctr"/>
            <a:endParaRPr lang="en-IE" dirty="0"/>
          </a:p>
          <a:p>
            <a:pPr algn="ctr">
              <a:buNone/>
            </a:pPr>
            <a:r>
              <a:rPr lang="en-IE" dirty="0" smtClean="0"/>
              <a:t>“</a:t>
            </a:r>
            <a:r>
              <a:rPr lang="en-IE" sz="3200" dirty="0" smtClean="0"/>
              <a:t>National Waste Management Plan for A Circular Economy”</a:t>
            </a:r>
            <a:endParaRPr lang="en-IE" sz="3200" dirty="0"/>
          </a:p>
          <a:p>
            <a:pPr algn="ctr">
              <a:buNone/>
            </a:pPr>
            <a:r>
              <a:rPr lang="en-IE" sz="3200" dirty="0" smtClean="0"/>
              <a:t>Hugh Coughlan</a:t>
            </a:r>
            <a:endParaRPr lang="en-IE" sz="3200" dirty="0"/>
          </a:p>
          <a:p>
            <a:pPr algn="ctr">
              <a:buNone/>
            </a:pPr>
            <a:r>
              <a:rPr lang="en-IE" sz="3200" dirty="0" smtClean="0"/>
              <a:t>Regional Co-ordinator</a:t>
            </a:r>
            <a:endParaRPr lang="en-IE" sz="3200" dirty="0"/>
          </a:p>
          <a:p>
            <a:pPr algn="ctr">
              <a:buNone/>
            </a:pPr>
            <a:r>
              <a:rPr lang="en-IE" sz="3200" dirty="0" smtClean="0"/>
              <a:t>Eastern - Midlands Regional Waste </a:t>
            </a:r>
            <a:r>
              <a:rPr lang="en-IE" sz="3200" dirty="0" smtClean="0"/>
              <a:t>Management Planning Office</a:t>
            </a:r>
            <a:endParaRPr lang="en-IE"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030" name="Rectangle 6"/>
          <p:cNvSpPr>
            <a:spLocks noChangeArrowheads="1"/>
          </p:cNvSpPr>
          <p:nvPr/>
        </p:nvSpPr>
        <p:spPr bwMode="auto">
          <a:xfrm>
            <a:off x="251520" y="48086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12" name="Picture 11" descr="Logo, company name&#10;&#10;Description automatically generated">
            <a:extLst>
              <a:ext uri="{FF2B5EF4-FFF2-40B4-BE49-F238E27FC236}">
                <a16:creationId xmlns:a16="http://schemas.microsoft.com/office/drawing/2014/main" id="{30105C24-2A82-4DFA-A421-C2FEB96547EA}"/>
              </a:ext>
            </a:extLst>
          </p:cNvPr>
          <p:cNvPicPr>
            <a:picLocks noChangeAspect="1"/>
          </p:cNvPicPr>
          <p:nvPr/>
        </p:nvPicPr>
        <p:blipFill rotWithShape="1">
          <a:blip r:embed="rId2">
            <a:extLst>
              <a:ext uri="{28A0092B-C50C-407E-A947-70E740481C1C}">
                <a14:useLocalDpi xmlns:a14="http://schemas.microsoft.com/office/drawing/2010/main" val="0"/>
              </a:ext>
            </a:extLst>
          </a:blip>
          <a:srcRect l="10862" t="16669" r="10862" b="19636"/>
          <a:stretch/>
        </p:blipFill>
        <p:spPr>
          <a:xfrm>
            <a:off x="1115616" y="5301208"/>
            <a:ext cx="7086600" cy="1211776"/>
          </a:xfrm>
          <a:prstGeom prst="rect">
            <a:avLst/>
          </a:prstGeom>
        </p:spPr>
      </p:pic>
    </p:spTree>
    <p:extLst>
      <p:ext uri="{BB962C8B-B14F-4D97-AF65-F5344CB8AC3E}">
        <p14:creationId xmlns:p14="http://schemas.microsoft.com/office/powerpoint/2010/main" val="159163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sz="5025" b="1" dirty="0">
                <a:solidFill>
                  <a:schemeClr val="accent6"/>
                </a:solidFill>
              </a:rPr>
              <a:t>Key Themes </a:t>
            </a:r>
            <a:r>
              <a:rPr lang="en-GB" sz="5025" b="1" dirty="0"/>
              <a:t>  </a:t>
            </a:r>
            <a:r>
              <a:rPr lang="en-GB" b="1" dirty="0"/>
              <a:t/>
            </a:r>
            <a:br>
              <a:rPr lang="en-GB" b="1" dirty="0"/>
            </a:br>
            <a:endParaRPr lang="en-IE" b="1" dirty="0"/>
          </a:p>
        </p:txBody>
      </p:sp>
      <p:sp>
        <p:nvSpPr>
          <p:cNvPr id="5" name="Content Placeholder 4"/>
          <p:cNvSpPr>
            <a:spLocks noGrp="1"/>
          </p:cNvSpPr>
          <p:nvPr>
            <p:ph idx="1"/>
          </p:nvPr>
        </p:nvSpPr>
        <p:spPr>
          <a:xfrm>
            <a:off x="628650" y="1916989"/>
            <a:ext cx="7886700" cy="4032291"/>
          </a:xfrm>
        </p:spPr>
        <p:txBody>
          <a:bodyPr>
            <a:normAutofit fontScale="92500"/>
          </a:bodyPr>
          <a:lstStyle/>
          <a:p>
            <a:r>
              <a:rPr lang="en-GB" sz="3200" dirty="0">
                <a:latin typeface="+mj-lt"/>
              </a:rPr>
              <a:t>Consumption </a:t>
            </a:r>
          </a:p>
          <a:p>
            <a:pPr marL="0" indent="0">
              <a:buNone/>
            </a:pPr>
            <a:r>
              <a:rPr lang="en-GB" sz="3200" dirty="0">
                <a:solidFill>
                  <a:schemeClr val="bg1">
                    <a:lumMod val="75000"/>
                  </a:schemeClr>
                </a:solidFill>
                <a:latin typeface="+mj-lt"/>
              </a:rPr>
              <a:t> </a:t>
            </a:r>
            <a:r>
              <a:rPr lang="en-IE" sz="3200" i="1" dirty="0">
                <a:solidFill>
                  <a:schemeClr val="bg1">
                    <a:lumMod val="75000"/>
                  </a:schemeClr>
                </a:solidFill>
                <a:latin typeface="Abadi" panose="020B0604020104020204" pitchFamily="34" charset="0"/>
              </a:rPr>
              <a:t>“the action of using up a resource” </a:t>
            </a:r>
            <a:endParaRPr lang="en-GB" sz="3200" dirty="0">
              <a:solidFill>
                <a:schemeClr val="bg1">
                  <a:lumMod val="75000"/>
                </a:schemeClr>
              </a:solidFill>
              <a:latin typeface="+mj-lt"/>
            </a:endParaRPr>
          </a:p>
          <a:p>
            <a:r>
              <a:rPr lang="en-GB" sz="3200" dirty="0">
                <a:latin typeface="+mj-lt"/>
              </a:rPr>
              <a:t>Capture  </a:t>
            </a:r>
          </a:p>
          <a:p>
            <a:pPr marL="0" indent="0">
              <a:buNone/>
            </a:pPr>
            <a:r>
              <a:rPr lang="en-IE" sz="3200" i="1" dirty="0">
                <a:solidFill>
                  <a:schemeClr val="bg1">
                    <a:lumMod val="75000"/>
                  </a:schemeClr>
                </a:solidFill>
                <a:latin typeface="Abadi" panose="020B0604020104020204" pitchFamily="34" charset="0"/>
              </a:rPr>
              <a:t>“the process of collecting a natural product so that it can be used” </a:t>
            </a:r>
            <a:endParaRPr lang="en-GB" sz="3200" dirty="0">
              <a:solidFill>
                <a:schemeClr val="bg1">
                  <a:lumMod val="75000"/>
                </a:schemeClr>
              </a:solidFill>
              <a:latin typeface="+mj-lt"/>
            </a:endParaRPr>
          </a:p>
          <a:p>
            <a:r>
              <a:rPr lang="en-GB" sz="3200" dirty="0">
                <a:latin typeface="+mj-lt"/>
              </a:rPr>
              <a:t>Compliance</a:t>
            </a:r>
            <a:endParaRPr lang="en-GB" sz="3200" b="1" dirty="0"/>
          </a:p>
          <a:p>
            <a:pPr marL="0" indent="0">
              <a:buNone/>
            </a:pPr>
            <a:r>
              <a:rPr lang="en-IE" sz="3200" i="1" dirty="0">
                <a:solidFill>
                  <a:schemeClr val="bg1">
                    <a:lumMod val="75000"/>
                  </a:schemeClr>
                </a:solidFill>
                <a:latin typeface="Abadi" panose="020B0604020104020204" pitchFamily="34" charset="0"/>
              </a:rPr>
              <a:t>“the act of obeying an order rule or request</a:t>
            </a:r>
            <a:r>
              <a:rPr lang="en-IE" sz="1500" i="1" dirty="0">
                <a:solidFill>
                  <a:schemeClr val="bg1">
                    <a:lumMod val="75000"/>
                  </a:schemeClr>
                </a:solidFill>
                <a:latin typeface="Abadi" panose="020B0604020104020204" pitchFamily="34" charset="0"/>
              </a:rPr>
              <a:t>” </a:t>
            </a:r>
            <a:endParaRPr lang="en-GB" sz="1500" dirty="0">
              <a:solidFill>
                <a:schemeClr val="bg1">
                  <a:lumMod val="75000"/>
                </a:schemeClr>
              </a:solidFill>
              <a:latin typeface="Abadi" panose="020B0604020104020204" pitchFamily="34" charset="0"/>
            </a:endParaRPr>
          </a:p>
        </p:txBody>
      </p:sp>
      <p:sp>
        <p:nvSpPr>
          <p:cNvPr id="2" name="TextBox 1">
            <a:extLst>
              <a:ext uri="{FF2B5EF4-FFF2-40B4-BE49-F238E27FC236}">
                <a16:creationId xmlns:a16="http://schemas.microsoft.com/office/drawing/2014/main" id="{4953FDA2-E1DD-4986-B98F-28903D402254}"/>
              </a:ext>
            </a:extLst>
          </p:cNvPr>
          <p:cNvSpPr txBox="1"/>
          <p:nvPr/>
        </p:nvSpPr>
        <p:spPr>
          <a:xfrm>
            <a:off x="3930976" y="1970414"/>
            <a:ext cx="3809376" cy="854080"/>
          </a:xfrm>
          <a:prstGeom prst="rect">
            <a:avLst/>
          </a:prstGeom>
          <a:noFill/>
        </p:spPr>
        <p:txBody>
          <a:bodyPr wrap="square" rtlCol="0">
            <a:spAutoFit/>
          </a:bodyPr>
          <a:lstStyle/>
          <a:p>
            <a:r>
              <a:rPr lang="en-IE" sz="4950" b="1" dirty="0">
                <a:solidFill>
                  <a:schemeClr val="accent2">
                    <a:lumMod val="75000"/>
                  </a:schemeClr>
                </a:solidFill>
                <a:latin typeface="+mj-lt"/>
              </a:rPr>
              <a:t>Influence</a:t>
            </a:r>
          </a:p>
        </p:txBody>
      </p:sp>
      <p:sp>
        <p:nvSpPr>
          <p:cNvPr id="9" name="TextBox 8">
            <a:extLst>
              <a:ext uri="{FF2B5EF4-FFF2-40B4-BE49-F238E27FC236}">
                <a16:creationId xmlns:a16="http://schemas.microsoft.com/office/drawing/2014/main" id="{A9A285D2-2029-42BA-BB6C-73CDDDEDCDDF}"/>
              </a:ext>
            </a:extLst>
          </p:cNvPr>
          <p:cNvSpPr txBox="1"/>
          <p:nvPr/>
        </p:nvSpPr>
        <p:spPr>
          <a:xfrm>
            <a:off x="3930976" y="3182066"/>
            <a:ext cx="2446256" cy="854080"/>
          </a:xfrm>
          <a:prstGeom prst="rect">
            <a:avLst/>
          </a:prstGeom>
          <a:noFill/>
        </p:spPr>
        <p:txBody>
          <a:bodyPr wrap="square" rtlCol="0">
            <a:spAutoFit/>
          </a:bodyPr>
          <a:lstStyle/>
          <a:p>
            <a:r>
              <a:rPr lang="en-IE" sz="4950" b="1" dirty="0">
                <a:solidFill>
                  <a:schemeClr val="accent2">
                    <a:lumMod val="75000"/>
                  </a:schemeClr>
                </a:solidFill>
                <a:latin typeface="+mj-lt"/>
              </a:rPr>
              <a:t>Improve</a:t>
            </a:r>
          </a:p>
        </p:txBody>
      </p:sp>
      <p:sp>
        <p:nvSpPr>
          <p:cNvPr id="10" name="TextBox 9">
            <a:extLst>
              <a:ext uri="{FF2B5EF4-FFF2-40B4-BE49-F238E27FC236}">
                <a16:creationId xmlns:a16="http://schemas.microsoft.com/office/drawing/2014/main" id="{DBDEDA10-F602-4BE8-B9F0-F8DD24645DB5}"/>
              </a:ext>
            </a:extLst>
          </p:cNvPr>
          <p:cNvSpPr txBox="1"/>
          <p:nvPr/>
        </p:nvSpPr>
        <p:spPr>
          <a:xfrm>
            <a:off x="3995936" y="4322134"/>
            <a:ext cx="2446256" cy="854080"/>
          </a:xfrm>
          <a:prstGeom prst="rect">
            <a:avLst/>
          </a:prstGeom>
          <a:noFill/>
        </p:spPr>
        <p:txBody>
          <a:bodyPr wrap="square" rtlCol="0">
            <a:spAutoFit/>
          </a:bodyPr>
          <a:lstStyle/>
          <a:p>
            <a:r>
              <a:rPr lang="en-IE" sz="4950" b="1" dirty="0">
                <a:solidFill>
                  <a:schemeClr val="accent2">
                    <a:lumMod val="75000"/>
                  </a:schemeClr>
                </a:solidFill>
                <a:latin typeface="+mj-lt"/>
              </a:rPr>
              <a:t>Enable</a:t>
            </a:r>
          </a:p>
        </p:txBody>
      </p:sp>
      <p:pic>
        <p:nvPicPr>
          <p:cNvPr id="11" name="Picture 2" descr="MyWaste -">
            <a:extLst>
              <a:ext uri="{FF2B5EF4-FFF2-40B4-BE49-F238E27FC236}">
                <a16:creationId xmlns:a16="http://schemas.microsoft.com/office/drawing/2014/main" id="{32CF587C-CF2A-4651-AF4B-F214746019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15350"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sz="5025" b="1" dirty="0">
                <a:solidFill>
                  <a:schemeClr val="accent6"/>
                </a:solidFill>
              </a:rPr>
              <a:t>Bookends</a:t>
            </a:r>
            <a:r>
              <a:rPr lang="en-GB" b="1" dirty="0">
                <a:solidFill>
                  <a:schemeClr val="accent6"/>
                </a:solidFill>
              </a:rPr>
              <a:t>   </a:t>
            </a:r>
            <a:br>
              <a:rPr lang="en-GB" b="1" dirty="0">
                <a:solidFill>
                  <a:schemeClr val="accent6"/>
                </a:solidFill>
              </a:rPr>
            </a:br>
            <a:endParaRPr lang="en-IE" b="1" dirty="0">
              <a:solidFill>
                <a:schemeClr val="accent6"/>
              </a:solidFill>
            </a:endParaRPr>
          </a:p>
        </p:txBody>
      </p:sp>
      <p:pic>
        <p:nvPicPr>
          <p:cNvPr id="7" name="Picture 6">
            <a:extLst>
              <a:ext uri="{FF2B5EF4-FFF2-40B4-BE49-F238E27FC236}">
                <a16:creationId xmlns:a16="http://schemas.microsoft.com/office/drawing/2014/main" id="{666AF711-67B8-42FB-AD14-91D7397DDA8B}"/>
              </a:ext>
            </a:extLst>
          </p:cNvPr>
          <p:cNvPicPr/>
          <p:nvPr/>
        </p:nvPicPr>
        <p:blipFill rotWithShape="1">
          <a:blip r:embed="rId2" cstate="print">
            <a:extLst>
              <a:ext uri="{28A0092B-C50C-407E-A947-70E740481C1C}">
                <a14:useLocalDpi xmlns:a14="http://schemas.microsoft.com/office/drawing/2010/main" val="0"/>
              </a:ext>
            </a:extLst>
          </a:blip>
          <a:srcRect t="11307" b="12151"/>
          <a:stretch/>
        </p:blipFill>
        <p:spPr bwMode="auto">
          <a:xfrm>
            <a:off x="539552" y="2163363"/>
            <a:ext cx="8242931" cy="3676861"/>
          </a:xfrm>
          <a:prstGeom prst="rect">
            <a:avLst/>
          </a:prstGeom>
          <a:noFill/>
          <a:ln>
            <a:noFill/>
          </a:ln>
          <a:extLst>
            <a:ext uri="{53640926-AAD7-44D8-BBD7-CCE9431645EC}">
              <a14:shadowObscured xmlns:a14="http://schemas.microsoft.com/office/drawing/2010/main"/>
            </a:ext>
          </a:extLst>
        </p:spPr>
      </p:pic>
      <p:sp>
        <p:nvSpPr>
          <p:cNvPr id="3" name="Arrow: Up 2">
            <a:extLst>
              <a:ext uri="{FF2B5EF4-FFF2-40B4-BE49-F238E27FC236}">
                <a16:creationId xmlns:a16="http://schemas.microsoft.com/office/drawing/2014/main" id="{5C13E604-DA38-438D-83A4-5C1D0FD561C3}"/>
              </a:ext>
            </a:extLst>
          </p:cNvPr>
          <p:cNvSpPr/>
          <p:nvPr/>
        </p:nvSpPr>
        <p:spPr>
          <a:xfrm>
            <a:off x="1907704" y="4869160"/>
            <a:ext cx="660633" cy="1331105"/>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9" name="Arrow: Up 8">
            <a:extLst>
              <a:ext uri="{FF2B5EF4-FFF2-40B4-BE49-F238E27FC236}">
                <a16:creationId xmlns:a16="http://schemas.microsoft.com/office/drawing/2014/main" id="{86AE53E7-EE81-45D5-B33C-0D5B62E4F55D}"/>
              </a:ext>
            </a:extLst>
          </p:cNvPr>
          <p:cNvSpPr/>
          <p:nvPr/>
        </p:nvSpPr>
        <p:spPr>
          <a:xfrm>
            <a:off x="6876256" y="4762191"/>
            <a:ext cx="660633" cy="1331105"/>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8" name="Picture 2" descr="MyWaste -">
            <a:extLst>
              <a:ext uri="{FF2B5EF4-FFF2-40B4-BE49-F238E27FC236}">
                <a16:creationId xmlns:a16="http://schemas.microsoft.com/office/drawing/2014/main" id="{DCD45306-6E98-4DEA-B395-3C55C60A04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48217"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43986" y="2503153"/>
            <a:ext cx="2368174" cy="22219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Local Government Sector   </a:t>
            </a:r>
          </a:p>
        </p:txBody>
      </p:sp>
      <p:sp>
        <p:nvSpPr>
          <p:cNvPr id="3" name="Title 2"/>
          <p:cNvSpPr>
            <a:spLocks noGrp="1"/>
          </p:cNvSpPr>
          <p:nvPr>
            <p:ph type="title"/>
          </p:nvPr>
        </p:nvSpPr>
        <p:spPr>
          <a:xfrm>
            <a:off x="659695" y="377449"/>
            <a:ext cx="7886700" cy="662859"/>
          </a:xfrm>
        </p:spPr>
        <p:txBody>
          <a:bodyPr>
            <a:noAutofit/>
          </a:bodyPr>
          <a:lstStyle/>
          <a:p>
            <a:r>
              <a:rPr lang="en-IE" sz="4000" dirty="0">
                <a:solidFill>
                  <a:schemeClr val="accent6"/>
                </a:solidFill>
              </a:rPr>
              <a:t>Stakeholders</a:t>
            </a:r>
          </a:p>
        </p:txBody>
      </p:sp>
      <p:pic>
        <p:nvPicPr>
          <p:cNvPr id="5" name="Picture 2" descr="MyWaste -">
            <a:extLst>
              <a:ext uri="{FF2B5EF4-FFF2-40B4-BE49-F238E27FC236}">
                <a16:creationId xmlns:a16="http://schemas.microsoft.com/office/drawing/2014/main" id="{99C160B6-6052-42D2-9DBC-71DAF7DFF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279262" y="5790471"/>
            <a:ext cx="534266" cy="534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78882016"/>
              </p:ext>
            </p:extLst>
          </p:nvPr>
        </p:nvGraphicFramePr>
        <p:xfrm>
          <a:off x="456175" y="1340768"/>
          <a:ext cx="8743795" cy="522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54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395" y="1206595"/>
            <a:ext cx="7886700" cy="571976"/>
          </a:xfrm>
        </p:spPr>
        <p:txBody>
          <a:bodyPr>
            <a:normAutofit fontScale="90000"/>
          </a:bodyPr>
          <a:lstStyle/>
          <a:p>
            <a:r>
              <a:rPr lang="en-GB" dirty="0"/>
              <a:t/>
            </a:r>
            <a:br>
              <a:rPr lang="en-GB" dirty="0"/>
            </a:br>
            <a:r>
              <a:rPr lang="en-GB" sz="5025" b="1" dirty="0">
                <a:solidFill>
                  <a:schemeClr val="accent6"/>
                </a:solidFill>
              </a:rPr>
              <a:t>Collaboration - Workshops    </a:t>
            </a:r>
            <a:r>
              <a:rPr lang="en-GB" b="1" dirty="0">
                <a:solidFill>
                  <a:schemeClr val="accent6"/>
                </a:solidFill>
              </a:rPr>
              <a:t/>
            </a:r>
            <a:br>
              <a:rPr lang="en-GB" b="1" dirty="0">
                <a:solidFill>
                  <a:schemeClr val="accent6"/>
                </a:solidFill>
              </a:rPr>
            </a:br>
            <a:endParaRPr lang="en-IE" b="1" dirty="0">
              <a:solidFill>
                <a:schemeClr val="accent6"/>
              </a:solidFill>
            </a:endParaRPr>
          </a:p>
        </p:txBody>
      </p:sp>
      <p:graphicFrame>
        <p:nvGraphicFramePr>
          <p:cNvPr id="10" name="Diagram 9">
            <a:extLst>
              <a:ext uri="{FF2B5EF4-FFF2-40B4-BE49-F238E27FC236}">
                <a16:creationId xmlns:a16="http://schemas.microsoft.com/office/drawing/2014/main" id="{A45B82D2-3E50-493E-A73B-D367300FFF26}"/>
              </a:ext>
            </a:extLst>
          </p:cNvPr>
          <p:cNvGraphicFramePr/>
          <p:nvPr>
            <p:extLst>
              <p:ext uri="{D42A27DB-BD31-4B8C-83A1-F6EECF244321}">
                <p14:modId xmlns:p14="http://schemas.microsoft.com/office/powerpoint/2010/main" val="3486298026"/>
              </p:ext>
            </p:extLst>
          </p:nvPr>
        </p:nvGraphicFramePr>
        <p:xfrm>
          <a:off x="395536" y="2420888"/>
          <a:ext cx="8568952" cy="232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MyWaste -">
            <a:extLst>
              <a:ext uri="{FF2B5EF4-FFF2-40B4-BE49-F238E27FC236}">
                <a16:creationId xmlns:a16="http://schemas.microsoft.com/office/drawing/2014/main" id="{8C1CDBA4-560B-454C-8791-18C013FC2C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448893" y="6237312"/>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854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395" y="1206595"/>
            <a:ext cx="7886700" cy="571976"/>
          </a:xfrm>
        </p:spPr>
        <p:txBody>
          <a:bodyPr>
            <a:normAutofit fontScale="90000"/>
          </a:bodyPr>
          <a:lstStyle/>
          <a:p>
            <a:r>
              <a:rPr lang="en-GB" dirty="0"/>
              <a:t/>
            </a:r>
            <a:br>
              <a:rPr lang="en-GB" dirty="0"/>
            </a:br>
            <a:r>
              <a:rPr lang="en-GB" sz="5025" b="1" dirty="0">
                <a:solidFill>
                  <a:schemeClr val="accent6"/>
                </a:solidFill>
              </a:rPr>
              <a:t>Collaboration - Workshops    </a:t>
            </a:r>
            <a:r>
              <a:rPr lang="en-GB" b="1" dirty="0">
                <a:solidFill>
                  <a:schemeClr val="accent6"/>
                </a:solidFill>
              </a:rPr>
              <a:t/>
            </a:r>
            <a:br>
              <a:rPr lang="en-GB" b="1" dirty="0">
                <a:solidFill>
                  <a:schemeClr val="accent6"/>
                </a:solidFill>
              </a:rPr>
            </a:br>
            <a:endParaRPr lang="en-IE" b="1" dirty="0">
              <a:solidFill>
                <a:schemeClr val="accent6"/>
              </a:solidFill>
            </a:endParaRPr>
          </a:p>
        </p:txBody>
      </p:sp>
      <p:graphicFrame>
        <p:nvGraphicFramePr>
          <p:cNvPr id="5" name="Diagram 4">
            <a:extLst>
              <a:ext uri="{FF2B5EF4-FFF2-40B4-BE49-F238E27FC236}">
                <a16:creationId xmlns:a16="http://schemas.microsoft.com/office/drawing/2014/main" id="{BDD6E57E-F18C-479E-82FF-83B8763CAF77}"/>
              </a:ext>
            </a:extLst>
          </p:cNvPr>
          <p:cNvGraphicFramePr/>
          <p:nvPr>
            <p:extLst>
              <p:ext uri="{D42A27DB-BD31-4B8C-83A1-F6EECF244321}">
                <p14:modId xmlns:p14="http://schemas.microsoft.com/office/powerpoint/2010/main" val="2316462886"/>
              </p:ext>
            </p:extLst>
          </p:nvPr>
        </p:nvGraphicFramePr>
        <p:xfrm>
          <a:off x="552395" y="2132857"/>
          <a:ext cx="8412093"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54E58BD-CCEB-4B2B-AE41-08B85148502A}"/>
              </a:ext>
            </a:extLst>
          </p:cNvPr>
          <p:cNvSpPr txBox="1"/>
          <p:nvPr/>
        </p:nvSpPr>
        <p:spPr>
          <a:xfrm>
            <a:off x="806323" y="2019844"/>
            <a:ext cx="1875155" cy="830997"/>
          </a:xfrm>
          <a:prstGeom prst="rect">
            <a:avLst/>
          </a:prstGeom>
          <a:noFill/>
        </p:spPr>
        <p:txBody>
          <a:bodyPr wrap="square" rtlCol="0">
            <a:spAutoFit/>
          </a:bodyPr>
          <a:lstStyle/>
          <a:p>
            <a:pPr algn="ctr"/>
            <a:r>
              <a:rPr lang="en-IE" sz="2400" dirty="0">
                <a:solidFill>
                  <a:schemeClr val="accent6"/>
                </a:solidFill>
              </a:rPr>
              <a:t>Workshop 1 </a:t>
            </a:r>
          </a:p>
        </p:txBody>
      </p:sp>
      <p:sp>
        <p:nvSpPr>
          <p:cNvPr id="8" name="TextBox 7">
            <a:extLst>
              <a:ext uri="{FF2B5EF4-FFF2-40B4-BE49-F238E27FC236}">
                <a16:creationId xmlns:a16="http://schemas.microsoft.com/office/drawing/2014/main" id="{22FB2CC7-9FFD-46F2-9C81-F5DA91701E26}"/>
              </a:ext>
            </a:extLst>
          </p:cNvPr>
          <p:cNvSpPr txBox="1"/>
          <p:nvPr/>
        </p:nvSpPr>
        <p:spPr>
          <a:xfrm>
            <a:off x="2741034" y="4632582"/>
            <a:ext cx="1745628" cy="1200329"/>
          </a:xfrm>
          <a:prstGeom prst="rect">
            <a:avLst/>
          </a:prstGeom>
          <a:noFill/>
        </p:spPr>
        <p:txBody>
          <a:bodyPr wrap="square" rtlCol="0">
            <a:spAutoFit/>
          </a:bodyPr>
          <a:lstStyle/>
          <a:p>
            <a:pPr algn="ctr"/>
            <a:r>
              <a:rPr lang="en-IE" sz="2400" dirty="0"/>
              <a:t> </a:t>
            </a:r>
            <a:r>
              <a:rPr lang="en-IE" sz="2400" dirty="0">
                <a:solidFill>
                  <a:schemeClr val="accent6"/>
                </a:solidFill>
              </a:rPr>
              <a:t>Workshop 2</a:t>
            </a:r>
            <a:r>
              <a:rPr lang="en-IE" sz="2400" dirty="0"/>
              <a:t> </a:t>
            </a:r>
          </a:p>
        </p:txBody>
      </p:sp>
      <p:sp>
        <p:nvSpPr>
          <p:cNvPr id="2" name="Arrow: Down 1">
            <a:extLst>
              <a:ext uri="{FF2B5EF4-FFF2-40B4-BE49-F238E27FC236}">
                <a16:creationId xmlns:a16="http://schemas.microsoft.com/office/drawing/2014/main" id="{0D15491D-FDDE-42B6-B11A-83A27D2C9C66}"/>
              </a:ext>
            </a:extLst>
          </p:cNvPr>
          <p:cNvSpPr/>
          <p:nvPr/>
        </p:nvSpPr>
        <p:spPr>
          <a:xfrm>
            <a:off x="1586167" y="2458425"/>
            <a:ext cx="315468" cy="559095"/>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0" name="Arrow: Down 9">
            <a:extLst>
              <a:ext uri="{FF2B5EF4-FFF2-40B4-BE49-F238E27FC236}">
                <a16:creationId xmlns:a16="http://schemas.microsoft.com/office/drawing/2014/main" id="{7D2C7364-646B-4F90-94D8-01DB047B0CBA}"/>
              </a:ext>
            </a:extLst>
          </p:cNvPr>
          <p:cNvSpPr/>
          <p:nvPr/>
        </p:nvSpPr>
        <p:spPr>
          <a:xfrm rot="10800000">
            <a:off x="3456115" y="3973310"/>
            <a:ext cx="315468" cy="559095"/>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9" name="Picture 2" descr="MyWaste -">
            <a:extLst>
              <a:ext uri="{FF2B5EF4-FFF2-40B4-BE49-F238E27FC236}">
                <a16:creationId xmlns:a16="http://schemas.microsoft.com/office/drawing/2014/main" id="{6F9C215B-0A8F-4CED-AC69-AE606F5916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595699" y="6021288"/>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6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A3E246-5E45-4AB6-9126-7624CF6B7908}"/>
              </a:ext>
            </a:extLst>
          </p:cNvPr>
          <p:cNvPicPr>
            <a:picLocks noChangeAspect="1"/>
          </p:cNvPicPr>
          <p:nvPr/>
        </p:nvPicPr>
        <p:blipFill>
          <a:blip r:embed="rId2"/>
          <a:stretch>
            <a:fillRect/>
          </a:stretch>
        </p:blipFill>
        <p:spPr>
          <a:xfrm>
            <a:off x="383260" y="2598081"/>
            <a:ext cx="1948382" cy="2894838"/>
          </a:xfrm>
          <a:prstGeom prst="rect">
            <a:avLst/>
          </a:prstGeom>
          <a:ln>
            <a:solidFill>
              <a:schemeClr val="accent1">
                <a:shade val="50000"/>
              </a:schemeClr>
            </a:solidFill>
          </a:ln>
        </p:spPr>
      </p:pic>
      <p:pic>
        <p:nvPicPr>
          <p:cNvPr id="5" name="Picture 4">
            <a:extLst>
              <a:ext uri="{FF2B5EF4-FFF2-40B4-BE49-F238E27FC236}">
                <a16:creationId xmlns:a16="http://schemas.microsoft.com/office/drawing/2014/main" id="{6546BFCF-E7E9-4F1B-BB24-D209104F6E9F}"/>
              </a:ext>
            </a:extLst>
          </p:cNvPr>
          <p:cNvPicPr>
            <a:picLocks noChangeAspect="1"/>
          </p:cNvPicPr>
          <p:nvPr/>
        </p:nvPicPr>
        <p:blipFill>
          <a:blip r:embed="rId3"/>
          <a:stretch>
            <a:fillRect/>
          </a:stretch>
        </p:blipFill>
        <p:spPr>
          <a:xfrm>
            <a:off x="6069290" y="2655803"/>
            <a:ext cx="2501836" cy="2779395"/>
          </a:xfrm>
          <a:prstGeom prst="rect">
            <a:avLst/>
          </a:prstGeom>
        </p:spPr>
      </p:pic>
      <p:sp>
        <p:nvSpPr>
          <p:cNvPr id="6" name="Title 3">
            <a:extLst>
              <a:ext uri="{FF2B5EF4-FFF2-40B4-BE49-F238E27FC236}">
                <a16:creationId xmlns:a16="http://schemas.microsoft.com/office/drawing/2014/main" id="{EA5D9152-D6B1-4253-814E-712B31825C87}"/>
              </a:ext>
            </a:extLst>
          </p:cNvPr>
          <p:cNvSpPr txBox="1">
            <a:spLocks/>
          </p:cNvSpPr>
          <p:nvPr/>
        </p:nvSpPr>
        <p:spPr>
          <a:xfrm>
            <a:off x="667217" y="260648"/>
            <a:ext cx="7886700" cy="571976"/>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25" b="1" dirty="0">
                <a:solidFill>
                  <a:schemeClr val="accent6"/>
                </a:solidFill>
              </a:rPr>
              <a:t>Workshop – Format     </a:t>
            </a:r>
            <a:endParaRPr lang="en-IE" sz="3300" b="1" dirty="0">
              <a:solidFill>
                <a:schemeClr val="accent6"/>
              </a:solidFill>
            </a:endParaRPr>
          </a:p>
        </p:txBody>
      </p:sp>
      <p:sp>
        <p:nvSpPr>
          <p:cNvPr id="8" name="TextBox 7">
            <a:extLst>
              <a:ext uri="{FF2B5EF4-FFF2-40B4-BE49-F238E27FC236}">
                <a16:creationId xmlns:a16="http://schemas.microsoft.com/office/drawing/2014/main" id="{0830E925-D593-4751-9A7A-2B5E73D03B87}"/>
              </a:ext>
            </a:extLst>
          </p:cNvPr>
          <p:cNvSpPr txBox="1"/>
          <p:nvPr/>
        </p:nvSpPr>
        <p:spPr>
          <a:xfrm>
            <a:off x="456487" y="1364334"/>
            <a:ext cx="1875155" cy="784830"/>
          </a:xfrm>
          <a:prstGeom prst="rect">
            <a:avLst/>
          </a:prstGeom>
          <a:noFill/>
        </p:spPr>
        <p:txBody>
          <a:bodyPr wrap="square" rtlCol="0">
            <a:spAutoFit/>
          </a:bodyPr>
          <a:lstStyle/>
          <a:p>
            <a:pPr algn="ctr"/>
            <a:r>
              <a:rPr lang="en-IE" sz="4500" dirty="0">
                <a:solidFill>
                  <a:schemeClr val="accent6"/>
                </a:solidFill>
              </a:rPr>
              <a:t>Pre. </a:t>
            </a:r>
          </a:p>
        </p:txBody>
      </p:sp>
      <p:sp>
        <p:nvSpPr>
          <p:cNvPr id="9" name="TextBox 8">
            <a:extLst>
              <a:ext uri="{FF2B5EF4-FFF2-40B4-BE49-F238E27FC236}">
                <a16:creationId xmlns:a16="http://schemas.microsoft.com/office/drawing/2014/main" id="{E498FFF6-2F73-4CF6-8536-09C6A2630568}"/>
              </a:ext>
            </a:extLst>
          </p:cNvPr>
          <p:cNvSpPr txBox="1"/>
          <p:nvPr/>
        </p:nvSpPr>
        <p:spPr>
          <a:xfrm>
            <a:off x="6382630" y="1777028"/>
            <a:ext cx="1875155" cy="784830"/>
          </a:xfrm>
          <a:prstGeom prst="rect">
            <a:avLst/>
          </a:prstGeom>
          <a:noFill/>
        </p:spPr>
        <p:txBody>
          <a:bodyPr wrap="square" rtlCol="0">
            <a:spAutoFit/>
          </a:bodyPr>
          <a:lstStyle/>
          <a:p>
            <a:pPr algn="ctr"/>
            <a:r>
              <a:rPr lang="en-IE" sz="4500" dirty="0">
                <a:solidFill>
                  <a:schemeClr val="accent6"/>
                </a:solidFill>
              </a:rPr>
              <a:t>Post</a:t>
            </a:r>
            <a:r>
              <a:rPr lang="en-IE" sz="2400" dirty="0">
                <a:solidFill>
                  <a:schemeClr val="accent6"/>
                </a:solidFill>
              </a:rPr>
              <a:t> </a:t>
            </a:r>
          </a:p>
        </p:txBody>
      </p:sp>
      <p:sp>
        <p:nvSpPr>
          <p:cNvPr id="10" name="TextBox 9">
            <a:extLst>
              <a:ext uri="{FF2B5EF4-FFF2-40B4-BE49-F238E27FC236}">
                <a16:creationId xmlns:a16="http://schemas.microsoft.com/office/drawing/2014/main" id="{4283EB63-5D15-40C6-B78E-CB678E070EAD}"/>
              </a:ext>
            </a:extLst>
          </p:cNvPr>
          <p:cNvSpPr txBox="1"/>
          <p:nvPr/>
        </p:nvSpPr>
        <p:spPr>
          <a:xfrm>
            <a:off x="2983679" y="1791184"/>
            <a:ext cx="2844985" cy="784830"/>
          </a:xfrm>
          <a:prstGeom prst="rect">
            <a:avLst/>
          </a:prstGeom>
          <a:noFill/>
        </p:spPr>
        <p:txBody>
          <a:bodyPr wrap="square" rtlCol="0">
            <a:spAutoFit/>
          </a:bodyPr>
          <a:lstStyle/>
          <a:p>
            <a:pPr algn="ctr"/>
            <a:r>
              <a:rPr lang="en-IE" sz="4500" dirty="0">
                <a:solidFill>
                  <a:schemeClr val="accent6"/>
                </a:solidFill>
              </a:rPr>
              <a:t>Content</a:t>
            </a:r>
            <a:r>
              <a:rPr lang="en-IE" sz="2400" dirty="0">
                <a:solidFill>
                  <a:schemeClr val="accent6"/>
                </a:solidFill>
              </a:rPr>
              <a:t> </a:t>
            </a:r>
          </a:p>
        </p:txBody>
      </p:sp>
      <p:sp>
        <p:nvSpPr>
          <p:cNvPr id="11" name="TextBox 10">
            <a:extLst>
              <a:ext uri="{FF2B5EF4-FFF2-40B4-BE49-F238E27FC236}">
                <a16:creationId xmlns:a16="http://schemas.microsoft.com/office/drawing/2014/main" id="{B76938C3-15CC-4A61-9A81-7B01D13B0A5C}"/>
              </a:ext>
            </a:extLst>
          </p:cNvPr>
          <p:cNvSpPr txBox="1"/>
          <p:nvPr/>
        </p:nvSpPr>
        <p:spPr>
          <a:xfrm>
            <a:off x="2689919" y="2731649"/>
            <a:ext cx="2780469" cy="2308324"/>
          </a:xfrm>
          <a:prstGeom prst="rect">
            <a:avLst/>
          </a:prstGeom>
          <a:noFill/>
        </p:spPr>
        <p:txBody>
          <a:bodyPr wrap="square" rtlCol="0">
            <a:spAutoFit/>
          </a:bodyPr>
          <a:lstStyle/>
          <a:p>
            <a:pPr marL="342900" indent="-342900" algn="ctr">
              <a:buFont typeface="Arial" panose="020B0604020202020204" pitchFamily="34" charset="0"/>
              <a:buChar char="•"/>
            </a:pPr>
            <a:r>
              <a:rPr lang="en-IE" sz="2400" dirty="0">
                <a:solidFill>
                  <a:schemeClr val="accent6"/>
                </a:solidFill>
              </a:rPr>
              <a:t>Introduction</a:t>
            </a:r>
          </a:p>
          <a:p>
            <a:pPr marL="342900" indent="-342900" algn="ctr">
              <a:buFont typeface="Arial" panose="020B0604020202020204" pitchFamily="34" charset="0"/>
              <a:buChar char="•"/>
            </a:pPr>
            <a:r>
              <a:rPr lang="en-IE" sz="2400" dirty="0">
                <a:solidFill>
                  <a:schemeClr val="accent6"/>
                </a:solidFill>
              </a:rPr>
              <a:t>Poll Questions</a:t>
            </a:r>
          </a:p>
          <a:p>
            <a:pPr marL="342900" indent="-342900" algn="ctr">
              <a:buFont typeface="Arial" panose="020B0604020202020204" pitchFamily="34" charset="0"/>
              <a:buChar char="•"/>
            </a:pPr>
            <a:r>
              <a:rPr lang="en-IE" sz="2400" dirty="0">
                <a:solidFill>
                  <a:schemeClr val="accent6"/>
                </a:solidFill>
              </a:rPr>
              <a:t>Breakout Sessions</a:t>
            </a:r>
          </a:p>
          <a:p>
            <a:pPr marL="342900" indent="-342900" algn="ctr">
              <a:buFont typeface="Arial" panose="020B0604020202020204" pitchFamily="34" charset="0"/>
              <a:buChar char="•"/>
            </a:pPr>
            <a:r>
              <a:rPr lang="en-IE" sz="2400" dirty="0">
                <a:solidFill>
                  <a:schemeClr val="accent6"/>
                </a:solidFill>
              </a:rPr>
              <a:t>Miro Boards</a:t>
            </a:r>
          </a:p>
          <a:p>
            <a:pPr marL="342900" indent="-342900" algn="ctr">
              <a:buFont typeface="Arial" panose="020B0604020202020204" pitchFamily="34" charset="0"/>
              <a:buChar char="•"/>
            </a:pPr>
            <a:r>
              <a:rPr lang="en-IE" sz="2400" dirty="0">
                <a:solidFill>
                  <a:schemeClr val="accent6"/>
                </a:solidFill>
              </a:rPr>
              <a:t>Summary  </a:t>
            </a:r>
          </a:p>
        </p:txBody>
      </p:sp>
      <p:pic>
        <p:nvPicPr>
          <p:cNvPr id="12" name="Picture 2" descr="MyWaste -">
            <a:extLst>
              <a:ext uri="{FF2B5EF4-FFF2-40B4-BE49-F238E27FC236}">
                <a16:creationId xmlns:a16="http://schemas.microsoft.com/office/drawing/2014/main" id="{8C1CDBA4-560B-454C-8791-18C013FC2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48893" y="6237312"/>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9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Capture Theme…Strategy    </a:t>
            </a:r>
            <a:br>
              <a:rPr lang="en-GB" b="1" dirty="0">
                <a:solidFill>
                  <a:schemeClr val="accent6"/>
                </a:solidFill>
              </a:rPr>
            </a:br>
            <a:endParaRPr lang="en-IE" b="1" dirty="0">
              <a:solidFill>
                <a:schemeClr val="accent6"/>
              </a:solidFill>
            </a:endParaRPr>
          </a:p>
        </p:txBody>
      </p:sp>
      <p:pic>
        <p:nvPicPr>
          <p:cNvPr id="2" name="Picture 1">
            <a:extLst>
              <a:ext uri="{FF2B5EF4-FFF2-40B4-BE49-F238E27FC236}">
                <a16:creationId xmlns:a16="http://schemas.microsoft.com/office/drawing/2014/main" id="{4CC91ABB-64E5-4EFE-BB31-BB815B251858}"/>
              </a:ext>
            </a:extLst>
          </p:cNvPr>
          <p:cNvPicPr>
            <a:picLocks noChangeAspect="1"/>
          </p:cNvPicPr>
          <p:nvPr/>
        </p:nvPicPr>
        <p:blipFill>
          <a:blip r:embed="rId2"/>
          <a:stretch>
            <a:fillRect/>
          </a:stretch>
        </p:blipFill>
        <p:spPr>
          <a:xfrm>
            <a:off x="628650" y="2332145"/>
            <a:ext cx="7886700" cy="2193710"/>
          </a:xfrm>
          <a:prstGeom prst="rect">
            <a:avLst/>
          </a:prstGeom>
        </p:spPr>
      </p:pic>
      <p:pic>
        <p:nvPicPr>
          <p:cNvPr id="6" name="Picture 2" descr="MyWaste -">
            <a:extLst>
              <a:ext uri="{FF2B5EF4-FFF2-40B4-BE49-F238E27FC236}">
                <a16:creationId xmlns:a16="http://schemas.microsoft.com/office/drawing/2014/main" id="{6D6DD631-64CA-4D4B-82A6-AE5D8D827F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09734" y="6237312"/>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5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Capture Theme…Policy    </a:t>
            </a:r>
            <a:br>
              <a:rPr lang="en-GB" b="1" dirty="0">
                <a:solidFill>
                  <a:schemeClr val="accent6"/>
                </a:solidFill>
              </a:rPr>
            </a:br>
            <a:endParaRPr lang="en-IE" b="1" dirty="0">
              <a:solidFill>
                <a:schemeClr val="accent6"/>
              </a:solidFill>
            </a:endParaRPr>
          </a:p>
        </p:txBody>
      </p:sp>
      <p:pic>
        <p:nvPicPr>
          <p:cNvPr id="3" name="Picture 2">
            <a:extLst>
              <a:ext uri="{FF2B5EF4-FFF2-40B4-BE49-F238E27FC236}">
                <a16:creationId xmlns:a16="http://schemas.microsoft.com/office/drawing/2014/main" id="{875840AE-C484-46F8-8163-C0733A2240E2}"/>
              </a:ext>
            </a:extLst>
          </p:cNvPr>
          <p:cNvPicPr>
            <a:picLocks noChangeAspect="1"/>
          </p:cNvPicPr>
          <p:nvPr/>
        </p:nvPicPr>
        <p:blipFill>
          <a:blip r:embed="rId2"/>
          <a:stretch>
            <a:fillRect/>
          </a:stretch>
        </p:blipFill>
        <p:spPr>
          <a:xfrm>
            <a:off x="471488" y="2142949"/>
            <a:ext cx="8201025" cy="2821781"/>
          </a:xfrm>
          <a:prstGeom prst="rect">
            <a:avLst/>
          </a:prstGeom>
        </p:spPr>
      </p:pic>
      <p:pic>
        <p:nvPicPr>
          <p:cNvPr id="5" name="Picture 2" descr="MyWaste -">
            <a:extLst>
              <a:ext uri="{FF2B5EF4-FFF2-40B4-BE49-F238E27FC236}">
                <a16:creationId xmlns:a16="http://schemas.microsoft.com/office/drawing/2014/main" id="{36EFCC73-092B-4BC4-8142-0170DCFE5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15350"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4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395" y="1206595"/>
            <a:ext cx="7886700" cy="571976"/>
          </a:xfrm>
        </p:spPr>
        <p:txBody>
          <a:bodyPr>
            <a:normAutofit fontScale="90000"/>
          </a:bodyPr>
          <a:lstStyle/>
          <a:p>
            <a:r>
              <a:rPr lang="en-GB" dirty="0"/>
              <a:t/>
            </a:r>
            <a:br>
              <a:rPr lang="en-GB" dirty="0"/>
            </a:br>
            <a:r>
              <a:rPr lang="en-GB" b="1" dirty="0">
                <a:solidFill>
                  <a:schemeClr val="accent6"/>
                </a:solidFill>
              </a:rPr>
              <a:t>Content     </a:t>
            </a:r>
            <a:br>
              <a:rPr lang="en-GB" b="1" dirty="0">
                <a:solidFill>
                  <a:schemeClr val="accent6"/>
                </a:solidFill>
              </a:rPr>
            </a:br>
            <a:endParaRPr lang="en-IE" b="1" dirty="0">
              <a:solidFill>
                <a:schemeClr val="accent6"/>
              </a:solidFill>
            </a:endParaRPr>
          </a:p>
        </p:txBody>
      </p:sp>
      <p:graphicFrame>
        <p:nvGraphicFramePr>
          <p:cNvPr id="5" name="Diagram 4">
            <a:extLst>
              <a:ext uri="{FF2B5EF4-FFF2-40B4-BE49-F238E27FC236}">
                <a16:creationId xmlns:a16="http://schemas.microsoft.com/office/drawing/2014/main" id="{BDD6E57E-F18C-479E-82FF-83B8763CAF77}"/>
              </a:ext>
            </a:extLst>
          </p:cNvPr>
          <p:cNvGraphicFramePr/>
          <p:nvPr>
            <p:extLst>
              <p:ext uri="{D42A27DB-BD31-4B8C-83A1-F6EECF244321}">
                <p14:modId xmlns:p14="http://schemas.microsoft.com/office/powerpoint/2010/main" val="1122534010"/>
              </p:ext>
            </p:extLst>
          </p:nvPr>
        </p:nvGraphicFramePr>
        <p:xfrm>
          <a:off x="5259" y="2347827"/>
          <a:ext cx="9001000" cy="273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MyWaste -">
            <a:extLst>
              <a:ext uri="{FF2B5EF4-FFF2-40B4-BE49-F238E27FC236}">
                <a16:creationId xmlns:a16="http://schemas.microsoft.com/office/drawing/2014/main" id="{814FE2A9-D0E9-4958-8845-19B4F2CD67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439095"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08F2D878-BAF2-49DC-9C34-7D607BFCD4E3}"/>
              </a:ext>
            </a:extLst>
          </p:cNvPr>
          <p:cNvSpPr/>
          <p:nvPr/>
        </p:nvSpPr>
        <p:spPr>
          <a:xfrm>
            <a:off x="4152549" y="2347827"/>
            <a:ext cx="2390863" cy="2385137"/>
          </a:xfrm>
          <a:prstGeom prst="ellipse">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Tree>
    <p:extLst>
      <p:ext uri="{BB962C8B-B14F-4D97-AF65-F5344CB8AC3E}">
        <p14:creationId xmlns:p14="http://schemas.microsoft.com/office/powerpoint/2010/main" val="1151484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81" y="322635"/>
            <a:ext cx="7886700" cy="638459"/>
          </a:xfrm>
        </p:spPr>
        <p:txBody>
          <a:bodyPr>
            <a:noAutofit/>
          </a:bodyPr>
          <a:lstStyle/>
          <a:p>
            <a:r>
              <a:rPr lang="en-IE" sz="3600" b="1" dirty="0">
                <a:solidFill>
                  <a:schemeClr val="accent6"/>
                </a:solidFill>
              </a:rPr>
              <a:t>Plan Structure</a:t>
            </a:r>
          </a:p>
        </p:txBody>
      </p:sp>
      <p:sp>
        <p:nvSpPr>
          <p:cNvPr id="3" name="Rectangle 2"/>
          <p:cNvSpPr/>
          <p:nvPr/>
        </p:nvSpPr>
        <p:spPr>
          <a:xfrm>
            <a:off x="575733" y="2127250"/>
            <a:ext cx="7823200" cy="613886"/>
          </a:xfrm>
          <a:prstGeom prst="rect">
            <a:avLst/>
          </a:prstGeom>
        </p:spPr>
        <p:txBody>
          <a:bodyPr wrap="square">
            <a:spAutoFit/>
          </a:bodyPr>
          <a:lstStyle/>
          <a:p>
            <a:pPr algn="just">
              <a:lnSpc>
                <a:spcPct val="107000"/>
              </a:lnSpc>
              <a:spcAft>
                <a:spcPts val="600"/>
              </a:spcAft>
            </a:pPr>
            <a:endParaRPr lang="en-IE"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en-IE"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hart, treemap chart&#10;&#10;Description automatically generated">
            <a:extLst>
              <a:ext uri="{FF2B5EF4-FFF2-40B4-BE49-F238E27FC236}">
                <a16:creationId xmlns:a16="http://schemas.microsoft.com/office/drawing/2014/main" id="{60DCD96C-7589-4F15-9EFB-2F0D4A874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03" y="1683926"/>
            <a:ext cx="7424564" cy="3853156"/>
          </a:xfrm>
          <a:prstGeom prst="rect">
            <a:avLst/>
          </a:prstGeom>
        </p:spPr>
      </p:pic>
      <p:pic>
        <p:nvPicPr>
          <p:cNvPr id="5" name="Picture 2" descr="MyWaste -">
            <a:extLst>
              <a:ext uri="{FF2B5EF4-FFF2-40B4-BE49-F238E27FC236}">
                <a16:creationId xmlns:a16="http://schemas.microsoft.com/office/drawing/2014/main" id="{5659205E-425D-44E7-8245-D8C9D7C27A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30681" y="5877272"/>
            <a:ext cx="534266" cy="5342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238890-6C06-4FA4-A24D-961ABD2E6DBF}"/>
              </a:ext>
            </a:extLst>
          </p:cNvPr>
          <p:cNvSpPr/>
          <p:nvPr/>
        </p:nvSpPr>
        <p:spPr>
          <a:xfrm>
            <a:off x="745069" y="2044817"/>
            <a:ext cx="2742035" cy="2768367"/>
          </a:xfrm>
          <a:prstGeom prst="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7" name="Rectangle 6">
            <a:extLst>
              <a:ext uri="{FF2B5EF4-FFF2-40B4-BE49-F238E27FC236}">
                <a16:creationId xmlns:a16="http://schemas.microsoft.com/office/drawing/2014/main" id="{6419AD5A-A9F3-4926-BBCD-AAFEA07A082C}"/>
              </a:ext>
            </a:extLst>
          </p:cNvPr>
          <p:cNvSpPr/>
          <p:nvPr/>
        </p:nvSpPr>
        <p:spPr>
          <a:xfrm>
            <a:off x="5442475" y="2044817"/>
            <a:ext cx="2742035" cy="2768367"/>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9" name="Rectangle 8">
            <a:extLst>
              <a:ext uri="{FF2B5EF4-FFF2-40B4-BE49-F238E27FC236}">
                <a16:creationId xmlns:a16="http://schemas.microsoft.com/office/drawing/2014/main" id="{495BA8EA-574C-4BD0-9C2D-C4CAC548DEF9}"/>
              </a:ext>
            </a:extLst>
          </p:cNvPr>
          <p:cNvSpPr/>
          <p:nvPr/>
        </p:nvSpPr>
        <p:spPr>
          <a:xfrm>
            <a:off x="3116314" y="1687761"/>
            <a:ext cx="2742035" cy="3617752"/>
          </a:xfrm>
          <a:prstGeom prst="rect">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Tree>
    <p:extLst>
      <p:ext uri="{BB962C8B-B14F-4D97-AF65-F5344CB8AC3E}">
        <p14:creationId xmlns:p14="http://schemas.microsoft.com/office/powerpoint/2010/main" val="25549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smtClean="0"/>
              <a:t>Outline</a:t>
            </a:r>
            <a:endParaRPr lang="en-IE" sz="4000" dirty="0"/>
          </a:p>
        </p:txBody>
      </p:sp>
      <p:sp>
        <p:nvSpPr>
          <p:cNvPr id="3" name="Content Placeholder 2"/>
          <p:cNvSpPr>
            <a:spLocks noGrp="1"/>
          </p:cNvSpPr>
          <p:nvPr>
            <p:ph idx="1"/>
          </p:nvPr>
        </p:nvSpPr>
        <p:spPr>
          <a:xfrm>
            <a:off x="215515" y="1433399"/>
            <a:ext cx="8712968" cy="4248471"/>
          </a:xfrm>
        </p:spPr>
        <p:txBody>
          <a:bodyPr/>
          <a:lstStyle/>
          <a:p>
            <a:endParaRPr lang="en-IE" dirty="0"/>
          </a:p>
          <a:p>
            <a:r>
              <a:rPr lang="en-GB" sz="3200" dirty="0" smtClean="0"/>
              <a:t>The Plan </a:t>
            </a:r>
            <a:endParaRPr lang="en-GB" sz="3200" dirty="0" smtClean="0"/>
          </a:p>
          <a:p>
            <a:r>
              <a:rPr lang="en-GB" sz="3200" dirty="0" smtClean="0"/>
              <a:t>T</a:t>
            </a:r>
            <a:r>
              <a:rPr lang="en-GB" sz="3200" dirty="0" smtClean="0"/>
              <a:t>he </a:t>
            </a:r>
            <a:r>
              <a:rPr lang="en-GB" sz="3200" dirty="0" smtClean="0"/>
              <a:t>Process </a:t>
            </a:r>
          </a:p>
          <a:p>
            <a:r>
              <a:rPr lang="en-GB" sz="3200" dirty="0" smtClean="0"/>
              <a:t>Key </a:t>
            </a:r>
            <a:r>
              <a:rPr lang="en-GB" sz="3200" dirty="0" smtClean="0"/>
              <a:t>Takeaways </a:t>
            </a:r>
          </a:p>
          <a:p>
            <a:pPr algn="ctr"/>
            <a:endParaRPr lang="en-IE"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126570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395" y="1206595"/>
            <a:ext cx="7886700" cy="571976"/>
          </a:xfrm>
        </p:spPr>
        <p:txBody>
          <a:bodyPr>
            <a:normAutofit fontScale="90000"/>
          </a:bodyPr>
          <a:lstStyle/>
          <a:p>
            <a:r>
              <a:rPr lang="en-GB" dirty="0"/>
              <a:t/>
            </a:r>
            <a:br>
              <a:rPr lang="en-GB" dirty="0"/>
            </a:br>
            <a:r>
              <a:rPr lang="en-GB" b="1" dirty="0">
                <a:solidFill>
                  <a:schemeClr val="accent6"/>
                </a:solidFill>
              </a:rPr>
              <a:t>Core Content     </a:t>
            </a:r>
            <a:br>
              <a:rPr lang="en-GB" b="1" dirty="0">
                <a:solidFill>
                  <a:schemeClr val="accent6"/>
                </a:solidFill>
              </a:rPr>
            </a:br>
            <a:endParaRPr lang="en-IE" b="1" dirty="0">
              <a:solidFill>
                <a:schemeClr val="accent6"/>
              </a:solidFill>
            </a:endParaRPr>
          </a:p>
        </p:txBody>
      </p:sp>
      <p:pic>
        <p:nvPicPr>
          <p:cNvPr id="9" name="Picture 2" descr="MyWaste -">
            <a:extLst>
              <a:ext uri="{FF2B5EF4-FFF2-40B4-BE49-F238E27FC236}">
                <a16:creationId xmlns:a16="http://schemas.microsoft.com/office/drawing/2014/main" id="{814FE2A9-D0E9-4958-8845-19B4F2CD67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39095" y="6302014"/>
            <a:ext cx="534266" cy="534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8292CFD2-0684-4DC7-8577-03B8F0FA1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24" y="1681468"/>
            <a:ext cx="8718775" cy="4082408"/>
          </a:xfrm>
          <a:prstGeom prst="rect">
            <a:avLst/>
          </a:prstGeom>
        </p:spPr>
      </p:pic>
    </p:spTree>
    <p:extLst>
      <p:ext uri="{BB962C8B-B14F-4D97-AF65-F5344CB8AC3E}">
        <p14:creationId xmlns:p14="http://schemas.microsoft.com/office/powerpoint/2010/main" val="1880609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59121-D658-4FBF-9313-6C1F8B358FA1}"/>
              </a:ext>
            </a:extLst>
          </p:cNvPr>
          <p:cNvPicPr>
            <a:picLocks noChangeAspect="1"/>
          </p:cNvPicPr>
          <p:nvPr/>
        </p:nvPicPr>
        <p:blipFill>
          <a:blip r:embed="rId3"/>
          <a:stretch>
            <a:fillRect/>
          </a:stretch>
        </p:blipFill>
        <p:spPr>
          <a:xfrm>
            <a:off x="2123728" y="1495270"/>
            <a:ext cx="4849964" cy="5362730"/>
          </a:xfrm>
          <a:prstGeom prst="rect">
            <a:avLst/>
          </a:prstGeom>
        </p:spPr>
      </p:pic>
      <p:pic>
        <p:nvPicPr>
          <p:cNvPr id="4" name="Picture 2" descr="MyWaste -">
            <a:extLst>
              <a:ext uri="{FF2B5EF4-FFF2-40B4-BE49-F238E27FC236}">
                <a16:creationId xmlns:a16="http://schemas.microsoft.com/office/drawing/2014/main" id="{F8063F05-EE81-4660-8332-C09BD1CCEC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60432" y="6000750"/>
            <a:ext cx="534266" cy="5342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IE" sz="4000" b="1" dirty="0" smtClean="0"/>
              <a:t>Core Considerations</a:t>
            </a:r>
            <a:endParaRPr lang="en-IE" sz="4000" b="1" dirty="0"/>
          </a:p>
        </p:txBody>
      </p:sp>
    </p:spTree>
    <p:extLst>
      <p:ext uri="{BB962C8B-B14F-4D97-AF65-F5344CB8AC3E}">
        <p14:creationId xmlns:p14="http://schemas.microsoft.com/office/powerpoint/2010/main" val="2458649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F853-2395-4C82-A621-590A8E5C9CDD}"/>
              </a:ext>
            </a:extLst>
          </p:cNvPr>
          <p:cNvSpPr txBox="1">
            <a:spLocks/>
          </p:cNvSpPr>
          <p:nvPr/>
        </p:nvSpPr>
        <p:spPr>
          <a:xfrm>
            <a:off x="971600" y="24727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accent6"/>
                </a:solidFill>
              </a:rPr>
              <a:t>Total Municipal Solid Waste - Projections </a:t>
            </a:r>
            <a:br>
              <a:rPr lang="en-GB" sz="3000" dirty="0">
                <a:solidFill>
                  <a:schemeClr val="accent6"/>
                </a:solidFill>
              </a:rPr>
            </a:br>
            <a:r>
              <a:rPr lang="en-GB" sz="1500" dirty="0">
                <a:solidFill>
                  <a:schemeClr val="accent6"/>
                </a:solidFill>
              </a:rPr>
              <a:t>2020 – 2030 </a:t>
            </a:r>
            <a:endParaRPr lang="en-IE" sz="1500" dirty="0">
              <a:solidFill>
                <a:schemeClr val="accent6"/>
              </a:solidFill>
            </a:endParaRPr>
          </a:p>
        </p:txBody>
      </p:sp>
      <p:pic>
        <p:nvPicPr>
          <p:cNvPr id="6" name="Picture 2" descr="MyWaste -">
            <a:extLst>
              <a:ext uri="{FF2B5EF4-FFF2-40B4-BE49-F238E27FC236}">
                <a16:creationId xmlns:a16="http://schemas.microsoft.com/office/drawing/2014/main" id="{FA292F7F-645F-4084-93E4-D9110B838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51643" y="6165304"/>
            <a:ext cx="534266" cy="534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39598390"/>
              </p:ext>
            </p:extLst>
          </p:nvPr>
        </p:nvGraphicFramePr>
        <p:xfrm>
          <a:off x="628649" y="1556792"/>
          <a:ext cx="8357259"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3557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54" y="1080562"/>
            <a:ext cx="7886700" cy="994172"/>
          </a:xfrm>
        </p:spPr>
        <p:txBody>
          <a:bodyPr/>
          <a:lstStyle/>
          <a:p>
            <a:r>
              <a:rPr lang="en-GB" sz="3000" dirty="0">
                <a:solidFill>
                  <a:srgbClr val="92D050"/>
                </a:solidFill>
              </a:rPr>
              <a:t>Recycling Targets –Municipal Waste</a:t>
            </a:r>
            <a:br>
              <a:rPr lang="en-GB" sz="3000" dirty="0">
                <a:solidFill>
                  <a:srgbClr val="92D050"/>
                </a:solidFill>
              </a:rPr>
            </a:br>
            <a:r>
              <a:rPr lang="en-GB" sz="1500" dirty="0">
                <a:solidFill>
                  <a:srgbClr val="92D050"/>
                </a:solidFill>
              </a:rPr>
              <a:t>2020-2030</a:t>
            </a:r>
            <a:endParaRPr lang="en-IE" sz="1500" dirty="0">
              <a:solidFill>
                <a:srgbClr val="92D050"/>
              </a:solidFill>
            </a:endParaRPr>
          </a:p>
        </p:txBody>
      </p:sp>
      <p:sp>
        <p:nvSpPr>
          <p:cNvPr id="3" name="Content Placeholder 2"/>
          <p:cNvSpPr>
            <a:spLocks noGrp="1"/>
          </p:cNvSpPr>
          <p:nvPr>
            <p:ph idx="1"/>
          </p:nvPr>
        </p:nvSpPr>
        <p:spPr/>
        <p:txBody>
          <a:bodyPr/>
          <a:lstStyle/>
          <a:p>
            <a:endParaRPr lang="en-IE" dirty="0"/>
          </a:p>
        </p:txBody>
      </p:sp>
      <p:graphicFrame>
        <p:nvGraphicFramePr>
          <p:cNvPr id="4" name="Chart 3"/>
          <p:cNvGraphicFramePr>
            <a:graphicFrameLocks/>
          </p:cNvGraphicFramePr>
          <p:nvPr>
            <p:extLst/>
          </p:nvPr>
        </p:nvGraphicFramePr>
        <p:xfrm>
          <a:off x="996215" y="2400300"/>
          <a:ext cx="6511491" cy="308967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MyWaste -">
            <a:extLst>
              <a:ext uri="{FF2B5EF4-FFF2-40B4-BE49-F238E27FC236}">
                <a16:creationId xmlns:a16="http://schemas.microsoft.com/office/drawing/2014/main" id="{8C1CDBA4-560B-454C-8791-18C013FC2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48893" y="6237312"/>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7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E4EE7F-FC7B-4BE8-A7B4-205F11D89411}"/>
              </a:ext>
            </a:extLst>
          </p:cNvPr>
          <p:cNvSpPr txBox="1">
            <a:spLocks/>
          </p:cNvSpPr>
          <p:nvPr/>
        </p:nvSpPr>
        <p:spPr>
          <a:xfrm>
            <a:off x="564943" y="11663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accent6"/>
                </a:solidFill>
              </a:rPr>
              <a:t>Construction and Demolition Waste - Projections </a:t>
            </a:r>
            <a:br>
              <a:rPr lang="en-GB" sz="3000" dirty="0">
                <a:solidFill>
                  <a:schemeClr val="accent6"/>
                </a:solidFill>
              </a:rPr>
            </a:br>
            <a:r>
              <a:rPr lang="en-GB" sz="1500" dirty="0">
                <a:solidFill>
                  <a:schemeClr val="accent6"/>
                </a:solidFill>
              </a:rPr>
              <a:t>2020 – 2029 </a:t>
            </a:r>
            <a:endParaRPr lang="en-IE" sz="1500" dirty="0">
              <a:solidFill>
                <a:schemeClr val="accent6"/>
              </a:solidFill>
            </a:endParaRPr>
          </a:p>
        </p:txBody>
      </p:sp>
      <p:pic>
        <p:nvPicPr>
          <p:cNvPr id="6" name="Picture 2" descr="MyWaste -">
            <a:extLst>
              <a:ext uri="{FF2B5EF4-FFF2-40B4-BE49-F238E27FC236}">
                <a16:creationId xmlns:a16="http://schemas.microsoft.com/office/drawing/2014/main" id="{4AF71C5B-95DB-4DE7-8A16-DEDA58DD84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84510" y="5190691"/>
            <a:ext cx="534266" cy="5342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9A4CD032-8C5E-453B-B40F-62E954E3D84F}"/>
              </a:ext>
            </a:extLst>
          </p:cNvPr>
          <p:cNvGraphicFramePr>
            <a:graphicFrameLocks noGrp="1"/>
          </p:cNvGraphicFramePr>
          <p:nvPr>
            <p:extLst>
              <p:ext uri="{D42A27DB-BD31-4B8C-83A1-F6EECF244321}">
                <p14:modId xmlns:p14="http://schemas.microsoft.com/office/powerpoint/2010/main" val="2761350978"/>
              </p:ext>
            </p:extLst>
          </p:nvPr>
        </p:nvGraphicFramePr>
        <p:xfrm>
          <a:off x="251520" y="1052736"/>
          <a:ext cx="8748464" cy="55409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0784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90" y="2626509"/>
            <a:ext cx="7886700" cy="994172"/>
          </a:xfrm>
        </p:spPr>
        <p:txBody>
          <a:bodyPr/>
          <a:lstStyle/>
          <a:p>
            <a:r>
              <a:rPr lang="en-IE" b="1" dirty="0">
                <a:solidFill>
                  <a:schemeClr val="accent6"/>
                </a:solidFill>
              </a:rPr>
              <a:t>Key Takeaways…..  </a:t>
            </a:r>
          </a:p>
        </p:txBody>
      </p:sp>
      <p:sp>
        <p:nvSpPr>
          <p:cNvPr id="5123" name="Content Placeholder 2"/>
          <p:cNvSpPr>
            <a:spLocks noGrp="1"/>
          </p:cNvSpPr>
          <p:nvPr>
            <p:ph idx="4294967295"/>
          </p:nvPr>
        </p:nvSpPr>
        <p:spPr>
          <a:xfrm>
            <a:off x="353616" y="1721644"/>
            <a:ext cx="8790384" cy="3852863"/>
          </a:xfrm>
        </p:spPr>
        <p:txBody>
          <a:bodyPr>
            <a:noAutofit/>
          </a:bodyPr>
          <a:lstStyle/>
          <a:p>
            <a:pPr marL="0" indent="0" eaLnBrk="1" hangingPunct="1">
              <a:lnSpc>
                <a:spcPct val="150000"/>
              </a:lnSpc>
              <a:buNone/>
            </a:pPr>
            <a:r>
              <a:rPr lang="en-IE" altLang="en-US" sz="1800" dirty="0">
                <a:solidFill>
                  <a:srgbClr val="4CB0D0"/>
                </a:solidFill>
                <a:latin typeface="Century Gothic" panose="020B0502020202020204" pitchFamily="34" charset="0"/>
              </a:rPr>
              <a:t> </a:t>
            </a:r>
          </a:p>
        </p:txBody>
      </p:sp>
      <p:sp>
        <p:nvSpPr>
          <p:cNvPr id="3" name="Rectangle 2"/>
          <p:cNvSpPr/>
          <p:nvPr/>
        </p:nvSpPr>
        <p:spPr>
          <a:xfrm>
            <a:off x="575733" y="2127250"/>
            <a:ext cx="7823200" cy="613886"/>
          </a:xfrm>
          <a:prstGeom prst="rect">
            <a:avLst/>
          </a:prstGeom>
        </p:spPr>
        <p:txBody>
          <a:bodyPr wrap="square">
            <a:spAutoFit/>
          </a:bodyPr>
          <a:lstStyle/>
          <a:p>
            <a:pPr algn="just">
              <a:lnSpc>
                <a:spcPct val="107000"/>
              </a:lnSpc>
              <a:spcAft>
                <a:spcPts val="600"/>
              </a:spcAft>
            </a:pPr>
            <a:endParaRPr lang="en-IE"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en-IE"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MyWaste -">
            <a:extLst>
              <a:ext uri="{FF2B5EF4-FFF2-40B4-BE49-F238E27FC236}">
                <a16:creationId xmlns:a16="http://schemas.microsoft.com/office/drawing/2014/main" id="{363729F1-044C-4CAE-B7E5-ED2E0F218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37014"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99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Governance &amp; Structures    </a:t>
            </a:r>
            <a:r>
              <a:rPr lang="en-GB" b="1" dirty="0">
                <a:solidFill>
                  <a:schemeClr val="accent1"/>
                </a:solidFill>
                <a:latin typeface="+mn-lt"/>
              </a:rPr>
              <a:t/>
            </a:r>
            <a:br>
              <a:rPr lang="en-GB" b="1" dirty="0">
                <a:solidFill>
                  <a:schemeClr val="accent1"/>
                </a:solidFill>
                <a:latin typeface="+mn-lt"/>
              </a:rPr>
            </a:br>
            <a:endParaRPr lang="en-IE" b="1" dirty="0">
              <a:solidFill>
                <a:schemeClr val="accent1"/>
              </a:solidFill>
              <a:latin typeface="+mn-lt"/>
            </a:endParaRPr>
          </a:p>
        </p:txBody>
      </p:sp>
      <p:sp>
        <p:nvSpPr>
          <p:cNvPr id="5" name="Content Placeholder 4"/>
          <p:cNvSpPr>
            <a:spLocks noGrp="1"/>
          </p:cNvSpPr>
          <p:nvPr>
            <p:ph idx="1"/>
          </p:nvPr>
        </p:nvSpPr>
        <p:spPr>
          <a:xfrm>
            <a:off x="628650" y="1628800"/>
            <a:ext cx="7886700" cy="4392488"/>
          </a:xfrm>
        </p:spPr>
        <p:txBody>
          <a:bodyPr>
            <a:normAutofit/>
          </a:bodyPr>
          <a:lstStyle/>
          <a:p>
            <a:pPr marL="0" indent="0" algn="ctr">
              <a:buNone/>
            </a:pPr>
            <a:r>
              <a:rPr lang="en-IE" sz="3000" dirty="0"/>
              <a:t>“</a:t>
            </a:r>
            <a:r>
              <a:rPr lang="en-IE" sz="3200" dirty="0"/>
              <a:t>A business as usual model will not deliver a more Circular Economy, an analysis of the requisite structures is necessary  in order to position the sector to deliver its mandate and respond to the challenges and opportunities ahead”. </a:t>
            </a:r>
          </a:p>
        </p:txBody>
      </p:sp>
      <p:pic>
        <p:nvPicPr>
          <p:cNvPr id="6" name="Picture 2" descr="MyWaste -">
            <a:extLst>
              <a:ext uri="{FF2B5EF4-FFF2-40B4-BE49-F238E27FC236}">
                <a16:creationId xmlns:a16="http://schemas.microsoft.com/office/drawing/2014/main" id="{AA0C6602-39D9-4265-ABCE-5491EE660F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15350" y="6021288"/>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12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Resourcing</a:t>
            </a:r>
            <a:r>
              <a:rPr lang="en-GB" b="1" dirty="0">
                <a:solidFill>
                  <a:schemeClr val="accent1"/>
                </a:solidFill>
                <a:latin typeface="+mn-lt"/>
              </a:rPr>
              <a:t/>
            </a:r>
            <a:br>
              <a:rPr lang="en-GB" b="1" dirty="0">
                <a:solidFill>
                  <a:schemeClr val="accent1"/>
                </a:solidFill>
                <a:latin typeface="+mn-lt"/>
              </a:rPr>
            </a:br>
            <a:endParaRPr lang="en-IE" b="1" dirty="0">
              <a:solidFill>
                <a:schemeClr val="accent1"/>
              </a:solidFill>
              <a:latin typeface="+mn-lt"/>
            </a:endParaRPr>
          </a:p>
        </p:txBody>
      </p:sp>
      <p:sp>
        <p:nvSpPr>
          <p:cNvPr id="5" name="Content Placeholder 4"/>
          <p:cNvSpPr>
            <a:spLocks noGrp="1"/>
          </p:cNvSpPr>
          <p:nvPr>
            <p:ph idx="1"/>
          </p:nvPr>
        </p:nvSpPr>
        <p:spPr>
          <a:xfrm>
            <a:off x="395535" y="1700808"/>
            <a:ext cx="8216169" cy="4392488"/>
          </a:xfrm>
        </p:spPr>
        <p:txBody>
          <a:bodyPr>
            <a:normAutofit/>
          </a:bodyPr>
          <a:lstStyle/>
          <a:p>
            <a:pPr marL="0" indent="0" algn="ctr">
              <a:buNone/>
            </a:pPr>
            <a:r>
              <a:rPr lang="en-IE" sz="3000" dirty="0"/>
              <a:t>“The move to a more Circular Economy will </a:t>
            </a:r>
            <a:r>
              <a:rPr lang="en-IE" sz="3600" dirty="0"/>
              <a:t>undoubtedly</a:t>
            </a:r>
            <a:r>
              <a:rPr lang="en-IE" sz="3000" dirty="0"/>
              <a:t> present opportunities, however, there will still be a cost to the Local Government Sector both in terms of Financial &amp; Human Resources and the consequential benefits will not always be felt within the Sector”. </a:t>
            </a:r>
          </a:p>
        </p:txBody>
      </p:sp>
      <p:pic>
        <p:nvPicPr>
          <p:cNvPr id="6" name="Picture 2" descr="MyWaste -">
            <a:extLst>
              <a:ext uri="{FF2B5EF4-FFF2-40B4-BE49-F238E27FC236}">
                <a16:creationId xmlns:a16="http://schemas.microsoft.com/office/drawing/2014/main" id="{586DD1C1-1CFA-44B6-AE8E-64BA143F8C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11705" y="6324599"/>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56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Interdependencies    </a:t>
            </a:r>
            <a:br>
              <a:rPr lang="en-GB" b="1" dirty="0">
                <a:solidFill>
                  <a:schemeClr val="accent6"/>
                </a:solidFill>
              </a:rPr>
            </a:br>
            <a:endParaRPr lang="en-IE" b="1" dirty="0">
              <a:solidFill>
                <a:schemeClr val="accent6"/>
              </a:solidFill>
            </a:endParaRPr>
          </a:p>
        </p:txBody>
      </p:sp>
      <p:sp>
        <p:nvSpPr>
          <p:cNvPr id="5" name="Content Placeholder 4"/>
          <p:cNvSpPr>
            <a:spLocks noGrp="1"/>
          </p:cNvSpPr>
          <p:nvPr>
            <p:ph idx="1"/>
          </p:nvPr>
        </p:nvSpPr>
        <p:spPr>
          <a:xfrm>
            <a:off x="323528" y="1772816"/>
            <a:ext cx="8568952" cy="4392488"/>
          </a:xfrm>
        </p:spPr>
        <p:txBody>
          <a:bodyPr>
            <a:normAutofit/>
          </a:bodyPr>
          <a:lstStyle/>
          <a:p>
            <a:pPr marL="0" indent="0" algn="ctr">
              <a:buNone/>
            </a:pPr>
            <a:r>
              <a:rPr lang="en-IE" sz="3600" dirty="0"/>
              <a:t>“The achievement of national policies and targets is fundamentally predicated on the interdependence of key stakeholders including Government, Local Government, The EPA, ABP, and Industry</a:t>
            </a:r>
            <a:r>
              <a:rPr lang="en-IE" sz="3000" dirty="0"/>
              <a:t>”. </a:t>
            </a:r>
          </a:p>
        </p:txBody>
      </p:sp>
      <p:pic>
        <p:nvPicPr>
          <p:cNvPr id="6" name="Picture 2" descr="MyWaste -">
            <a:extLst>
              <a:ext uri="{FF2B5EF4-FFF2-40B4-BE49-F238E27FC236}">
                <a16:creationId xmlns:a16="http://schemas.microsoft.com/office/drawing/2014/main" id="{4D11A791-9497-452B-99D3-87762C837A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15350"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46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Infrastructural Deficits and Responses    </a:t>
            </a:r>
            <a:r>
              <a:rPr lang="en-GB" b="1" dirty="0">
                <a:solidFill>
                  <a:schemeClr val="accent1"/>
                </a:solidFill>
                <a:latin typeface="+mn-lt"/>
              </a:rPr>
              <a:t/>
            </a:r>
            <a:br>
              <a:rPr lang="en-GB" b="1" dirty="0">
                <a:solidFill>
                  <a:schemeClr val="accent1"/>
                </a:solidFill>
                <a:latin typeface="+mn-lt"/>
              </a:rPr>
            </a:br>
            <a:endParaRPr lang="en-IE" b="1" dirty="0">
              <a:solidFill>
                <a:schemeClr val="accent1"/>
              </a:solidFill>
              <a:latin typeface="+mn-lt"/>
            </a:endParaRPr>
          </a:p>
        </p:txBody>
      </p:sp>
      <p:sp>
        <p:nvSpPr>
          <p:cNvPr id="5" name="Content Placeholder 4"/>
          <p:cNvSpPr>
            <a:spLocks noGrp="1"/>
          </p:cNvSpPr>
          <p:nvPr>
            <p:ph idx="1"/>
          </p:nvPr>
        </p:nvSpPr>
        <p:spPr>
          <a:xfrm>
            <a:off x="395536" y="1700808"/>
            <a:ext cx="8424936" cy="4464496"/>
          </a:xfrm>
        </p:spPr>
        <p:txBody>
          <a:bodyPr>
            <a:normAutofit/>
          </a:bodyPr>
          <a:lstStyle/>
          <a:p>
            <a:pPr marL="0" indent="0" algn="ctr">
              <a:buNone/>
            </a:pPr>
            <a:r>
              <a:rPr lang="en-IE" sz="3600" dirty="0"/>
              <a:t>“Ireland has inadequate waste treatment capacity with continued dependence on waste exports. The private sector has responded with proposals which would alleviate this situation and contribute to self sufficiency</a:t>
            </a:r>
            <a:r>
              <a:rPr lang="en-IE" sz="3000" dirty="0"/>
              <a:t>”. </a:t>
            </a:r>
          </a:p>
        </p:txBody>
      </p:sp>
      <p:pic>
        <p:nvPicPr>
          <p:cNvPr id="6" name="Picture 2" descr="MyWaste -">
            <a:extLst>
              <a:ext uri="{FF2B5EF4-FFF2-40B4-BE49-F238E27FC236}">
                <a16:creationId xmlns:a16="http://schemas.microsoft.com/office/drawing/2014/main" id="{FAC92C31-0341-4F83-8879-FCC578EC0E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59362" y="632373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0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Background</a:t>
            </a:r>
            <a:r>
              <a:rPr lang="en-GB" dirty="0">
                <a:solidFill>
                  <a:schemeClr val="accent1"/>
                </a:solidFill>
              </a:rPr>
              <a:t/>
            </a:r>
            <a:br>
              <a:rPr lang="en-GB" dirty="0">
                <a:solidFill>
                  <a:schemeClr val="accent1"/>
                </a:solidFill>
              </a:rPr>
            </a:br>
            <a:endParaRPr lang="en-IE" dirty="0">
              <a:solidFill>
                <a:schemeClr val="accent1"/>
              </a:solidFill>
            </a:endParaRPr>
          </a:p>
        </p:txBody>
      </p:sp>
      <p:sp>
        <p:nvSpPr>
          <p:cNvPr id="5" name="Content Placeholder 4"/>
          <p:cNvSpPr>
            <a:spLocks noGrp="1"/>
          </p:cNvSpPr>
          <p:nvPr>
            <p:ph idx="1"/>
          </p:nvPr>
        </p:nvSpPr>
        <p:spPr>
          <a:xfrm>
            <a:off x="628650" y="1700808"/>
            <a:ext cx="7886700" cy="4248471"/>
          </a:xfrm>
        </p:spPr>
        <p:txBody>
          <a:bodyPr>
            <a:normAutofit fontScale="47500" lnSpcReduction="20000"/>
          </a:bodyPr>
          <a:lstStyle/>
          <a:p>
            <a:pPr marL="0" indent="0">
              <a:buNone/>
            </a:pPr>
            <a:endParaRPr lang="en-GB" sz="2175" b="1" dirty="0">
              <a:solidFill>
                <a:schemeClr val="bg1">
                  <a:lumMod val="50000"/>
                </a:schemeClr>
              </a:solidFill>
            </a:endParaRPr>
          </a:p>
          <a:p>
            <a:r>
              <a:rPr lang="en-GB" sz="5100" dirty="0"/>
              <a:t>Waste Management Act Section 22</a:t>
            </a:r>
          </a:p>
          <a:p>
            <a:pPr marL="0" indent="0">
              <a:buNone/>
            </a:pPr>
            <a:endParaRPr lang="en-GB" sz="5100" dirty="0"/>
          </a:p>
          <a:p>
            <a:r>
              <a:rPr lang="en-GB" sz="5100" dirty="0"/>
              <a:t>Waste Policy “A Resource Opportunity”</a:t>
            </a:r>
          </a:p>
          <a:p>
            <a:pPr marL="0" indent="0">
              <a:buNone/>
            </a:pPr>
            <a:endParaRPr lang="en-GB" sz="5100" dirty="0"/>
          </a:p>
          <a:p>
            <a:r>
              <a:rPr lang="en-GB" sz="5100" dirty="0"/>
              <a:t>Regional Structures / Lead Authorities </a:t>
            </a:r>
          </a:p>
          <a:p>
            <a:pPr marL="0" indent="0">
              <a:buNone/>
            </a:pPr>
            <a:endParaRPr lang="en-GB" sz="5100" dirty="0"/>
          </a:p>
          <a:p>
            <a:r>
              <a:rPr lang="en-GB" sz="5100" dirty="0"/>
              <a:t>3 Regional Plans National Coordination</a:t>
            </a:r>
          </a:p>
          <a:p>
            <a:pPr marL="0" indent="0">
              <a:buNone/>
            </a:pPr>
            <a:endParaRPr lang="en-GB" sz="5100" dirty="0"/>
          </a:p>
          <a:p>
            <a:r>
              <a:rPr lang="en-GB" sz="5100" dirty="0"/>
              <a:t>Coordinated </a:t>
            </a:r>
            <a:r>
              <a:rPr lang="en-GB" sz="5100" dirty="0" smtClean="0"/>
              <a:t>Implementation</a:t>
            </a:r>
          </a:p>
          <a:p>
            <a:pPr marL="0" indent="0">
              <a:buNone/>
            </a:pPr>
            <a:r>
              <a:rPr lang="en-GB" sz="5100" dirty="0" smtClean="0"/>
              <a:t> </a:t>
            </a:r>
          </a:p>
          <a:p>
            <a:r>
              <a:rPr lang="en-GB" sz="5100" dirty="0" smtClean="0"/>
              <a:t> “Waste Action Plan for the Circular Economy”</a:t>
            </a:r>
            <a:endParaRPr lang="en-GB" sz="5100" dirty="0"/>
          </a:p>
          <a:p>
            <a:pPr marL="0" indent="0">
              <a:buNone/>
            </a:pPr>
            <a:endParaRPr lang="en-IE" b="1" dirty="0"/>
          </a:p>
        </p:txBody>
      </p:sp>
      <p:pic>
        <p:nvPicPr>
          <p:cNvPr id="6" name="Picture 2" descr="MyWaste -">
            <a:extLst>
              <a:ext uri="{FF2B5EF4-FFF2-40B4-BE49-F238E27FC236}">
                <a16:creationId xmlns:a16="http://schemas.microsoft.com/office/drawing/2014/main" id="{37FFBD90-D3ED-43DB-B908-330937A9BC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60432" y="5949279"/>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2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Continuity and Contingency     </a:t>
            </a:r>
            <a:br>
              <a:rPr lang="en-GB" b="1" dirty="0">
                <a:solidFill>
                  <a:schemeClr val="accent6"/>
                </a:solidFill>
              </a:rPr>
            </a:br>
            <a:endParaRPr lang="en-IE" b="1" dirty="0">
              <a:solidFill>
                <a:schemeClr val="accent6"/>
              </a:solidFill>
            </a:endParaRPr>
          </a:p>
        </p:txBody>
      </p:sp>
      <p:sp>
        <p:nvSpPr>
          <p:cNvPr id="5" name="Content Placeholder 4"/>
          <p:cNvSpPr>
            <a:spLocks noGrp="1"/>
          </p:cNvSpPr>
          <p:nvPr>
            <p:ph idx="1"/>
          </p:nvPr>
        </p:nvSpPr>
        <p:spPr>
          <a:xfrm>
            <a:off x="395536" y="1772816"/>
            <a:ext cx="8119814" cy="4320480"/>
          </a:xfrm>
        </p:spPr>
        <p:txBody>
          <a:bodyPr>
            <a:normAutofit/>
          </a:bodyPr>
          <a:lstStyle/>
          <a:p>
            <a:pPr marL="0" indent="0" algn="ctr">
              <a:buNone/>
            </a:pPr>
            <a:r>
              <a:rPr lang="en-IE" sz="3000" dirty="0"/>
              <a:t>“Authorised waste treatment activities have inadequate business continuity provisions including contingency arrangements.  While the LA sector is obligated to facilitate contingency planning it also seeks to condition waste activities in this regard”.</a:t>
            </a:r>
          </a:p>
        </p:txBody>
      </p:sp>
      <p:pic>
        <p:nvPicPr>
          <p:cNvPr id="6" name="Picture 2" descr="MyWaste -">
            <a:extLst>
              <a:ext uri="{FF2B5EF4-FFF2-40B4-BE49-F238E27FC236}">
                <a16:creationId xmlns:a16="http://schemas.microsoft.com/office/drawing/2014/main" id="{D9CC6FB4-E3CD-42E4-BDBC-930A8A8D7F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67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Monitoring and Mitigation      </a:t>
            </a:r>
            <a:r>
              <a:rPr lang="en-GB" b="1" dirty="0"/>
              <a:t/>
            </a:r>
            <a:br>
              <a:rPr lang="en-GB" b="1" dirty="0"/>
            </a:br>
            <a:endParaRPr lang="en-IE" b="1" dirty="0"/>
          </a:p>
        </p:txBody>
      </p:sp>
      <p:sp>
        <p:nvSpPr>
          <p:cNvPr id="5" name="Content Placeholder 4"/>
          <p:cNvSpPr>
            <a:spLocks noGrp="1"/>
          </p:cNvSpPr>
          <p:nvPr>
            <p:ph idx="1"/>
          </p:nvPr>
        </p:nvSpPr>
        <p:spPr>
          <a:xfrm>
            <a:off x="395536" y="1700808"/>
            <a:ext cx="8496944" cy="4464496"/>
          </a:xfrm>
        </p:spPr>
        <p:txBody>
          <a:bodyPr>
            <a:normAutofit/>
          </a:bodyPr>
          <a:lstStyle/>
          <a:p>
            <a:pPr marL="0" indent="0" algn="ctr">
              <a:buNone/>
            </a:pPr>
            <a:r>
              <a:rPr lang="en-IE" sz="3000" dirty="0"/>
              <a:t>“</a:t>
            </a:r>
            <a:r>
              <a:rPr lang="en-IE" sz="3600" dirty="0"/>
              <a:t>The National Waste Management Plan for a Circular Economy will prioritise the monitoring of all waste data while promoting waste generation mitigation measures including prevention, reuse and circularity”.</a:t>
            </a:r>
          </a:p>
        </p:txBody>
      </p:sp>
      <p:pic>
        <p:nvPicPr>
          <p:cNvPr id="6" name="Picture 2" descr="MyWaste -">
            <a:extLst>
              <a:ext uri="{FF2B5EF4-FFF2-40B4-BE49-F238E27FC236}">
                <a16:creationId xmlns:a16="http://schemas.microsoft.com/office/drawing/2014/main" id="{10DED8FA-9072-453A-A8F8-C28027B58D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91447"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7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Resourcing &amp; Upskilling</a:t>
            </a:r>
            <a:endParaRPr lang="en-IE" dirty="0"/>
          </a:p>
        </p:txBody>
      </p:sp>
      <p:sp>
        <p:nvSpPr>
          <p:cNvPr id="3" name="Content Placeholder 2"/>
          <p:cNvSpPr>
            <a:spLocks noGrp="1"/>
          </p:cNvSpPr>
          <p:nvPr>
            <p:ph idx="1"/>
          </p:nvPr>
        </p:nvSpPr>
        <p:spPr/>
        <p:txBody>
          <a:bodyPr/>
          <a:lstStyle/>
          <a:p>
            <a:pPr marL="0" indent="0" algn="ctr">
              <a:buNone/>
            </a:pPr>
            <a:r>
              <a:rPr lang="en-GB" sz="3600" dirty="0" smtClean="0"/>
              <a:t>“A </a:t>
            </a:r>
            <a:r>
              <a:rPr lang="en-GB" sz="3600" dirty="0"/>
              <a:t>collaborative </a:t>
            </a:r>
            <a:r>
              <a:rPr lang="en-GB" sz="3600" dirty="0" smtClean="0"/>
              <a:t>approach is needed to transition to a Circular Economy and to ensure fitness of purpose increased resources and upskilling across are required across the local authority sector.”</a:t>
            </a:r>
            <a:endParaRPr lang="en-IE" sz="3600" dirty="0"/>
          </a:p>
        </p:txBody>
      </p:sp>
      <p:pic>
        <p:nvPicPr>
          <p:cNvPr id="4" name="Picture 2" descr="MyWaste -">
            <a:extLst>
              <a:ext uri="{FF2B5EF4-FFF2-40B4-BE49-F238E27FC236}">
                <a16:creationId xmlns:a16="http://schemas.microsoft.com/office/drawing/2014/main" id="{10DED8FA-9072-453A-A8F8-C28027B58D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91447"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6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8" y="858918"/>
            <a:ext cx="9143642" cy="5141833"/>
          </a:xfrm>
          <a:custGeom>
            <a:avLst/>
            <a:gdLst/>
            <a:ahLst/>
            <a:cxnLst/>
            <a:rect l="l" t="t" r="r" b="b"/>
            <a:pathLst>
              <a:path w="10692130" h="6784340">
                <a:moveTo>
                  <a:pt x="10692003" y="0"/>
                </a:moveTo>
                <a:lnTo>
                  <a:pt x="9604883" y="0"/>
                </a:lnTo>
                <a:lnTo>
                  <a:pt x="9556807" y="2106"/>
                </a:lnTo>
                <a:lnTo>
                  <a:pt x="9509867" y="8313"/>
                </a:lnTo>
                <a:lnTo>
                  <a:pt x="9464230" y="18446"/>
                </a:lnTo>
                <a:lnTo>
                  <a:pt x="9420062" y="32333"/>
                </a:lnTo>
                <a:lnTo>
                  <a:pt x="9377532" y="49803"/>
                </a:lnTo>
                <a:lnTo>
                  <a:pt x="9336807" y="70682"/>
                </a:lnTo>
                <a:lnTo>
                  <a:pt x="9298053" y="94799"/>
                </a:lnTo>
                <a:lnTo>
                  <a:pt x="9261439" y="121981"/>
                </a:lnTo>
                <a:lnTo>
                  <a:pt x="9227131" y="152057"/>
                </a:lnTo>
                <a:lnTo>
                  <a:pt x="9195298" y="184851"/>
                </a:lnTo>
                <a:lnTo>
                  <a:pt x="9166105" y="220195"/>
                </a:lnTo>
                <a:lnTo>
                  <a:pt x="9139720" y="257916"/>
                </a:lnTo>
                <a:lnTo>
                  <a:pt x="9116311" y="297840"/>
                </a:lnTo>
                <a:lnTo>
                  <a:pt x="9096044" y="339795"/>
                </a:lnTo>
                <a:lnTo>
                  <a:pt x="9079088" y="383610"/>
                </a:lnTo>
                <a:lnTo>
                  <a:pt x="9065608" y="429111"/>
                </a:lnTo>
                <a:lnTo>
                  <a:pt x="9055772" y="476127"/>
                </a:lnTo>
                <a:lnTo>
                  <a:pt x="9049748" y="524485"/>
                </a:lnTo>
                <a:lnTo>
                  <a:pt x="9047703" y="574013"/>
                </a:lnTo>
                <a:lnTo>
                  <a:pt x="9047703" y="2887762"/>
                </a:lnTo>
                <a:lnTo>
                  <a:pt x="9046621" y="2938383"/>
                </a:lnTo>
                <a:lnTo>
                  <a:pt x="9043390" y="2988706"/>
                </a:lnTo>
                <a:lnTo>
                  <a:pt x="9038039" y="3038666"/>
                </a:lnTo>
                <a:lnTo>
                  <a:pt x="9030594" y="3088196"/>
                </a:lnTo>
                <a:lnTo>
                  <a:pt x="9021081" y="3137231"/>
                </a:lnTo>
                <a:lnTo>
                  <a:pt x="9009526" y="3185705"/>
                </a:lnTo>
                <a:lnTo>
                  <a:pt x="8995957" y="3233550"/>
                </a:lnTo>
                <a:lnTo>
                  <a:pt x="8980399" y="3280703"/>
                </a:lnTo>
                <a:lnTo>
                  <a:pt x="8962880" y="3327095"/>
                </a:lnTo>
                <a:lnTo>
                  <a:pt x="8943426" y="3372661"/>
                </a:lnTo>
                <a:lnTo>
                  <a:pt x="8922063" y="3417336"/>
                </a:lnTo>
                <a:lnTo>
                  <a:pt x="8898818" y="3461052"/>
                </a:lnTo>
                <a:lnTo>
                  <a:pt x="8873717" y="3503745"/>
                </a:lnTo>
                <a:lnTo>
                  <a:pt x="8846788" y="3545347"/>
                </a:lnTo>
                <a:lnTo>
                  <a:pt x="8818057" y="3585793"/>
                </a:lnTo>
                <a:lnTo>
                  <a:pt x="8787549" y="3625017"/>
                </a:lnTo>
                <a:lnTo>
                  <a:pt x="8755293" y="3662952"/>
                </a:lnTo>
                <a:lnTo>
                  <a:pt x="8721313" y="3699533"/>
                </a:lnTo>
                <a:lnTo>
                  <a:pt x="7066986" y="5403835"/>
                </a:lnTo>
                <a:lnTo>
                  <a:pt x="7031475" y="5438839"/>
                </a:lnTo>
                <a:lnTo>
                  <a:pt x="6994650" y="5472068"/>
                </a:lnTo>
                <a:lnTo>
                  <a:pt x="6956575" y="5503496"/>
                </a:lnTo>
                <a:lnTo>
                  <a:pt x="6917312" y="5533096"/>
                </a:lnTo>
                <a:lnTo>
                  <a:pt x="6876929" y="5560838"/>
                </a:lnTo>
                <a:lnTo>
                  <a:pt x="6835489" y="5586696"/>
                </a:lnTo>
                <a:lnTo>
                  <a:pt x="6793054" y="5610643"/>
                </a:lnTo>
                <a:lnTo>
                  <a:pt x="6749689" y="5632651"/>
                </a:lnTo>
                <a:lnTo>
                  <a:pt x="6705458" y="5652693"/>
                </a:lnTo>
                <a:lnTo>
                  <a:pt x="6660426" y="5670742"/>
                </a:lnTo>
                <a:lnTo>
                  <a:pt x="6614656" y="5686770"/>
                </a:lnTo>
                <a:lnTo>
                  <a:pt x="6568213" y="5700750"/>
                </a:lnTo>
                <a:lnTo>
                  <a:pt x="6521161" y="5712654"/>
                </a:lnTo>
                <a:lnTo>
                  <a:pt x="6473564" y="5722455"/>
                </a:lnTo>
                <a:lnTo>
                  <a:pt x="6425485" y="5730126"/>
                </a:lnTo>
                <a:lnTo>
                  <a:pt x="6376990" y="5735639"/>
                </a:lnTo>
                <a:lnTo>
                  <a:pt x="6328143" y="5738967"/>
                </a:lnTo>
                <a:lnTo>
                  <a:pt x="6279006" y="5740082"/>
                </a:lnTo>
                <a:lnTo>
                  <a:pt x="0" y="5740082"/>
                </a:lnTo>
                <a:lnTo>
                  <a:pt x="0" y="6783946"/>
                </a:lnTo>
                <a:lnTo>
                  <a:pt x="10692002" y="6783946"/>
                </a:lnTo>
                <a:lnTo>
                  <a:pt x="10692003" y="0"/>
                </a:lnTo>
                <a:close/>
              </a:path>
            </a:pathLst>
          </a:custGeom>
          <a:solidFill>
            <a:srgbClr val="FFFFFF"/>
          </a:solidFill>
        </p:spPr>
        <p:txBody>
          <a:bodyPr wrap="square" lIns="0" tIns="0" rIns="0" bIns="0" rtlCol="0"/>
          <a:lstStyle/>
          <a:p>
            <a:endParaRPr sz="1110" dirty="0"/>
          </a:p>
        </p:txBody>
      </p:sp>
      <p:sp>
        <p:nvSpPr>
          <p:cNvPr id="8" name="object 8"/>
          <p:cNvSpPr txBox="1"/>
          <p:nvPr/>
        </p:nvSpPr>
        <p:spPr>
          <a:xfrm>
            <a:off x="473284" y="685297"/>
            <a:ext cx="8221538" cy="2168241"/>
          </a:xfrm>
          <a:prstGeom prst="rect">
            <a:avLst/>
          </a:prstGeom>
        </p:spPr>
        <p:txBody>
          <a:bodyPr vert="horz" wrap="square" lIns="0" tIns="49232" rIns="0" bIns="0" rtlCol="0">
            <a:spAutoFit/>
          </a:bodyPr>
          <a:lstStyle/>
          <a:p>
            <a:pPr marL="8637" algn="ctr">
              <a:spcBef>
                <a:spcPts val="388"/>
              </a:spcBef>
            </a:pPr>
            <a:r>
              <a:rPr lang="en-GB" sz="4000" b="1" spc="-4" dirty="0">
                <a:solidFill>
                  <a:schemeClr val="accent1"/>
                </a:solidFill>
                <a:latin typeface="+mj-lt"/>
                <a:cs typeface="Arial" panose="020B0604020202020204" pitchFamily="34" charset="0"/>
              </a:rPr>
              <a:t>Thank You</a:t>
            </a:r>
          </a:p>
          <a:p>
            <a:pPr marL="8637" algn="ctr">
              <a:spcBef>
                <a:spcPts val="388"/>
              </a:spcBef>
            </a:pPr>
            <a:endParaRPr lang="en-GB" sz="2700" b="1" spc="-4" dirty="0">
              <a:solidFill>
                <a:schemeClr val="accent1"/>
              </a:solidFill>
              <a:latin typeface="+mj-lt"/>
              <a:cs typeface="Arial" panose="020B0604020202020204" pitchFamily="34" charset="0"/>
            </a:endParaRPr>
          </a:p>
          <a:p>
            <a:pPr marL="8637" algn="ctr">
              <a:spcBef>
                <a:spcPts val="388"/>
              </a:spcBef>
            </a:pPr>
            <a:r>
              <a:rPr lang="en-GB" sz="2700" b="1" spc="-4" dirty="0" smtClean="0">
                <a:solidFill>
                  <a:schemeClr val="accent1"/>
                </a:solidFill>
                <a:latin typeface="+mj-lt"/>
                <a:cs typeface="Arial" panose="020B0604020202020204" pitchFamily="34" charset="0"/>
              </a:rPr>
              <a:t>“</a:t>
            </a:r>
            <a:r>
              <a:rPr lang="en-GB" sz="3200" b="1" spc="-4" dirty="0" smtClean="0">
                <a:solidFill>
                  <a:schemeClr val="accent1"/>
                </a:solidFill>
                <a:latin typeface="+mj-lt"/>
                <a:cs typeface="Arial" panose="020B0604020202020204" pitchFamily="34" charset="0"/>
              </a:rPr>
              <a:t>National </a:t>
            </a:r>
            <a:r>
              <a:rPr lang="en-GB" sz="3200" b="1" spc="-4" dirty="0">
                <a:solidFill>
                  <a:schemeClr val="accent1"/>
                </a:solidFill>
                <a:latin typeface="+mj-lt"/>
                <a:cs typeface="Arial" panose="020B0604020202020204" pitchFamily="34" charset="0"/>
              </a:rPr>
              <a:t>Waste Management Plan for a Circular Economy </a:t>
            </a:r>
            <a:r>
              <a:rPr lang="en-GB" sz="3200" b="1" spc="-4" dirty="0" smtClean="0">
                <a:solidFill>
                  <a:schemeClr val="accent1"/>
                </a:solidFill>
                <a:latin typeface="+mj-lt"/>
                <a:cs typeface="Arial" panose="020B0604020202020204" pitchFamily="34" charset="0"/>
              </a:rPr>
              <a:t>“</a:t>
            </a:r>
            <a:endParaRPr lang="en-GB" sz="3200" b="1" spc="-4" dirty="0">
              <a:solidFill>
                <a:schemeClr val="accent1"/>
              </a:solidFill>
              <a:latin typeface="+mj-lt"/>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0105C24-2A82-4DFA-A421-C2FEB96547EA}"/>
              </a:ext>
            </a:extLst>
          </p:cNvPr>
          <p:cNvPicPr>
            <a:picLocks noChangeAspect="1"/>
          </p:cNvPicPr>
          <p:nvPr/>
        </p:nvPicPr>
        <p:blipFill rotWithShape="1">
          <a:blip r:embed="rId3">
            <a:extLst>
              <a:ext uri="{28A0092B-C50C-407E-A947-70E740481C1C}">
                <a14:useLocalDpi xmlns:a14="http://schemas.microsoft.com/office/drawing/2010/main" val="0"/>
              </a:ext>
            </a:extLst>
          </a:blip>
          <a:srcRect l="10862" t="16669" r="10862" b="19636"/>
          <a:stretch/>
        </p:blipFill>
        <p:spPr>
          <a:xfrm>
            <a:off x="1040753" y="3284984"/>
            <a:ext cx="7086600" cy="1211776"/>
          </a:xfrm>
          <a:prstGeom prst="rect">
            <a:avLst/>
          </a:prstGeom>
        </p:spPr>
      </p:pic>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7"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Tree>
    <p:custDataLst>
      <p:tags r:id="rId1"/>
    </p:custDataLst>
    <p:extLst>
      <p:ext uri="{BB962C8B-B14F-4D97-AF65-F5344CB8AC3E}">
        <p14:creationId xmlns:p14="http://schemas.microsoft.com/office/powerpoint/2010/main" val="2448941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Plan Evaluation </a:t>
            </a:r>
            <a:r>
              <a:rPr lang="en-GB" dirty="0">
                <a:solidFill>
                  <a:schemeClr val="accent1"/>
                </a:solidFill>
              </a:rPr>
              <a:t/>
            </a:r>
            <a:br>
              <a:rPr lang="en-GB" dirty="0">
                <a:solidFill>
                  <a:schemeClr val="accent1"/>
                </a:solidFill>
              </a:rPr>
            </a:br>
            <a:endParaRPr lang="en-IE" dirty="0">
              <a:solidFill>
                <a:schemeClr val="accent1"/>
              </a:solidFill>
            </a:endParaRPr>
          </a:p>
        </p:txBody>
      </p:sp>
      <p:sp>
        <p:nvSpPr>
          <p:cNvPr id="5" name="Content Placeholder 4"/>
          <p:cNvSpPr>
            <a:spLocks noGrp="1"/>
          </p:cNvSpPr>
          <p:nvPr>
            <p:ph idx="1"/>
          </p:nvPr>
        </p:nvSpPr>
        <p:spPr>
          <a:xfrm>
            <a:off x="628650" y="2002346"/>
            <a:ext cx="7886700" cy="4234965"/>
          </a:xfrm>
        </p:spPr>
        <p:txBody>
          <a:bodyPr>
            <a:normAutofit/>
          </a:bodyPr>
          <a:lstStyle/>
          <a:p>
            <a:pPr marL="0" indent="0">
              <a:buNone/>
            </a:pPr>
            <a:r>
              <a:rPr lang="en-GB" sz="3600" b="1" dirty="0">
                <a:solidFill>
                  <a:schemeClr val="accent6"/>
                </a:solidFill>
                <a:latin typeface="+mj-lt"/>
                <a:cs typeface="Calibri" panose="020F0502020204030204" pitchFamily="34" charset="0"/>
              </a:rPr>
              <a:t>Key Learnings:</a:t>
            </a:r>
          </a:p>
          <a:p>
            <a:pPr marL="0" indent="0">
              <a:buNone/>
            </a:pPr>
            <a:endParaRPr lang="en-GB" sz="1500" b="1" dirty="0">
              <a:solidFill>
                <a:schemeClr val="accent1"/>
              </a:solidFill>
              <a:latin typeface="+mj-lt"/>
              <a:cs typeface="Calibri" panose="020F0502020204030204" pitchFamily="34" charset="0"/>
            </a:endParaRPr>
          </a:p>
          <a:p>
            <a:r>
              <a:rPr lang="en-GB" sz="3600" dirty="0">
                <a:latin typeface="+mj-lt"/>
              </a:rPr>
              <a:t>Dependencies</a:t>
            </a:r>
          </a:p>
          <a:p>
            <a:r>
              <a:rPr lang="en-GB" sz="3600" dirty="0">
                <a:latin typeface="+mj-lt"/>
              </a:rPr>
              <a:t>Targets / Controls</a:t>
            </a:r>
          </a:p>
          <a:p>
            <a:r>
              <a:rPr lang="en-GB" sz="3600" dirty="0">
                <a:latin typeface="+mj-lt"/>
              </a:rPr>
              <a:t>Flexibility </a:t>
            </a:r>
          </a:p>
          <a:p>
            <a:r>
              <a:rPr lang="en-GB" sz="3600" dirty="0">
                <a:latin typeface="+mj-lt"/>
              </a:rPr>
              <a:t>Collaboration </a:t>
            </a:r>
            <a:endParaRPr lang="en-GB" sz="3600" b="1" dirty="0">
              <a:latin typeface="+mj-lt"/>
            </a:endParaRPr>
          </a:p>
          <a:p>
            <a:pPr marL="0" indent="0">
              <a:buNone/>
            </a:pPr>
            <a:endParaRPr lang="en-IE" b="1" dirty="0"/>
          </a:p>
        </p:txBody>
      </p:sp>
      <p:pic>
        <p:nvPicPr>
          <p:cNvPr id="6" name="Picture 2" descr="MyWaste -">
            <a:extLst>
              <a:ext uri="{FF2B5EF4-FFF2-40B4-BE49-F238E27FC236}">
                <a16:creationId xmlns:a16="http://schemas.microsoft.com/office/drawing/2014/main" id="{C4A6DB75-8EBF-4852-B484-E9CCD4F6E1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86552"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15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b="1" dirty="0">
                <a:solidFill>
                  <a:schemeClr val="accent6"/>
                </a:solidFill>
              </a:rPr>
              <a:t>Plan Evaluation </a:t>
            </a:r>
            <a:r>
              <a:rPr lang="en-GB" dirty="0">
                <a:solidFill>
                  <a:schemeClr val="accent1"/>
                </a:solidFill>
              </a:rPr>
              <a:t/>
            </a:r>
            <a:br>
              <a:rPr lang="en-GB" dirty="0">
                <a:solidFill>
                  <a:schemeClr val="accent1"/>
                </a:solidFill>
              </a:rPr>
            </a:br>
            <a:endParaRPr lang="en-IE" dirty="0">
              <a:solidFill>
                <a:schemeClr val="accent1"/>
              </a:solidFill>
            </a:endParaRPr>
          </a:p>
        </p:txBody>
      </p:sp>
      <p:sp>
        <p:nvSpPr>
          <p:cNvPr id="5" name="Content Placeholder 4"/>
          <p:cNvSpPr>
            <a:spLocks noGrp="1"/>
          </p:cNvSpPr>
          <p:nvPr>
            <p:ph idx="1"/>
          </p:nvPr>
        </p:nvSpPr>
        <p:spPr>
          <a:xfrm>
            <a:off x="628650" y="2002346"/>
            <a:ext cx="7886700" cy="4162957"/>
          </a:xfrm>
        </p:spPr>
        <p:txBody>
          <a:bodyPr>
            <a:normAutofit fontScale="92500" lnSpcReduction="20000"/>
          </a:bodyPr>
          <a:lstStyle/>
          <a:p>
            <a:pPr marL="0" indent="0">
              <a:buNone/>
            </a:pPr>
            <a:endParaRPr lang="en-GB" sz="1500" b="1" dirty="0"/>
          </a:p>
          <a:p>
            <a:pPr marL="0" indent="0">
              <a:buNone/>
            </a:pPr>
            <a:r>
              <a:rPr lang="en-GB" sz="3900" b="1" dirty="0">
                <a:solidFill>
                  <a:schemeClr val="accent6"/>
                </a:solidFill>
                <a:latin typeface="+mj-lt"/>
              </a:rPr>
              <a:t>Recommendations:</a:t>
            </a:r>
          </a:p>
          <a:p>
            <a:pPr marL="0" indent="0">
              <a:buNone/>
            </a:pPr>
            <a:r>
              <a:rPr lang="en-GB" sz="3900" b="1" dirty="0">
                <a:solidFill>
                  <a:schemeClr val="accent1"/>
                </a:solidFill>
                <a:latin typeface="+mj-lt"/>
              </a:rPr>
              <a:t> </a:t>
            </a:r>
          </a:p>
          <a:p>
            <a:r>
              <a:rPr lang="en-GB" sz="3900" dirty="0">
                <a:latin typeface="+mj-lt"/>
              </a:rPr>
              <a:t>Replacement Plan </a:t>
            </a:r>
          </a:p>
          <a:p>
            <a:r>
              <a:rPr lang="en-GB" sz="3900" dirty="0">
                <a:latin typeface="+mj-lt"/>
              </a:rPr>
              <a:t>Regional Focus </a:t>
            </a:r>
          </a:p>
          <a:p>
            <a:r>
              <a:rPr lang="en-GB" sz="3900" dirty="0" smtClean="0">
                <a:latin typeface="+mj-lt"/>
              </a:rPr>
              <a:t>Retention of some objectives </a:t>
            </a:r>
            <a:endParaRPr lang="en-GB" sz="3900" dirty="0">
              <a:latin typeface="+mj-lt"/>
            </a:endParaRPr>
          </a:p>
          <a:p>
            <a:r>
              <a:rPr lang="en-GB" sz="3900" dirty="0">
                <a:latin typeface="+mj-lt"/>
              </a:rPr>
              <a:t>Collaboration </a:t>
            </a:r>
          </a:p>
          <a:p>
            <a:r>
              <a:rPr lang="en-GB" sz="3900" dirty="0">
                <a:latin typeface="+mj-lt"/>
              </a:rPr>
              <a:t>Targets/Responsibilities </a:t>
            </a:r>
          </a:p>
          <a:p>
            <a:endParaRPr lang="en-GB" sz="1500" b="1" dirty="0"/>
          </a:p>
          <a:p>
            <a:pPr marL="0" indent="0">
              <a:buNone/>
            </a:pPr>
            <a:endParaRPr lang="en-IE" b="1" dirty="0"/>
          </a:p>
        </p:txBody>
      </p:sp>
      <p:pic>
        <p:nvPicPr>
          <p:cNvPr id="6" name="Picture 2" descr="MyWaste -">
            <a:extLst>
              <a:ext uri="{FF2B5EF4-FFF2-40B4-BE49-F238E27FC236}">
                <a16:creationId xmlns:a16="http://schemas.microsoft.com/office/drawing/2014/main" id="{BADEB793-30EC-459B-B4B3-1FEC6FA020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15350"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27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45013"/>
            <a:ext cx="7886700" cy="571976"/>
          </a:xfrm>
        </p:spPr>
        <p:txBody>
          <a:bodyPr>
            <a:normAutofit fontScale="90000"/>
          </a:bodyPr>
          <a:lstStyle/>
          <a:p>
            <a:r>
              <a:rPr lang="en-GB" dirty="0"/>
              <a:t/>
            </a:r>
            <a:br>
              <a:rPr lang="en-GB" dirty="0"/>
            </a:br>
            <a:r>
              <a:rPr lang="en-GB" sz="5025" b="1" dirty="0">
                <a:solidFill>
                  <a:schemeClr val="accent6"/>
                </a:solidFill>
              </a:rPr>
              <a:t>Big Changes  </a:t>
            </a:r>
            <a:r>
              <a:rPr lang="en-GB" dirty="0">
                <a:solidFill>
                  <a:schemeClr val="accent1"/>
                </a:solidFill>
              </a:rPr>
              <a:t/>
            </a:r>
            <a:br>
              <a:rPr lang="en-GB" dirty="0">
                <a:solidFill>
                  <a:schemeClr val="accent1"/>
                </a:solidFill>
              </a:rPr>
            </a:br>
            <a:endParaRPr lang="en-IE" dirty="0">
              <a:solidFill>
                <a:schemeClr val="accent1"/>
              </a:solidFill>
            </a:endParaRPr>
          </a:p>
        </p:txBody>
      </p:sp>
      <p:sp>
        <p:nvSpPr>
          <p:cNvPr id="5" name="Content Placeholder 4"/>
          <p:cNvSpPr>
            <a:spLocks noGrp="1"/>
          </p:cNvSpPr>
          <p:nvPr>
            <p:ph idx="1"/>
          </p:nvPr>
        </p:nvSpPr>
        <p:spPr>
          <a:xfrm>
            <a:off x="628650" y="2360977"/>
            <a:ext cx="7886700" cy="3089246"/>
          </a:xfrm>
        </p:spPr>
        <p:txBody>
          <a:bodyPr>
            <a:normAutofit fontScale="92500" lnSpcReduction="20000"/>
          </a:bodyPr>
          <a:lstStyle/>
          <a:p>
            <a:r>
              <a:rPr lang="en-GB" sz="3000" dirty="0"/>
              <a:t>Single National Plan </a:t>
            </a:r>
          </a:p>
          <a:p>
            <a:pPr marL="0" indent="0">
              <a:buNone/>
            </a:pPr>
            <a:endParaRPr lang="en-GB" sz="3000" dirty="0"/>
          </a:p>
          <a:p>
            <a:r>
              <a:rPr lang="en-GB" sz="3000" dirty="0"/>
              <a:t>Circularity </a:t>
            </a:r>
          </a:p>
          <a:p>
            <a:pPr marL="0" indent="0">
              <a:buNone/>
            </a:pPr>
            <a:endParaRPr lang="en-GB" sz="3000" dirty="0"/>
          </a:p>
          <a:p>
            <a:r>
              <a:rPr lang="en-GB" sz="3000" dirty="0"/>
              <a:t>Collaboration</a:t>
            </a:r>
          </a:p>
          <a:p>
            <a:pPr marL="0" indent="0">
              <a:buNone/>
            </a:pPr>
            <a:r>
              <a:rPr lang="en-GB" sz="3000" dirty="0"/>
              <a:t> </a:t>
            </a:r>
          </a:p>
          <a:p>
            <a:r>
              <a:rPr lang="en-GB" sz="3000" dirty="0"/>
              <a:t>Co-ownership</a:t>
            </a:r>
          </a:p>
          <a:p>
            <a:endParaRPr lang="en-GB" sz="1500" b="1" dirty="0"/>
          </a:p>
          <a:p>
            <a:pPr marL="0" indent="0">
              <a:buNone/>
            </a:pPr>
            <a:endParaRPr lang="en-IE" b="1" dirty="0"/>
          </a:p>
        </p:txBody>
      </p:sp>
      <p:pic>
        <p:nvPicPr>
          <p:cNvPr id="3" name="Graphic 2" descr="Checkmark">
            <a:extLst>
              <a:ext uri="{FF2B5EF4-FFF2-40B4-BE49-F238E27FC236}">
                <a16:creationId xmlns:a16="http://schemas.microsoft.com/office/drawing/2014/main" id="{3C672B7B-01CE-4D8E-9DA6-10E3333259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932040" y="2086243"/>
            <a:ext cx="685800" cy="685800"/>
          </a:xfrm>
          <a:prstGeom prst="rect">
            <a:avLst/>
          </a:prstGeom>
        </p:spPr>
      </p:pic>
      <p:pic>
        <p:nvPicPr>
          <p:cNvPr id="7" name="Graphic 6" descr="Checkmark">
            <a:extLst>
              <a:ext uri="{FF2B5EF4-FFF2-40B4-BE49-F238E27FC236}">
                <a16:creationId xmlns:a16="http://schemas.microsoft.com/office/drawing/2014/main" id="{5076AA4F-1F52-4A63-876C-3DE6F03D83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932040" y="3046777"/>
            <a:ext cx="685800" cy="685800"/>
          </a:xfrm>
          <a:prstGeom prst="rect">
            <a:avLst/>
          </a:prstGeom>
        </p:spPr>
      </p:pic>
      <p:pic>
        <p:nvPicPr>
          <p:cNvPr id="8" name="Graphic 7" descr="Checkmark">
            <a:extLst>
              <a:ext uri="{FF2B5EF4-FFF2-40B4-BE49-F238E27FC236}">
                <a16:creationId xmlns:a16="http://schemas.microsoft.com/office/drawing/2014/main" id="{6B87D32B-6A94-4DAA-A9A0-9D3D4ABA19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932040" y="3833665"/>
            <a:ext cx="685800" cy="685800"/>
          </a:xfrm>
          <a:prstGeom prst="rect">
            <a:avLst/>
          </a:prstGeom>
        </p:spPr>
      </p:pic>
      <p:pic>
        <p:nvPicPr>
          <p:cNvPr id="9" name="Graphic 8" descr="Checkmark">
            <a:extLst>
              <a:ext uri="{FF2B5EF4-FFF2-40B4-BE49-F238E27FC236}">
                <a16:creationId xmlns:a16="http://schemas.microsoft.com/office/drawing/2014/main" id="{4A0CD84F-0D68-4DD2-97F3-5CF8EBC2F0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932040" y="4672252"/>
            <a:ext cx="685800" cy="685800"/>
          </a:xfrm>
          <a:prstGeom prst="rect">
            <a:avLst/>
          </a:prstGeom>
        </p:spPr>
      </p:pic>
      <p:pic>
        <p:nvPicPr>
          <p:cNvPr id="11" name="Picture 2" descr="MyWaste -">
            <a:extLst>
              <a:ext uri="{FF2B5EF4-FFF2-40B4-BE49-F238E27FC236}">
                <a16:creationId xmlns:a16="http://schemas.microsoft.com/office/drawing/2014/main" id="{95EF3A6D-E82A-4FD7-8572-A46E4DD9E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88424" y="6093296"/>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82461" y="476672"/>
            <a:ext cx="8890232" cy="5472608"/>
          </a:xfrm>
        </p:spPr>
        <p:txBody>
          <a:bodyPr>
            <a:normAutofit lnSpcReduction="10000"/>
          </a:bodyPr>
          <a:lstStyle/>
          <a:p>
            <a:pPr marL="0" indent="0" algn="ctr">
              <a:buNone/>
            </a:pPr>
            <a:r>
              <a:rPr lang="en-GB" sz="4500" b="1" dirty="0">
                <a:solidFill>
                  <a:schemeClr val="bg1">
                    <a:lumMod val="50000"/>
                  </a:schemeClr>
                </a:solidFill>
                <a:latin typeface="+mj-lt"/>
              </a:rPr>
              <a:t>Draft Waste Management Plan </a:t>
            </a: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rgbClr val="00B050"/>
              </a:solidFill>
              <a:latin typeface="Abadi" panose="020B0604020104020204" pitchFamily="34" charset="0"/>
            </a:endParaRPr>
          </a:p>
          <a:p>
            <a:pPr marL="0" indent="0" algn="ctr">
              <a:buNone/>
            </a:pPr>
            <a:endParaRPr lang="en-GB" b="1" dirty="0">
              <a:solidFill>
                <a:srgbClr val="00B050"/>
              </a:solidFill>
              <a:latin typeface="Abadi" panose="020B0604020104020204" pitchFamily="34" charset="0"/>
            </a:endParaRPr>
          </a:p>
          <a:p>
            <a:pPr marL="0" indent="0" algn="ctr">
              <a:buNone/>
            </a:pPr>
            <a:endParaRPr lang="en-GB" sz="4500" b="1" dirty="0">
              <a:solidFill>
                <a:schemeClr val="bg1">
                  <a:lumMod val="50000"/>
                </a:schemeClr>
              </a:solidFill>
              <a:latin typeface="+mj-lt"/>
            </a:endParaRPr>
          </a:p>
          <a:p>
            <a:pPr marL="0" indent="0" algn="ctr">
              <a:buNone/>
            </a:pPr>
            <a:r>
              <a:rPr lang="en-GB" sz="4500" b="1" dirty="0">
                <a:solidFill>
                  <a:schemeClr val="bg1">
                    <a:lumMod val="50000"/>
                  </a:schemeClr>
                </a:solidFill>
                <a:latin typeface="+mj-lt"/>
              </a:rPr>
              <a:t>Engagement with Key Stakeholders</a:t>
            </a:r>
            <a:endParaRPr lang="en-GB" sz="4500" dirty="0">
              <a:latin typeface="Century Gothic" panose="020B0502020202020204" pitchFamily="34" charset="0"/>
            </a:endParaRPr>
          </a:p>
          <a:p>
            <a:pPr marL="0" indent="0">
              <a:buNone/>
            </a:pPr>
            <a:endParaRPr lang="en-IE" dirty="0"/>
          </a:p>
        </p:txBody>
      </p:sp>
      <p:sp>
        <p:nvSpPr>
          <p:cNvPr id="4" name="Rectangle 2">
            <a:extLst>
              <a:ext uri="{FF2B5EF4-FFF2-40B4-BE49-F238E27FC236}">
                <a16:creationId xmlns:a16="http://schemas.microsoft.com/office/drawing/2014/main" id="{53D2B38A-8DAE-4D4A-9B11-B1E8C98E9A29}"/>
              </a:ext>
            </a:extLst>
          </p:cNvPr>
          <p:cNvSpPr>
            <a:spLocks noChangeArrowheads="1"/>
          </p:cNvSpPr>
          <p:nvPr/>
        </p:nvSpPr>
        <p:spPr bwMode="auto">
          <a:xfrm>
            <a:off x="2250283" y="365911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E" sz="1350"/>
          </a:p>
        </p:txBody>
      </p:sp>
      <p:sp>
        <p:nvSpPr>
          <p:cNvPr id="3" name="Arrow: Down 2">
            <a:extLst>
              <a:ext uri="{FF2B5EF4-FFF2-40B4-BE49-F238E27FC236}">
                <a16:creationId xmlns:a16="http://schemas.microsoft.com/office/drawing/2014/main" id="{E7C804B9-0891-46D6-9476-DDA937924EC3}"/>
              </a:ext>
            </a:extLst>
          </p:cNvPr>
          <p:cNvSpPr/>
          <p:nvPr/>
        </p:nvSpPr>
        <p:spPr>
          <a:xfrm>
            <a:off x="4067944" y="2587009"/>
            <a:ext cx="972108" cy="214420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 name="Title 1">
            <a:extLst>
              <a:ext uri="{FF2B5EF4-FFF2-40B4-BE49-F238E27FC236}">
                <a16:creationId xmlns:a16="http://schemas.microsoft.com/office/drawing/2014/main" id="{0D84F169-B69F-4959-8110-0E9E32BB0F05}"/>
              </a:ext>
            </a:extLst>
          </p:cNvPr>
          <p:cNvSpPr>
            <a:spLocks noGrp="1"/>
          </p:cNvSpPr>
          <p:nvPr>
            <p:ph type="title"/>
          </p:nvPr>
        </p:nvSpPr>
        <p:spPr>
          <a:xfrm>
            <a:off x="2555776" y="1664103"/>
            <a:ext cx="4406252" cy="846086"/>
          </a:xfrm>
          <a:effectLst>
            <a:outerShdw blurRad="50800" dist="50800" dir="5400000" algn="ctr" rotWithShape="0">
              <a:schemeClr val="tx1"/>
            </a:outerShdw>
          </a:effectLst>
        </p:spPr>
        <p:txBody>
          <a:bodyPr>
            <a:noAutofit/>
          </a:bodyPr>
          <a:lstStyle/>
          <a:p>
            <a:pPr algn="ctr"/>
            <a:r>
              <a:rPr lang="en-GB" sz="7200" b="1" dirty="0">
                <a:solidFill>
                  <a:schemeClr val="accent6"/>
                </a:solidFill>
              </a:rPr>
              <a:t>Old Model</a:t>
            </a:r>
            <a:endParaRPr lang="en-IE" sz="7200" b="1" dirty="0">
              <a:solidFill>
                <a:schemeClr val="accent6"/>
              </a:solidFill>
            </a:endParaRPr>
          </a:p>
        </p:txBody>
      </p:sp>
      <p:pic>
        <p:nvPicPr>
          <p:cNvPr id="8" name="Picture 2" descr="MyWaste -">
            <a:extLst>
              <a:ext uri="{FF2B5EF4-FFF2-40B4-BE49-F238E27FC236}">
                <a16:creationId xmlns:a16="http://schemas.microsoft.com/office/drawing/2014/main" id="{E315D926-CAB4-4E46-AA5F-C689D7609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27521" y="5949280"/>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28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95536" y="332656"/>
            <a:ext cx="8890232" cy="5658810"/>
          </a:xfrm>
        </p:spPr>
        <p:txBody>
          <a:bodyPr>
            <a:normAutofit/>
          </a:bodyPr>
          <a:lstStyle/>
          <a:p>
            <a:pPr marL="0" indent="0" algn="ctr">
              <a:buNone/>
            </a:pPr>
            <a:r>
              <a:rPr lang="en-GB" sz="4500" b="1" dirty="0">
                <a:solidFill>
                  <a:schemeClr val="bg1">
                    <a:lumMod val="50000"/>
                  </a:schemeClr>
                </a:solidFill>
                <a:latin typeface="+mj-lt"/>
              </a:rPr>
              <a:t>Engagement with Key Stakeholders </a:t>
            </a: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chemeClr val="tx2"/>
              </a:solidFill>
              <a:latin typeface="Century Gothic" panose="020B0502020202020204" pitchFamily="34" charset="0"/>
            </a:endParaRPr>
          </a:p>
          <a:p>
            <a:pPr marL="0" indent="0" algn="ctr">
              <a:buNone/>
            </a:pPr>
            <a:endParaRPr lang="en-GB" b="1" dirty="0">
              <a:solidFill>
                <a:srgbClr val="00B050"/>
              </a:solidFill>
              <a:latin typeface="Abadi" panose="020B0604020104020204" pitchFamily="34" charset="0"/>
            </a:endParaRPr>
          </a:p>
          <a:p>
            <a:pPr marL="0" indent="0" algn="ctr">
              <a:buNone/>
            </a:pPr>
            <a:endParaRPr lang="en-GB" b="1" dirty="0">
              <a:solidFill>
                <a:srgbClr val="00B050"/>
              </a:solidFill>
              <a:latin typeface="Abadi" panose="020B0604020104020204" pitchFamily="34" charset="0"/>
            </a:endParaRPr>
          </a:p>
          <a:p>
            <a:pPr marL="0" indent="0" algn="ctr">
              <a:buNone/>
            </a:pPr>
            <a:endParaRPr lang="en-GB" sz="4500" b="1" dirty="0" smtClean="0">
              <a:solidFill>
                <a:schemeClr val="bg1">
                  <a:lumMod val="50000"/>
                </a:schemeClr>
              </a:solidFill>
              <a:latin typeface="+mj-lt"/>
            </a:endParaRPr>
          </a:p>
          <a:p>
            <a:pPr marL="0" indent="0" algn="ctr">
              <a:buNone/>
            </a:pPr>
            <a:r>
              <a:rPr lang="en-GB" sz="4500" b="1" dirty="0" smtClean="0">
                <a:solidFill>
                  <a:schemeClr val="bg1">
                    <a:lumMod val="50000"/>
                  </a:schemeClr>
                </a:solidFill>
                <a:latin typeface="+mj-lt"/>
              </a:rPr>
              <a:t>Draft </a:t>
            </a:r>
            <a:r>
              <a:rPr lang="en-GB" sz="4500" b="1" dirty="0">
                <a:solidFill>
                  <a:schemeClr val="bg1">
                    <a:lumMod val="50000"/>
                  </a:schemeClr>
                </a:solidFill>
                <a:latin typeface="+mj-lt"/>
              </a:rPr>
              <a:t>Waste Management Plan </a:t>
            </a:r>
            <a:endParaRPr lang="en-GB" sz="4500" dirty="0">
              <a:latin typeface="Century Gothic" panose="020B0502020202020204" pitchFamily="34" charset="0"/>
            </a:endParaRPr>
          </a:p>
          <a:p>
            <a:pPr marL="0" indent="0">
              <a:buNone/>
            </a:pPr>
            <a:endParaRPr lang="en-IE" dirty="0"/>
          </a:p>
        </p:txBody>
      </p:sp>
      <p:sp>
        <p:nvSpPr>
          <p:cNvPr id="4" name="Rectangle 2">
            <a:extLst>
              <a:ext uri="{FF2B5EF4-FFF2-40B4-BE49-F238E27FC236}">
                <a16:creationId xmlns:a16="http://schemas.microsoft.com/office/drawing/2014/main" id="{53D2B38A-8DAE-4D4A-9B11-B1E8C98E9A29}"/>
              </a:ext>
            </a:extLst>
          </p:cNvPr>
          <p:cNvSpPr>
            <a:spLocks noChangeArrowheads="1"/>
          </p:cNvSpPr>
          <p:nvPr/>
        </p:nvSpPr>
        <p:spPr bwMode="auto">
          <a:xfrm>
            <a:off x="2250283" y="365911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IE" sz="1350"/>
          </a:p>
        </p:txBody>
      </p:sp>
      <p:sp>
        <p:nvSpPr>
          <p:cNvPr id="3" name="Arrow: Down 2">
            <a:extLst>
              <a:ext uri="{FF2B5EF4-FFF2-40B4-BE49-F238E27FC236}">
                <a16:creationId xmlns:a16="http://schemas.microsoft.com/office/drawing/2014/main" id="{E7C804B9-0891-46D6-9476-DDA937924EC3}"/>
              </a:ext>
            </a:extLst>
          </p:cNvPr>
          <p:cNvSpPr/>
          <p:nvPr/>
        </p:nvSpPr>
        <p:spPr>
          <a:xfrm>
            <a:off x="3995936" y="3090040"/>
            <a:ext cx="972108" cy="214420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2" name="Title 1">
            <a:extLst>
              <a:ext uri="{FF2B5EF4-FFF2-40B4-BE49-F238E27FC236}">
                <a16:creationId xmlns:a16="http://schemas.microsoft.com/office/drawing/2014/main" id="{0D84F169-B69F-4959-8110-0E9E32BB0F05}"/>
              </a:ext>
            </a:extLst>
          </p:cNvPr>
          <p:cNvSpPr>
            <a:spLocks noGrp="1"/>
          </p:cNvSpPr>
          <p:nvPr>
            <p:ph type="title"/>
          </p:nvPr>
        </p:nvSpPr>
        <p:spPr>
          <a:xfrm>
            <a:off x="1979712" y="1988840"/>
            <a:ext cx="5495537" cy="846086"/>
          </a:xfrm>
          <a:effectLst>
            <a:outerShdw blurRad="50800" dist="50800" dir="5400000" algn="ctr" rotWithShape="0">
              <a:schemeClr val="tx1"/>
            </a:outerShdw>
          </a:effectLst>
        </p:spPr>
        <p:txBody>
          <a:bodyPr>
            <a:noAutofit/>
          </a:bodyPr>
          <a:lstStyle/>
          <a:p>
            <a:pPr algn="ctr"/>
            <a:r>
              <a:rPr lang="en-GB" sz="7200" b="1" dirty="0">
                <a:solidFill>
                  <a:schemeClr val="accent6"/>
                </a:solidFill>
              </a:rPr>
              <a:t>New Model</a:t>
            </a:r>
            <a:endParaRPr lang="en-IE" sz="7200" b="1" dirty="0">
              <a:solidFill>
                <a:schemeClr val="accent6"/>
              </a:solidFill>
            </a:endParaRPr>
          </a:p>
        </p:txBody>
      </p:sp>
      <p:pic>
        <p:nvPicPr>
          <p:cNvPr id="8" name="Picture 2" descr="MyWaste -">
            <a:extLst>
              <a:ext uri="{FF2B5EF4-FFF2-40B4-BE49-F238E27FC236}">
                <a16:creationId xmlns:a16="http://schemas.microsoft.com/office/drawing/2014/main" id="{8A5548DB-17D6-493C-8818-CA5BEDE19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60432"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889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4"/>
            <a:ext cx="7886700" cy="571976"/>
          </a:xfrm>
        </p:spPr>
        <p:txBody>
          <a:bodyPr>
            <a:normAutofit fontScale="90000"/>
          </a:bodyPr>
          <a:lstStyle/>
          <a:p>
            <a:r>
              <a:rPr lang="en-GB" dirty="0"/>
              <a:t/>
            </a:r>
            <a:br>
              <a:rPr lang="en-GB" dirty="0"/>
            </a:br>
            <a:r>
              <a:rPr lang="en-GB" b="1" dirty="0">
                <a:solidFill>
                  <a:schemeClr val="accent6"/>
                </a:solidFill>
              </a:rPr>
              <a:t>Key Challenges</a:t>
            </a:r>
            <a:r>
              <a:rPr lang="en-GB" dirty="0"/>
              <a:t/>
            </a:r>
            <a:br>
              <a:rPr lang="en-GB" dirty="0"/>
            </a:br>
            <a:endParaRPr lang="en-IE" dirty="0"/>
          </a:p>
        </p:txBody>
      </p:sp>
      <p:sp>
        <p:nvSpPr>
          <p:cNvPr id="5" name="Content Placeholder 4"/>
          <p:cNvSpPr>
            <a:spLocks noGrp="1"/>
          </p:cNvSpPr>
          <p:nvPr>
            <p:ph idx="1"/>
          </p:nvPr>
        </p:nvSpPr>
        <p:spPr>
          <a:xfrm>
            <a:off x="628650" y="1772278"/>
            <a:ext cx="7886700" cy="4927291"/>
          </a:xfrm>
        </p:spPr>
        <p:txBody>
          <a:bodyPr>
            <a:normAutofit fontScale="85000" lnSpcReduction="10000"/>
          </a:bodyPr>
          <a:lstStyle/>
          <a:p>
            <a:pPr marL="0" indent="0">
              <a:buNone/>
            </a:pPr>
            <a:r>
              <a:rPr lang="en-GB" sz="2175" b="1" dirty="0">
                <a:solidFill>
                  <a:schemeClr val="accent6"/>
                </a:solidFill>
                <a:latin typeface="+mj-lt"/>
              </a:rPr>
              <a:t>PREVENTION</a:t>
            </a:r>
          </a:p>
          <a:p>
            <a:r>
              <a:rPr lang="en-GB" sz="1950" dirty="0">
                <a:latin typeface="+mj-lt"/>
              </a:rPr>
              <a:t>Continue the drive for reuse and prevention across all waste streams</a:t>
            </a:r>
          </a:p>
          <a:p>
            <a:pPr marL="0" indent="0">
              <a:buNone/>
            </a:pPr>
            <a:r>
              <a:rPr lang="en-GB" sz="2175" b="1" dirty="0">
                <a:solidFill>
                  <a:schemeClr val="accent6"/>
                </a:solidFill>
                <a:latin typeface="+mj-lt"/>
              </a:rPr>
              <a:t>RECYCLING</a:t>
            </a:r>
          </a:p>
          <a:p>
            <a:r>
              <a:rPr lang="en-GB" sz="1950" dirty="0">
                <a:latin typeface="+mj-lt"/>
              </a:rPr>
              <a:t>Continue to push up recycling rates</a:t>
            </a:r>
          </a:p>
          <a:p>
            <a:pPr marL="0" indent="0">
              <a:buNone/>
            </a:pPr>
            <a:r>
              <a:rPr lang="en-GB" sz="2175" b="1" dirty="0">
                <a:solidFill>
                  <a:schemeClr val="accent6"/>
                </a:solidFill>
                <a:latin typeface="+mj-lt"/>
              </a:rPr>
              <a:t>PLASTICS</a:t>
            </a:r>
          </a:p>
          <a:p>
            <a:r>
              <a:rPr lang="en-GB" sz="1950" dirty="0">
                <a:latin typeface="+mj-lt"/>
              </a:rPr>
              <a:t>Continue to reduce the use of single use plastics</a:t>
            </a:r>
          </a:p>
          <a:p>
            <a:pPr marL="0" indent="0">
              <a:buNone/>
            </a:pPr>
            <a:r>
              <a:rPr lang="en-GB" sz="2175" b="1" dirty="0">
                <a:solidFill>
                  <a:schemeClr val="accent6"/>
                </a:solidFill>
                <a:latin typeface="+mj-lt"/>
              </a:rPr>
              <a:t>TEXTILES</a:t>
            </a:r>
          </a:p>
          <a:p>
            <a:r>
              <a:rPr lang="en-GB" sz="1950" dirty="0">
                <a:latin typeface="+mj-lt"/>
              </a:rPr>
              <a:t>Address the impact of textiles on waste management</a:t>
            </a:r>
          </a:p>
          <a:p>
            <a:pPr marL="0" indent="0">
              <a:buNone/>
            </a:pPr>
            <a:r>
              <a:rPr lang="en-GB" sz="2175" b="1" dirty="0">
                <a:solidFill>
                  <a:schemeClr val="accent6"/>
                </a:solidFill>
                <a:latin typeface="+mj-lt"/>
              </a:rPr>
              <a:t>FOOD</a:t>
            </a:r>
          </a:p>
          <a:p>
            <a:r>
              <a:rPr lang="en-GB" sz="1950" dirty="0">
                <a:latin typeface="+mj-lt"/>
              </a:rPr>
              <a:t>Continue to improve segregation across all settings </a:t>
            </a:r>
          </a:p>
          <a:p>
            <a:pPr marL="0" indent="0">
              <a:buNone/>
            </a:pPr>
            <a:r>
              <a:rPr lang="en-GB" sz="2175" b="1" dirty="0">
                <a:solidFill>
                  <a:schemeClr val="accent6"/>
                </a:solidFill>
                <a:latin typeface="+mj-lt"/>
              </a:rPr>
              <a:t>TREATMENT </a:t>
            </a:r>
          </a:p>
          <a:p>
            <a:r>
              <a:rPr lang="en-GB" sz="2175" dirty="0">
                <a:latin typeface="+mj-lt"/>
              </a:rPr>
              <a:t>Move towards self sufficiency across all waste steams and process </a:t>
            </a:r>
          </a:p>
          <a:p>
            <a:pPr marL="0" indent="0">
              <a:buNone/>
            </a:pPr>
            <a:r>
              <a:rPr lang="en-GB" sz="2175" b="1" dirty="0">
                <a:solidFill>
                  <a:schemeClr val="accent6"/>
                </a:solidFill>
                <a:latin typeface="+mj-lt"/>
              </a:rPr>
              <a:t>CONSTRUCTION</a:t>
            </a:r>
          </a:p>
          <a:p>
            <a:r>
              <a:rPr lang="en-GB" sz="2175" dirty="0">
                <a:latin typeface="+mj-lt"/>
              </a:rPr>
              <a:t>Provide alternative uses and outlets for construction and demolition wastes</a:t>
            </a:r>
          </a:p>
          <a:p>
            <a:pPr marL="0" indent="0">
              <a:buNone/>
            </a:pPr>
            <a:r>
              <a:rPr lang="en-GB" sz="2175" b="1" dirty="0">
                <a:solidFill>
                  <a:schemeClr val="accent6"/>
                </a:solidFill>
                <a:latin typeface="+mj-lt"/>
              </a:rPr>
              <a:t>GOVERNANCE</a:t>
            </a:r>
          </a:p>
          <a:p>
            <a:r>
              <a:rPr lang="en-GB" sz="2175" dirty="0">
                <a:latin typeface="+mj-lt"/>
              </a:rPr>
              <a:t>Provide leadership and protect consumer rights</a:t>
            </a:r>
            <a:endParaRPr lang="en-IE" dirty="0">
              <a:latin typeface="+mj-lt"/>
            </a:endParaRPr>
          </a:p>
        </p:txBody>
      </p:sp>
      <p:pic>
        <p:nvPicPr>
          <p:cNvPr id="6" name="Picture 2" descr="MyWaste -">
            <a:extLst>
              <a:ext uri="{FF2B5EF4-FFF2-40B4-BE49-F238E27FC236}">
                <a16:creationId xmlns:a16="http://schemas.microsoft.com/office/drawing/2014/main" id="{3A1598ED-686F-4F01-9D30-DECE11665F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515350" y="6165304"/>
            <a:ext cx="534266" cy="53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98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7124352185918617"/>
</p:tagLst>
</file>

<file path=ppt/theme/theme1.xml><?xml version="1.0" encoding="utf-8"?>
<a:theme xmlns:a="http://schemas.openxmlformats.org/drawingml/2006/main" name="Level">
  <a:themeElements>
    <a:clrScheme name="Level 9">
      <a:dk1>
        <a:srgbClr val="000000"/>
      </a:dk1>
      <a:lt1>
        <a:srgbClr val="FFFFFF"/>
      </a:lt1>
      <a:dk2>
        <a:srgbClr val="04617B"/>
      </a:dk2>
      <a:lt2>
        <a:srgbClr val="33CCCC"/>
      </a:lt2>
      <a:accent1>
        <a:srgbClr val="04617B"/>
      </a:accent1>
      <a:accent2>
        <a:srgbClr val="009999"/>
      </a:accent2>
      <a:accent3>
        <a:srgbClr val="FFFFFF"/>
      </a:accent3>
      <a:accent4>
        <a:srgbClr val="000000"/>
      </a:accent4>
      <a:accent5>
        <a:srgbClr val="AAB7BF"/>
      </a:accent5>
      <a:accent6>
        <a:srgbClr val="008A8A"/>
      </a:accent6>
      <a:hlink>
        <a:srgbClr val="33CCCC"/>
      </a:hlink>
      <a:folHlink>
        <a:srgbClr val="CCECFF"/>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4617B"/>
        </a:dk2>
        <a:lt2>
          <a:srgbClr val="33CCCC"/>
        </a:lt2>
        <a:accent1>
          <a:srgbClr val="04617B"/>
        </a:accent1>
        <a:accent2>
          <a:srgbClr val="009999"/>
        </a:accent2>
        <a:accent3>
          <a:srgbClr val="FFFFFF"/>
        </a:accent3>
        <a:accent4>
          <a:srgbClr val="000000"/>
        </a:accent4>
        <a:accent5>
          <a:srgbClr val="AAB7BF"/>
        </a:accent5>
        <a:accent6>
          <a:srgbClr val="008A8A"/>
        </a:accent6>
        <a:hlink>
          <a:srgbClr val="33CCCC"/>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737</Words>
  <Application>Microsoft Office PowerPoint</Application>
  <PresentationFormat>On-screen Show (4:3)</PresentationFormat>
  <Paragraphs>178</Paragraphs>
  <Slides>33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Abadi</vt:lpstr>
      <vt:lpstr>Arial</vt:lpstr>
      <vt:lpstr>Calibri</vt:lpstr>
      <vt:lpstr>Century Gothic</vt:lpstr>
      <vt:lpstr>Garamond</vt:lpstr>
      <vt:lpstr>System Font Regular</vt:lpstr>
      <vt:lpstr>Times New Roman</vt:lpstr>
      <vt:lpstr>Verdana</vt:lpstr>
      <vt:lpstr>Wingdings</vt:lpstr>
      <vt:lpstr>Level</vt:lpstr>
      <vt:lpstr>PowerPoint Presentation</vt:lpstr>
      <vt:lpstr>Outline</vt:lpstr>
      <vt:lpstr> Background </vt:lpstr>
      <vt:lpstr> Plan Evaluation  </vt:lpstr>
      <vt:lpstr> Plan Evaluation  </vt:lpstr>
      <vt:lpstr> Big Changes   </vt:lpstr>
      <vt:lpstr>Old Model</vt:lpstr>
      <vt:lpstr>New Model</vt:lpstr>
      <vt:lpstr> Key Challenges </vt:lpstr>
      <vt:lpstr> Key Themes    </vt:lpstr>
      <vt:lpstr> Bookends    </vt:lpstr>
      <vt:lpstr>Stakeholders</vt:lpstr>
      <vt:lpstr> Collaboration - Workshops     </vt:lpstr>
      <vt:lpstr> Collaboration - Workshops     </vt:lpstr>
      <vt:lpstr>PowerPoint Presentation</vt:lpstr>
      <vt:lpstr> Capture Theme…Strategy     </vt:lpstr>
      <vt:lpstr> Capture Theme…Policy     </vt:lpstr>
      <vt:lpstr> Content      </vt:lpstr>
      <vt:lpstr>Plan Structure</vt:lpstr>
      <vt:lpstr> Core Content      </vt:lpstr>
      <vt:lpstr>Core Considerations</vt:lpstr>
      <vt:lpstr>PowerPoint Presentation</vt:lpstr>
      <vt:lpstr>Recycling Targets –Municipal Waste 2020-2030</vt:lpstr>
      <vt:lpstr>PowerPoint Presentation</vt:lpstr>
      <vt:lpstr>Key Takeaways…..  </vt:lpstr>
      <vt:lpstr> Governance &amp; Structures     </vt:lpstr>
      <vt:lpstr> Resourcing </vt:lpstr>
      <vt:lpstr> Interdependencies     </vt:lpstr>
      <vt:lpstr> Infrastructural Deficits and Responses     </vt:lpstr>
      <vt:lpstr> Continuity and Contingency      </vt:lpstr>
      <vt:lpstr> Monitoring and Mitigation       </vt:lpstr>
      <vt:lpstr>Resourcing &amp; Upskilling</vt:lpstr>
      <vt:lpstr>PowerPoint Presentation</vt:lpstr>
    </vt:vector>
  </TitlesOfParts>
  <Company>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Galvin</dc:creator>
  <cp:lastModifiedBy>Hugh Coughlan</cp:lastModifiedBy>
  <cp:revision>47</cp:revision>
  <dcterms:created xsi:type="dcterms:W3CDTF">2012-10-30T15:40:27Z</dcterms:created>
  <dcterms:modified xsi:type="dcterms:W3CDTF">2022-04-28T10:44:48Z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