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27" r:id="rId2"/>
  </p:sldMasterIdLst>
  <p:notesMasterIdLst>
    <p:notesMasterId r:id="rId13"/>
  </p:notesMasterIdLst>
  <p:sldIdLst>
    <p:sldId id="390" r:id="rId3"/>
    <p:sldId id="378" r:id="rId4"/>
    <p:sldId id="376" r:id="rId5"/>
    <p:sldId id="364" r:id="rId6"/>
    <p:sldId id="388" r:id="rId7"/>
    <p:sldId id="366" r:id="rId8"/>
    <p:sldId id="393" r:id="rId9"/>
    <p:sldId id="371" r:id="rId10"/>
    <p:sldId id="391" r:id="rId11"/>
    <p:sldId id="392" r:id="rId12"/>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Gregory" initials="JG" lastIdx="1" clrIdx="0">
    <p:extLst>
      <p:ext uri="{19B8F6BF-5375-455C-9EA6-DF929625EA0E}">
        <p15:presenceInfo xmlns:p15="http://schemas.microsoft.com/office/powerpoint/2012/main" userId="0be0b6d7d0c5021c" providerId="Windows Live"/>
      </p:ext>
    </p:extLst>
  </p:cmAuthor>
  <p:cmAuthor id="2" name="Suzanne Furlong" initials="SF" lastIdx="1" clrIdx="1">
    <p:extLst>
      <p:ext uri="{19B8F6BF-5375-455C-9EA6-DF929625EA0E}">
        <p15:presenceInfo xmlns:p15="http://schemas.microsoft.com/office/powerpoint/2012/main" userId="S::suzannefurlong@sdublincoco.ie::6b543a21-3ac4-4a88-be96-b2dfb48d3e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CE"/>
    <a:srgbClr val="C6EFCE"/>
    <a:srgbClr val="FFC7CE"/>
    <a:srgbClr val="A91505"/>
    <a:srgbClr val="657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3" autoAdjust="0"/>
    <p:restoredTop sz="93686" autoAdjust="0"/>
  </p:normalViewPr>
  <p:slideViewPr>
    <p:cSldViewPr snapToGrid="0" snapToObjects="1">
      <p:cViewPr>
        <p:scale>
          <a:sx n="50" d="100"/>
          <a:sy n="50" d="100"/>
        </p:scale>
        <p:origin x="396" y="3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2" Type="http://schemas.openxmlformats.org/officeDocument/2006/relationships/hyperlink" Target="mailto:publicrealm@sdublincoco.ie" TargetMode="External"/><Relationship Id="rId1" Type="http://schemas.openxmlformats.org/officeDocument/2006/relationships/hyperlink" Target="http://www.sdcc.ie/bookapitch"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mailto:publicrealm@sdublincoco.ie" TargetMode="External"/><Relationship Id="rId1" Type="http://schemas.openxmlformats.org/officeDocument/2006/relationships/hyperlink" Target="http://www.sdcc.ie/bookapitch"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C9CE6-E766-4559-8ED5-6CB4BA8AD525}"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56C97AE4-85D9-4801-A8F6-D5FBE0F79892}">
      <dgm:prSet/>
      <dgm:spPr/>
      <dgm:t>
        <a:bodyPr/>
        <a:lstStyle/>
        <a:p>
          <a:r>
            <a:rPr lang="en-GB" dirty="0"/>
            <a:t>Annual maintenance regimes: provide intensive maintenance to existing pitches</a:t>
          </a:r>
          <a:endParaRPr lang="en-US" dirty="0"/>
        </a:p>
      </dgm:t>
    </dgm:pt>
    <dgm:pt modelId="{4ED64207-AACC-417C-97DB-7C50E72DAAA4}" type="parTrans" cxnId="{D18780DA-C3FE-4A27-A9A9-D05DFB759E2B}">
      <dgm:prSet/>
      <dgm:spPr/>
      <dgm:t>
        <a:bodyPr/>
        <a:lstStyle/>
        <a:p>
          <a:endParaRPr lang="en-US"/>
        </a:p>
      </dgm:t>
    </dgm:pt>
    <dgm:pt modelId="{0586375A-F4E5-4177-921A-55BFF4BDE5F3}" type="sibTrans" cxnId="{D18780DA-C3FE-4A27-A9A9-D05DFB759E2B}">
      <dgm:prSet/>
      <dgm:spPr/>
      <dgm:t>
        <a:bodyPr/>
        <a:lstStyle/>
        <a:p>
          <a:endParaRPr lang="en-US"/>
        </a:p>
      </dgm:t>
    </dgm:pt>
    <dgm:pt modelId="{658E0238-89DF-4B82-BF67-6E443C585883}">
      <dgm:prSet/>
      <dgm:spPr/>
      <dgm:t>
        <a:bodyPr/>
        <a:lstStyle/>
        <a:p>
          <a:r>
            <a:rPr lang="en-GB" dirty="0"/>
            <a:t>Maintain capital investment to facilitate increased match play on existing pitches:</a:t>
          </a:r>
          <a:endParaRPr lang="en-US" dirty="0"/>
        </a:p>
      </dgm:t>
    </dgm:pt>
    <dgm:pt modelId="{4FEF0501-2507-44D4-8126-1C1A52235FEE}" type="parTrans" cxnId="{903897F8-2E65-4A5F-A430-FCCE0D6BAF34}">
      <dgm:prSet/>
      <dgm:spPr/>
      <dgm:t>
        <a:bodyPr/>
        <a:lstStyle/>
        <a:p>
          <a:endParaRPr lang="en-US"/>
        </a:p>
      </dgm:t>
    </dgm:pt>
    <dgm:pt modelId="{49A2402E-83E2-4ABE-82E1-25643E82381F}" type="sibTrans" cxnId="{903897F8-2E65-4A5F-A430-FCCE0D6BAF34}">
      <dgm:prSet/>
      <dgm:spPr/>
      <dgm:t>
        <a:bodyPr/>
        <a:lstStyle/>
        <a:p>
          <a:endParaRPr lang="en-US"/>
        </a:p>
      </dgm:t>
    </dgm:pt>
    <dgm:pt modelId="{9FE50F85-ACFA-48DA-A6AF-4BD9D45F58E5}">
      <dgm:prSet/>
      <dgm:spPr/>
      <dgm:t>
        <a:bodyPr/>
        <a:lstStyle/>
        <a:p>
          <a:r>
            <a:rPr lang="en-GB"/>
            <a:t>Firhouse pitches (3 pitches completed)</a:t>
          </a:r>
          <a:endParaRPr lang="en-US"/>
        </a:p>
      </dgm:t>
    </dgm:pt>
    <dgm:pt modelId="{A0DD6D6B-A8EB-4019-A251-E9A4F169781C}" type="parTrans" cxnId="{512309E6-46C4-426D-9405-268B410C1CF4}">
      <dgm:prSet/>
      <dgm:spPr/>
      <dgm:t>
        <a:bodyPr/>
        <a:lstStyle/>
        <a:p>
          <a:endParaRPr lang="en-US"/>
        </a:p>
      </dgm:t>
    </dgm:pt>
    <dgm:pt modelId="{CD09F2C1-F8E1-4E5A-9AC2-411B70E5EE9D}" type="sibTrans" cxnId="{512309E6-46C4-426D-9405-268B410C1CF4}">
      <dgm:prSet/>
      <dgm:spPr/>
      <dgm:t>
        <a:bodyPr/>
        <a:lstStyle/>
        <a:p>
          <a:endParaRPr lang="en-US"/>
        </a:p>
      </dgm:t>
    </dgm:pt>
    <dgm:pt modelId="{54A95CB1-1308-4280-93CE-F031C6CA1A92}">
      <dgm:prSet/>
      <dgm:spPr/>
      <dgm:t>
        <a:bodyPr/>
        <a:lstStyle/>
        <a:p>
          <a:r>
            <a:rPr lang="en-GB" dirty="0"/>
            <a:t>Tymon pitches (2 completed and 1 completing establishment 2022)</a:t>
          </a:r>
          <a:endParaRPr lang="en-US" dirty="0"/>
        </a:p>
      </dgm:t>
    </dgm:pt>
    <dgm:pt modelId="{5A1D15FE-A360-438A-9401-AB0B74F0A59E}" type="parTrans" cxnId="{817D4CF7-7154-4F7C-8406-F2DFCD7281BB}">
      <dgm:prSet/>
      <dgm:spPr/>
      <dgm:t>
        <a:bodyPr/>
        <a:lstStyle/>
        <a:p>
          <a:endParaRPr lang="en-US"/>
        </a:p>
      </dgm:t>
    </dgm:pt>
    <dgm:pt modelId="{8277C9BE-590F-4D0B-9FF6-8C97A7F8D857}" type="sibTrans" cxnId="{817D4CF7-7154-4F7C-8406-F2DFCD7281BB}">
      <dgm:prSet/>
      <dgm:spPr/>
      <dgm:t>
        <a:bodyPr/>
        <a:lstStyle/>
        <a:p>
          <a:endParaRPr lang="en-US"/>
        </a:p>
      </dgm:t>
    </dgm:pt>
    <dgm:pt modelId="{C66BFCD4-EDEC-4D1A-A485-ABDB2261076F}">
      <dgm:prSet/>
      <dgm:spPr/>
      <dgm:t>
        <a:bodyPr/>
        <a:lstStyle/>
        <a:p>
          <a:r>
            <a:rPr lang="en-GB" dirty="0" err="1"/>
            <a:t>Jobstown</a:t>
          </a:r>
          <a:r>
            <a:rPr lang="en-GB" dirty="0"/>
            <a:t> Park and Butler McGee Park (2 pitches completed)</a:t>
          </a:r>
          <a:endParaRPr lang="en-US" dirty="0"/>
        </a:p>
      </dgm:t>
    </dgm:pt>
    <dgm:pt modelId="{C9A0BD3A-130F-4D2A-8552-394E50B9F2BD}" type="parTrans" cxnId="{6D4B4BD7-BDAB-43E3-90B2-EB4A41603DE0}">
      <dgm:prSet/>
      <dgm:spPr/>
      <dgm:t>
        <a:bodyPr/>
        <a:lstStyle/>
        <a:p>
          <a:endParaRPr lang="en-US"/>
        </a:p>
      </dgm:t>
    </dgm:pt>
    <dgm:pt modelId="{798B7A60-2DDE-4A19-B95A-C9495D0543E8}" type="sibTrans" cxnId="{6D4B4BD7-BDAB-43E3-90B2-EB4A41603DE0}">
      <dgm:prSet/>
      <dgm:spPr/>
      <dgm:t>
        <a:bodyPr/>
        <a:lstStyle/>
        <a:p>
          <a:endParaRPr lang="en-US"/>
        </a:p>
      </dgm:t>
    </dgm:pt>
    <dgm:pt modelId="{B9496ED9-6ACC-431E-8F45-8561A5311235}">
      <dgm:prSet/>
      <dgm:spPr/>
      <dgm:t>
        <a:bodyPr/>
        <a:lstStyle/>
        <a:p>
          <a:r>
            <a:rPr lang="en-GB" dirty="0"/>
            <a:t>Dodder Valley Old </a:t>
          </a:r>
          <a:r>
            <a:rPr lang="en-GB" dirty="0" err="1"/>
            <a:t>Bawn</a:t>
          </a:r>
          <a:r>
            <a:rPr lang="en-GB" dirty="0"/>
            <a:t> (existing pitch enhancements in tandem with pavillion provision completed.)</a:t>
          </a:r>
          <a:endParaRPr lang="en-US" dirty="0"/>
        </a:p>
      </dgm:t>
    </dgm:pt>
    <dgm:pt modelId="{59E03C44-C3C4-4D58-A564-D0B09895C4DA}" type="parTrans" cxnId="{5C49804E-1702-49FC-BDA2-63A953992ED2}">
      <dgm:prSet/>
      <dgm:spPr/>
      <dgm:t>
        <a:bodyPr/>
        <a:lstStyle/>
        <a:p>
          <a:endParaRPr lang="en-US"/>
        </a:p>
      </dgm:t>
    </dgm:pt>
    <dgm:pt modelId="{E26D1D89-43DF-4563-AE9A-42F29BD8CBD1}" type="sibTrans" cxnId="{5C49804E-1702-49FC-BDA2-63A953992ED2}">
      <dgm:prSet/>
      <dgm:spPr/>
      <dgm:t>
        <a:bodyPr/>
        <a:lstStyle/>
        <a:p>
          <a:endParaRPr lang="en-US"/>
        </a:p>
      </dgm:t>
    </dgm:pt>
    <dgm:pt modelId="{25732ECE-EF5F-452F-97F5-087D9FE9BB17}">
      <dgm:prSet/>
      <dgm:spPr/>
      <dgm:t>
        <a:bodyPr/>
        <a:lstStyle/>
        <a:p>
          <a:r>
            <a:rPr lang="en-GB" dirty="0"/>
            <a:t>Capital investment in pitches to be continued (See separate slide on SCG’s)</a:t>
          </a:r>
          <a:endParaRPr lang="en-US" dirty="0"/>
        </a:p>
      </dgm:t>
    </dgm:pt>
    <dgm:pt modelId="{3E7C70CA-E06A-4D10-9C4A-0FFCB3163BF7}" type="parTrans" cxnId="{7AE1F9DB-7C54-437C-B95F-35CAB3F07B02}">
      <dgm:prSet/>
      <dgm:spPr/>
      <dgm:t>
        <a:bodyPr/>
        <a:lstStyle/>
        <a:p>
          <a:endParaRPr lang="en-US"/>
        </a:p>
      </dgm:t>
    </dgm:pt>
    <dgm:pt modelId="{E0183B3A-3269-413D-B897-719936D00A90}" type="sibTrans" cxnId="{7AE1F9DB-7C54-437C-B95F-35CAB3F07B02}">
      <dgm:prSet/>
      <dgm:spPr/>
      <dgm:t>
        <a:bodyPr/>
        <a:lstStyle/>
        <a:p>
          <a:endParaRPr lang="en-US"/>
        </a:p>
      </dgm:t>
    </dgm:pt>
    <dgm:pt modelId="{779D04AE-A8CA-4F47-BFC9-9AD59FD3EA34}">
      <dgm:prSet/>
      <dgm:spPr/>
      <dgm:t>
        <a:bodyPr/>
        <a:lstStyle/>
        <a:p>
          <a:r>
            <a:rPr lang="en-GB"/>
            <a:t>Continue high level of communication between the council and clubs</a:t>
          </a:r>
          <a:endParaRPr lang="en-US"/>
        </a:p>
      </dgm:t>
    </dgm:pt>
    <dgm:pt modelId="{8D03E40B-AB32-4E93-9722-CBFF13083C0B}" type="parTrans" cxnId="{341F045A-0EB4-4C6A-A3BB-9773C0BEDE95}">
      <dgm:prSet/>
      <dgm:spPr/>
      <dgm:t>
        <a:bodyPr/>
        <a:lstStyle/>
        <a:p>
          <a:endParaRPr lang="en-IE"/>
        </a:p>
      </dgm:t>
    </dgm:pt>
    <dgm:pt modelId="{E9D15E3C-DD51-40BB-BB53-B22EC41D19C9}" type="sibTrans" cxnId="{341F045A-0EB4-4C6A-A3BB-9773C0BEDE95}">
      <dgm:prSet/>
      <dgm:spPr/>
      <dgm:t>
        <a:bodyPr/>
        <a:lstStyle/>
        <a:p>
          <a:endParaRPr lang="en-IE"/>
        </a:p>
      </dgm:t>
    </dgm:pt>
    <dgm:pt modelId="{F1C15A04-BAC6-4C9F-8C96-B49A29D8F916}">
      <dgm:prSet/>
      <dgm:spPr/>
      <dgm:t>
        <a:bodyPr/>
        <a:lstStyle/>
        <a:p>
          <a:r>
            <a:rPr lang="en-GB"/>
            <a:t>Targeting  higher use sites, shared sites and sites with high amount of community use</a:t>
          </a:r>
          <a:endParaRPr lang="en-US"/>
        </a:p>
      </dgm:t>
    </dgm:pt>
    <dgm:pt modelId="{16778B33-09F2-44E3-BA76-59A0536E4F5B}" type="parTrans" cxnId="{FCB9420C-2780-417C-8B15-5D8ECFEC3B17}">
      <dgm:prSet/>
      <dgm:spPr/>
      <dgm:t>
        <a:bodyPr/>
        <a:lstStyle/>
        <a:p>
          <a:endParaRPr lang="en-IE"/>
        </a:p>
      </dgm:t>
    </dgm:pt>
    <dgm:pt modelId="{7AB9A012-9EEB-4494-BA5B-09B1D1442778}" type="sibTrans" cxnId="{FCB9420C-2780-417C-8B15-5D8ECFEC3B17}">
      <dgm:prSet/>
      <dgm:spPr/>
      <dgm:t>
        <a:bodyPr/>
        <a:lstStyle/>
        <a:p>
          <a:endParaRPr lang="en-IE"/>
        </a:p>
      </dgm:t>
    </dgm:pt>
    <dgm:pt modelId="{C1623A8B-C23B-4DDA-A905-EB09CF06CBE5}">
      <dgm:prSet/>
      <dgm:spPr/>
      <dgm:t>
        <a:bodyPr/>
        <a:lstStyle/>
        <a:p>
          <a:r>
            <a:rPr lang="en-US" dirty="0"/>
            <a:t>Athletics Track, Lucan (phase 1 completed and phase 2&amp;3 now funded)</a:t>
          </a:r>
        </a:p>
      </dgm:t>
    </dgm:pt>
    <dgm:pt modelId="{07ACC5D3-754A-4977-B17E-E255631AC918}" type="parTrans" cxnId="{D2553743-4D39-465E-8B10-DCC7C70016A3}">
      <dgm:prSet/>
      <dgm:spPr/>
      <dgm:t>
        <a:bodyPr/>
        <a:lstStyle/>
        <a:p>
          <a:endParaRPr lang="en-IE"/>
        </a:p>
      </dgm:t>
    </dgm:pt>
    <dgm:pt modelId="{071F2708-8860-4C80-A1D1-4CEA92F579C4}" type="sibTrans" cxnId="{D2553743-4D39-465E-8B10-DCC7C70016A3}">
      <dgm:prSet/>
      <dgm:spPr/>
      <dgm:t>
        <a:bodyPr/>
        <a:lstStyle/>
        <a:p>
          <a:endParaRPr lang="en-IE"/>
        </a:p>
      </dgm:t>
    </dgm:pt>
    <dgm:pt modelId="{026ADE1D-E2E0-400E-97B7-DB124D71B4E7}">
      <dgm:prSet/>
      <dgm:spPr/>
      <dgm:t>
        <a:bodyPr/>
        <a:lstStyle/>
        <a:p>
          <a:endParaRPr lang="en-US"/>
        </a:p>
      </dgm:t>
    </dgm:pt>
    <dgm:pt modelId="{93BB7A54-2A6B-45F9-8D44-1AB7537AADE8}" type="parTrans" cxnId="{FF4C9C0A-8AF0-41EF-B97E-0882F81AA540}">
      <dgm:prSet/>
      <dgm:spPr/>
      <dgm:t>
        <a:bodyPr/>
        <a:lstStyle/>
        <a:p>
          <a:endParaRPr lang="en-IE"/>
        </a:p>
      </dgm:t>
    </dgm:pt>
    <dgm:pt modelId="{B23B4CB2-E9CF-4C72-BDF4-EEAFD4AE996E}" type="sibTrans" cxnId="{FF4C9C0A-8AF0-41EF-B97E-0882F81AA540}">
      <dgm:prSet/>
      <dgm:spPr/>
      <dgm:t>
        <a:bodyPr/>
        <a:lstStyle/>
        <a:p>
          <a:endParaRPr lang="en-IE"/>
        </a:p>
      </dgm:t>
    </dgm:pt>
    <dgm:pt modelId="{B9F67ECA-12EE-46E3-8F7F-4B67AF63CEF5}">
      <dgm:prSet/>
      <dgm:spPr/>
      <dgm:t>
        <a:bodyPr/>
        <a:lstStyle/>
        <a:p>
          <a:r>
            <a:rPr lang="en-IE" dirty="0"/>
            <a:t>The annual pitch maintenance budget 2022 is €361,000 which includes a sum of €150,000 for engagement of specialist contractors to do minor drainage improvements as well as goal mouth repairs and replacement of goal posts.  SDCC manage regular grass cutting of pitches by direct labour. </a:t>
          </a:r>
          <a:endParaRPr lang="en-US" dirty="0"/>
        </a:p>
      </dgm:t>
    </dgm:pt>
    <dgm:pt modelId="{D9E27B22-2B18-488B-902C-FB0DBEA10D3D}" type="parTrans" cxnId="{68EAEC98-ACB1-456A-85E4-53BC3A6FEC8C}">
      <dgm:prSet/>
      <dgm:spPr/>
      <dgm:t>
        <a:bodyPr/>
        <a:lstStyle/>
        <a:p>
          <a:endParaRPr lang="en-IE"/>
        </a:p>
      </dgm:t>
    </dgm:pt>
    <dgm:pt modelId="{962868B3-CFEA-4F90-B5E7-E3D62AE67B23}" type="sibTrans" cxnId="{68EAEC98-ACB1-456A-85E4-53BC3A6FEC8C}">
      <dgm:prSet/>
      <dgm:spPr/>
      <dgm:t>
        <a:bodyPr/>
        <a:lstStyle/>
        <a:p>
          <a:endParaRPr lang="en-IE"/>
        </a:p>
      </dgm:t>
    </dgm:pt>
    <dgm:pt modelId="{A938DA7C-B1CD-467F-8FC6-1C346B230BD0}">
      <dgm:prSet/>
      <dgm:spPr/>
      <dgm:t>
        <a:bodyPr/>
        <a:lstStyle/>
        <a:p>
          <a:endParaRPr lang="en-US"/>
        </a:p>
      </dgm:t>
    </dgm:pt>
    <dgm:pt modelId="{4007BE96-7A43-4BF7-874B-F7B5A55C2B43}" type="parTrans" cxnId="{07800A6F-62B5-4521-BD47-9831E8945D57}">
      <dgm:prSet/>
      <dgm:spPr/>
      <dgm:t>
        <a:bodyPr/>
        <a:lstStyle/>
        <a:p>
          <a:endParaRPr lang="en-IE"/>
        </a:p>
      </dgm:t>
    </dgm:pt>
    <dgm:pt modelId="{50FBFA75-FC1B-4DE9-B98D-6FBE0C7035DD}" type="sibTrans" cxnId="{07800A6F-62B5-4521-BD47-9831E8945D57}">
      <dgm:prSet/>
      <dgm:spPr/>
      <dgm:t>
        <a:bodyPr/>
        <a:lstStyle/>
        <a:p>
          <a:endParaRPr lang="en-US"/>
        </a:p>
      </dgm:t>
    </dgm:pt>
    <dgm:pt modelId="{AB18B175-58BF-4A63-A8C7-BEC9CFE04C6B}">
      <dgm:prSet/>
      <dgm:spPr/>
      <dgm:t>
        <a:bodyPr/>
        <a:lstStyle/>
        <a:p>
          <a:r>
            <a:rPr lang="en-IE" dirty="0"/>
            <a:t>A once-off sum of €450,000 in 2022 provided for which will facilitate intensive maintenance programme. </a:t>
          </a:r>
          <a:endParaRPr lang="en-US" dirty="0"/>
        </a:p>
      </dgm:t>
    </dgm:pt>
    <dgm:pt modelId="{94161B90-AE76-46D2-ACAB-C42DDE00FA4E}" type="parTrans" cxnId="{CB054ACF-C004-4C8F-9D2A-703E3400BED4}">
      <dgm:prSet/>
      <dgm:spPr/>
      <dgm:t>
        <a:bodyPr/>
        <a:lstStyle/>
        <a:p>
          <a:endParaRPr lang="en-IE"/>
        </a:p>
      </dgm:t>
    </dgm:pt>
    <dgm:pt modelId="{12FEE47B-4667-49F4-85D7-2125FC438D21}" type="sibTrans" cxnId="{CB054ACF-C004-4C8F-9D2A-703E3400BED4}">
      <dgm:prSet/>
      <dgm:spPr/>
      <dgm:t>
        <a:bodyPr/>
        <a:lstStyle/>
        <a:p>
          <a:endParaRPr lang="en-US"/>
        </a:p>
      </dgm:t>
    </dgm:pt>
    <dgm:pt modelId="{A0945E80-D9D8-460E-BBE5-1E8D1DF789DD}" type="pres">
      <dgm:prSet presAssocID="{6E0C9CE6-E766-4559-8ED5-6CB4BA8AD525}" presName="Name0" presStyleCnt="0">
        <dgm:presLayoutVars>
          <dgm:dir/>
          <dgm:animLvl val="lvl"/>
          <dgm:resizeHandles val="exact"/>
        </dgm:presLayoutVars>
      </dgm:prSet>
      <dgm:spPr/>
    </dgm:pt>
    <dgm:pt modelId="{6472F885-FE02-4BDF-A33D-2C9822AD5CBF}" type="pres">
      <dgm:prSet presAssocID="{56C97AE4-85D9-4801-A8F6-D5FBE0F79892}" presName="composite" presStyleCnt="0"/>
      <dgm:spPr/>
    </dgm:pt>
    <dgm:pt modelId="{F4B269B8-9767-4C4D-92F7-7205E1C8777E}" type="pres">
      <dgm:prSet presAssocID="{56C97AE4-85D9-4801-A8F6-D5FBE0F79892}" presName="parTx" presStyleLbl="alignNode1" presStyleIdx="0" presStyleCnt="2">
        <dgm:presLayoutVars>
          <dgm:chMax val="0"/>
          <dgm:chPref val="0"/>
          <dgm:bulletEnabled val="1"/>
        </dgm:presLayoutVars>
      </dgm:prSet>
      <dgm:spPr/>
    </dgm:pt>
    <dgm:pt modelId="{85311C0A-7CF8-459A-8925-32A282D45513}" type="pres">
      <dgm:prSet presAssocID="{56C97AE4-85D9-4801-A8F6-D5FBE0F79892}" presName="desTx" presStyleLbl="alignAccFollowNode1" presStyleIdx="0" presStyleCnt="2">
        <dgm:presLayoutVars>
          <dgm:bulletEnabled val="1"/>
        </dgm:presLayoutVars>
      </dgm:prSet>
      <dgm:spPr/>
    </dgm:pt>
    <dgm:pt modelId="{9CB4A377-AE1E-4D75-A516-138C2F34F915}" type="pres">
      <dgm:prSet presAssocID="{0586375A-F4E5-4177-921A-55BFF4BDE5F3}" presName="space" presStyleCnt="0"/>
      <dgm:spPr/>
    </dgm:pt>
    <dgm:pt modelId="{50E1B64A-324B-49D0-A73D-4AEA635EFD1C}" type="pres">
      <dgm:prSet presAssocID="{658E0238-89DF-4B82-BF67-6E443C585883}" presName="composite" presStyleCnt="0"/>
      <dgm:spPr/>
    </dgm:pt>
    <dgm:pt modelId="{04E5C625-41A3-40B4-93EA-EE7E0D54883B}" type="pres">
      <dgm:prSet presAssocID="{658E0238-89DF-4B82-BF67-6E443C585883}" presName="parTx" presStyleLbl="alignNode1" presStyleIdx="1" presStyleCnt="2">
        <dgm:presLayoutVars>
          <dgm:chMax val="0"/>
          <dgm:chPref val="0"/>
          <dgm:bulletEnabled val="1"/>
        </dgm:presLayoutVars>
      </dgm:prSet>
      <dgm:spPr/>
    </dgm:pt>
    <dgm:pt modelId="{960686B4-1940-4DF3-8385-FA74CEF331FC}" type="pres">
      <dgm:prSet presAssocID="{658E0238-89DF-4B82-BF67-6E443C585883}" presName="desTx" presStyleLbl="alignAccFollowNode1" presStyleIdx="1" presStyleCnt="2">
        <dgm:presLayoutVars>
          <dgm:bulletEnabled val="1"/>
        </dgm:presLayoutVars>
      </dgm:prSet>
      <dgm:spPr/>
    </dgm:pt>
  </dgm:ptLst>
  <dgm:cxnLst>
    <dgm:cxn modelId="{0CC96909-2EF0-4E53-8CC6-051E3E85C2A9}" type="presOf" srcId="{A938DA7C-B1CD-467F-8FC6-1C346B230BD0}" destId="{960686B4-1940-4DF3-8385-FA74CEF331FC}" srcOrd="0" destOrd="0" presId="urn:microsoft.com/office/officeart/2005/8/layout/hList1"/>
    <dgm:cxn modelId="{FF4C9C0A-8AF0-41EF-B97E-0882F81AA540}" srcId="{56C97AE4-85D9-4801-A8F6-D5FBE0F79892}" destId="{026ADE1D-E2E0-400E-97B7-DB124D71B4E7}" srcOrd="4" destOrd="0" parTransId="{93BB7A54-2A6B-45F9-8D44-1AB7537AADE8}" sibTransId="{B23B4CB2-E9CF-4C72-BDF4-EEAFD4AE996E}"/>
    <dgm:cxn modelId="{0E97990B-3B9E-4278-A3B1-7D3CDD9A2271}" type="presOf" srcId="{026ADE1D-E2E0-400E-97B7-DB124D71B4E7}" destId="{85311C0A-7CF8-459A-8925-32A282D45513}" srcOrd="0" destOrd="4" presId="urn:microsoft.com/office/officeart/2005/8/layout/hList1"/>
    <dgm:cxn modelId="{FCB9420C-2780-417C-8B15-5D8ECFEC3B17}" srcId="{56C97AE4-85D9-4801-A8F6-D5FBE0F79892}" destId="{F1C15A04-BAC6-4C9F-8C96-B49A29D8F916}" srcOrd="0" destOrd="0" parTransId="{16778B33-09F2-44E3-BA76-59A0536E4F5B}" sibTransId="{7AB9A012-9EEB-4494-BA5B-09B1D1442778}"/>
    <dgm:cxn modelId="{E489F922-E8EC-4C4F-BBB8-CBCAC87F3A4C}" type="presOf" srcId="{B9496ED9-6ACC-431E-8F45-8561A5311235}" destId="{960686B4-1940-4DF3-8385-FA74CEF331FC}" srcOrd="0" destOrd="4" presId="urn:microsoft.com/office/officeart/2005/8/layout/hList1"/>
    <dgm:cxn modelId="{B3E9A02E-4E97-4EAF-8B40-AA347B8E8314}" type="presOf" srcId="{9FE50F85-ACFA-48DA-A6AF-4BD9D45F58E5}" destId="{960686B4-1940-4DF3-8385-FA74CEF331FC}" srcOrd="0" destOrd="1" presId="urn:microsoft.com/office/officeart/2005/8/layout/hList1"/>
    <dgm:cxn modelId="{F9ACAC31-5413-4D39-A8A1-1B9E3A774CDF}" type="presOf" srcId="{56C97AE4-85D9-4801-A8F6-D5FBE0F79892}" destId="{F4B269B8-9767-4C4D-92F7-7205E1C8777E}" srcOrd="0" destOrd="0" presId="urn:microsoft.com/office/officeart/2005/8/layout/hList1"/>
    <dgm:cxn modelId="{026E4C32-8DA1-4AEA-91E8-55F944B7784A}" type="presOf" srcId="{54A95CB1-1308-4280-93CE-F031C6CA1A92}" destId="{960686B4-1940-4DF3-8385-FA74CEF331FC}" srcOrd="0" destOrd="2" presId="urn:microsoft.com/office/officeart/2005/8/layout/hList1"/>
    <dgm:cxn modelId="{F9C8183F-9A11-4B52-A79C-5CC4A48443A9}" type="presOf" srcId="{779D04AE-A8CA-4F47-BFC9-9AD59FD3EA34}" destId="{85311C0A-7CF8-459A-8925-32A282D45513}" srcOrd="0" destOrd="1" presId="urn:microsoft.com/office/officeart/2005/8/layout/hList1"/>
    <dgm:cxn modelId="{D2553743-4D39-465E-8B10-DCC7C70016A3}" srcId="{658E0238-89DF-4B82-BF67-6E443C585883}" destId="{C1623A8B-C23B-4DDA-A905-EB09CF06CBE5}" srcOrd="5" destOrd="0" parTransId="{07ACC5D3-754A-4977-B17E-E255631AC918}" sibTransId="{071F2708-8860-4C80-A1D1-4CEA92F579C4}"/>
    <dgm:cxn modelId="{02FD0A4B-8A39-4CFD-B2B0-02F62BC4D896}" type="presOf" srcId="{B9F67ECA-12EE-46E3-8F7F-4B67AF63CEF5}" destId="{85311C0A-7CF8-459A-8925-32A282D45513}" srcOrd="0" destOrd="2" presId="urn:microsoft.com/office/officeart/2005/8/layout/hList1"/>
    <dgm:cxn modelId="{5C49804E-1702-49FC-BDA2-63A953992ED2}" srcId="{658E0238-89DF-4B82-BF67-6E443C585883}" destId="{B9496ED9-6ACC-431E-8F45-8561A5311235}" srcOrd="4" destOrd="0" parTransId="{59E03C44-C3C4-4D58-A564-D0B09895C4DA}" sibTransId="{E26D1D89-43DF-4563-AE9A-42F29BD8CBD1}"/>
    <dgm:cxn modelId="{07800A6F-62B5-4521-BD47-9831E8945D57}" srcId="{658E0238-89DF-4B82-BF67-6E443C585883}" destId="{A938DA7C-B1CD-467F-8FC6-1C346B230BD0}" srcOrd="0" destOrd="0" parTransId="{4007BE96-7A43-4BF7-874B-F7B5A55C2B43}" sibTransId="{50FBFA75-FC1B-4DE9-B98D-6FBE0C7035DD}"/>
    <dgm:cxn modelId="{2B0A8155-E7A8-4FB1-83A9-962965F124AC}" type="presOf" srcId="{C1623A8B-C23B-4DDA-A905-EB09CF06CBE5}" destId="{960686B4-1940-4DF3-8385-FA74CEF331FC}" srcOrd="0" destOrd="5" presId="urn:microsoft.com/office/officeart/2005/8/layout/hList1"/>
    <dgm:cxn modelId="{341F045A-0EB4-4C6A-A3BB-9773C0BEDE95}" srcId="{56C97AE4-85D9-4801-A8F6-D5FBE0F79892}" destId="{779D04AE-A8CA-4F47-BFC9-9AD59FD3EA34}" srcOrd="1" destOrd="0" parTransId="{8D03E40B-AB32-4E93-9722-CBFF13083C0B}" sibTransId="{E9D15E3C-DD51-40BB-BB53-B22EC41D19C9}"/>
    <dgm:cxn modelId="{7A9EF37E-5769-4C5A-B7FC-29C66C807967}" type="presOf" srcId="{F1C15A04-BAC6-4C9F-8C96-B49A29D8F916}" destId="{85311C0A-7CF8-459A-8925-32A282D45513}" srcOrd="0" destOrd="0" presId="urn:microsoft.com/office/officeart/2005/8/layout/hList1"/>
    <dgm:cxn modelId="{DD803B7F-002D-4C61-AE59-67E1775DB5DF}" type="presOf" srcId="{25732ECE-EF5F-452F-97F5-087D9FE9BB17}" destId="{960686B4-1940-4DF3-8385-FA74CEF331FC}" srcOrd="0" destOrd="6" presId="urn:microsoft.com/office/officeart/2005/8/layout/hList1"/>
    <dgm:cxn modelId="{68EAEC98-ACB1-456A-85E4-53BC3A6FEC8C}" srcId="{56C97AE4-85D9-4801-A8F6-D5FBE0F79892}" destId="{B9F67ECA-12EE-46E3-8F7F-4B67AF63CEF5}" srcOrd="2" destOrd="0" parTransId="{D9E27B22-2B18-488B-902C-FB0DBEA10D3D}" sibTransId="{962868B3-CFEA-4F90-B5E7-E3D62AE67B23}"/>
    <dgm:cxn modelId="{4E8681B0-BC0F-4BE3-AFB7-03AF1EAE5F36}" type="presOf" srcId="{658E0238-89DF-4B82-BF67-6E443C585883}" destId="{04E5C625-41A3-40B4-93EA-EE7E0D54883B}" srcOrd="0" destOrd="0" presId="urn:microsoft.com/office/officeart/2005/8/layout/hList1"/>
    <dgm:cxn modelId="{CB054ACF-C004-4C8F-9D2A-703E3400BED4}" srcId="{56C97AE4-85D9-4801-A8F6-D5FBE0F79892}" destId="{AB18B175-58BF-4A63-A8C7-BEC9CFE04C6B}" srcOrd="3" destOrd="0" parTransId="{94161B90-AE76-46D2-ACAB-C42DDE00FA4E}" sibTransId="{12FEE47B-4667-49F4-85D7-2125FC438D21}"/>
    <dgm:cxn modelId="{6D4B4BD7-BDAB-43E3-90B2-EB4A41603DE0}" srcId="{658E0238-89DF-4B82-BF67-6E443C585883}" destId="{C66BFCD4-EDEC-4D1A-A485-ABDB2261076F}" srcOrd="3" destOrd="0" parTransId="{C9A0BD3A-130F-4D2A-8552-394E50B9F2BD}" sibTransId="{798B7A60-2DDE-4A19-B95A-C9495D0543E8}"/>
    <dgm:cxn modelId="{D18780DA-C3FE-4A27-A9A9-D05DFB759E2B}" srcId="{6E0C9CE6-E766-4559-8ED5-6CB4BA8AD525}" destId="{56C97AE4-85D9-4801-A8F6-D5FBE0F79892}" srcOrd="0" destOrd="0" parTransId="{4ED64207-AACC-417C-97DB-7C50E72DAAA4}" sibTransId="{0586375A-F4E5-4177-921A-55BFF4BDE5F3}"/>
    <dgm:cxn modelId="{7AE1F9DB-7C54-437C-B95F-35CAB3F07B02}" srcId="{658E0238-89DF-4B82-BF67-6E443C585883}" destId="{25732ECE-EF5F-452F-97F5-087D9FE9BB17}" srcOrd="6" destOrd="0" parTransId="{3E7C70CA-E06A-4D10-9C4A-0FFCB3163BF7}" sibTransId="{E0183B3A-3269-413D-B897-719936D00A90}"/>
    <dgm:cxn modelId="{204FDAE4-76A2-4E85-9DB9-19DE1268DE9A}" type="presOf" srcId="{C66BFCD4-EDEC-4D1A-A485-ABDB2261076F}" destId="{960686B4-1940-4DF3-8385-FA74CEF331FC}" srcOrd="0" destOrd="3" presId="urn:microsoft.com/office/officeart/2005/8/layout/hList1"/>
    <dgm:cxn modelId="{512309E6-46C4-426D-9405-268B410C1CF4}" srcId="{658E0238-89DF-4B82-BF67-6E443C585883}" destId="{9FE50F85-ACFA-48DA-A6AF-4BD9D45F58E5}" srcOrd="1" destOrd="0" parTransId="{A0DD6D6B-A8EB-4019-A251-E9A4F169781C}" sibTransId="{CD09F2C1-F8E1-4E5A-9AC2-411B70E5EE9D}"/>
    <dgm:cxn modelId="{52FA4DF0-6C55-4924-A115-6492916C4DAD}" type="presOf" srcId="{AB18B175-58BF-4A63-A8C7-BEC9CFE04C6B}" destId="{85311C0A-7CF8-459A-8925-32A282D45513}" srcOrd="0" destOrd="3" presId="urn:microsoft.com/office/officeart/2005/8/layout/hList1"/>
    <dgm:cxn modelId="{817D4CF7-7154-4F7C-8406-F2DFCD7281BB}" srcId="{658E0238-89DF-4B82-BF67-6E443C585883}" destId="{54A95CB1-1308-4280-93CE-F031C6CA1A92}" srcOrd="2" destOrd="0" parTransId="{5A1D15FE-A360-438A-9401-AB0B74F0A59E}" sibTransId="{8277C9BE-590F-4D0B-9FF6-8C97A7F8D857}"/>
    <dgm:cxn modelId="{903897F8-2E65-4A5F-A430-FCCE0D6BAF34}" srcId="{6E0C9CE6-E766-4559-8ED5-6CB4BA8AD525}" destId="{658E0238-89DF-4B82-BF67-6E443C585883}" srcOrd="1" destOrd="0" parTransId="{4FEF0501-2507-44D4-8126-1C1A52235FEE}" sibTransId="{49A2402E-83E2-4ABE-82E1-25643E82381F}"/>
    <dgm:cxn modelId="{4412E2FB-C4D8-4502-AF49-603C5643E367}" type="presOf" srcId="{6E0C9CE6-E766-4559-8ED5-6CB4BA8AD525}" destId="{A0945E80-D9D8-460E-BBE5-1E8D1DF789DD}" srcOrd="0" destOrd="0" presId="urn:microsoft.com/office/officeart/2005/8/layout/hList1"/>
    <dgm:cxn modelId="{CA96C468-3AB1-4E75-AD4C-95404D27929F}" type="presParOf" srcId="{A0945E80-D9D8-460E-BBE5-1E8D1DF789DD}" destId="{6472F885-FE02-4BDF-A33D-2C9822AD5CBF}" srcOrd="0" destOrd="0" presId="urn:microsoft.com/office/officeart/2005/8/layout/hList1"/>
    <dgm:cxn modelId="{A16B6673-AD3D-432D-80B2-EFCD256BBBA0}" type="presParOf" srcId="{6472F885-FE02-4BDF-A33D-2C9822AD5CBF}" destId="{F4B269B8-9767-4C4D-92F7-7205E1C8777E}" srcOrd="0" destOrd="0" presId="urn:microsoft.com/office/officeart/2005/8/layout/hList1"/>
    <dgm:cxn modelId="{7D6F0188-DEAD-4DB5-A94D-1856753DB102}" type="presParOf" srcId="{6472F885-FE02-4BDF-A33D-2C9822AD5CBF}" destId="{85311C0A-7CF8-459A-8925-32A282D45513}" srcOrd="1" destOrd="0" presId="urn:microsoft.com/office/officeart/2005/8/layout/hList1"/>
    <dgm:cxn modelId="{9CD56B39-6BC4-4077-93D9-A9A735A5ADEB}" type="presParOf" srcId="{A0945E80-D9D8-460E-BBE5-1E8D1DF789DD}" destId="{9CB4A377-AE1E-4D75-A516-138C2F34F915}" srcOrd="1" destOrd="0" presId="urn:microsoft.com/office/officeart/2005/8/layout/hList1"/>
    <dgm:cxn modelId="{2D10137F-B755-46DA-8BB5-70D891EAEB0E}" type="presParOf" srcId="{A0945E80-D9D8-460E-BBE5-1E8D1DF789DD}" destId="{50E1B64A-324B-49D0-A73D-4AEA635EFD1C}" srcOrd="2" destOrd="0" presId="urn:microsoft.com/office/officeart/2005/8/layout/hList1"/>
    <dgm:cxn modelId="{EF7F0511-DEBE-4681-A102-614156208F1E}" type="presParOf" srcId="{50E1B64A-324B-49D0-A73D-4AEA635EFD1C}" destId="{04E5C625-41A3-40B4-93EA-EE7E0D54883B}" srcOrd="0" destOrd="0" presId="urn:microsoft.com/office/officeart/2005/8/layout/hList1"/>
    <dgm:cxn modelId="{6113565E-7934-4B21-AB5A-B9078EB56D20}" type="presParOf" srcId="{50E1B64A-324B-49D0-A73D-4AEA635EFD1C}" destId="{960686B4-1940-4DF3-8385-FA74CEF331F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58A19F-6E7D-4C10-9252-BF68594F2BB6}"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D670A5E7-B86A-4CAB-94F2-79459D87B68D}">
      <dgm:prSet/>
      <dgm:spPr/>
      <dgm:t>
        <a:bodyPr/>
        <a:lstStyle/>
        <a:p>
          <a:r>
            <a:rPr lang="en-GB"/>
            <a:t>Review of current allocation model to increase pitch use efficiencies: </a:t>
          </a:r>
        </a:p>
      </dgm:t>
    </dgm:pt>
    <dgm:pt modelId="{16D284C1-4DF9-4ABB-AC98-DB89988910EE}" type="parTrans" cxnId="{B20DBEBE-D87C-4E90-B0E3-F7CBBB65EF26}">
      <dgm:prSet/>
      <dgm:spPr/>
      <dgm:t>
        <a:bodyPr/>
        <a:lstStyle/>
        <a:p>
          <a:endParaRPr lang="en-US"/>
        </a:p>
      </dgm:t>
    </dgm:pt>
    <dgm:pt modelId="{87976116-8480-4265-9527-93D67CF28D53}" type="sibTrans" cxnId="{B20DBEBE-D87C-4E90-B0E3-F7CBBB65EF26}">
      <dgm:prSet/>
      <dgm:spPr/>
      <dgm:t>
        <a:bodyPr/>
        <a:lstStyle/>
        <a:p>
          <a:endParaRPr lang="en-US"/>
        </a:p>
      </dgm:t>
    </dgm:pt>
    <dgm:pt modelId="{4D27D01C-D3AA-4BE8-B7BB-4AB585430892}">
      <dgm:prSet/>
      <dgm:spPr/>
      <dgm:t>
        <a:bodyPr/>
        <a:lstStyle/>
        <a:p>
          <a:pPr>
            <a:buFont typeface="Arial" panose="020B0604020202020204" pitchFamily="34" charset="0"/>
            <a:buChar char="•"/>
          </a:pPr>
          <a:r>
            <a:rPr lang="en-IE" b="0" i="0"/>
            <a:t>The South Dublin County Council’s Annual Allocation of Pitches/Sporting Facilities – Policy and Conditions can be found </a:t>
          </a:r>
          <a:r>
            <a:rPr lang="en-IE" b="1" i="0">
              <a:hlinkClick xmlns:r="http://schemas.openxmlformats.org/officeDocument/2006/relationships" r:id="rId1"/>
            </a:rPr>
            <a:t>www.sdcc.ie/bookapitch</a:t>
          </a:r>
          <a:endParaRPr lang="en-US" dirty="0"/>
        </a:p>
      </dgm:t>
    </dgm:pt>
    <dgm:pt modelId="{42ED5E8B-50F5-4818-A4EF-3D577A317A2F}" type="parTrans" cxnId="{46E93E92-BA83-45CA-85EC-F651EC95B254}">
      <dgm:prSet/>
      <dgm:spPr/>
      <dgm:t>
        <a:bodyPr/>
        <a:lstStyle/>
        <a:p>
          <a:endParaRPr lang="en-US"/>
        </a:p>
      </dgm:t>
    </dgm:pt>
    <dgm:pt modelId="{70A6CEAB-2F37-40D3-AFB5-5137DC0B598A}" type="sibTrans" cxnId="{46E93E92-BA83-45CA-85EC-F651EC95B254}">
      <dgm:prSet/>
      <dgm:spPr/>
      <dgm:t>
        <a:bodyPr/>
        <a:lstStyle/>
        <a:p>
          <a:endParaRPr lang="en-US"/>
        </a:p>
      </dgm:t>
    </dgm:pt>
    <dgm:pt modelId="{1F716CD8-4910-476F-88DF-D184593F5DB0}">
      <dgm:prSet/>
      <dgm:spPr/>
      <dgm:t>
        <a:bodyPr/>
        <a:lstStyle/>
        <a:p>
          <a:r>
            <a:rPr lang="en-GB"/>
            <a:t>Improve on-line communication. Automate pitch allocation, pitch booking and pavilion booking systems:</a:t>
          </a:r>
        </a:p>
      </dgm:t>
    </dgm:pt>
    <dgm:pt modelId="{872928C5-B93F-4E44-8B42-F79F6E51EB26}" type="parTrans" cxnId="{3C512FD8-AD34-404D-9882-EA2831F6BDC3}">
      <dgm:prSet/>
      <dgm:spPr/>
      <dgm:t>
        <a:bodyPr/>
        <a:lstStyle/>
        <a:p>
          <a:endParaRPr lang="en-US"/>
        </a:p>
      </dgm:t>
    </dgm:pt>
    <dgm:pt modelId="{A9A2CA07-EB76-40A5-89E8-DE6AE1D6058B}" type="sibTrans" cxnId="{3C512FD8-AD34-404D-9882-EA2831F6BDC3}">
      <dgm:prSet/>
      <dgm:spPr/>
      <dgm:t>
        <a:bodyPr/>
        <a:lstStyle/>
        <a:p>
          <a:endParaRPr lang="en-US"/>
        </a:p>
      </dgm:t>
    </dgm:pt>
    <dgm:pt modelId="{CC20DEF4-6312-4E77-B1DA-2D63881D3E26}">
      <dgm:prSet/>
      <dgm:spPr/>
      <dgm:t>
        <a:bodyPr/>
        <a:lstStyle/>
        <a:p>
          <a:pPr>
            <a:buFont typeface="Arial" panose="020B0604020202020204" pitchFamily="34" charset="0"/>
            <a:buChar char="•"/>
          </a:pPr>
          <a:r>
            <a:rPr lang="en-IE" dirty="0"/>
            <a:t>The new online Pitch Allocation system went live for 2021/2022 season.  Once clubs are allocated pitches via the online system they are given free access to “Pitch Manager” software which enables the club to manage and record all activity on the pitches allocated to them.  Using this software is a condition of the Allocation of Pitch/Sporting Facilities – Policy &amp; Conditions.</a:t>
          </a:r>
          <a:endParaRPr lang="en-US" dirty="0"/>
        </a:p>
      </dgm:t>
    </dgm:pt>
    <dgm:pt modelId="{46D0FBD0-E225-4DE1-AAD1-75F9B956C7DE}" type="parTrans" cxnId="{D8A784CB-0E6B-4EA9-9237-DA467FB0A391}">
      <dgm:prSet/>
      <dgm:spPr/>
      <dgm:t>
        <a:bodyPr/>
        <a:lstStyle/>
        <a:p>
          <a:endParaRPr lang="en-IE"/>
        </a:p>
      </dgm:t>
    </dgm:pt>
    <dgm:pt modelId="{8D0F9373-D909-4E29-920E-19A193CA5CCF}" type="sibTrans" cxnId="{D8A784CB-0E6B-4EA9-9237-DA467FB0A391}">
      <dgm:prSet/>
      <dgm:spPr/>
      <dgm:t>
        <a:bodyPr/>
        <a:lstStyle/>
        <a:p>
          <a:endParaRPr lang="en-IE"/>
        </a:p>
      </dgm:t>
    </dgm:pt>
    <dgm:pt modelId="{C32E796F-B7E7-43CB-9E87-3B31BC93D1E2}">
      <dgm:prSet/>
      <dgm:spPr/>
      <dgm:t>
        <a:bodyPr/>
        <a:lstStyle/>
        <a:p>
          <a:pPr>
            <a:buFont typeface="Arial" panose="020B0604020202020204" pitchFamily="34" charset="0"/>
            <a:buChar char="•"/>
          </a:pPr>
          <a:r>
            <a:rPr lang="en-IE" b="0" i="0"/>
            <a:t>In 2021, the Council introduced a new online Pitch Allocation and Booking system which went live for the 2021/2022 playing season.</a:t>
          </a:r>
        </a:p>
      </dgm:t>
    </dgm:pt>
    <dgm:pt modelId="{431587A5-055E-4DCA-A2D0-19EC55392E99}" type="parTrans" cxnId="{C7635536-C4DE-4B40-9833-119E00469592}">
      <dgm:prSet/>
      <dgm:spPr/>
      <dgm:t>
        <a:bodyPr/>
        <a:lstStyle/>
        <a:p>
          <a:endParaRPr lang="en-IE"/>
        </a:p>
      </dgm:t>
    </dgm:pt>
    <dgm:pt modelId="{CAEA5EDB-50DF-4B92-A3CF-7AD85A457DAF}" type="sibTrans" cxnId="{C7635536-C4DE-4B40-9833-119E00469592}">
      <dgm:prSet/>
      <dgm:spPr/>
      <dgm:t>
        <a:bodyPr/>
        <a:lstStyle/>
        <a:p>
          <a:endParaRPr lang="en-IE"/>
        </a:p>
      </dgm:t>
    </dgm:pt>
    <dgm:pt modelId="{4CE408B0-B295-4B0E-8E89-055AE413435C}">
      <dgm:prSet/>
      <dgm:spPr/>
      <dgm:t>
        <a:bodyPr/>
        <a:lstStyle/>
        <a:p>
          <a:pPr>
            <a:buFont typeface="Arial" panose="020B0604020202020204" pitchFamily="34" charset="0"/>
            <a:buChar char="•"/>
          </a:pPr>
          <a:r>
            <a:rPr lang="en-IE" b="0" i="0"/>
            <a:t>All clubs were required to register on the system</a:t>
          </a:r>
        </a:p>
      </dgm:t>
    </dgm:pt>
    <dgm:pt modelId="{746D4A14-648E-4A0F-99F0-CDD535FDE811}" type="parTrans" cxnId="{73CF216E-DCF3-4FF4-B248-D24FCCE0CC44}">
      <dgm:prSet/>
      <dgm:spPr/>
      <dgm:t>
        <a:bodyPr/>
        <a:lstStyle/>
        <a:p>
          <a:endParaRPr lang="en-IE"/>
        </a:p>
      </dgm:t>
    </dgm:pt>
    <dgm:pt modelId="{B63B8D78-699A-4A49-9F82-8FD1F23109E2}" type="sibTrans" cxnId="{73CF216E-DCF3-4FF4-B248-D24FCCE0CC44}">
      <dgm:prSet/>
      <dgm:spPr/>
      <dgm:t>
        <a:bodyPr/>
        <a:lstStyle/>
        <a:p>
          <a:endParaRPr lang="en-IE"/>
        </a:p>
      </dgm:t>
    </dgm:pt>
    <dgm:pt modelId="{0A2A3827-14F8-458B-BA60-799BBE0C3FD5}">
      <dgm:prSet/>
      <dgm:spPr/>
      <dgm:t>
        <a:bodyPr/>
        <a:lstStyle/>
        <a:p>
          <a:pPr>
            <a:buFont typeface="Arial" panose="020B0604020202020204" pitchFamily="34" charset="0"/>
            <a:buChar char="•"/>
          </a:pPr>
          <a:r>
            <a:rPr lang="en-IE" dirty="0"/>
            <a:t>Clubs are required to fully engage in the usage of the software, which will then allow SDCC gather valuable key data to better manage and maintain pitches.  It will also help identity any pitches that are underused and provide more availability for pitch sharing etc. </a:t>
          </a:r>
        </a:p>
      </dgm:t>
    </dgm:pt>
    <dgm:pt modelId="{B4F637C3-A921-4D5F-8759-9BD48582DF17}" type="parTrans" cxnId="{00EED89D-E85F-4D08-B350-ED19D4B9D629}">
      <dgm:prSet/>
      <dgm:spPr/>
      <dgm:t>
        <a:bodyPr/>
        <a:lstStyle/>
        <a:p>
          <a:endParaRPr lang="en-IE"/>
        </a:p>
      </dgm:t>
    </dgm:pt>
    <dgm:pt modelId="{0E442895-1485-46FC-8AF7-6E0B4D258F66}" type="sibTrans" cxnId="{00EED89D-E85F-4D08-B350-ED19D4B9D629}">
      <dgm:prSet/>
      <dgm:spPr/>
      <dgm:t>
        <a:bodyPr/>
        <a:lstStyle/>
        <a:p>
          <a:endParaRPr lang="en-IE"/>
        </a:p>
      </dgm:t>
    </dgm:pt>
    <dgm:pt modelId="{6ED6C498-84B4-4B34-8EA1-A424DECFCB7A}">
      <dgm:prSet/>
      <dgm:spPr/>
      <dgm:t>
        <a:bodyPr/>
        <a:lstStyle/>
        <a:p>
          <a:endParaRPr lang="en-US"/>
        </a:p>
      </dgm:t>
    </dgm:pt>
    <dgm:pt modelId="{5DFBFC2D-153A-4B2F-99D6-20D6B33FA731}" type="parTrans" cxnId="{376BB983-D4F7-4C1B-BA06-E92B881B3651}">
      <dgm:prSet/>
      <dgm:spPr/>
      <dgm:t>
        <a:bodyPr/>
        <a:lstStyle/>
        <a:p>
          <a:endParaRPr lang="en-IE"/>
        </a:p>
      </dgm:t>
    </dgm:pt>
    <dgm:pt modelId="{ED36C7B8-69CF-484B-B2F0-FFBAF821F552}" type="sibTrans" cxnId="{376BB983-D4F7-4C1B-BA06-E92B881B3651}">
      <dgm:prSet/>
      <dgm:spPr/>
      <dgm:t>
        <a:bodyPr/>
        <a:lstStyle/>
        <a:p>
          <a:endParaRPr lang="en-IE"/>
        </a:p>
      </dgm:t>
    </dgm:pt>
    <dgm:pt modelId="{1299FB06-951C-4DAD-8DE6-396A3D895CBA}">
      <dgm:prSet/>
      <dgm:spPr/>
      <dgm:t>
        <a:bodyPr/>
        <a:lstStyle/>
        <a:p>
          <a:pPr>
            <a:buFont typeface="Arial" panose="020B0604020202020204" pitchFamily="34" charset="0"/>
            <a:buChar char="•"/>
          </a:pPr>
          <a:r>
            <a:rPr lang="en-IE" b="0" i="0" dirty="0"/>
            <a:t>Any new clubs that wishes to apply for the use of playing pitches/sporting facilities are asked to email </a:t>
          </a:r>
          <a:r>
            <a:rPr lang="en-IE" b="1" i="0" dirty="0">
              <a:hlinkClick xmlns:r="http://schemas.openxmlformats.org/officeDocument/2006/relationships" r:id="rId2"/>
            </a:rPr>
            <a:t>publicrealm@sdublincoco.ie</a:t>
          </a:r>
          <a:r>
            <a:rPr lang="en-IE" b="1" i="0" dirty="0"/>
            <a:t> </a:t>
          </a:r>
          <a:r>
            <a:rPr lang="en-IE" b="0" i="0" dirty="0"/>
            <a:t>and an invitation to register on the system will be issued, once registered an application can be made.</a:t>
          </a:r>
        </a:p>
      </dgm:t>
    </dgm:pt>
    <dgm:pt modelId="{98353DA4-8FD4-4110-A89D-0A0F05811AC9}" type="parTrans" cxnId="{01FCCD7F-A4B2-4951-95EF-18E198F46CDB}">
      <dgm:prSet/>
      <dgm:spPr/>
      <dgm:t>
        <a:bodyPr/>
        <a:lstStyle/>
        <a:p>
          <a:endParaRPr lang="en-IE"/>
        </a:p>
      </dgm:t>
    </dgm:pt>
    <dgm:pt modelId="{EED2740F-6164-4B8E-9965-7909878BCF14}" type="sibTrans" cxnId="{01FCCD7F-A4B2-4951-95EF-18E198F46CDB}">
      <dgm:prSet/>
      <dgm:spPr/>
      <dgm:t>
        <a:bodyPr/>
        <a:lstStyle/>
        <a:p>
          <a:endParaRPr lang="en-IE"/>
        </a:p>
      </dgm:t>
    </dgm:pt>
    <dgm:pt modelId="{53104E68-9A4F-442A-9511-F500D3ADB166}">
      <dgm:prSet/>
      <dgm:spPr/>
      <dgm:t>
        <a:bodyPr/>
        <a:lstStyle/>
        <a:p>
          <a:pPr>
            <a:buFont typeface="Arial" panose="020B0604020202020204" pitchFamily="34" charset="0"/>
            <a:buNone/>
          </a:pPr>
          <a:endParaRPr lang="en-IE" b="0" i="0" dirty="0"/>
        </a:p>
      </dgm:t>
    </dgm:pt>
    <dgm:pt modelId="{B76E08DE-7C3B-4773-91FD-045B49F11602}" type="parTrans" cxnId="{5E1005D7-3B1B-425C-BF35-9109DA9D462F}">
      <dgm:prSet/>
      <dgm:spPr/>
      <dgm:t>
        <a:bodyPr/>
        <a:lstStyle/>
        <a:p>
          <a:endParaRPr lang="en-IE"/>
        </a:p>
      </dgm:t>
    </dgm:pt>
    <dgm:pt modelId="{88AB5146-3A47-4955-B447-991FD11289D6}" type="sibTrans" cxnId="{5E1005D7-3B1B-425C-BF35-9109DA9D462F}">
      <dgm:prSet/>
      <dgm:spPr/>
      <dgm:t>
        <a:bodyPr/>
        <a:lstStyle/>
        <a:p>
          <a:endParaRPr lang="en-IE"/>
        </a:p>
      </dgm:t>
    </dgm:pt>
    <dgm:pt modelId="{52C43904-63DD-4FE0-A89D-E562B37D248F}" type="pres">
      <dgm:prSet presAssocID="{0358A19F-6E7D-4C10-9252-BF68594F2BB6}" presName="linear" presStyleCnt="0">
        <dgm:presLayoutVars>
          <dgm:animLvl val="lvl"/>
          <dgm:resizeHandles val="exact"/>
        </dgm:presLayoutVars>
      </dgm:prSet>
      <dgm:spPr/>
    </dgm:pt>
    <dgm:pt modelId="{7567AF4C-2364-4517-8CBB-C8329AB965B7}" type="pres">
      <dgm:prSet presAssocID="{D670A5E7-B86A-4CAB-94F2-79459D87B68D}" presName="parentText" presStyleLbl="node1" presStyleIdx="0" presStyleCnt="2">
        <dgm:presLayoutVars>
          <dgm:chMax val="0"/>
          <dgm:bulletEnabled val="1"/>
        </dgm:presLayoutVars>
      </dgm:prSet>
      <dgm:spPr/>
    </dgm:pt>
    <dgm:pt modelId="{48E76C9C-C6C7-4A01-95C9-E0F53E83BFDD}" type="pres">
      <dgm:prSet presAssocID="{D670A5E7-B86A-4CAB-94F2-79459D87B68D}" presName="childText" presStyleLbl="revTx" presStyleIdx="0" presStyleCnt="2">
        <dgm:presLayoutVars>
          <dgm:bulletEnabled val="1"/>
        </dgm:presLayoutVars>
      </dgm:prSet>
      <dgm:spPr/>
    </dgm:pt>
    <dgm:pt modelId="{4CA7E249-A8A5-4BFE-979F-C2F1DE61C3A3}" type="pres">
      <dgm:prSet presAssocID="{1F716CD8-4910-476F-88DF-D184593F5DB0}" presName="parentText" presStyleLbl="node1" presStyleIdx="1" presStyleCnt="2">
        <dgm:presLayoutVars>
          <dgm:chMax val="0"/>
          <dgm:bulletEnabled val="1"/>
        </dgm:presLayoutVars>
      </dgm:prSet>
      <dgm:spPr/>
    </dgm:pt>
    <dgm:pt modelId="{7BD8E5BC-1CDC-4385-9855-C07786267190}" type="pres">
      <dgm:prSet presAssocID="{1F716CD8-4910-476F-88DF-D184593F5DB0}" presName="childText" presStyleLbl="revTx" presStyleIdx="1" presStyleCnt="2">
        <dgm:presLayoutVars>
          <dgm:bulletEnabled val="1"/>
        </dgm:presLayoutVars>
      </dgm:prSet>
      <dgm:spPr/>
    </dgm:pt>
  </dgm:ptLst>
  <dgm:cxnLst>
    <dgm:cxn modelId="{544F8B10-4643-4E96-BB7F-573B4A7E1EB5}" type="presOf" srcId="{CC20DEF4-6312-4E77-B1DA-2D63881D3E26}" destId="{7BD8E5BC-1CDC-4385-9855-C07786267190}" srcOrd="0" destOrd="0" presId="urn:microsoft.com/office/officeart/2005/8/layout/vList2"/>
    <dgm:cxn modelId="{91CF102B-FE4B-4F18-97C7-232C098A37D5}" type="presOf" srcId="{53104E68-9A4F-442A-9511-F500D3ADB166}" destId="{48E76C9C-C6C7-4A01-95C9-E0F53E83BFDD}" srcOrd="0" destOrd="4" presId="urn:microsoft.com/office/officeart/2005/8/layout/vList2"/>
    <dgm:cxn modelId="{C7635536-C4DE-4B40-9833-119E00469592}" srcId="{D670A5E7-B86A-4CAB-94F2-79459D87B68D}" destId="{C32E796F-B7E7-43CB-9E87-3B31BC93D1E2}" srcOrd="1" destOrd="0" parTransId="{431587A5-055E-4DCA-A2D0-19EC55392E99}" sibTransId="{CAEA5EDB-50DF-4B92-A3CF-7AD85A457DAF}"/>
    <dgm:cxn modelId="{052B8440-48BC-4631-9705-B3E1F9E5FDD6}" type="presOf" srcId="{6ED6C498-84B4-4B34-8EA1-A424DECFCB7A}" destId="{7BD8E5BC-1CDC-4385-9855-C07786267190}" srcOrd="0" destOrd="2" presId="urn:microsoft.com/office/officeart/2005/8/layout/vList2"/>
    <dgm:cxn modelId="{5BB89340-BD02-48B6-89D0-42A727120981}" type="presOf" srcId="{1F716CD8-4910-476F-88DF-D184593F5DB0}" destId="{4CA7E249-A8A5-4BFE-979F-C2F1DE61C3A3}" srcOrd="0" destOrd="0" presId="urn:microsoft.com/office/officeart/2005/8/layout/vList2"/>
    <dgm:cxn modelId="{73CF216E-DCF3-4FF4-B248-D24FCCE0CC44}" srcId="{D670A5E7-B86A-4CAB-94F2-79459D87B68D}" destId="{4CE408B0-B295-4B0E-8E89-055AE413435C}" srcOrd="2" destOrd="0" parTransId="{746D4A14-648E-4A0F-99F0-CDD535FDE811}" sibTransId="{B63B8D78-699A-4A49-9F82-8FD1F23109E2}"/>
    <dgm:cxn modelId="{4663BF74-2ABD-4D14-ACE3-0F3001451A77}" type="presOf" srcId="{C32E796F-B7E7-43CB-9E87-3B31BC93D1E2}" destId="{48E76C9C-C6C7-4A01-95C9-E0F53E83BFDD}" srcOrd="0" destOrd="1" presId="urn:microsoft.com/office/officeart/2005/8/layout/vList2"/>
    <dgm:cxn modelId="{01FCCD7F-A4B2-4951-95EF-18E198F46CDB}" srcId="{D670A5E7-B86A-4CAB-94F2-79459D87B68D}" destId="{1299FB06-951C-4DAD-8DE6-396A3D895CBA}" srcOrd="3" destOrd="0" parTransId="{98353DA4-8FD4-4110-A89D-0A0F05811AC9}" sibTransId="{EED2740F-6164-4B8E-9965-7909878BCF14}"/>
    <dgm:cxn modelId="{376BB983-D4F7-4C1B-BA06-E92B881B3651}" srcId="{1F716CD8-4910-476F-88DF-D184593F5DB0}" destId="{6ED6C498-84B4-4B34-8EA1-A424DECFCB7A}" srcOrd="2" destOrd="0" parTransId="{5DFBFC2D-153A-4B2F-99D6-20D6B33FA731}" sibTransId="{ED36C7B8-69CF-484B-B2F0-FFBAF821F552}"/>
    <dgm:cxn modelId="{46E93E92-BA83-45CA-85EC-F651EC95B254}" srcId="{D670A5E7-B86A-4CAB-94F2-79459D87B68D}" destId="{4D27D01C-D3AA-4BE8-B7BB-4AB585430892}" srcOrd="0" destOrd="0" parTransId="{42ED5E8B-50F5-4818-A4EF-3D577A317A2F}" sibTransId="{70A6CEAB-2F37-40D3-AFB5-5137DC0B598A}"/>
    <dgm:cxn modelId="{7B5CAE94-E018-4299-A35A-5F41B1788BBF}" type="presOf" srcId="{0358A19F-6E7D-4C10-9252-BF68594F2BB6}" destId="{52C43904-63DD-4FE0-A89D-E562B37D248F}" srcOrd="0" destOrd="0" presId="urn:microsoft.com/office/officeart/2005/8/layout/vList2"/>
    <dgm:cxn modelId="{E42A7295-5987-4435-A7A4-1F6687CD8CA8}" type="presOf" srcId="{0A2A3827-14F8-458B-BA60-799BBE0C3FD5}" destId="{7BD8E5BC-1CDC-4385-9855-C07786267190}" srcOrd="0" destOrd="1" presId="urn:microsoft.com/office/officeart/2005/8/layout/vList2"/>
    <dgm:cxn modelId="{00EED89D-E85F-4D08-B350-ED19D4B9D629}" srcId="{1F716CD8-4910-476F-88DF-D184593F5DB0}" destId="{0A2A3827-14F8-458B-BA60-799BBE0C3FD5}" srcOrd="1" destOrd="0" parTransId="{B4F637C3-A921-4D5F-8759-9BD48582DF17}" sibTransId="{0E442895-1485-46FC-8AF7-6E0B4D258F66}"/>
    <dgm:cxn modelId="{985149B8-F510-47E6-9714-5D0EE8777735}" type="presOf" srcId="{4D27D01C-D3AA-4BE8-B7BB-4AB585430892}" destId="{48E76C9C-C6C7-4A01-95C9-E0F53E83BFDD}" srcOrd="0" destOrd="0" presId="urn:microsoft.com/office/officeart/2005/8/layout/vList2"/>
    <dgm:cxn modelId="{B20DBEBE-D87C-4E90-B0E3-F7CBBB65EF26}" srcId="{0358A19F-6E7D-4C10-9252-BF68594F2BB6}" destId="{D670A5E7-B86A-4CAB-94F2-79459D87B68D}" srcOrd="0" destOrd="0" parTransId="{16D284C1-4DF9-4ABB-AC98-DB89988910EE}" sibTransId="{87976116-8480-4265-9527-93D67CF28D53}"/>
    <dgm:cxn modelId="{34CBE4C0-685E-4EB3-85E6-77DBDC432C81}" type="presOf" srcId="{1299FB06-951C-4DAD-8DE6-396A3D895CBA}" destId="{48E76C9C-C6C7-4A01-95C9-E0F53E83BFDD}" srcOrd="0" destOrd="3" presId="urn:microsoft.com/office/officeart/2005/8/layout/vList2"/>
    <dgm:cxn modelId="{D8A784CB-0E6B-4EA9-9237-DA467FB0A391}" srcId="{1F716CD8-4910-476F-88DF-D184593F5DB0}" destId="{CC20DEF4-6312-4E77-B1DA-2D63881D3E26}" srcOrd="0" destOrd="0" parTransId="{46D0FBD0-E225-4DE1-AAD1-75F9B956C7DE}" sibTransId="{8D0F9373-D909-4E29-920E-19A193CA5CCF}"/>
    <dgm:cxn modelId="{5E1005D7-3B1B-425C-BF35-9109DA9D462F}" srcId="{D670A5E7-B86A-4CAB-94F2-79459D87B68D}" destId="{53104E68-9A4F-442A-9511-F500D3ADB166}" srcOrd="4" destOrd="0" parTransId="{B76E08DE-7C3B-4773-91FD-045B49F11602}" sibTransId="{88AB5146-3A47-4955-B447-991FD11289D6}"/>
    <dgm:cxn modelId="{3C512FD8-AD34-404D-9882-EA2831F6BDC3}" srcId="{0358A19F-6E7D-4C10-9252-BF68594F2BB6}" destId="{1F716CD8-4910-476F-88DF-D184593F5DB0}" srcOrd="1" destOrd="0" parTransId="{872928C5-B93F-4E44-8B42-F79F6E51EB26}" sibTransId="{A9A2CA07-EB76-40A5-89E8-DE6AE1D6058B}"/>
    <dgm:cxn modelId="{15B15CDC-67E2-40EB-AEDC-2CAF89F8D0C0}" type="presOf" srcId="{D670A5E7-B86A-4CAB-94F2-79459D87B68D}" destId="{7567AF4C-2364-4517-8CBB-C8329AB965B7}" srcOrd="0" destOrd="0" presId="urn:microsoft.com/office/officeart/2005/8/layout/vList2"/>
    <dgm:cxn modelId="{DB5D1EE3-90B4-41D6-AADC-845B5EE9BEE4}" type="presOf" srcId="{4CE408B0-B295-4B0E-8E89-055AE413435C}" destId="{48E76C9C-C6C7-4A01-95C9-E0F53E83BFDD}" srcOrd="0" destOrd="2" presId="urn:microsoft.com/office/officeart/2005/8/layout/vList2"/>
    <dgm:cxn modelId="{50F4BCFF-060D-413E-9CF7-B39DFDCEFA39}" type="presParOf" srcId="{52C43904-63DD-4FE0-A89D-E562B37D248F}" destId="{7567AF4C-2364-4517-8CBB-C8329AB965B7}" srcOrd="0" destOrd="0" presId="urn:microsoft.com/office/officeart/2005/8/layout/vList2"/>
    <dgm:cxn modelId="{080AC596-965E-454B-AB3F-54EDA58939C8}" type="presParOf" srcId="{52C43904-63DD-4FE0-A89D-E562B37D248F}" destId="{48E76C9C-C6C7-4A01-95C9-E0F53E83BFDD}" srcOrd="1" destOrd="0" presId="urn:microsoft.com/office/officeart/2005/8/layout/vList2"/>
    <dgm:cxn modelId="{3A9D6EE2-DC47-4F20-9205-960493BFE78A}" type="presParOf" srcId="{52C43904-63DD-4FE0-A89D-E562B37D248F}" destId="{4CA7E249-A8A5-4BFE-979F-C2F1DE61C3A3}" srcOrd="2" destOrd="0" presId="urn:microsoft.com/office/officeart/2005/8/layout/vList2"/>
    <dgm:cxn modelId="{F177F07C-EF20-4A22-99C0-431F42F06F51}" type="presParOf" srcId="{52C43904-63DD-4FE0-A89D-E562B37D248F}" destId="{7BD8E5BC-1CDC-4385-9855-C0778626719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ED89C6-4E2B-41A8-81EC-656C9288ECDA}"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3D6DBA47-FCEC-4835-90B6-064ACB1E31B7}">
      <dgm:prSet/>
      <dgm:spPr/>
      <dgm:t>
        <a:bodyPr/>
        <a:lstStyle/>
        <a:p>
          <a:r>
            <a:rPr lang="en-US" b="1"/>
            <a:t>Sports Pitch Strategy Planned or new grass pitches-  Update:</a:t>
          </a:r>
          <a:endParaRPr lang="en-US"/>
        </a:p>
      </dgm:t>
    </dgm:pt>
    <dgm:pt modelId="{BF0C427B-B67F-4476-8C55-B75FF2B9E0A8}" type="parTrans" cxnId="{2ED4399C-BE88-4302-8B8B-695BC178566C}">
      <dgm:prSet/>
      <dgm:spPr/>
      <dgm:t>
        <a:bodyPr/>
        <a:lstStyle/>
        <a:p>
          <a:endParaRPr lang="en-US"/>
        </a:p>
      </dgm:t>
    </dgm:pt>
    <dgm:pt modelId="{F22EF830-75DE-4C31-956A-5167AAEB6693}" type="sibTrans" cxnId="{2ED4399C-BE88-4302-8B8B-695BC178566C}">
      <dgm:prSet/>
      <dgm:spPr/>
      <dgm:t>
        <a:bodyPr/>
        <a:lstStyle/>
        <a:p>
          <a:endParaRPr lang="en-US"/>
        </a:p>
      </dgm:t>
    </dgm:pt>
    <dgm:pt modelId="{99056693-BE57-48CE-B942-D2C87B6BA793}">
      <dgm:prSet/>
      <dgm:spPr/>
      <dgm:t>
        <a:bodyPr/>
        <a:lstStyle/>
        <a:p>
          <a:r>
            <a:rPr lang="en-US"/>
            <a:t>Dodder Valley Mt Carmel: (1 athletics track, 1 soccer pitch): Constructed and at establishment stage.</a:t>
          </a:r>
        </a:p>
      </dgm:t>
    </dgm:pt>
    <dgm:pt modelId="{77BB65F7-B229-478C-94A1-F8F5AB322BB0}" type="parTrans" cxnId="{71BF0BF8-14A8-4876-BEEC-FC8C8F569270}">
      <dgm:prSet/>
      <dgm:spPr/>
      <dgm:t>
        <a:bodyPr/>
        <a:lstStyle/>
        <a:p>
          <a:endParaRPr lang="en-US"/>
        </a:p>
      </dgm:t>
    </dgm:pt>
    <dgm:pt modelId="{F5F7D4E1-DA9C-458C-BB56-C1E76182FC32}" type="sibTrans" cxnId="{71BF0BF8-14A8-4876-BEEC-FC8C8F569270}">
      <dgm:prSet/>
      <dgm:spPr/>
      <dgm:t>
        <a:bodyPr/>
        <a:lstStyle/>
        <a:p>
          <a:endParaRPr lang="en-US"/>
        </a:p>
      </dgm:t>
    </dgm:pt>
    <dgm:pt modelId="{16D60B90-6365-4F2C-A864-F5EA20E0052C}">
      <dgm:prSet/>
      <dgm:spPr/>
      <dgm:t>
        <a:bodyPr/>
        <a:lstStyle/>
        <a:p>
          <a:r>
            <a:rPr lang="en-US"/>
            <a:t>Adamstown SDZ parks: (1 multi sport sized AGP, 1 cricket pitch under construction, 1 GAA-sized pitch completed and establishing)</a:t>
          </a:r>
        </a:p>
      </dgm:t>
    </dgm:pt>
    <dgm:pt modelId="{47B9376F-0ABC-462E-A377-91FE5BD62AD5}" type="parTrans" cxnId="{65D209C6-192D-44FF-9146-05F97438B605}">
      <dgm:prSet/>
      <dgm:spPr/>
      <dgm:t>
        <a:bodyPr/>
        <a:lstStyle/>
        <a:p>
          <a:endParaRPr lang="en-US"/>
        </a:p>
      </dgm:t>
    </dgm:pt>
    <dgm:pt modelId="{59C37C7D-40AF-4C5D-B680-923BB6BD29C8}" type="sibTrans" cxnId="{65D209C6-192D-44FF-9146-05F97438B605}">
      <dgm:prSet/>
      <dgm:spPr/>
      <dgm:t>
        <a:bodyPr/>
        <a:lstStyle/>
        <a:p>
          <a:endParaRPr lang="en-US"/>
        </a:p>
      </dgm:t>
    </dgm:pt>
    <dgm:pt modelId="{FF5A203B-2E1B-4C73-ADE4-73FEB0E880EC}">
      <dgm:prSet/>
      <dgm:spPr/>
      <dgm:t>
        <a:bodyPr/>
        <a:lstStyle/>
        <a:p>
          <a:r>
            <a:rPr lang="en-US"/>
            <a:t>Clonburris SDZ parks (1 multi sport sized AGP, 1 soccer sized AGP, 5 soccer pitches planned)</a:t>
          </a:r>
        </a:p>
      </dgm:t>
    </dgm:pt>
    <dgm:pt modelId="{9B0FC45A-EB5F-4F43-ABD4-6A4678D5DC30}" type="parTrans" cxnId="{E98E8FCC-C597-44B8-B699-365B68B157AC}">
      <dgm:prSet/>
      <dgm:spPr/>
      <dgm:t>
        <a:bodyPr/>
        <a:lstStyle/>
        <a:p>
          <a:endParaRPr lang="en-US"/>
        </a:p>
      </dgm:t>
    </dgm:pt>
    <dgm:pt modelId="{B717F91E-EB69-4638-A01B-0BE32A70EF9A}" type="sibTrans" cxnId="{E98E8FCC-C597-44B8-B699-365B68B157AC}">
      <dgm:prSet/>
      <dgm:spPr/>
      <dgm:t>
        <a:bodyPr/>
        <a:lstStyle/>
        <a:p>
          <a:endParaRPr lang="en-US"/>
        </a:p>
      </dgm:t>
    </dgm:pt>
    <dgm:pt modelId="{C535B5FB-9077-4882-9322-CFDD1E7A30C4}">
      <dgm:prSet/>
      <dgm:spPr/>
      <dgm:t>
        <a:bodyPr/>
        <a:lstStyle/>
        <a:p>
          <a:r>
            <a:rPr lang="en-US"/>
            <a:t>Kiltipper Park Phase 2 (1 GAA sized pitch, 2 soccer pitches now funded) </a:t>
          </a:r>
        </a:p>
      </dgm:t>
    </dgm:pt>
    <dgm:pt modelId="{BAAC6B8B-9700-4F09-858A-687995C8DBBC}" type="parTrans" cxnId="{6AF8FAC9-23A5-4D00-BA81-C6B93C2F81F9}">
      <dgm:prSet/>
      <dgm:spPr/>
      <dgm:t>
        <a:bodyPr/>
        <a:lstStyle/>
        <a:p>
          <a:endParaRPr lang="en-US"/>
        </a:p>
      </dgm:t>
    </dgm:pt>
    <dgm:pt modelId="{6324F5DA-00AC-4782-A84A-AA9E83A777B6}" type="sibTrans" cxnId="{6AF8FAC9-23A5-4D00-BA81-C6B93C2F81F9}">
      <dgm:prSet/>
      <dgm:spPr/>
      <dgm:t>
        <a:bodyPr/>
        <a:lstStyle/>
        <a:p>
          <a:endParaRPr lang="en-US"/>
        </a:p>
      </dgm:t>
    </dgm:pt>
    <dgm:pt modelId="{7632BA7F-66A1-43C9-8EFD-6122DE3BE7AA}">
      <dgm:prSet/>
      <dgm:spPr/>
      <dgm:t>
        <a:bodyPr/>
        <a:lstStyle/>
        <a:p>
          <a:r>
            <a:rPr lang="en-US"/>
            <a:t>Fortunestown LAP area (1-2 pitches planned via development) </a:t>
          </a:r>
        </a:p>
      </dgm:t>
    </dgm:pt>
    <dgm:pt modelId="{B21993C1-C90C-47EA-8110-455307C8EBC4}" type="parTrans" cxnId="{F3E4872D-ABB4-4FAC-AD00-EB863EC7B1FA}">
      <dgm:prSet/>
      <dgm:spPr/>
      <dgm:t>
        <a:bodyPr/>
        <a:lstStyle/>
        <a:p>
          <a:endParaRPr lang="en-US"/>
        </a:p>
      </dgm:t>
    </dgm:pt>
    <dgm:pt modelId="{53AB0CD7-1CD1-4559-8E29-2BD241351DE7}" type="sibTrans" cxnId="{F3E4872D-ABB4-4FAC-AD00-EB863EC7B1FA}">
      <dgm:prSet/>
      <dgm:spPr/>
      <dgm:t>
        <a:bodyPr/>
        <a:lstStyle/>
        <a:p>
          <a:endParaRPr lang="en-US"/>
        </a:p>
      </dgm:t>
    </dgm:pt>
    <dgm:pt modelId="{AB29363E-B437-4BE5-A4D5-5B13F4753D10}">
      <dgm:prSet/>
      <dgm:spPr/>
      <dgm:t>
        <a:bodyPr/>
        <a:lstStyle/>
        <a:p>
          <a:r>
            <a:rPr lang="en-US"/>
            <a:t>Firhouse/ Ballycullen LAP area  (1 GAA sized pitch-provided via development)</a:t>
          </a:r>
        </a:p>
      </dgm:t>
    </dgm:pt>
    <dgm:pt modelId="{DDC848AA-6234-4EFE-AF8E-2AE41997F258}" type="parTrans" cxnId="{F3AA77C8-2877-46F4-8B08-44641CC076DA}">
      <dgm:prSet/>
      <dgm:spPr/>
      <dgm:t>
        <a:bodyPr/>
        <a:lstStyle/>
        <a:p>
          <a:endParaRPr lang="en-US"/>
        </a:p>
      </dgm:t>
    </dgm:pt>
    <dgm:pt modelId="{EA07098B-14E7-4BC0-A84B-8883607D4DA4}" type="sibTrans" cxnId="{F3AA77C8-2877-46F4-8B08-44641CC076DA}">
      <dgm:prSet/>
      <dgm:spPr/>
      <dgm:t>
        <a:bodyPr/>
        <a:lstStyle/>
        <a:p>
          <a:endParaRPr lang="en-US"/>
        </a:p>
      </dgm:t>
    </dgm:pt>
    <dgm:pt modelId="{9FAF5605-8742-4C18-A54A-1D3A6A39F01D}">
      <dgm:prSet/>
      <dgm:spPr/>
      <dgm:t>
        <a:bodyPr/>
        <a:lstStyle/>
        <a:p>
          <a:r>
            <a:rPr lang="en-US"/>
            <a:t>Newcastle LAP area (1 small sized pitch-provided via development)</a:t>
          </a:r>
        </a:p>
      </dgm:t>
    </dgm:pt>
    <dgm:pt modelId="{5359C430-FC25-4B04-8C8C-CBA9B1E81D89}" type="parTrans" cxnId="{83B48A96-C71D-4818-A5AD-58A4EDE93170}">
      <dgm:prSet/>
      <dgm:spPr/>
      <dgm:t>
        <a:bodyPr/>
        <a:lstStyle/>
        <a:p>
          <a:endParaRPr lang="en-US"/>
        </a:p>
      </dgm:t>
    </dgm:pt>
    <dgm:pt modelId="{78A61A42-83AF-49BE-A8C7-81304EF56C2D}" type="sibTrans" cxnId="{83B48A96-C71D-4818-A5AD-58A4EDE93170}">
      <dgm:prSet/>
      <dgm:spPr/>
      <dgm:t>
        <a:bodyPr/>
        <a:lstStyle/>
        <a:p>
          <a:endParaRPr lang="en-US"/>
        </a:p>
      </dgm:t>
    </dgm:pt>
    <dgm:pt modelId="{4937147D-B6A1-4342-911E-06105A859B49}">
      <dgm:prSet/>
      <dgm:spPr/>
      <dgm:t>
        <a:bodyPr/>
        <a:lstStyle/>
        <a:p>
          <a:r>
            <a:rPr lang="en-US"/>
            <a:t>Rathcoole area in conjunction with GAA TBC. </a:t>
          </a:r>
        </a:p>
      </dgm:t>
    </dgm:pt>
    <dgm:pt modelId="{052D32FB-03FA-4B1E-A4A6-F0A80745782B}" type="parTrans" cxnId="{3B85B739-9745-4FA3-BBF7-D00DEB857FCA}">
      <dgm:prSet/>
      <dgm:spPr/>
      <dgm:t>
        <a:bodyPr/>
        <a:lstStyle/>
        <a:p>
          <a:endParaRPr lang="en-US"/>
        </a:p>
      </dgm:t>
    </dgm:pt>
    <dgm:pt modelId="{230B2C60-FEA9-423A-81CC-E05309AD002F}" type="sibTrans" cxnId="{3B85B739-9745-4FA3-BBF7-D00DEB857FCA}">
      <dgm:prSet/>
      <dgm:spPr/>
      <dgm:t>
        <a:bodyPr/>
        <a:lstStyle/>
        <a:p>
          <a:endParaRPr lang="en-US"/>
        </a:p>
      </dgm:t>
    </dgm:pt>
    <dgm:pt modelId="{921D5D48-8A2B-46E0-A220-FE9B6909421E}">
      <dgm:prSet/>
      <dgm:spPr/>
      <dgm:t>
        <a:bodyPr/>
        <a:lstStyle/>
        <a:p>
          <a:r>
            <a:rPr lang="en-US"/>
            <a:t>Rathcoole park: provision of a larger GAA sized pitch in conjunction with IW works-complete.</a:t>
          </a:r>
        </a:p>
      </dgm:t>
    </dgm:pt>
    <dgm:pt modelId="{B8964ED0-DA80-44E1-A614-EB7278B74EE5}" type="parTrans" cxnId="{D21B2D84-4FBC-4FC7-9FEE-040B603C7CF3}">
      <dgm:prSet/>
      <dgm:spPr/>
      <dgm:t>
        <a:bodyPr/>
        <a:lstStyle/>
        <a:p>
          <a:endParaRPr lang="en-US"/>
        </a:p>
      </dgm:t>
    </dgm:pt>
    <dgm:pt modelId="{606945E7-CB86-4F40-A8A0-34E46C7DE403}" type="sibTrans" cxnId="{D21B2D84-4FBC-4FC7-9FEE-040B603C7CF3}">
      <dgm:prSet/>
      <dgm:spPr/>
      <dgm:t>
        <a:bodyPr/>
        <a:lstStyle/>
        <a:p>
          <a:endParaRPr lang="en-US"/>
        </a:p>
      </dgm:t>
    </dgm:pt>
    <dgm:pt modelId="{CD1D3AEC-E63B-402C-9512-99AEF1D1390C}" type="pres">
      <dgm:prSet presAssocID="{0EED89C6-4E2B-41A8-81EC-656C9288ECDA}" presName="cycle" presStyleCnt="0">
        <dgm:presLayoutVars>
          <dgm:dir/>
          <dgm:resizeHandles val="exact"/>
        </dgm:presLayoutVars>
      </dgm:prSet>
      <dgm:spPr/>
    </dgm:pt>
    <dgm:pt modelId="{86FE4992-7AD5-47CD-B1C4-D433C32795C9}" type="pres">
      <dgm:prSet presAssocID="{3D6DBA47-FCEC-4835-90B6-064ACB1E31B7}" presName="node" presStyleLbl="revTx" presStyleIdx="0" presStyleCnt="1">
        <dgm:presLayoutVars>
          <dgm:bulletEnabled val="1"/>
        </dgm:presLayoutVars>
      </dgm:prSet>
      <dgm:spPr/>
    </dgm:pt>
  </dgm:ptLst>
  <dgm:cxnLst>
    <dgm:cxn modelId="{7F935F18-EB16-45FF-84A9-C2A6CAF4C22F}" type="presOf" srcId="{4937147D-B6A1-4342-911E-06105A859B49}" destId="{86FE4992-7AD5-47CD-B1C4-D433C32795C9}" srcOrd="0" destOrd="8" presId="urn:microsoft.com/office/officeart/2005/8/layout/cycle1"/>
    <dgm:cxn modelId="{F3E4872D-ABB4-4FAC-AD00-EB863EC7B1FA}" srcId="{3D6DBA47-FCEC-4835-90B6-064ACB1E31B7}" destId="{7632BA7F-66A1-43C9-8EFD-6122DE3BE7AA}" srcOrd="4" destOrd="0" parTransId="{B21993C1-C90C-47EA-8110-455307C8EBC4}" sibTransId="{53AB0CD7-1CD1-4559-8E29-2BD241351DE7}"/>
    <dgm:cxn modelId="{3B85B739-9745-4FA3-BBF7-D00DEB857FCA}" srcId="{3D6DBA47-FCEC-4835-90B6-064ACB1E31B7}" destId="{4937147D-B6A1-4342-911E-06105A859B49}" srcOrd="7" destOrd="0" parTransId="{052D32FB-03FA-4B1E-A4A6-F0A80745782B}" sibTransId="{230B2C60-FEA9-423A-81CC-E05309AD002F}"/>
    <dgm:cxn modelId="{A0ED8D61-EAAA-4337-9C5F-EB317C255251}" type="presOf" srcId="{99056693-BE57-48CE-B942-D2C87B6BA793}" destId="{86FE4992-7AD5-47CD-B1C4-D433C32795C9}" srcOrd="0" destOrd="1" presId="urn:microsoft.com/office/officeart/2005/8/layout/cycle1"/>
    <dgm:cxn modelId="{47FB7366-36F2-4286-B75C-200934E92D81}" type="presOf" srcId="{0EED89C6-4E2B-41A8-81EC-656C9288ECDA}" destId="{CD1D3AEC-E63B-402C-9512-99AEF1D1390C}" srcOrd="0" destOrd="0" presId="urn:microsoft.com/office/officeart/2005/8/layout/cycle1"/>
    <dgm:cxn modelId="{F9C7A54D-C143-40E7-8B5C-ED796604A570}" type="presOf" srcId="{C535B5FB-9077-4882-9322-CFDD1E7A30C4}" destId="{86FE4992-7AD5-47CD-B1C4-D433C32795C9}" srcOrd="0" destOrd="4" presId="urn:microsoft.com/office/officeart/2005/8/layout/cycle1"/>
    <dgm:cxn modelId="{9D6BAF4D-54BF-4F1A-8833-A5E0545F20F6}" type="presOf" srcId="{7632BA7F-66A1-43C9-8EFD-6122DE3BE7AA}" destId="{86FE4992-7AD5-47CD-B1C4-D433C32795C9}" srcOrd="0" destOrd="5" presId="urn:microsoft.com/office/officeart/2005/8/layout/cycle1"/>
    <dgm:cxn modelId="{86A4234E-21EA-4A31-96F8-886D343CA4C9}" type="presOf" srcId="{9FAF5605-8742-4C18-A54A-1D3A6A39F01D}" destId="{86FE4992-7AD5-47CD-B1C4-D433C32795C9}" srcOrd="0" destOrd="7" presId="urn:microsoft.com/office/officeart/2005/8/layout/cycle1"/>
    <dgm:cxn modelId="{D21B2D84-4FBC-4FC7-9FEE-040B603C7CF3}" srcId="{3D6DBA47-FCEC-4835-90B6-064ACB1E31B7}" destId="{921D5D48-8A2B-46E0-A220-FE9B6909421E}" srcOrd="8" destOrd="0" parTransId="{B8964ED0-DA80-44E1-A614-EB7278B74EE5}" sibTransId="{606945E7-CB86-4F40-A8A0-34E46C7DE403}"/>
    <dgm:cxn modelId="{30152D93-C4C5-4A01-9AF7-D6465D188EDF}" type="presOf" srcId="{16D60B90-6365-4F2C-A864-F5EA20E0052C}" destId="{86FE4992-7AD5-47CD-B1C4-D433C32795C9}" srcOrd="0" destOrd="2" presId="urn:microsoft.com/office/officeart/2005/8/layout/cycle1"/>
    <dgm:cxn modelId="{83B48A96-C71D-4818-A5AD-58A4EDE93170}" srcId="{3D6DBA47-FCEC-4835-90B6-064ACB1E31B7}" destId="{9FAF5605-8742-4C18-A54A-1D3A6A39F01D}" srcOrd="6" destOrd="0" parTransId="{5359C430-FC25-4B04-8C8C-CBA9B1E81D89}" sibTransId="{78A61A42-83AF-49BE-A8C7-81304EF56C2D}"/>
    <dgm:cxn modelId="{2ED4399C-BE88-4302-8B8B-695BC178566C}" srcId="{0EED89C6-4E2B-41A8-81EC-656C9288ECDA}" destId="{3D6DBA47-FCEC-4835-90B6-064ACB1E31B7}" srcOrd="0" destOrd="0" parTransId="{BF0C427B-B67F-4476-8C55-B75FF2B9E0A8}" sibTransId="{F22EF830-75DE-4C31-956A-5167AAEB6693}"/>
    <dgm:cxn modelId="{A42857AD-3F75-46B1-9443-04E96B095FA4}" type="presOf" srcId="{3D6DBA47-FCEC-4835-90B6-064ACB1E31B7}" destId="{86FE4992-7AD5-47CD-B1C4-D433C32795C9}" srcOrd="0" destOrd="0" presId="urn:microsoft.com/office/officeart/2005/8/layout/cycle1"/>
    <dgm:cxn modelId="{65D209C6-192D-44FF-9146-05F97438B605}" srcId="{3D6DBA47-FCEC-4835-90B6-064ACB1E31B7}" destId="{16D60B90-6365-4F2C-A864-F5EA20E0052C}" srcOrd="1" destOrd="0" parTransId="{47B9376F-0ABC-462E-A377-91FE5BD62AD5}" sibTransId="{59C37C7D-40AF-4C5D-B680-923BB6BD29C8}"/>
    <dgm:cxn modelId="{F3AA77C8-2877-46F4-8B08-44641CC076DA}" srcId="{3D6DBA47-FCEC-4835-90B6-064ACB1E31B7}" destId="{AB29363E-B437-4BE5-A4D5-5B13F4753D10}" srcOrd="5" destOrd="0" parTransId="{DDC848AA-6234-4EFE-AF8E-2AE41997F258}" sibTransId="{EA07098B-14E7-4BC0-A84B-8883607D4DA4}"/>
    <dgm:cxn modelId="{6AF8FAC9-23A5-4D00-BA81-C6B93C2F81F9}" srcId="{3D6DBA47-FCEC-4835-90B6-064ACB1E31B7}" destId="{C535B5FB-9077-4882-9322-CFDD1E7A30C4}" srcOrd="3" destOrd="0" parTransId="{BAAC6B8B-9700-4F09-858A-687995C8DBBC}" sibTransId="{6324F5DA-00AC-4782-A84A-AA9E83A777B6}"/>
    <dgm:cxn modelId="{E98E8FCC-C597-44B8-B699-365B68B157AC}" srcId="{3D6DBA47-FCEC-4835-90B6-064ACB1E31B7}" destId="{FF5A203B-2E1B-4C73-ADE4-73FEB0E880EC}" srcOrd="2" destOrd="0" parTransId="{9B0FC45A-EB5F-4F43-ABD4-6A4678D5DC30}" sibTransId="{B717F91E-EB69-4638-A01B-0BE32A70EF9A}"/>
    <dgm:cxn modelId="{1061A3D1-29BB-4816-B244-64547BAC034C}" type="presOf" srcId="{FF5A203B-2E1B-4C73-ADE4-73FEB0E880EC}" destId="{86FE4992-7AD5-47CD-B1C4-D433C32795C9}" srcOrd="0" destOrd="3" presId="urn:microsoft.com/office/officeart/2005/8/layout/cycle1"/>
    <dgm:cxn modelId="{E3F05ADA-E7C0-4AA8-AE26-776364E92790}" type="presOf" srcId="{921D5D48-8A2B-46E0-A220-FE9B6909421E}" destId="{86FE4992-7AD5-47CD-B1C4-D433C32795C9}" srcOrd="0" destOrd="9" presId="urn:microsoft.com/office/officeart/2005/8/layout/cycle1"/>
    <dgm:cxn modelId="{87C070F1-8494-4898-9D0C-6EB8C1248425}" type="presOf" srcId="{AB29363E-B437-4BE5-A4D5-5B13F4753D10}" destId="{86FE4992-7AD5-47CD-B1C4-D433C32795C9}" srcOrd="0" destOrd="6" presId="urn:microsoft.com/office/officeart/2005/8/layout/cycle1"/>
    <dgm:cxn modelId="{71BF0BF8-14A8-4876-BEEC-FC8C8F569270}" srcId="{3D6DBA47-FCEC-4835-90B6-064ACB1E31B7}" destId="{99056693-BE57-48CE-B942-D2C87B6BA793}" srcOrd="0" destOrd="0" parTransId="{77BB65F7-B229-478C-94A1-F8F5AB322BB0}" sibTransId="{F5F7D4E1-DA9C-458C-BB56-C1E76182FC32}"/>
    <dgm:cxn modelId="{AC7D2C0D-37F4-451D-BE5B-150F0BD98333}" type="presParOf" srcId="{CD1D3AEC-E63B-402C-9512-99AEF1D1390C}" destId="{86FE4992-7AD5-47CD-B1C4-D433C32795C9}" srcOrd="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E0D488-E8BB-4DB6-B0B0-66BFB64A027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248FC03-1F35-4B2E-BF0A-9E13F581408D}">
      <dgm:prSet custT="1"/>
      <dgm:spPr/>
      <dgm: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The multi-use nature of AGP pitches should lead to sports hubs and efficiencies in use (GAA, Soccer and Rugby Union)</a:t>
          </a:r>
          <a:endParaRPr lang="en-US" sz="1200" kern="1200" dirty="0">
            <a:solidFill>
              <a:prstClr val="white"/>
            </a:solidFill>
            <a:latin typeface="Calibri" panose="020F0502020204030204"/>
            <a:ea typeface="+mn-ea"/>
            <a:cs typeface="+mn-cs"/>
          </a:endParaRPr>
        </a:p>
      </dgm:t>
    </dgm:pt>
    <dgm:pt modelId="{BAD37AC5-F1EA-4DF1-AF7F-71CA5AB85CA5}" type="parTrans" cxnId="{51F772E8-A635-40B2-8DC5-B800381466DA}">
      <dgm:prSet/>
      <dgm:spPr/>
      <dgm:t>
        <a:bodyPr/>
        <a:lstStyle/>
        <a:p>
          <a:endParaRPr lang="en-US"/>
        </a:p>
      </dgm:t>
    </dgm:pt>
    <dgm:pt modelId="{FACB0F59-996B-432D-A703-B58A65D2241D}" type="sibTrans" cxnId="{51F772E8-A635-40B2-8DC5-B800381466DA}">
      <dgm:prSet/>
      <dgm:spPr/>
      <dgm:t>
        <a:bodyPr/>
        <a:lstStyle/>
        <a:p>
          <a:endParaRPr lang="en-US"/>
        </a:p>
      </dgm:t>
    </dgm:pt>
    <dgm:pt modelId="{4DA11250-0B19-4850-AC9C-6E52A6616316}">
      <dgm:prSet custT="1"/>
      <dgm:spPr/>
      <dgm: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High capital outlay required; high use and meeting community demand shall be built into management structures</a:t>
          </a:r>
          <a:endParaRPr lang="en-US" sz="1200" kern="1200" dirty="0">
            <a:solidFill>
              <a:prstClr val="white"/>
            </a:solidFill>
            <a:latin typeface="Calibri" panose="020F0502020204030204"/>
            <a:ea typeface="+mn-ea"/>
            <a:cs typeface="+mn-cs"/>
          </a:endParaRPr>
        </a:p>
      </dgm:t>
    </dgm:pt>
    <dgm:pt modelId="{B32EFA88-E54C-41A6-989A-732C746ECDDB}" type="parTrans" cxnId="{90F3E322-D765-4DA4-8EF0-9F6658EE2416}">
      <dgm:prSet/>
      <dgm:spPr/>
      <dgm:t>
        <a:bodyPr/>
        <a:lstStyle/>
        <a:p>
          <a:endParaRPr lang="en-US"/>
        </a:p>
      </dgm:t>
    </dgm:pt>
    <dgm:pt modelId="{3C76BE1B-7AE8-4D22-9047-3DAFB8F1D46A}" type="sibTrans" cxnId="{90F3E322-D765-4DA4-8EF0-9F6658EE2416}">
      <dgm:prSet/>
      <dgm:spPr/>
      <dgm:t>
        <a:bodyPr/>
        <a:lstStyle/>
        <a:p>
          <a:endParaRPr lang="en-US"/>
        </a:p>
      </dgm:t>
    </dgm:pt>
    <dgm:pt modelId="{AA0A69BF-D9A3-47DA-AE99-DBDA0C85C253}">
      <dgm:prSet custT="1"/>
      <dgm:spPr/>
      <dgm:t>
        <a:bodyPr/>
        <a:lstStyle/>
        <a:p>
          <a:r>
            <a:rPr lang="en-GB" sz="1200" dirty="0"/>
            <a:t>Provision to be made for replacement / repair over lifetime of the facility</a:t>
          </a:r>
          <a:endParaRPr lang="en-US" sz="1200" dirty="0"/>
        </a:p>
      </dgm:t>
    </dgm:pt>
    <dgm:pt modelId="{E9BB1388-15A2-42B7-B054-4C13094F743C}" type="parTrans" cxnId="{397C3BDD-19E2-40AB-8A45-A51DF0FAFD40}">
      <dgm:prSet/>
      <dgm:spPr/>
      <dgm:t>
        <a:bodyPr/>
        <a:lstStyle/>
        <a:p>
          <a:endParaRPr lang="en-US"/>
        </a:p>
      </dgm:t>
    </dgm:pt>
    <dgm:pt modelId="{E6E1C500-A432-4330-81C0-4965DDC54E93}" type="sibTrans" cxnId="{397C3BDD-19E2-40AB-8A45-A51DF0FAFD40}">
      <dgm:prSet/>
      <dgm:spPr/>
      <dgm:t>
        <a:bodyPr/>
        <a:lstStyle/>
        <a:p>
          <a:endParaRPr lang="en-US"/>
        </a:p>
      </dgm:t>
    </dgm:pt>
    <dgm:pt modelId="{FF4EE501-325A-44DD-9550-80A35623FEDF}">
      <dgm:prSet custT="1"/>
      <dgm:spPr/>
      <dgm: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provide pitch capacity to meet increased population growth in higher density/ urban locations</a:t>
          </a:r>
          <a:endParaRPr lang="en-IE" sz="1200" kern="1200" dirty="0">
            <a:solidFill>
              <a:prstClr val="white"/>
            </a:solidFill>
            <a:latin typeface="Calibri" panose="020F0502020204030204"/>
            <a:ea typeface="+mn-ea"/>
            <a:cs typeface="+mn-cs"/>
          </a:endParaRPr>
        </a:p>
      </dgm:t>
    </dgm:pt>
    <dgm:pt modelId="{4707DEF3-9573-4FF9-876C-A0A67EC7E156}" type="parTrans" cxnId="{1859EB9B-C426-40E7-AA91-2372B19C9B42}">
      <dgm:prSet/>
      <dgm:spPr/>
      <dgm:t>
        <a:bodyPr/>
        <a:lstStyle/>
        <a:p>
          <a:endParaRPr lang="en-IE"/>
        </a:p>
      </dgm:t>
    </dgm:pt>
    <dgm:pt modelId="{74AE34EB-66C2-4D7A-9963-96407DDD53FA}" type="sibTrans" cxnId="{1859EB9B-C426-40E7-AA91-2372B19C9B42}">
      <dgm:prSet/>
      <dgm:spPr/>
      <dgm:t>
        <a:bodyPr/>
        <a:lstStyle/>
        <a:p>
          <a:endParaRPr lang="en-IE"/>
        </a:p>
      </dgm:t>
    </dgm:pt>
    <dgm:pt modelId="{2FE3C50B-4A38-4BF8-A41D-98A948C95AFC}">
      <dgm:prSet custT="1"/>
      <dgm:spPr>
        <a:solidFill>
          <a:srgbClr val="5B9BD5">
            <a:hueOff val="-3379271"/>
            <a:satOff val="-8710"/>
            <a:lumOff val="-5883"/>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34290" tIns="34290" rIns="34290" bIns="34290" numCol="1" spcCol="1270" anchor="ctr" anchorCtr="0"/>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increased match play </a:t>
          </a:r>
          <a:endParaRPr lang="en-IE" sz="1200" kern="1200" dirty="0">
            <a:solidFill>
              <a:prstClr val="white"/>
            </a:solidFill>
            <a:latin typeface="Calibri" panose="020F0502020204030204"/>
            <a:ea typeface="+mn-ea"/>
            <a:cs typeface="+mn-cs"/>
          </a:endParaRPr>
        </a:p>
      </dgm:t>
    </dgm:pt>
    <dgm:pt modelId="{90795FB6-1255-4F2B-B837-8335D0DD5386}" type="parTrans" cxnId="{366AB060-C2E9-4BBA-9F13-8F2B122EFAA0}">
      <dgm:prSet/>
      <dgm:spPr/>
      <dgm:t>
        <a:bodyPr/>
        <a:lstStyle/>
        <a:p>
          <a:endParaRPr lang="en-IE"/>
        </a:p>
      </dgm:t>
    </dgm:pt>
    <dgm:pt modelId="{409393A7-0AC7-413F-9C0B-95E10D87EBD0}" type="sibTrans" cxnId="{366AB060-C2E9-4BBA-9F13-8F2B122EFAA0}">
      <dgm:prSet/>
      <dgm:spPr/>
      <dgm:t>
        <a:bodyPr/>
        <a:lstStyle/>
        <a:p>
          <a:endParaRPr lang="en-IE"/>
        </a:p>
      </dgm:t>
    </dgm:pt>
    <dgm:pt modelId="{50C46969-62F5-4454-BFA2-1134EA86DD08}">
      <dgm:prSet custT="1"/>
      <dgm:spPr/>
      <dgm: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remove training pressure from grass pitches with resultant higher standard of grass pitches.</a:t>
          </a:r>
          <a:endParaRPr lang="en-IE" sz="1200" kern="1200" dirty="0">
            <a:solidFill>
              <a:prstClr val="white"/>
            </a:solidFill>
            <a:latin typeface="Calibri" panose="020F0502020204030204"/>
            <a:ea typeface="+mn-ea"/>
            <a:cs typeface="+mn-cs"/>
          </a:endParaRPr>
        </a:p>
      </dgm:t>
    </dgm:pt>
    <dgm:pt modelId="{E7CB9D10-5423-4E33-B877-45D1DE9C9139}" type="parTrans" cxnId="{85A059E0-E4F3-4CFE-BE94-B85F0EF2506D}">
      <dgm:prSet/>
      <dgm:spPr/>
      <dgm:t>
        <a:bodyPr/>
        <a:lstStyle/>
        <a:p>
          <a:endParaRPr lang="en-IE"/>
        </a:p>
      </dgm:t>
    </dgm:pt>
    <dgm:pt modelId="{18F732D6-2708-4B56-8D18-1912F2E1EBE9}" type="sibTrans" cxnId="{85A059E0-E4F3-4CFE-BE94-B85F0EF2506D}">
      <dgm:prSet/>
      <dgm:spPr/>
      <dgm:t>
        <a:bodyPr/>
        <a:lstStyle/>
        <a:p>
          <a:endParaRPr lang="en-IE"/>
        </a:p>
      </dgm:t>
    </dgm:pt>
    <dgm:pt modelId="{C2D55B5F-56F7-41D1-876C-BBE0BEC69865}">
      <dgm:prSet custT="1"/>
      <dgm:spPr/>
      <dgm:t>
        <a:bodyPr/>
        <a:lstStyle/>
        <a:p>
          <a:pPr marL="0" lvl="0" indent="0" algn="ctr" defTabSz="400050">
            <a:lnSpc>
              <a:spcPct val="90000"/>
            </a:lnSpc>
            <a:spcBef>
              <a:spcPct val="0"/>
            </a:spcBef>
            <a:spcAft>
              <a:spcPct val="35000"/>
            </a:spcAft>
          </a:pPr>
          <a:r>
            <a:rPr lang="en-GB" sz="1200" kern="1200" dirty="0"/>
            <a:t>Strategic locations, new development and high population areas; facilitates high use, late evening and flood lighting. </a:t>
          </a:r>
          <a:endParaRPr lang="en-IE" sz="1200" kern="1200" dirty="0">
            <a:solidFill>
              <a:prstClr val="white"/>
            </a:solidFill>
            <a:latin typeface="Calibri" panose="020F0502020204030204"/>
            <a:ea typeface="+mn-ea"/>
            <a:cs typeface="+mn-cs"/>
          </a:endParaRPr>
        </a:p>
      </dgm:t>
    </dgm:pt>
    <dgm:pt modelId="{8A2AB9A4-8399-4688-AB92-C8748FDC1E8F}" type="parTrans" cxnId="{A1C83F49-286D-4925-8854-F26ED567D2C8}">
      <dgm:prSet/>
      <dgm:spPr/>
      <dgm:t>
        <a:bodyPr/>
        <a:lstStyle/>
        <a:p>
          <a:endParaRPr lang="en-IE"/>
        </a:p>
      </dgm:t>
    </dgm:pt>
    <dgm:pt modelId="{CDC7E397-32C7-4ABB-833C-6E4EBBDD7180}" type="sibTrans" cxnId="{A1C83F49-286D-4925-8854-F26ED567D2C8}">
      <dgm:prSet/>
      <dgm:spPr/>
      <dgm:t>
        <a:bodyPr/>
        <a:lstStyle/>
        <a:p>
          <a:endParaRPr lang="en-IE"/>
        </a:p>
      </dgm:t>
    </dgm:pt>
    <dgm:pt modelId="{103ECA6E-5DB5-4D50-AD24-E24AC2148EE2}">
      <dgm:prSet custT="1"/>
      <dgm:spPr/>
      <dgm:t>
        <a:bodyPr/>
        <a:lstStyle/>
        <a:p>
          <a:pPr marL="0" lvl="0" indent="0" algn="ctr" defTabSz="400050">
            <a:lnSpc>
              <a:spcPct val="90000"/>
            </a:lnSpc>
            <a:spcBef>
              <a:spcPct val="0"/>
            </a:spcBef>
            <a:spcAft>
              <a:spcPct val="35000"/>
            </a:spcAft>
          </a:pPr>
          <a:r>
            <a:rPr lang="en-GB" sz="1200" kern="1200" dirty="0"/>
            <a:t>AGP’s provide all weather, year-round facilites. Provide ancillary facilites as required to maximise use.</a:t>
          </a:r>
          <a:endParaRPr lang="en-IE" sz="1200" kern="1200" dirty="0">
            <a:solidFill>
              <a:prstClr val="white"/>
            </a:solidFill>
            <a:latin typeface="Calibri" panose="020F0502020204030204"/>
            <a:ea typeface="+mn-ea"/>
            <a:cs typeface="+mn-cs"/>
          </a:endParaRPr>
        </a:p>
      </dgm:t>
    </dgm:pt>
    <dgm:pt modelId="{2FFFD5B1-B779-45B7-91BB-0A709C8C1FD8}" type="parTrans" cxnId="{B1AA9C44-3A29-4E4D-9722-6FB5FF45ED89}">
      <dgm:prSet/>
      <dgm:spPr/>
      <dgm:t>
        <a:bodyPr/>
        <a:lstStyle/>
        <a:p>
          <a:endParaRPr lang="en-IE"/>
        </a:p>
      </dgm:t>
    </dgm:pt>
    <dgm:pt modelId="{26D58EE7-744D-404A-9BF6-7B37AC711F86}" type="sibTrans" cxnId="{B1AA9C44-3A29-4E4D-9722-6FB5FF45ED89}">
      <dgm:prSet/>
      <dgm:spPr/>
      <dgm:t>
        <a:bodyPr/>
        <a:lstStyle/>
        <a:p>
          <a:endParaRPr lang="en-IE"/>
        </a:p>
      </dgm:t>
    </dgm:pt>
    <dgm:pt modelId="{9A28154A-A014-408E-AEDC-C483CEBD77A3}">
      <dgm:prSet custT="1"/>
      <dgm:spPr/>
      <dgm: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training provision which is not currently being met.</a:t>
          </a:r>
          <a:endParaRPr lang="en-IE" sz="1200" kern="1200" dirty="0">
            <a:solidFill>
              <a:prstClr val="white"/>
            </a:solidFill>
            <a:latin typeface="Calibri" panose="020F0502020204030204"/>
            <a:ea typeface="+mn-ea"/>
            <a:cs typeface="+mn-cs"/>
          </a:endParaRPr>
        </a:p>
      </dgm:t>
    </dgm:pt>
    <dgm:pt modelId="{FD6D6488-8A8B-4178-832F-04FBD25E9492}" type="parTrans" cxnId="{AC280A7B-E7D2-4BF7-99B0-B66AD1FCB088}">
      <dgm:prSet/>
      <dgm:spPr/>
      <dgm:t>
        <a:bodyPr/>
        <a:lstStyle/>
        <a:p>
          <a:endParaRPr lang="en-IE"/>
        </a:p>
      </dgm:t>
    </dgm:pt>
    <dgm:pt modelId="{AAE7048E-30ED-48B2-9214-B1EBF9C4EDD7}" type="sibTrans" cxnId="{AC280A7B-E7D2-4BF7-99B0-B66AD1FCB088}">
      <dgm:prSet/>
      <dgm:spPr/>
      <dgm:t>
        <a:bodyPr/>
        <a:lstStyle/>
        <a:p>
          <a:endParaRPr lang="en-IE"/>
        </a:p>
      </dgm:t>
    </dgm:pt>
    <dgm:pt modelId="{FAD1DE69-4B1E-4751-BCEC-829B82044A94}" type="pres">
      <dgm:prSet presAssocID="{B0E0D488-E8BB-4DB6-B0B0-66BFB64A0279}" presName="diagram" presStyleCnt="0">
        <dgm:presLayoutVars>
          <dgm:dir/>
          <dgm:resizeHandles val="exact"/>
        </dgm:presLayoutVars>
      </dgm:prSet>
      <dgm:spPr/>
    </dgm:pt>
    <dgm:pt modelId="{1F424CC5-ACD5-4C88-BB03-C38C0B519C8E}" type="pres">
      <dgm:prSet presAssocID="{FF4EE501-325A-44DD-9550-80A35623FEDF}" presName="node" presStyleLbl="node1" presStyleIdx="0" presStyleCnt="9">
        <dgm:presLayoutVars>
          <dgm:bulletEnabled val="1"/>
        </dgm:presLayoutVars>
      </dgm:prSet>
      <dgm:spPr/>
    </dgm:pt>
    <dgm:pt modelId="{10E35171-913B-4D75-BA45-91EA1B079877}" type="pres">
      <dgm:prSet presAssocID="{74AE34EB-66C2-4D7A-9963-96407DDD53FA}" presName="sibTrans" presStyleCnt="0"/>
      <dgm:spPr/>
    </dgm:pt>
    <dgm:pt modelId="{2D25FA8A-1B78-44AB-A479-4B3002ED91EA}" type="pres">
      <dgm:prSet presAssocID="{C2D55B5F-56F7-41D1-876C-BBE0BEC69865}" presName="node" presStyleLbl="node1" presStyleIdx="1" presStyleCnt="9">
        <dgm:presLayoutVars>
          <dgm:bulletEnabled val="1"/>
        </dgm:presLayoutVars>
      </dgm:prSet>
      <dgm:spPr/>
    </dgm:pt>
    <dgm:pt modelId="{1DC74C41-B073-45B3-BDDA-275FEE70C40F}" type="pres">
      <dgm:prSet presAssocID="{CDC7E397-32C7-4ABB-833C-6E4EBBDD7180}" presName="sibTrans" presStyleCnt="0"/>
      <dgm:spPr/>
    </dgm:pt>
    <dgm:pt modelId="{B00E4DAB-4476-48A0-92B5-9B826EB50C7A}" type="pres">
      <dgm:prSet presAssocID="{103ECA6E-5DB5-4D50-AD24-E24AC2148EE2}" presName="node" presStyleLbl="node1" presStyleIdx="2" presStyleCnt="9">
        <dgm:presLayoutVars>
          <dgm:bulletEnabled val="1"/>
        </dgm:presLayoutVars>
      </dgm:prSet>
      <dgm:spPr/>
    </dgm:pt>
    <dgm:pt modelId="{6E1F3B96-06F7-4FC2-BEED-E202D65A6539}" type="pres">
      <dgm:prSet presAssocID="{26D58EE7-744D-404A-9BF6-7B37AC711F86}" presName="sibTrans" presStyleCnt="0"/>
      <dgm:spPr/>
    </dgm:pt>
    <dgm:pt modelId="{6DA3CEF8-E096-41BB-BC2F-D999CD80BFE8}" type="pres">
      <dgm:prSet presAssocID="{2FE3C50B-4A38-4BF8-A41D-98A948C95AFC}" presName="node" presStyleLbl="node1" presStyleIdx="3" presStyleCnt="9">
        <dgm:presLayoutVars>
          <dgm:bulletEnabled val="1"/>
        </dgm:presLayoutVars>
      </dgm:prSet>
      <dgm:spPr/>
    </dgm:pt>
    <dgm:pt modelId="{D2CDEBFB-8C03-42AF-AB5C-0C746BAC1885}" type="pres">
      <dgm:prSet presAssocID="{409393A7-0AC7-413F-9C0B-95E10D87EBD0}" presName="sibTrans" presStyleCnt="0"/>
      <dgm:spPr/>
    </dgm:pt>
    <dgm:pt modelId="{0295EB5E-6D69-4E4B-BD23-40849C08E0DD}" type="pres">
      <dgm:prSet presAssocID="{9A28154A-A014-408E-AEDC-C483CEBD77A3}" presName="node" presStyleLbl="node1" presStyleIdx="4" presStyleCnt="9">
        <dgm:presLayoutVars>
          <dgm:bulletEnabled val="1"/>
        </dgm:presLayoutVars>
      </dgm:prSet>
      <dgm:spPr/>
    </dgm:pt>
    <dgm:pt modelId="{604F63D1-6DCF-4F1C-8D3E-061C86DDED3C}" type="pres">
      <dgm:prSet presAssocID="{AAE7048E-30ED-48B2-9214-B1EBF9C4EDD7}" presName="sibTrans" presStyleCnt="0"/>
      <dgm:spPr/>
    </dgm:pt>
    <dgm:pt modelId="{3508BD56-09E9-4B07-AB74-7AE261B2C808}" type="pres">
      <dgm:prSet presAssocID="{50C46969-62F5-4454-BFA2-1134EA86DD08}" presName="node" presStyleLbl="node1" presStyleIdx="5" presStyleCnt="9">
        <dgm:presLayoutVars>
          <dgm:bulletEnabled val="1"/>
        </dgm:presLayoutVars>
      </dgm:prSet>
      <dgm:spPr/>
    </dgm:pt>
    <dgm:pt modelId="{AC6E76BB-74DF-4C66-A092-6DEA7F61C674}" type="pres">
      <dgm:prSet presAssocID="{18F732D6-2708-4B56-8D18-1912F2E1EBE9}" presName="sibTrans" presStyleCnt="0"/>
      <dgm:spPr/>
    </dgm:pt>
    <dgm:pt modelId="{74FAACD9-8E49-4AC1-A0E6-A21D3A4D8F8B}" type="pres">
      <dgm:prSet presAssocID="{D248FC03-1F35-4B2E-BF0A-9E13F581408D}" presName="node" presStyleLbl="node1" presStyleIdx="6" presStyleCnt="9">
        <dgm:presLayoutVars>
          <dgm:bulletEnabled val="1"/>
        </dgm:presLayoutVars>
      </dgm:prSet>
      <dgm:spPr/>
    </dgm:pt>
    <dgm:pt modelId="{3A3685D3-EB44-4414-9941-74C0768AA69B}" type="pres">
      <dgm:prSet presAssocID="{FACB0F59-996B-432D-A703-B58A65D2241D}" presName="sibTrans" presStyleCnt="0"/>
      <dgm:spPr/>
    </dgm:pt>
    <dgm:pt modelId="{A36B8356-6CC0-4935-B1BD-350BE719F2C6}" type="pres">
      <dgm:prSet presAssocID="{4DA11250-0B19-4850-AC9C-6E52A6616316}" presName="node" presStyleLbl="node1" presStyleIdx="7" presStyleCnt="9">
        <dgm:presLayoutVars>
          <dgm:bulletEnabled val="1"/>
        </dgm:presLayoutVars>
      </dgm:prSet>
      <dgm:spPr/>
    </dgm:pt>
    <dgm:pt modelId="{F31791EB-8238-4B23-A9B4-EF456F45EE1A}" type="pres">
      <dgm:prSet presAssocID="{3C76BE1B-7AE8-4D22-9047-3DAFB8F1D46A}" presName="sibTrans" presStyleCnt="0"/>
      <dgm:spPr/>
    </dgm:pt>
    <dgm:pt modelId="{BB2E834A-1AB8-487E-AB96-1EBD3D1EA762}" type="pres">
      <dgm:prSet presAssocID="{AA0A69BF-D9A3-47DA-AE99-DBDA0C85C253}" presName="node" presStyleLbl="node1" presStyleIdx="8" presStyleCnt="9">
        <dgm:presLayoutVars>
          <dgm:bulletEnabled val="1"/>
        </dgm:presLayoutVars>
      </dgm:prSet>
      <dgm:spPr/>
    </dgm:pt>
  </dgm:ptLst>
  <dgm:cxnLst>
    <dgm:cxn modelId="{BB263B20-33E1-4A86-8BCB-F23D652C9C94}" type="presOf" srcId="{50C46969-62F5-4454-BFA2-1134EA86DD08}" destId="{3508BD56-09E9-4B07-AB74-7AE261B2C808}" srcOrd="0" destOrd="0" presId="urn:microsoft.com/office/officeart/2005/8/layout/default"/>
    <dgm:cxn modelId="{90F3E322-D765-4DA4-8EF0-9F6658EE2416}" srcId="{B0E0D488-E8BB-4DB6-B0B0-66BFB64A0279}" destId="{4DA11250-0B19-4850-AC9C-6E52A6616316}" srcOrd="7" destOrd="0" parTransId="{B32EFA88-E54C-41A6-989A-732C746ECDDB}" sibTransId="{3C76BE1B-7AE8-4D22-9047-3DAFB8F1D46A}"/>
    <dgm:cxn modelId="{CC007A2E-CBCB-471C-9A96-7C3633BF7DCE}" type="presOf" srcId="{2FE3C50B-4A38-4BF8-A41D-98A948C95AFC}" destId="{6DA3CEF8-E096-41BB-BC2F-D999CD80BFE8}" srcOrd="0" destOrd="0" presId="urn:microsoft.com/office/officeart/2005/8/layout/default"/>
    <dgm:cxn modelId="{E53D2B40-D1AA-45C9-B118-199465EDEF60}" type="presOf" srcId="{C2D55B5F-56F7-41D1-876C-BBE0BEC69865}" destId="{2D25FA8A-1B78-44AB-A479-4B3002ED91EA}" srcOrd="0" destOrd="0" presId="urn:microsoft.com/office/officeart/2005/8/layout/default"/>
    <dgm:cxn modelId="{994BB440-F82E-47F2-8974-BDEEAD12D9CF}" type="presOf" srcId="{AA0A69BF-D9A3-47DA-AE99-DBDA0C85C253}" destId="{BB2E834A-1AB8-487E-AB96-1EBD3D1EA762}" srcOrd="0" destOrd="0" presId="urn:microsoft.com/office/officeart/2005/8/layout/default"/>
    <dgm:cxn modelId="{366AB060-C2E9-4BBA-9F13-8F2B122EFAA0}" srcId="{B0E0D488-E8BB-4DB6-B0B0-66BFB64A0279}" destId="{2FE3C50B-4A38-4BF8-A41D-98A948C95AFC}" srcOrd="3" destOrd="0" parTransId="{90795FB6-1255-4F2B-B837-8335D0DD5386}" sibTransId="{409393A7-0AC7-413F-9C0B-95E10D87EBD0}"/>
    <dgm:cxn modelId="{B1AA9C44-3A29-4E4D-9722-6FB5FF45ED89}" srcId="{B0E0D488-E8BB-4DB6-B0B0-66BFB64A0279}" destId="{103ECA6E-5DB5-4D50-AD24-E24AC2148EE2}" srcOrd="2" destOrd="0" parTransId="{2FFFD5B1-B779-45B7-91BB-0A709C8C1FD8}" sibTransId="{26D58EE7-744D-404A-9BF6-7B37AC711F86}"/>
    <dgm:cxn modelId="{EE28E345-F720-46FF-89AE-322B6DF750F1}" type="presOf" srcId="{4DA11250-0B19-4850-AC9C-6E52A6616316}" destId="{A36B8356-6CC0-4935-B1BD-350BE719F2C6}" srcOrd="0" destOrd="0" presId="urn:microsoft.com/office/officeart/2005/8/layout/default"/>
    <dgm:cxn modelId="{A1C83F49-286D-4925-8854-F26ED567D2C8}" srcId="{B0E0D488-E8BB-4DB6-B0B0-66BFB64A0279}" destId="{C2D55B5F-56F7-41D1-876C-BBE0BEC69865}" srcOrd="1" destOrd="0" parTransId="{8A2AB9A4-8399-4688-AB92-C8748FDC1E8F}" sibTransId="{CDC7E397-32C7-4ABB-833C-6E4EBBDD7180}"/>
    <dgm:cxn modelId="{E70A7C49-BC38-41CC-BEAC-DD2D2F400A89}" type="presOf" srcId="{B0E0D488-E8BB-4DB6-B0B0-66BFB64A0279}" destId="{FAD1DE69-4B1E-4751-BCEC-829B82044A94}" srcOrd="0" destOrd="0" presId="urn:microsoft.com/office/officeart/2005/8/layout/default"/>
    <dgm:cxn modelId="{AC280A7B-E7D2-4BF7-99B0-B66AD1FCB088}" srcId="{B0E0D488-E8BB-4DB6-B0B0-66BFB64A0279}" destId="{9A28154A-A014-408E-AEDC-C483CEBD77A3}" srcOrd="4" destOrd="0" parTransId="{FD6D6488-8A8B-4178-832F-04FBD25E9492}" sibTransId="{AAE7048E-30ED-48B2-9214-B1EBF9C4EDD7}"/>
    <dgm:cxn modelId="{F67A1088-863D-4DD6-8DE9-50F84F27253B}" type="presOf" srcId="{D248FC03-1F35-4B2E-BF0A-9E13F581408D}" destId="{74FAACD9-8E49-4AC1-A0E6-A21D3A4D8F8B}" srcOrd="0" destOrd="0" presId="urn:microsoft.com/office/officeart/2005/8/layout/default"/>
    <dgm:cxn modelId="{1859EB9B-C426-40E7-AA91-2372B19C9B42}" srcId="{B0E0D488-E8BB-4DB6-B0B0-66BFB64A0279}" destId="{FF4EE501-325A-44DD-9550-80A35623FEDF}" srcOrd="0" destOrd="0" parTransId="{4707DEF3-9573-4FF9-876C-A0A67EC7E156}" sibTransId="{74AE34EB-66C2-4D7A-9963-96407DDD53FA}"/>
    <dgm:cxn modelId="{991D01B5-EE5F-4655-8429-9A8005A5E67F}" type="presOf" srcId="{FF4EE501-325A-44DD-9550-80A35623FEDF}" destId="{1F424CC5-ACD5-4C88-BB03-C38C0B519C8E}" srcOrd="0" destOrd="0" presId="urn:microsoft.com/office/officeart/2005/8/layout/default"/>
    <dgm:cxn modelId="{397C3BDD-19E2-40AB-8A45-A51DF0FAFD40}" srcId="{B0E0D488-E8BB-4DB6-B0B0-66BFB64A0279}" destId="{AA0A69BF-D9A3-47DA-AE99-DBDA0C85C253}" srcOrd="8" destOrd="0" parTransId="{E9BB1388-15A2-42B7-B054-4C13094F743C}" sibTransId="{E6E1C500-A432-4330-81C0-4965DDC54E93}"/>
    <dgm:cxn modelId="{85A059E0-E4F3-4CFE-BE94-B85F0EF2506D}" srcId="{B0E0D488-E8BB-4DB6-B0B0-66BFB64A0279}" destId="{50C46969-62F5-4454-BFA2-1134EA86DD08}" srcOrd="5" destOrd="0" parTransId="{E7CB9D10-5423-4E33-B877-45D1DE9C9139}" sibTransId="{18F732D6-2708-4B56-8D18-1912F2E1EBE9}"/>
    <dgm:cxn modelId="{51F772E8-A635-40B2-8DC5-B800381466DA}" srcId="{B0E0D488-E8BB-4DB6-B0B0-66BFB64A0279}" destId="{D248FC03-1F35-4B2E-BF0A-9E13F581408D}" srcOrd="6" destOrd="0" parTransId="{BAD37AC5-F1EA-4DF1-AF7F-71CA5AB85CA5}" sibTransId="{FACB0F59-996B-432D-A703-B58A65D2241D}"/>
    <dgm:cxn modelId="{EDEE3AEA-08F0-47BD-8CFA-87BB9003E99C}" type="presOf" srcId="{103ECA6E-5DB5-4D50-AD24-E24AC2148EE2}" destId="{B00E4DAB-4476-48A0-92B5-9B826EB50C7A}" srcOrd="0" destOrd="0" presId="urn:microsoft.com/office/officeart/2005/8/layout/default"/>
    <dgm:cxn modelId="{47DB04FD-C769-4F4C-85DB-05A43F6FC0B9}" type="presOf" srcId="{9A28154A-A014-408E-AEDC-C483CEBD77A3}" destId="{0295EB5E-6D69-4E4B-BD23-40849C08E0DD}" srcOrd="0" destOrd="0" presId="urn:microsoft.com/office/officeart/2005/8/layout/default"/>
    <dgm:cxn modelId="{DDEA43A6-B7F3-4CD7-956B-18B2E892E05F}" type="presParOf" srcId="{FAD1DE69-4B1E-4751-BCEC-829B82044A94}" destId="{1F424CC5-ACD5-4C88-BB03-C38C0B519C8E}" srcOrd="0" destOrd="0" presId="urn:microsoft.com/office/officeart/2005/8/layout/default"/>
    <dgm:cxn modelId="{6A810464-9889-4522-AA83-965A3B56CC1E}" type="presParOf" srcId="{FAD1DE69-4B1E-4751-BCEC-829B82044A94}" destId="{10E35171-913B-4D75-BA45-91EA1B079877}" srcOrd="1" destOrd="0" presId="urn:microsoft.com/office/officeart/2005/8/layout/default"/>
    <dgm:cxn modelId="{76489676-913C-4D44-8A36-CC3259F19A95}" type="presParOf" srcId="{FAD1DE69-4B1E-4751-BCEC-829B82044A94}" destId="{2D25FA8A-1B78-44AB-A479-4B3002ED91EA}" srcOrd="2" destOrd="0" presId="urn:microsoft.com/office/officeart/2005/8/layout/default"/>
    <dgm:cxn modelId="{025CC14E-9874-46D1-94F8-DDF6F25329F6}" type="presParOf" srcId="{FAD1DE69-4B1E-4751-BCEC-829B82044A94}" destId="{1DC74C41-B073-45B3-BDDA-275FEE70C40F}" srcOrd="3" destOrd="0" presId="urn:microsoft.com/office/officeart/2005/8/layout/default"/>
    <dgm:cxn modelId="{EB9385F0-B225-444A-8AD1-D52297AA37A1}" type="presParOf" srcId="{FAD1DE69-4B1E-4751-BCEC-829B82044A94}" destId="{B00E4DAB-4476-48A0-92B5-9B826EB50C7A}" srcOrd="4" destOrd="0" presId="urn:microsoft.com/office/officeart/2005/8/layout/default"/>
    <dgm:cxn modelId="{B533081A-65B9-40EC-B000-F447FDC7C9FC}" type="presParOf" srcId="{FAD1DE69-4B1E-4751-BCEC-829B82044A94}" destId="{6E1F3B96-06F7-4FC2-BEED-E202D65A6539}" srcOrd="5" destOrd="0" presId="urn:microsoft.com/office/officeart/2005/8/layout/default"/>
    <dgm:cxn modelId="{4120A64D-08CA-4938-B242-5347CA14FD03}" type="presParOf" srcId="{FAD1DE69-4B1E-4751-BCEC-829B82044A94}" destId="{6DA3CEF8-E096-41BB-BC2F-D999CD80BFE8}" srcOrd="6" destOrd="0" presId="urn:microsoft.com/office/officeart/2005/8/layout/default"/>
    <dgm:cxn modelId="{91CA08C6-1150-4F52-8B14-F37396C77183}" type="presParOf" srcId="{FAD1DE69-4B1E-4751-BCEC-829B82044A94}" destId="{D2CDEBFB-8C03-42AF-AB5C-0C746BAC1885}" srcOrd="7" destOrd="0" presId="urn:microsoft.com/office/officeart/2005/8/layout/default"/>
    <dgm:cxn modelId="{31BB25DF-853B-43E3-A245-8E447F3A70AA}" type="presParOf" srcId="{FAD1DE69-4B1E-4751-BCEC-829B82044A94}" destId="{0295EB5E-6D69-4E4B-BD23-40849C08E0DD}" srcOrd="8" destOrd="0" presId="urn:microsoft.com/office/officeart/2005/8/layout/default"/>
    <dgm:cxn modelId="{C2DA47A4-0CC3-4C6F-B2DD-7B0217434269}" type="presParOf" srcId="{FAD1DE69-4B1E-4751-BCEC-829B82044A94}" destId="{604F63D1-6DCF-4F1C-8D3E-061C86DDED3C}" srcOrd="9" destOrd="0" presId="urn:microsoft.com/office/officeart/2005/8/layout/default"/>
    <dgm:cxn modelId="{7F533615-ADC3-49D1-8331-FF40D8823C5A}" type="presParOf" srcId="{FAD1DE69-4B1E-4751-BCEC-829B82044A94}" destId="{3508BD56-09E9-4B07-AB74-7AE261B2C808}" srcOrd="10" destOrd="0" presId="urn:microsoft.com/office/officeart/2005/8/layout/default"/>
    <dgm:cxn modelId="{7DC8C331-DC1D-4E8E-8F68-197D6FF660F4}" type="presParOf" srcId="{FAD1DE69-4B1E-4751-BCEC-829B82044A94}" destId="{AC6E76BB-74DF-4C66-A092-6DEA7F61C674}" srcOrd="11" destOrd="0" presId="urn:microsoft.com/office/officeart/2005/8/layout/default"/>
    <dgm:cxn modelId="{1DD5A701-DF55-4AA1-A91B-E33268E02481}" type="presParOf" srcId="{FAD1DE69-4B1E-4751-BCEC-829B82044A94}" destId="{74FAACD9-8E49-4AC1-A0E6-A21D3A4D8F8B}" srcOrd="12" destOrd="0" presId="urn:microsoft.com/office/officeart/2005/8/layout/default"/>
    <dgm:cxn modelId="{703842ED-05AC-46AD-9EA0-350072BF0D78}" type="presParOf" srcId="{FAD1DE69-4B1E-4751-BCEC-829B82044A94}" destId="{3A3685D3-EB44-4414-9941-74C0768AA69B}" srcOrd="13" destOrd="0" presId="urn:microsoft.com/office/officeart/2005/8/layout/default"/>
    <dgm:cxn modelId="{0993D9DA-F4E0-4009-90F5-1DEEF56160D6}" type="presParOf" srcId="{FAD1DE69-4B1E-4751-BCEC-829B82044A94}" destId="{A36B8356-6CC0-4935-B1BD-350BE719F2C6}" srcOrd="14" destOrd="0" presId="urn:microsoft.com/office/officeart/2005/8/layout/default"/>
    <dgm:cxn modelId="{54C5B951-FDD1-4516-AA6F-31140411061F}" type="presParOf" srcId="{FAD1DE69-4B1E-4751-BCEC-829B82044A94}" destId="{F31791EB-8238-4B23-A9B4-EF456F45EE1A}" srcOrd="15" destOrd="0" presId="urn:microsoft.com/office/officeart/2005/8/layout/default"/>
    <dgm:cxn modelId="{CB43687D-78F9-4669-9A0E-452D6CEC15A7}" type="presParOf" srcId="{FAD1DE69-4B1E-4751-BCEC-829B82044A94}" destId="{BB2E834A-1AB8-487E-AB96-1EBD3D1EA762}"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3E8A84-71EB-4E6D-819B-A2B7B5C5227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104C5965-A509-4DBF-9027-E695D45B8C90}">
      <dgm:prSet custT="1"/>
      <dgm:spPr/>
      <dgm:t>
        <a:bodyPr/>
        <a:lstStyle/>
        <a:p>
          <a:pPr>
            <a:buFont typeface="Arial" panose="020B0604020202020204" pitchFamily="34" charset="0"/>
            <a:buChar char="•"/>
          </a:pPr>
          <a:r>
            <a:rPr lang="en-US" sz="1400" b="1" dirty="0">
              <a:latin typeface="+mn-lt"/>
              <a:ea typeface="+mn-ea"/>
              <a:cs typeface="+mn-cs"/>
            </a:rPr>
            <a:t>Storage Areas:</a:t>
          </a:r>
        </a:p>
        <a:p>
          <a:pPr>
            <a:buFont typeface="Arial" panose="020B0604020202020204" pitchFamily="34" charset="0"/>
            <a:buChar char="•"/>
          </a:pPr>
          <a:r>
            <a:rPr lang="en-US" sz="1400" b="1" dirty="0">
              <a:latin typeface="+mn-lt"/>
              <a:ea typeface="+mn-ea"/>
              <a:cs typeface="+mn-cs"/>
            </a:rPr>
            <a:t>In larger parks with new pavilions: </a:t>
          </a:r>
        </a:p>
        <a:p>
          <a:pPr>
            <a:buFont typeface="Arial" panose="020B0604020202020204" pitchFamily="34" charset="0"/>
            <a:buChar char="•"/>
          </a:pPr>
          <a:r>
            <a:rPr lang="en-US" sz="1400" dirty="0"/>
            <a:t>Some storage to be provided in new changing rooms or will be provided in a railed off area adjacent to a pavilion </a:t>
          </a:r>
        </a:p>
        <a:p>
          <a:pPr>
            <a:buFont typeface="Arial" panose="020B0604020202020204" pitchFamily="34" charset="0"/>
            <a:buChar char="•"/>
          </a:pPr>
          <a:endParaRPr lang="en-US" sz="1400" dirty="0"/>
        </a:p>
        <a:p>
          <a:pPr>
            <a:buFont typeface="Arial" panose="020B0604020202020204" pitchFamily="34" charset="0"/>
            <a:buChar char="•"/>
          </a:pPr>
          <a:r>
            <a:rPr lang="en-US" sz="1400" b="1" dirty="0"/>
            <a:t>In open spaces without pavilions / changing rooms:</a:t>
          </a:r>
        </a:p>
        <a:p>
          <a:pPr>
            <a:buFont typeface="Arial" panose="020B0604020202020204" pitchFamily="34" charset="0"/>
            <a:buChar char="•"/>
          </a:pPr>
          <a:r>
            <a:rPr lang="en-US" sz="1400" dirty="0"/>
            <a:t>Railed off areas for storage of heavy-duty pitch infrastructure e.g. goalposts etc. will be considered.</a:t>
          </a:r>
        </a:p>
        <a:p>
          <a:pPr>
            <a:buFont typeface="Arial" panose="020B0604020202020204" pitchFamily="34" charset="0"/>
            <a:buChar char="•"/>
          </a:pPr>
          <a:r>
            <a:rPr lang="en-US" sz="1400" dirty="0"/>
            <a:t>These areas should ideally be in well overlooked areas with plenty of  passive surveillance.</a:t>
          </a:r>
        </a:p>
        <a:p>
          <a:pPr>
            <a:buFont typeface="Arial" panose="020B0604020202020204" pitchFamily="34" charset="0"/>
            <a:buChar char="•"/>
          </a:pPr>
          <a:r>
            <a:rPr lang="en-US" sz="1400" dirty="0">
              <a:latin typeface="+mn-lt"/>
              <a:ea typeface="+mn-ea"/>
              <a:cs typeface="+mn-cs"/>
            </a:rPr>
            <a:t>Hierarchy of provision: High usage areas with several clubs and pitches. </a:t>
          </a:r>
        </a:p>
      </dgm:t>
    </dgm:pt>
    <dgm:pt modelId="{2B9891AB-3C51-4695-95FF-EFA42850C0D9}" type="parTrans" cxnId="{5C46583F-AD9F-4C11-852B-27B9BD39D90E}">
      <dgm:prSet/>
      <dgm:spPr/>
      <dgm:t>
        <a:bodyPr/>
        <a:lstStyle/>
        <a:p>
          <a:endParaRPr lang="en-US"/>
        </a:p>
      </dgm:t>
    </dgm:pt>
    <dgm:pt modelId="{08965370-DBE3-4770-A821-19EC50B91AA6}" type="sibTrans" cxnId="{5C46583F-AD9F-4C11-852B-27B9BD39D90E}">
      <dgm:prSet/>
      <dgm:spPr/>
      <dgm:t>
        <a:bodyPr/>
        <a:lstStyle/>
        <a:p>
          <a:endParaRPr lang="en-US"/>
        </a:p>
      </dgm:t>
    </dgm:pt>
    <dgm:pt modelId="{A5BB2B47-08E2-4887-880B-EDCE91D3DB19}">
      <dgm:prSet custT="1"/>
      <dgm:spPr/>
      <dgm:t>
        <a:bodyPr anchor="t"/>
        <a:lstStyle/>
        <a:p>
          <a:r>
            <a:rPr lang="en-US" sz="1400" b="1" dirty="0">
              <a:latin typeface="+mn-lt"/>
              <a:ea typeface="+mn-ea"/>
              <a:cs typeface="+mn-cs"/>
            </a:rPr>
            <a:t>Funding:</a:t>
          </a:r>
        </a:p>
        <a:p>
          <a:r>
            <a:rPr lang="en-US" sz="1400" b="1" dirty="0"/>
            <a:t>Subject to funding:</a:t>
          </a:r>
        </a:p>
        <a:p>
          <a:r>
            <a:rPr lang="en-US" sz="1400" dirty="0"/>
            <a:t>May be sourced by sports capital grants, large scale infrastructure grants</a:t>
          </a:r>
        </a:p>
        <a:p>
          <a:r>
            <a:rPr lang="en-US" sz="1400" dirty="0"/>
            <a:t>Sports Governing body or club contributions could be facilitated</a:t>
          </a:r>
        </a:p>
        <a:p>
          <a:endParaRPr lang="en-US" sz="1400" dirty="0"/>
        </a:p>
        <a:p>
          <a:r>
            <a:rPr lang="en-US" sz="1400" b="1" dirty="0"/>
            <a:t>Security of Provision:</a:t>
          </a:r>
        </a:p>
        <a:p>
          <a:r>
            <a:rPr lang="en-US" sz="1400" b="1" dirty="0"/>
            <a:t>All </a:t>
          </a:r>
          <a:r>
            <a:rPr lang="en-US" sz="1400" dirty="0"/>
            <a:t>ancillary facilites provided within public lands are linked to sports pitch use to allow for future proofing of provision and ownership of facilites is not limited to a club or sport. Facility shall remain available to SDCC.</a:t>
          </a:r>
        </a:p>
        <a:p>
          <a:endParaRPr lang="en-US" sz="1200" dirty="0">
            <a:latin typeface="+mn-lt"/>
            <a:ea typeface="+mn-ea"/>
            <a:cs typeface="+mn-cs"/>
          </a:endParaRPr>
        </a:p>
      </dgm:t>
    </dgm:pt>
    <dgm:pt modelId="{2FB60D50-61AA-44FB-96B0-979D53124322}" type="parTrans" cxnId="{FC30CAD6-23C9-4194-8BC1-DB4E0CCE1582}">
      <dgm:prSet/>
      <dgm:spPr/>
      <dgm:t>
        <a:bodyPr/>
        <a:lstStyle/>
        <a:p>
          <a:endParaRPr lang="en-IE"/>
        </a:p>
      </dgm:t>
    </dgm:pt>
    <dgm:pt modelId="{44782ED6-81B5-4E26-A378-9CD4447D1179}" type="sibTrans" cxnId="{FC30CAD6-23C9-4194-8BC1-DB4E0CCE1582}">
      <dgm:prSet/>
      <dgm:spPr/>
      <dgm:t>
        <a:bodyPr/>
        <a:lstStyle/>
        <a:p>
          <a:endParaRPr lang="en-IE"/>
        </a:p>
      </dgm:t>
    </dgm:pt>
    <dgm:pt modelId="{8200CE30-AD1A-4485-92B3-7FE3ED95311E}">
      <dgm:prSet custT="1"/>
      <dgm:spPr/>
      <dgm:t>
        <a:bodyPr anchor="t"/>
        <a:lstStyle/>
        <a:p>
          <a:r>
            <a:rPr lang="en-GB" sz="1400" b="1" dirty="0"/>
            <a:t>Current pavilion programme (subject to funding):</a:t>
          </a:r>
        </a:p>
        <a:p>
          <a:endParaRPr lang="en-GB" sz="1400" b="1" dirty="0"/>
        </a:p>
        <a:p>
          <a:r>
            <a:rPr lang="en-IE" sz="1400" b="0" dirty="0"/>
            <a:t>Dodder Valley Old </a:t>
          </a:r>
          <a:r>
            <a:rPr lang="en-IE" sz="1400" b="0" dirty="0" err="1"/>
            <a:t>Bawn</a:t>
          </a:r>
          <a:r>
            <a:rPr lang="en-IE" sz="1400" b="0" dirty="0"/>
            <a:t> (complete)</a:t>
          </a:r>
          <a:endParaRPr lang="en-US" sz="1400" b="0" dirty="0"/>
        </a:p>
        <a:p>
          <a:r>
            <a:rPr lang="en-IE" sz="1400" b="0" dirty="0" err="1"/>
            <a:t>Griffeen</a:t>
          </a:r>
          <a:r>
            <a:rPr lang="en-IE" sz="1400" b="0" dirty="0"/>
            <a:t> Valley Park (North) (tender preparation)</a:t>
          </a:r>
          <a:endParaRPr lang="en-US" sz="1400" b="0" dirty="0"/>
        </a:p>
        <a:p>
          <a:r>
            <a:rPr lang="en-IE" sz="1400" b="0" dirty="0"/>
            <a:t>Corkagh Park (West) (tender preparation)</a:t>
          </a:r>
          <a:endParaRPr lang="en-US" sz="1400" b="0" dirty="0"/>
        </a:p>
        <a:p>
          <a:r>
            <a:rPr lang="en-IE" sz="1400" b="0" dirty="0"/>
            <a:t>Tymon Park (West of M50)</a:t>
          </a:r>
          <a:endParaRPr lang="en-US" sz="1400" b="0" dirty="0"/>
        </a:p>
        <a:p>
          <a:r>
            <a:rPr lang="en-IE" sz="1400" b="0" dirty="0"/>
            <a:t>Dodder Valley Mt Carmel (Part 8 completed)</a:t>
          </a:r>
          <a:endParaRPr lang="en-US" sz="1400" b="0" dirty="0"/>
        </a:p>
        <a:p>
          <a:r>
            <a:rPr lang="en-IE" sz="1400" b="0" dirty="0" err="1"/>
            <a:t>Griffeen</a:t>
          </a:r>
          <a:r>
            <a:rPr lang="en-IE" sz="1400" b="0" dirty="0"/>
            <a:t> Valley Park (Arthur Griffith Park)</a:t>
          </a:r>
          <a:endParaRPr lang="en-US" sz="1400" b="0" dirty="0"/>
        </a:p>
        <a:p>
          <a:r>
            <a:rPr lang="en-IE" sz="1400" b="0" dirty="0" err="1"/>
            <a:t>Collinstown</a:t>
          </a:r>
          <a:r>
            <a:rPr lang="en-IE" sz="1400" b="0" dirty="0"/>
            <a:t> Park</a:t>
          </a:r>
          <a:endParaRPr lang="en-GB" sz="1400" b="0" dirty="0"/>
        </a:p>
      </dgm:t>
    </dgm:pt>
    <dgm:pt modelId="{367A44AF-0D45-4586-B840-41B3E0EA42DE}" type="sibTrans" cxnId="{4DE523A6-3778-45E0-8BF9-AD1488D4DF1D}">
      <dgm:prSet/>
      <dgm:spPr/>
      <dgm:t>
        <a:bodyPr/>
        <a:lstStyle/>
        <a:p>
          <a:endParaRPr lang="en-US"/>
        </a:p>
      </dgm:t>
    </dgm:pt>
    <dgm:pt modelId="{FF80E929-9DD1-45CD-AEC4-F47B9E724AA8}" type="parTrans" cxnId="{4DE523A6-3778-45E0-8BF9-AD1488D4DF1D}">
      <dgm:prSet/>
      <dgm:spPr/>
      <dgm:t>
        <a:bodyPr/>
        <a:lstStyle/>
        <a:p>
          <a:endParaRPr lang="en-US"/>
        </a:p>
      </dgm:t>
    </dgm:pt>
    <dgm:pt modelId="{EEE4D42D-E897-4F60-A925-839660CB3964}" type="pres">
      <dgm:prSet presAssocID="{B03E8A84-71EB-4E6D-819B-A2B7B5C52276}" presName="diagram" presStyleCnt="0">
        <dgm:presLayoutVars>
          <dgm:dir/>
          <dgm:resizeHandles val="exact"/>
        </dgm:presLayoutVars>
      </dgm:prSet>
      <dgm:spPr/>
    </dgm:pt>
    <dgm:pt modelId="{22FF008A-D5FC-4F21-8064-1AC5EA91079A}" type="pres">
      <dgm:prSet presAssocID="{8200CE30-AD1A-4485-92B3-7FE3ED95311E}" presName="node" presStyleLbl="node1" presStyleIdx="0" presStyleCnt="3">
        <dgm:presLayoutVars>
          <dgm:bulletEnabled val="1"/>
        </dgm:presLayoutVars>
      </dgm:prSet>
      <dgm:spPr/>
    </dgm:pt>
    <dgm:pt modelId="{87F2F9CB-7B37-4C7D-AB8C-5231BC32CC35}" type="pres">
      <dgm:prSet presAssocID="{367A44AF-0D45-4586-B840-41B3E0EA42DE}" presName="sibTrans" presStyleCnt="0"/>
      <dgm:spPr/>
    </dgm:pt>
    <dgm:pt modelId="{AFAB1706-91A0-4246-8876-65812C4A44A4}" type="pres">
      <dgm:prSet presAssocID="{104C5965-A509-4DBF-9027-E695D45B8C90}" presName="node" presStyleLbl="node1" presStyleIdx="1" presStyleCnt="3">
        <dgm:presLayoutVars>
          <dgm:bulletEnabled val="1"/>
        </dgm:presLayoutVars>
      </dgm:prSet>
      <dgm:spPr/>
    </dgm:pt>
    <dgm:pt modelId="{05A6F7AC-AFC6-448B-97BF-286B6B725713}" type="pres">
      <dgm:prSet presAssocID="{08965370-DBE3-4770-A821-19EC50B91AA6}" presName="sibTrans" presStyleCnt="0"/>
      <dgm:spPr/>
    </dgm:pt>
    <dgm:pt modelId="{85EB63BF-E4CB-4525-8B01-12F37E7164D1}" type="pres">
      <dgm:prSet presAssocID="{A5BB2B47-08E2-4887-880B-EDCE91D3DB19}" presName="node" presStyleLbl="node1" presStyleIdx="2" presStyleCnt="3">
        <dgm:presLayoutVars>
          <dgm:bulletEnabled val="1"/>
        </dgm:presLayoutVars>
      </dgm:prSet>
      <dgm:spPr/>
    </dgm:pt>
  </dgm:ptLst>
  <dgm:cxnLst>
    <dgm:cxn modelId="{BC8DFA2D-BDC7-42E2-B1EA-9A1E441F8B39}" type="presOf" srcId="{A5BB2B47-08E2-4887-880B-EDCE91D3DB19}" destId="{85EB63BF-E4CB-4525-8B01-12F37E7164D1}" srcOrd="0" destOrd="0" presId="urn:microsoft.com/office/officeart/2005/8/layout/default"/>
    <dgm:cxn modelId="{5C46583F-AD9F-4C11-852B-27B9BD39D90E}" srcId="{B03E8A84-71EB-4E6D-819B-A2B7B5C52276}" destId="{104C5965-A509-4DBF-9027-E695D45B8C90}" srcOrd="1" destOrd="0" parTransId="{2B9891AB-3C51-4695-95FF-EFA42850C0D9}" sibTransId="{08965370-DBE3-4770-A821-19EC50B91AA6}"/>
    <dgm:cxn modelId="{6975C070-9936-4767-B7E9-25D89B799FFD}" type="presOf" srcId="{8200CE30-AD1A-4485-92B3-7FE3ED95311E}" destId="{22FF008A-D5FC-4F21-8064-1AC5EA91079A}" srcOrd="0" destOrd="0" presId="urn:microsoft.com/office/officeart/2005/8/layout/default"/>
    <dgm:cxn modelId="{A2211A89-77C4-4FF8-A87B-068F852799BE}" type="presOf" srcId="{B03E8A84-71EB-4E6D-819B-A2B7B5C52276}" destId="{EEE4D42D-E897-4F60-A925-839660CB3964}" srcOrd="0" destOrd="0" presId="urn:microsoft.com/office/officeart/2005/8/layout/default"/>
    <dgm:cxn modelId="{4DE523A6-3778-45E0-8BF9-AD1488D4DF1D}" srcId="{B03E8A84-71EB-4E6D-819B-A2B7B5C52276}" destId="{8200CE30-AD1A-4485-92B3-7FE3ED95311E}" srcOrd="0" destOrd="0" parTransId="{FF80E929-9DD1-45CD-AEC4-F47B9E724AA8}" sibTransId="{367A44AF-0D45-4586-B840-41B3E0EA42DE}"/>
    <dgm:cxn modelId="{7C0A00D4-ED3F-4C37-BDB7-3653FBDE5F78}" type="presOf" srcId="{104C5965-A509-4DBF-9027-E695D45B8C90}" destId="{AFAB1706-91A0-4246-8876-65812C4A44A4}" srcOrd="0" destOrd="0" presId="urn:microsoft.com/office/officeart/2005/8/layout/default"/>
    <dgm:cxn modelId="{FC30CAD6-23C9-4194-8BC1-DB4E0CCE1582}" srcId="{B03E8A84-71EB-4E6D-819B-A2B7B5C52276}" destId="{A5BB2B47-08E2-4887-880B-EDCE91D3DB19}" srcOrd="2" destOrd="0" parTransId="{2FB60D50-61AA-44FB-96B0-979D53124322}" sibTransId="{44782ED6-81B5-4E26-A378-9CD4447D1179}"/>
    <dgm:cxn modelId="{B7A46EC6-9903-4D10-B71C-C25B3014087A}" type="presParOf" srcId="{EEE4D42D-E897-4F60-A925-839660CB3964}" destId="{22FF008A-D5FC-4F21-8064-1AC5EA91079A}" srcOrd="0" destOrd="0" presId="urn:microsoft.com/office/officeart/2005/8/layout/default"/>
    <dgm:cxn modelId="{B489BD1C-31F2-4D3E-B878-33A153AB95BA}" type="presParOf" srcId="{EEE4D42D-E897-4F60-A925-839660CB3964}" destId="{87F2F9CB-7B37-4C7D-AB8C-5231BC32CC35}" srcOrd="1" destOrd="0" presId="urn:microsoft.com/office/officeart/2005/8/layout/default"/>
    <dgm:cxn modelId="{B31129AA-30F4-44C2-A907-4612C4A11599}" type="presParOf" srcId="{EEE4D42D-E897-4F60-A925-839660CB3964}" destId="{AFAB1706-91A0-4246-8876-65812C4A44A4}" srcOrd="2" destOrd="0" presId="urn:microsoft.com/office/officeart/2005/8/layout/default"/>
    <dgm:cxn modelId="{BA819C99-AF25-462D-8845-89542B54830F}" type="presParOf" srcId="{EEE4D42D-E897-4F60-A925-839660CB3964}" destId="{05A6F7AC-AFC6-448B-97BF-286B6B725713}" srcOrd="3" destOrd="0" presId="urn:microsoft.com/office/officeart/2005/8/layout/default"/>
    <dgm:cxn modelId="{6A865B2A-39DC-485C-BFA7-C2C7B1254893}" type="presParOf" srcId="{EEE4D42D-E897-4F60-A925-839660CB3964}" destId="{85EB63BF-E4CB-4525-8B01-12F37E7164D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3E8A84-71EB-4E6D-819B-A2B7B5C52276}"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A5BB2B47-08E2-4887-880B-EDCE91D3DB19}">
      <dgm:prSet/>
      <dgm:spPr/>
      <dgm:t>
        <a:bodyPr/>
        <a:lstStyle/>
        <a:p>
          <a:r>
            <a:rPr lang="en-IE" b="1" dirty="0"/>
            <a:t>SCP20 Lucan Athletics Track infield works Phase 3</a:t>
          </a:r>
        </a:p>
        <a:p>
          <a:r>
            <a:rPr lang="en-IE" b="1" dirty="0">
              <a:latin typeface="+mn-lt"/>
              <a:ea typeface="+mn-ea"/>
              <a:cs typeface="+mn-cs"/>
            </a:rPr>
            <a:t>€ 111,792</a:t>
          </a:r>
          <a:endParaRPr lang="en-US" dirty="0">
            <a:latin typeface="+mn-lt"/>
            <a:ea typeface="+mn-ea"/>
            <a:cs typeface="+mn-cs"/>
          </a:endParaRPr>
        </a:p>
      </dgm:t>
    </dgm:pt>
    <dgm:pt modelId="{2FB60D50-61AA-44FB-96B0-979D53124322}" type="parTrans" cxnId="{FC30CAD6-23C9-4194-8BC1-DB4E0CCE1582}">
      <dgm:prSet/>
      <dgm:spPr/>
      <dgm:t>
        <a:bodyPr/>
        <a:lstStyle/>
        <a:p>
          <a:endParaRPr lang="en-IE"/>
        </a:p>
      </dgm:t>
    </dgm:pt>
    <dgm:pt modelId="{44782ED6-81B5-4E26-A378-9CD4447D1179}" type="sibTrans" cxnId="{FC30CAD6-23C9-4194-8BC1-DB4E0CCE1582}">
      <dgm:prSet/>
      <dgm:spPr/>
      <dgm:t>
        <a:bodyPr/>
        <a:lstStyle/>
        <a:p>
          <a:endParaRPr lang="en-IE"/>
        </a:p>
      </dgm:t>
    </dgm:pt>
    <dgm:pt modelId="{ADBBD0CA-0231-40A8-BAEF-F9A720974A0C}">
      <dgm:prSet/>
      <dgm:spPr/>
      <dgm:t>
        <a:bodyPr/>
        <a:lstStyle/>
        <a:p>
          <a:r>
            <a:rPr lang="en-IE" b="1" dirty="0"/>
            <a:t>SCP20 Ball Courts Dodder Valley</a:t>
          </a:r>
        </a:p>
        <a:p>
          <a:r>
            <a:rPr lang="en-IE" b="1" dirty="0"/>
            <a:t>€35,000</a:t>
          </a:r>
          <a:endParaRPr lang="en-IE" dirty="0"/>
        </a:p>
      </dgm:t>
    </dgm:pt>
    <dgm:pt modelId="{AD4DEAF5-448F-45B1-90BD-0C7344842DEA}" type="parTrans" cxnId="{FEE39F07-07B5-454D-BD66-FCC853A5EEBA}">
      <dgm:prSet/>
      <dgm:spPr/>
      <dgm:t>
        <a:bodyPr/>
        <a:lstStyle/>
        <a:p>
          <a:endParaRPr lang="en-IE"/>
        </a:p>
      </dgm:t>
    </dgm:pt>
    <dgm:pt modelId="{54960215-DBC3-460B-9388-5CAE43C2DF34}" type="sibTrans" cxnId="{FEE39F07-07B5-454D-BD66-FCC853A5EEBA}">
      <dgm:prSet/>
      <dgm:spPr/>
      <dgm:t>
        <a:bodyPr/>
        <a:lstStyle/>
        <a:p>
          <a:endParaRPr lang="en-IE"/>
        </a:p>
      </dgm:t>
    </dgm:pt>
    <dgm:pt modelId="{5C8C165E-59FB-4DD3-9C09-6047E256DE66}">
      <dgm:prSet/>
      <dgm:spPr/>
      <dgm:t>
        <a:bodyPr/>
        <a:lstStyle/>
        <a:p>
          <a:r>
            <a:rPr lang="en-IE" b="1" dirty="0"/>
            <a:t>SCP20 Ball Courts </a:t>
          </a:r>
          <a:r>
            <a:rPr lang="en-IE" b="1" dirty="0" err="1"/>
            <a:t>Beechfield</a:t>
          </a:r>
          <a:r>
            <a:rPr lang="en-IE" b="1" dirty="0"/>
            <a:t> Park</a:t>
          </a:r>
        </a:p>
        <a:p>
          <a:r>
            <a:rPr lang="en-IE" b="1" dirty="0"/>
            <a:t>€70,000</a:t>
          </a:r>
          <a:endParaRPr lang="en-IE" dirty="0"/>
        </a:p>
      </dgm:t>
    </dgm:pt>
    <dgm:pt modelId="{0B1C6F6C-7EC2-4CCD-99CE-E1702A2E8DF1}" type="parTrans" cxnId="{3C51009C-6BF9-4CA1-9CDD-D1A300B07B63}">
      <dgm:prSet/>
      <dgm:spPr/>
      <dgm:t>
        <a:bodyPr/>
        <a:lstStyle/>
        <a:p>
          <a:endParaRPr lang="en-IE"/>
        </a:p>
      </dgm:t>
    </dgm:pt>
    <dgm:pt modelId="{97BD70FF-BD7A-4C04-AFFD-FFB31673E062}" type="sibTrans" cxnId="{3C51009C-6BF9-4CA1-9CDD-D1A300B07B63}">
      <dgm:prSet/>
      <dgm:spPr/>
      <dgm:t>
        <a:bodyPr/>
        <a:lstStyle/>
        <a:p>
          <a:endParaRPr lang="en-IE"/>
        </a:p>
      </dgm:t>
    </dgm:pt>
    <dgm:pt modelId="{9E984E5A-D91B-4D71-BDD6-4051C904ED69}">
      <dgm:prSet/>
      <dgm:spPr/>
      <dgm:t>
        <a:bodyPr/>
        <a:lstStyle/>
        <a:p>
          <a:r>
            <a:rPr lang="en-IE" b="1" dirty="0"/>
            <a:t>SCP20 Ball Stop Net </a:t>
          </a:r>
          <a:r>
            <a:rPr lang="en-IE" b="1" dirty="0" err="1"/>
            <a:t>Kilnamanagh</a:t>
          </a:r>
          <a:endParaRPr lang="en-IE" b="1" dirty="0"/>
        </a:p>
        <a:p>
          <a:r>
            <a:rPr lang="en-IE" b="1" dirty="0"/>
            <a:t>€10,500</a:t>
          </a:r>
          <a:endParaRPr lang="en-IE" dirty="0"/>
        </a:p>
      </dgm:t>
    </dgm:pt>
    <dgm:pt modelId="{6E3D36B2-CAA1-4FDB-A6FD-82D0E350AB57}" type="parTrans" cxnId="{FE1E7967-EB4F-49F3-B1E9-45DED8312981}">
      <dgm:prSet/>
      <dgm:spPr/>
      <dgm:t>
        <a:bodyPr/>
        <a:lstStyle/>
        <a:p>
          <a:endParaRPr lang="en-IE"/>
        </a:p>
      </dgm:t>
    </dgm:pt>
    <dgm:pt modelId="{5D1AC80F-D1C2-4EDA-8611-C9837785E7F5}" type="sibTrans" cxnId="{FE1E7967-EB4F-49F3-B1E9-45DED8312981}">
      <dgm:prSet/>
      <dgm:spPr/>
      <dgm:t>
        <a:bodyPr/>
        <a:lstStyle/>
        <a:p>
          <a:endParaRPr lang="en-IE"/>
        </a:p>
      </dgm:t>
    </dgm:pt>
    <dgm:pt modelId="{03C4A86E-5D9F-44A8-B9E3-081A093495BD}">
      <dgm:prSet/>
      <dgm:spPr/>
      <dgm:t>
        <a:bodyPr/>
        <a:lstStyle/>
        <a:p>
          <a:r>
            <a:rPr lang="en-IE" b="1" dirty="0"/>
            <a:t>SCP20 Storage Facilities </a:t>
          </a:r>
          <a:r>
            <a:rPr lang="en-IE" b="1" dirty="0" err="1"/>
            <a:t>Griffeen</a:t>
          </a:r>
          <a:r>
            <a:rPr lang="en-IE" b="1" dirty="0"/>
            <a:t> Park</a:t>
          </a:r>
        </a:p>
        <a:p>
          <a:r>
            <a:rPr lang="en-IE" b="1" dirty="0"/>
            <a:t>€14,300</a:t>
          </a:r>
          <a:endParaRPr lang="en-IE" dirty="0"/>
        </a:p>
      </dgm:t>
    </dgm:pt>
    <dgm:pt modelId="{6CA0E04C-7F40-4C42-9B84-E19A7DC7E44F}" type="parTrans" cxnId="{AB0DE8B4-C1DB-4C30-9141-39DCB3A2D7E9}">
      <dgm:prSet/>
      <dgm:spPr/>
      <dgm:t>
        <a:bodyPr/>
        <a:lstStyle/>
        <a:p>
          <a:endParaRPr lang="en-IE"/>
        </a:p>
      </dgm:t>
    </dgm:pt>
    <dgm:pt modelId="{94FB37BD-8C26-4DD0-B2A0-C836446E039F}" type="sibTrans" cxnId="{AB0DE8B4-C1DB-4C30-9141-39DCB3A2D7E9}">
      <dgm:prSet/>
      <dgm:spPr/>
      <dgm:t>
        <a:bodyPr/>
        <a:lstStyle/>
        <a:p>
          <a:endParaRPr lang="en-IE"/>
        </a:p>
      </dgm:t>
    </dgm:pt>
    <dgm:pt modelId="{32209BFD-352B-4CCA-9F05-86874FE3BD60}">
      <dgm:prSet/>
      <dgm:spPr/>
      <dgm:t>
        <a:bodyPr/>
        <a:lstStyle/>
        <a:p>
          <a:r>
            <a:rPr lang="en-IE" b="1" dirty="0"/>
            <a:t>SCP20 Storage Facilities </a:t>
          </a:r>
          <a:r>
            <a:rPr lang="en-IE" b="1" dirty="0" err="1"/>
            <a:t>Greentrees</a:t>
          </a:r>
          <a:r>
            <a:rPr lang="en-IE" b="1" dirty="0"/>
            <a:t> Park </a:t>
          </a:r>
        </a:p>
        <a:p>
          <a:r>
            <a:rPr lang="en-IE" b="1" dirty="0"/>
            <a:t>€14,300</a:t>
          </a:r>
          <a:endParaRPr lang="en-IE" dirty="0"/>
        </a:p>
      </dgm:t>
    </dgm:pt>
    <dgm:pt modelId="{4F2AC8FB-E19E-47C0-86BC-F6B3EA08DAC3}" type="parTrans" cxnId="{9F417B90-EAC7-4A48-89DB-0AB0032A22CC}">
      <dgm:prSet/>
      <dgm:spPr/>
      <dgm:t>
        <a:bodyPr/>
        <a:lstStyle/>
        <a:p>
          <a:endParaRPr lang="en-IE"/>
        </a:p>
      </dgm:t>
    </dgm:pt>
    <dgm:pt modelId="{0F6F8AC2-04F7-45DD-AC77-97928E519487}" type="sibTrans" cxnId="{9F417B90-EAC7-4A48-89DB-0AB0032A22CC}">
      <dgm:prSet/>
      <dgm:spPr/>
      <dgm:t>
        <a:bodyPr/>
        <a:lstStyle/>
        <a:p>
          <a:endParaRPr lang="en-IE"/>
        </a:p>
      </dgm:t>
    </dgm:pt>
    <dgm:pt modelId="{C6864EF2-F34E-4E89-9784-3A1463C92BD6}">
      <dgm:prSet/>
      <dgm:spPr/>
      <dgm:t>
        <a:bodyPr/>
        <a:lstStyle/>
        <a:p>
          <a:r>
            <a:rPr lang="en-IE" b="1" dirty="0"/>
            <a:t>SCP20 Storage Facilities Ballymount</a:t>
          </a:r>
        </a:p>
        <a:p>
          <a:r>
            <a:rPr lang="en-IE" b="1" dirty="0"/>
            <a:t>€14,250</a:t>
          </a:r>
          <a:endParaRPr lang="en-IE" dirty="0"/>
        </a:p>
      </dgm:t>
    </dgm:pt>
    <dgm:pt modelId="{862865F8-A083-45B9-8864-AE268F24EBD1}" type="parTrans" cxnId="{F6E56E2C-80FC-4DAB-A3EE-CDBFCA70D97C}">
      <dgm:prSet/>
      <dgm:spPr/>
      <dgm:t>
        <a:bodyPr/>
        <a:lstStyle/>
        <a:p>
          <a:endParaRPr lang="en-IE"/>
        </a:p>
      </dgm:t>
    </dgm:pt>
    <dgm:pt modelId="{4DE422E4-B3A9-40A7-B61C-CF850E8DD9FB}" type="sibTrans" cxnId="{F6E56E2C-80FC-4DAB-A3EE-CDBFCA70D97C}">
      <dgm:prSet/>
      <dgm:spPr/>
      <dgm:t>
        <a:bodyPr/>
        <a:lstStyle/>
        <a:p>
          <a:endParaRPr lang="en-IE"/>
        </a:p>
      </dgm:t>
    </dgm:pt>
    <dgm:pt modelId="{BA28BDCE-5C21-4676-8B48-B4D360E3536D}">
      <dgm:prSet/>
      <dgm:spPr/>
      <dgm:t>
        <a:bodyPr/>
        <a:lstStyle/>
        <a:p>
          <a:r>
            <a:rPr lang="en-IE" b="1" dirty="0"/>
            <a:t>SCP20 Pavillion programme Dodder Valley Mt Carmel</a:t>
          </a:r>
        </a:p>
        <a:p>
          <a:r>
            <a:rPr lang="en-IE" b="1" dirty="0"/>
            <a:t>€259,458</a:t>
          </a:r>
          <a:endParaRPr lang="en-IE" dirty="0"/>
        </a:p>
      </dgm:t>
    </dgm:pt>
    <dgm:pt modelId="{E2B3BC64-2516-4CD1-8768-CFC1B285049B}" type="parTrans" cxnId="{F6CC36C2-7E7E-4AD4-A06B-9FA5A3423D5A}">
      <dgm:prSet/>
      <dgm:spPr/>
      <dgm:t>
        <a:bodyPr/>
        <a:lstStyle/>
        <a:p>
          <a:endParaRPr lang="en-IE"/>
        </a:p>
      </dgm:t>
    </dgm:pt>
    <dgm:pt modelId="{7F2513B1-51EA-444A-9E5F-FDACFB270E67}" type="sibTrans" cxnId="{F6CC36C2-7E7E-4AD4-A06B-9FA5A3423D5A}">
      <dgm:prSet/>
      <dgm:spPr/>
      <dgm:t>
        <a:bodyPr/>
        <a:lstStyle/>
        <a:p>
          <a:endParaRPr lang="en-IE"/>
        </a:p>
      </dgm:t>
    </dgm:pt>
    <dgm:pt modelId="{15790954-185B-416A-B8B9-6F047F0EE382}">
      <dgm:prSet/>
      <dgm:spPr/>
      <dgm:t>
        <a:bodyPr/>
        <a:lstStyle/>
        <a:p>
          <a:r>
            <a:rPr lang="en-IE" b="1" dirty="0"/>
            <a:t>SCP20 Pavillion Programme </a:t>
          </a:r>
          <a:r>
            <a:rPr lang="en-IE" b="1" dirty="0" err="1"/>
            <a:t>Collinstown</a:t>
          </a:r>
          <a:r>
            <a:rPr lang="en-IE" b="1" dirty="0"/>
            <a:t> Pavillion Phase2</a:t>
          </a:r>
        </a:p>
        <a:p>
          <a:r>
            <a:rPr lang="en-IE" b="1" dirty="0"/>
            <a:t>€230,905</a:t>
          </a:r>
          <a:endParaRPr lang="en-IE" dirty="0"/>
        </a:p>
      </dgm:t>
    </dgm:pt>
    <dgm:pt modelId="{82B78F7E-1903-40DC-A93C-A1F98E083A1B}" type="parTrans" cxnId="{EC32286E-088C-42F4-ACF5-0FFB4043BA74}">
      <dgm:prSet/>
      <dgm:spPr/>
      <dgm:t>
        <a:bodyPr/>
        <a:lstStyle/>
        <a:p>
          <a:endParaRPr lang="en-IE"/>
        </a:p>
      </dgm:t>
    </dgm:pt>
    <dgm:pt modelId="{59E40561-569E-436C-8206-A2B2D881620E}" type="sibTrans" cxnId="{EC32286E-088C-42F4-ACF5-0FFB4043BA74}">
      <dgm:prSet/>
      <dgm:spPr/>
      <dgm:t>
        <a:bodyPr/>
        <a:lstStyle/>
        <a:p>
          <a:endParaRPr lang="en-IE"/>
        </a:p>
      </dgm:t>
    </dgm:pt>
    <dgm:pt modelId="{51BA7985-D1F6-4AE5-8FC8-9670E7591D66}">
      <dgm:prSet/>
      <dgm:spPr/>
      <dgm:t>
        <a:bodyPr/>
        <a:lstStyle/>
        <a:p>
          <a:r>
            <a:rPr lang="en-IE" b="1" dirty="0"/>
            <a:t>SCP20 Water Sports Facility Lucan Demesne Phase 1</a:t>
          </a:r>
        </a:p>
        <a:p>
          <a:r>
            <a:rPr lang="en-IE" b="1" dirty="0"/>
            <a:t>€233,512</a:t>
          </a:r>
          <a:endParaRPr lang="en-IE" dirty="0"/>
        </a:p>
      </dgm:t>
    </dgm:pt>
    <dgm:pt modelId="{D290EB57-F13B-45A3-8B0F-FCC20297609F}" type="parTrans" cxnId="{9A7F01E2-C10E-4DD4-95B8-E376FA27CFC5}">
      <dgm:prSet/>
      <dgm:spPr/>
      <dgm:t>
        <a:bodyPr/>
        <a:lstStyle/>
        <a:p>
          <a:endParaRPr lang="en-IE"/>
        </a:p>
      </dgm:t>
    </dgm:pt>
    <dgm:pt modelId="{662E5932-AF5C-4CF0-8B4F-9B09E1C1044C}" type="sibTrans" cxnId="{9A7F01E2-C10E-4DD4-95B8-E376FA27CFC5}">
      <dgm:prSet/>
      <dgm:spPr/>
      <dgm:t>
        <a:bodyPr/>
        <a:lstStyle/>
        <a:p>
          <a:endParaRPr lang="en-IE"/>
        </a:p>
      </dgm:t>
    </dgm:pt>
    <dgm:pt modelId="{78A1089A-FC2E-4F83-B32F-A4464BE0BE46}">
      <dgm:prSet/>
      <dgm:spPr/>
      <dgm:t>
        <a:bodyPr/>
        <a:lstStyle/>
        <a:p>
          <a:r>
            <a:rPr lang="en-IE" b="1" dirty="0"/>
            <a:t>SCP20 Bowling Green SWP</a:t>
          </a:r>
        </a:p>
        <a:p>
          <a:r>
            <a:rPr lang="en-IE" b="1" dirty="0"/>
            <a:t>€150,000</a:t>
          </a:r>
          <a:endParaRPr lang="en-IE" dirty="0"/>
        </a:p>
      </dgm:t>
    </dgm:pt>
    <dgm:pt modelId="{E2344DE7-DB90-4D9D-AAD1-5C8D19D21693}" type="parTrans" cxnId="{2E7E8FCF-AAB8-4003-A4EB-070BD836FF65}">
      <dgm:prSet/>
      <dgm:spPr/>
      <dgm:t>
        <a:bodyPr/>
        <a:lstStyle/>
        <a:p>
          <a:endParaRPr lang="en-IE"/>
        </a:p>
      </dgm:t>
    </dgm:pt>
    <dgm:pt modelId="{597CED7E-2870-47FC-9F6F-41626E5B8BB2}" type="sibTrans" cxnId="{2E7E8FCF-AAB8-4003-A4EB-070BD836FF65}">
      <dgm:prSet/>
      <dgm:spPr/>
      <dgm:t>
        <a:bodyPr/>
        <a:lstStyle/>
        <a:p>
          <a:endParaRPr lang="en-IE"/>
        </a:p>
      </dgm:t>
    </dgm:pt>
    <dgm:pt modelId="{80046EFF-8DD3-4E57-B596-002DEAD8ED7D}">
      <dgm:prSet/>
      <dgm:spPr/>
      <dgm:t>
        <a:bodyPr/>
        <a:lstStyle/>
        <a:p>
          <a:r>
            <a:rPr lang="en-IE" b="1" dirty="0"/>
            <a:t>SCP20 Dodder Valley Mt Carmel </a:t>
          </a:r>
          <a:r>
            <a:rPr lang="en-IE" b="1" dirty="0" err="1"/>
            <a:t>Pumptrack</a:t>
          </a:r>
          <a:endParaRPr lang="en-IE" b="1" dirty="0"/>
        </a:p>
        <a:p>
          <a:r>
            <a:rPr lang="en-IE" b="1" dirty="0"/>
            <a:t>€105,000</a:t>
          </a:r>
          <a:endParaRPr lang="en-IE" dirty="0"/>
        </a:p>
      </dgm:t>
    </dgm:pt>
    <dgm:pt modelId="{E5CA2D6F-0781-4E4F-9A70-EF7579D5C27D}" type="parTrans" cxnId="{B4CE5F01-74A5-4444-A85C-7661928B9719}">
      <dgm:prSet/>
      <dgm:spPr/>
      <dgm:t>
        <a:bodyPr/>
        <a:lstStyle/>
        <a:p>
          <a:endParaRPr lang="en-IE"/>
        </a:p>
      </dgm:t>
    </dgm:pt>
    <dgm:pt modelId="{2409EC32-EE33-44A9-9A35-CE86F0677030}" type="sibTrans" cxnId="{B4CE5F01-74A5-4444-A85C-7661928B9719}">
      <dgm:prSet/>
      <dgm:spPr/>
      <dgm:t>
        <a:bodyPr/>
        <a:lstStyle/>
        <a:p>
          <a:endParaRPr lang="en-IE"/>
        </a:p>
      </dgm:t>
    </dgm:pt>
    <dgm:pt modelId="{67132A17-A8D4-4725-B438-BCB149B06388}">
      <dgm:prSet/>
      <dgm:spPr/>
      <dgm:t>
        <a:bodyPr/>
        <a:lstStyle/>
        <a:p>
          <a:r>
            <a:rPr lang="en-IE" b="1" dirty="0"/>
            <a:t>SCP20 Kiltipper pitches</a:t>
          </a:r>
        </a:p>
        <a:p>
          <a:r>
            <a:rPr lang="en-IE" b="1" dirty="0"/>
            <a:t>€249,960</a:t>
          </a:r>
          <a:endParaRPr lang="en-IE" dirty="0"/>
        </a:p>
      </dgm:t>
    </dgm:pt>
    <dgm:pt modelId="{711BDB2E-DA35-4136-989C-6E0CC3F9369E}" type="parTrans" cxnId="{045EABBE-E5A4-4880-85BE-EF17D5272BE7}">
      <dgm:prSet/>
      <dgm:spPr/>
      <dgm:t>
        <a:bodyPr/>
        <a:lstStyle/>
        <a:p>
          <a:endParaRPr lang="en-IE"/>
        </a:p>
      </dgm:t>
    </dgm:pt>
    <dgm:pt modelId="{72EB8AE8-D123-490F-ADFA-0C3220A9E7FF}" type="sibTrans" cxnId="{045EABBE-E5A4-4880-85BE-EF17D5272BE7}">
      <dgm:prSet/>
      <dgm:spPr/>
      <dgm:t>
        <a:bodyPr/>
        <a:lstStyle/>
        <a:p>
          <a:endParaRPr lang="en-IE"/>
        </a:p>
      </dgm:t>
    </dgm:pt>
    <dgm:pt modelId="{0562F49E-7F7D-4163-8A01-9BB8DB99054D}">
      <dgm:prSet/>
      <dgm:spPr/>
      <dgm:t>
        <a:bodyPr/>
        <a:lstStyle/>
        <a:p>
          <a:r>
            <a:rPr lang="en-IE" b="1" dirty="0"/>
            <a:t>SCP20 Killinarden pitches</a:t>
          </a:r>
        </a:p>
        <a:p>
          <a:r>
            <a:rPr lang="en-IE" b="1" dirty="0"/>
            <a:t>€249,960</a:t>
          </a:r>
          <a:endParaRPr lang="en-IE" dirty="0"/>
        </a:p>
      </dgm:t>
    </dgm:pt>
    <dgm:pt modelId="{7C5FB6EC-35E3-4F43-B450-566FF8E3BBDB}" type="parTrans" cxnId="{F5CCCDA7-5FEB-4EB1-9BA6-5704DFBBFAEA}">
      <dgm:prSet/>
      <dgm:spPr/>
      <dgm:t>
        <a:bodyPr/>
        <a:lstStyle/>
        <a:p>
          <a:endParaRPr lang="en-IE"/>
        </a:p>
      </dgm:t>
    </dgm:pt>
    <dgm:pt modelId="{02D98FA4-0B57-41F7-B39D-7434F197CC37}" type="sibTrans" cxnId="{F5CCCDA7-5FEB-4EB1-9BA6-5704DFBBFAEA}">
      <dgm:prSet/>
      <dgm:spPr/>
      <dgm:t>
        <a:bodyPr/>
        <a:lstStyle/>
        <a:p>
          <a:endParaRPr lang="en-IE"/>
        </a:p>
      </dgm:t>
    </dgm:pt>
    <dgm:pt modelId="{6C64D66A-13F8-4B3C-B779-76688D03657F}">
      <dgm:prSet/>
      <dgm:spPr/>
      <dgm:t>
        <a:bodyPr/>
        <a:lstStyle/>
        <a:p>
          <a:r>
            <a:rPr lang="en-IE" b="1" dirty="0"/>
            <a:t>SCP 20 Ballymount GAA Pitch</a:t>
          </a:r>
        </a:p>
        <a:p>
          <a:r>
            <a:rPr lang="en-IE" b="1" dirty="0"/>
            <a:t>€35,000 </a:t>
          </a:r>
          <a:endParaRPr lang="en-IE" dirty="0"/>
        </a:p>
      </dgm:t>
    </dgm:pt>
    <dgm:pt modelId="{E635E01C-0CE8-4FDE-8BD1-50F03B7051F0}" type="parTrans" cxnId="{D7D4C023-D442-475F-BF91-E4FB91E43413}">
      <dgm:prSet/>
      <dgm:spPr/>
      <dgm:t>
        <a:bodyPr/>
        <a:lstStyle/>
        <a:p>
          <a:endParaRPr lang="en-IE"/>
        </a:p>
      </dgm:t>
    </dgm:pt>
    <dgm:pt modelId="{008CE088-564B-41CD-A53A-D0931879A9C3}" type="sibTrans" cxnId="{D7D4C023-D442-475F-BF91-E4FB91E43413}">
      <dgm:prSet/>
      <dgm:spPr/>
      <dgm:t>
        <a:bodyPr/>
        <a:lstStyle/>
        <a:p>
          <a:endParaRPr lang="en-IE"/>
        </a:p>
      </dgm:t>
    </dgm:pt>
    <dgm:pt modelId="{0B72F8E4-D885-41EA-82F2-36185FC7D265}">
      <dgm:prSet/>
      <dgm:spPr/>
      <dgm:t>
        <a:bodyPr/>
        <a:lstStyle/>
        <a:p>
          <a:r>
            <a:rPr lang="en-IE" b="1" dirty="0"/>
            <a:t>SCP20 Clondalkin Park GAA Pitch </a:t>
          </a:r>
        </a:p>
        <a:p>
          <a:r>
            <a:rPr lang="en-IE" b="1" dirty="0"/>
            <a:t>€35,000</a:t>
          </a:r>
          <a:endParaRPr lang="en-IE" dirty="0"/>
        </a:p>
      </dgm:t>
    </dgm:pt>
    <dgm:pt modelId="{3063406A-7AD8-4A0C-8890-5585E8167433}" type="parTrans" cxnId="{22F326D3-C76B-47C1-A12B-63D5514616E6}">
      <dgm:prSet/>
      <dgm:spPr/>
      <dgm:t>
        <a:bodyPr/>
        <a:lstStyle/>
        <a:p>
          <a:endParaRPr lang="en-IE"/>
        </a:p>
      </dgm:t>
    </dgm:pt>
    <dgm:pt modelId="{4F1559CE-1D13-47B9-A1B8-0D52B9CCA7C4}" type="sibTrans" cxnId="{22F326D3-C76B-47C1-A12B-63D5514616E6}">
      <dgm:prSet/>
      <dgm:spPr/>
      <dgm:t>
        <a:bodyPr/>
        <a:lstStyle/>
        <a:p>
          <a:endParaRPr lang="en-IE"/>
        </a:p>
      </dgm:t>
    </dgm:pt>
    <dgm:pt modelId="{63680448-24E7-40D4-A487-9D67C392C91A}">
      <dgm:prSet/>
      <dgm:spPr/>
      <dgm:t>
        <a:bodyPr/>
        <a:lstStyle/>
        <a:p>
          <a:r>
            <a:rPr lang="en-IE" b="1" dirty="0"/>
            <a:t>SCP20 </a:t>
          </a:r>
          <a:r>
            <a:rPr lang="en-IE" b="1" dirty="0" err="1"/>
            <a:t>Glenaulin</a:t>
          </a:r>
          <a:r>
            <a:rPr lang="en-IE" b="1" dirty="0"/>
            <a:t> GAA Pitch</a:t>
          </a:r>
        </a:p>
        <a:p>
          <a:r>
            <a:rPr lang="en-IE" b="1" dirty="0"/>
            <a:t>€35,000</a:t>
          </a:r>
          <a:endParaRPr lang="en-IE" dirty="0"/>
        </a:p>
      </dgm:t>
    </dgm:pt>
    <dgm:pt modelId="{776275AB-1813-4DD2-96BE-9B51FCB97762}" type="parTrans" cxnId="{BA9E2D90-828C-47F5-9169-08AD576DBE30}">
      <dgm:prSet/>
      <dgm:spPr/>
      <dgm:t>
        <a:bodyPr/>
        <a:lstStyle/>
        <a:p>
          <a:endParaRPr lang="en-IE"/>
        </a:p>
      </dgm:t>
    </dgm:pt>
    <dgm:pt modelId="{7348865A-14B5-4286-BA4E-9D2F53861105}" type="sibTrans" cxnId="{BA9E2D90-828C-47F5-9169-08AD576DBE30}">
      <dgm:prSet/>
      <dgm:spPr/>
      <dgm:t>
        <a:bodyPr/>
        <a:lstStyle/>
        <a:p>
          <a:endParaRPr lang="en-IE"/>
        </a:p>
      </dgm:t>
    </dgm:pt>
    <dgm:pt modelId="{8E104B90-8F90-40A2-9F81-184F22A0D3AD}">
      <dgm:prSet/>
      <dgm:spPr/>
      <dgm:t>
        <a:bodyPr/>
        <a:lstStyle/>
        <a:p>
          <a:r>
            <a:rPr lang="en-IE" b="1" dirty="0"/>
            <a:t>SCP20 Weston Hockey Pitch Re-surfacing</a:t>
          </a:r>
        </a:p>
        <a:p>
          <a:r>
            <a:rPr lang="en-IE" b="1" dirty="0"/>
            <a:t>€150,000</a:t>
          </a:r>
          <a:endParaRPr lang="en-IE" dirty="0"/>
        </a:p>
      </dgm:t>
    </dgm:pt>
    <dgm:pt modelId="{447B7D62-62AB-4623-A160-15BB30B2178E}" type="parTrans" cxnId="{EBFBFB6B-8641-43AA-9AED-C8CE32AC2EE0}">
      <dgm:prSet/>
      <dgm:spPr/>
      <dgm:t>
        <a:bodyPr/>
        <a:lstStyle/>
        <a:p>
          <a:endParaRPr lang="en-IE"/>
        </a:p>
      </dgm:t>
    </dgm:pt>
    <dgm:pt modelId="{A95C00F3-11B8-4FFD-B452-0F62CEF3923A}" type="sibTrans" cxnId="{EBFBFB6B-8641-43AA-9AED-C8CE32AC2EE0}">
      <dgm:prSet/>
      <dgm:spPr/>
      <dgm:t>
        <a:bodyPr/>
        <a:lstStyle/>
        <a:p>
          <a:endParaRPr lang="en-IE"/>
        </a:p>
      </dgm:t>
    </dgm:pt>
    <dgm:pt modelId="{CA7F9ADE-5FB9-4C4E-87DD-4A20B0752BCA}" type="pres">
      <dgm:prSet presAssocID="{B03E8A84-71EB-4E6D-819B-A2B7B5C52276}" presName="diagram" presStyleCnt="0">
        <dgm:presLayoutVars>
          <dgm:dir/>
          <dgm:resizeHandles val="exact"/>
        </dgm:presLayoutVars>
      </dgm:prSet>
      <dgm:spPr/>
    </dgm:pt>
    <dgm:pt modelId="{273297D1-76B5-4985-9AF1-DD6D4BA97900}" type="pres">
      <dgm:prSet presAssocID="{A5BB2B47-08E2-4887-880B-EDCE91D3DB19}" presName="node" presStyleLbl="node1" presStyleIdx="0" presStyleCnt="18">
        <dgm:presLayoutVars>
          <dgm:bulletEnabled val="1"/>
        </dgm:presLayoutVars>
      </dgm:prSet>
      <dgm:spPr/>
    </dgm:pt>
    <dgm:pt modelId="{13D5F45A-9B38-4FF4-8602-2E4F4D57842A}" type="pres">
      <dgm:prSet presAssocID="{44782ED6-81B5-4E26-A378-9CD4447D1179}" presName="sibTrans" presStyleCnt="0"/>
      <dgm:spPr/>
    </dgm:pt>
    <dgm:pt modelId="{DBD4FA93-D394-4D25-9955-DE632E34BFFC}" type="pres">
      <dgm:prSet presAssocID="{ADBBD0CA-0231-40A8-BAEF-F9A720974A0C}" presName="node" presStyleLbl="node1" presStyleIdx="1" presStyleCnt="18">
        <dgm:presLayoutVars>
          <dgm:bulletEnabled val="1"/>
        </dgm:presLayoutVars>
      </dgm:prSet>
      <dgm:spPr/>
    </dgm:pt>
    <dgm:pt modelId="{56FA5FCA-6924-42D4-9E95-6CC930BB635F}" type="pres">
      <dgm:prSet presAssocID="{54960215-DBC3-460B-9388-5CAE43C2DF34}" presName="sibTrans" presStyleCnt="0"/>
      <dgm:spPr/>
    </dgm:pt>
    <dgm:pt modelId="{E740DCF0-236E-413C-A2F0-1B34BBE69D6B}" type="pres">
      <dgm:prSet presAssocID="{5C8C165E-59FB-4DD3-9C09-6047E256DE66}" presName="node" presStyleLbl="node1" presStyleIdx="2" presStyleCnt="18">
        <dgm:presLayoutVars>
          <dgm:bulletEnabled val="1"/>
        </dgm:presLayoutVars>
      </dgm:prSet>
      <dgm:spPr/>
    </dgm:pt>
    <dgm:pt modelId="{E5F9DC80-A8BD-4ADB-90E9-8208962D3AAF}" type="pres">
      <dgm:prSet presAssocID="{97BD70FF-BD7A-4C04-AFFD-FFB31673E062}" presName="sibTrans" presStyleCnt="0"/>
      <dgm:spPr/>
    </dgm:pt>
    <dgm:pt modelId="{74CE9724-DCDF-4CE5-B175-8D4EE821F17E}" type="pres">
      <dgm:prSet presAssocID="{9E984E5A-D91B-4D71-BDD6-4051C904ED69}" presName="node" presStyleLbl="node1" presStyleIdx="3" presStyleCnt="18">
        <dgm:presLayoutVars>
          <dgm:bulletEnabled val="1"/>
        </dgm:presLayoutVars>
      </dgm:prSet>
      <dgm:spPr/>
    </dgm:pt>
    <dgm:pt modelId="{5E55AFA3-FF54-4144-89C5-31A31E596AB0}" type="pres">
      <dgm:prSet presAssocID="{5D1AC80F-D1C2-4EDA-8611-C9837785E7F5}" presName="sibTrans" presStyleCnt="0"/>
      <dgm:spPr/>
    </dgm:pt>
    <dgm:pt modelId="{9295C0D4-F678-4629-8ADC-5DC30AF3CB21}" type="pres">
      <dgm:prSet presAssocID="{03C4A86E-5D9F-44A8-B9E3-081A093495BD}" presName="node" presStyleLbl="node1" presStyleIdx="4" presStyleCnt="18">
        <dgm:presLayoutVars>
          <dgm:bulletEnabled val="1"/>
        </dgm:presLayoutVars>
      </dgm:prSet>
      <dgm:spPr/>
    </dgm:pt>
    <dgm:pt modelId="{A22273FF-A929-45C1-801B-2BF0C8C17298}" type="pres">
      <dgm:prSet presAssocID="{94FB37BD-8C26-4DD0-B2A0-C836446E039F}" presName="sibTrans" presStyleCnt="0"/>
      <dgm:spPr/>
    </dgm:pt>
    <dgm:pt modelId="{B1E00517-A73D-4208-A924-B1FC6B8D94BB}" type="pres">
      <dgm:prSet presAssocID="{32209BFD-352B-4CCA-9F05-86874FE3BD60}" presName="node" presStyleLbl="node1" presStyleIdx="5" presStyleCnt="18">
        <dgm:presLayoutVars>
          <dgm:bulletEnabled val="1"/>
        </dgm:presLayoutVars>
      </dgm:prSet>
      <dgm:spPr/>
    </dgm:pt>
    <dgm:pt modelId="{A84527EA-4039-4F81-8D44-EBAD3DCE9CBE}" type="pres">
      <dgm:prSet presAssocID="{0F6F8AC2-04F7-45DD-AC77-97928E519487}" presName="sibTrans" presStyleCnt="0"/>
      <dgm:spPr/>
    </dgm:pt>
    <dgm:pt modelId="{B33A5CF9-4FD7-4626-9FC7-47C467E93781}" type="pres">
      <dgm:prSet presAssocID="{C6864EF2-F34E-4E89-9784-3A1463C92BD6}" presName="node" presStyleLbl="node1" presStyleIdx="6" presStyleCnt="18">
        <dgm:presLayoutVars>
          <dgm:bulletEnabled val="1"/>
        </dgm:presLayoutVars>
      </dgm:prSet>
      <dgm:spPr/>
    </dgm:pt>
    <dgm:pt modelId="{BAB422E2-F733-42E7-BBF6-382FF670C778}" type="pres">
      <dgm:prSet presAssocID="{4DE422E4-B3A9-40A7-B61C-CF850E8DD9FB}" presName="sibTrans" presStyleCnt="0"/>
      <dgm:spPr/>
    </dgm:pt>
    <dgm:pt modelId="{80572050-6348-4F14-A6CA-474B2F868B71}" type="pres">
      <dgm:prSet presAssocID="{BA28BDCE-5C21-4676-8B48-B4D360E3536D}" presName="node" presStyleLbl="node1" presStyleIdx="7" presStyleCnt="18">
        <dgm:presLayoutVars>
          <dgm:bulletEnabled val="1"/>
        </dgm:presLayoutVars>
      </dgm:prSet>
      <dgm:spPr/>
    </dgm:pt>
    <dgm:pt modelId="{4768B840-B142-4FE4-94AD-58EB54EE7D7E}" type="pres">
      <dgm:prSet presAssocID="{7F2513B1-51EA-444A-9E5F-FDACFB270E67}" presName="sibTrans" presStyleCnt="0"/>
      <dgm:spPr/>
    </dgm:pt>
    <dgm:pt modelId="{B52B801F-4DC9-447D-A184-535CDA92B462}" type="pres">
      <dgm:prSet presAssocID="{15790954-185B-416A-B8B9-6F047F0EE382}" presName="node" presStyleLbl="node1" presStyleIdx="8" presStyleCnt="18">
        <dgm:presLayoutVars>
          <dgm:bulletEnabled val="1"/>
        </dgm:presLayoutVars>
      </dgm:prSet>
      <dgm:spPr/>
    </dgm:pt>
    <dgm:pt modelId="{FCAC6F2D-DB3F-42F0-8AD5-7266DB86830F}" type="pres">
      <dgm:prSet presAssocID="{59E40561-569E-436C-8206-A2B2D881620E}" presName="sibTrans" presStyleCnt="0"/>
      <dgm:spPr/>
    </dgm:pt>
    <dgm:pt modelId="{371AE38A-6D74-48D9-85A1-AE4211492222}" type="pres">
      <dgm:prSet presAssocID="{51BA7985-D1F6-4AE5-8FC8-9670E7591D66}" presName="node" presStyleLbl="node1" presStyleIdx="9" presStyleCnt="18">
        <dgm:presLayoutVars>
          <dgm:bulletEnabled val="1"/>
        </dgm:presLayoutVars>
      </dgm:prSet>
      <dgm:spPr/>
    </dgm:pt>
    <dgm:pt modelId="{F9BF60CF-1CE5-4425-9B7F-226B8E9BA875}" type="pres">
      <dgm:prSet presAssocID="{662E5932-AF5C-4CF0-8B4F-9B09E1C1044C}" presName="sibTrans" presStyleCnt="0"/>
      <dgm:spPr/>
    </dgm:pt>
    <dgm:pt modelId="{C6AF8211-FCA8-4B41-8C3C-894FE9B12E4D}" type="pres">
      <dgm:prSet presAssocID="{78A1089A-FC2E-4F83-B32F-A4464BE0BE46}" presName="node" presStyleLbl="node1" presStyleIdx="10" presStyleCnt="18">
        <dgm:presLayoutVars>
          <dgm:bulletEnabled val="1"/>
        </dgm:presLayoutVars>
      </dgm:prSet>
      <dgm:spPr/>
    </dgm:pt>
    <dgm:pt modelId="{AFA2EC5B-1168-4B71-A9A3-831394CD08A6}" type="pres">
      <dgm:prSet presAssocID="{597CED7E-2870-47FC-9F6F-41626E5B8BB2}" presName="sibTrans" presStyleCnt="0"/>
      <dgm:spPr/>
    </dgm:pt>
    <dgm:pt modelId="{84CDE2F7-8154-4BA6-8A07-FE5B3099CC1D}" type="pres">
      <dgm:prSet presAssocID="{80046EFF-8DD3-4E57-B596-002DEAD8ED7D}" presName="node" presStyleLbl="node1" presStyleIdx="11" presStyleCnt="18">
        <dgm:presLayoutVars>
          <dgm:bulletEnabled val="1"/>
        </dgm:presLayoutVars>
      </dgm:prSet>
      <dgm:spPr/>
    </dgm:pt>
    <dgm:pt modelId="{9382094A-2AE2-4C8B-A20D-BACEA1B29867}" type="pres">
      <dgm:prSet presAssocID="{2409EC32-EE33-44A9-9A35-CE86F0677030}" presName="sibTrans" presStyleCnt="0"/>
      <dgm:spPr/>
    </dgm:pt>
    <dgm:pt modelId="{4D266C0E-CA6E-4965-B84E-D424A2FBE916}" type="pres">
      <dgm:prSet presAssocID="{67132A17-A8D4-4725-B438-BCB149B06388}" presName="node" presStyleLbl="node1" presStyleIdx="12" presStyleCnt="18">
        <dgm:presLayoutVars>
          <dgm:bulletEnabled val="1"/>
        </dgm:presLayoutVars>
      </dgm:prSet>
      <dgm:spPr/>
    </dgm:pt>
    <dgm:pt modelId="{5BBF82CD-21C1-4FD6-AEA7-33877C8906BA}" type="pres">
      <dgm:prSet presAssocID="{72EB8AE8-D123-490F-ADFA-0C3220A9E7FF}" presName="sibTrans" presStyleCnt="0"/>
      <dgm:spPr/>
    </dgm:pt>
    <dgm:pt modelId="{C766D01B-FBF2-4A96-A476-7AFE64DD20FF}" type="pres">
      <dgm:prSet presAssocID="{0562F49E-7F7D-4163-8A01-9BB8DB99054D}" presName="node" presStyleLbl="node1" presStyleIdx="13" presStyleCnt="18">
        <dgm:presLayoutVars>
          <dgm:bulletEnabled val="1"/>
        </dgm:presLayoutVars>
      </dgm:prSet>
      <dgm:spPr/>
    </dgm:pt>
    <dgm:pt modelId="{AAEC3955-8525-4547-9646-C5CFF3331F93}" type="pres">
      <dgm:prSet presAssocID="{02D98FA4-0B57-41F7-B39D-7434F197CC37}" presName="sibTrans" presStyleCnt="0"/>
      <dgm:spPr/>
    </dgm:pt>
    <dgm:pt modelId="{C3A6C725-40B6-45AA-9311-B34F3583A72B}" type="pres">
      <dgm:prSet presAssocID="{6C64D66A-13F8-4B3C-B779-76688D03657F}" presName="node" presStyleLbl="node1" presStyleIdx="14" presStyleCnt="18">
        <dgm:presLayoutVars>
          <dgm:bulletEnabled val="1"/>
        </dgm:presLayoutVars>
      </dgm:prSet>
      <dgm:spPr/>
    </dgm:pt>
    <dgm:pt modelId="{E7A99C75-623F-4A7C-A097-A1D679B8ADA1}" type="pres">
      <dgm:prSet presAssocID="{008CE088-564B-41CD-A53A-D0931879A9C3}" presName="sibTrans" presStyleCnt="0"/>
      <dgm:spPr/>
    </dgm:pt>
    <dgm:pt modelId="{AB529C96-DE95-401A-813C-40B0E62EAAC3}" type="pres">
      <dgm:prSet presAssocID="{0B72F8E4-D885-41EA-82F2-36185FC7D265}" presName="node" presStyleLbl="node1" presStyleIdx="15" presStyleCnt="18">
        <dgm:presLayoutVars>
          <dgm:bulletEnabled val="1"/>
        </dgm:presLayoutVars>
      </dgm:prSet>
      <dgm:spPr/>
    </dgm:pt>
    <dgm:pt modelId="{3EB83786-1764-4B1E-A39C-53BBEB6EE4EC}" type="pres">
      <dgm:prSet presAssocID="{4F1559CE-1D13-47B9-A1B8-0D52B9CCA7C4}" presName="sibTrans" presStyleCnt="0"/>
      <dgm:spPr/>
    </dgm:pt>
    <dgm:pt modelId="{F9DDE2A1-AA31-4002-903D-A4F6A5FDA7FD}" type="pres">
      <dgm:prSet presAssocID="{63680448-24E7-40D4-A487-9D67C392C91A}" presName="node" presStyleLbl="node1" presStyleIdx="16" presStyleCnt="18">
        <dgm:presLayoutVars>
          <dgm:bulletEnabled val="1"/>
        </dgm:presLayoutVars>
      </dgm:prSet>
      <dgm:spPr/>
    </dgm:pt>
    <dgm:pt modelId="{26E5F9B9-A62E-4475-B12E-2699C2F15EBD}" type="pres">
      <dgm:prSet presAssocID="{7348865A-14B5-4286-BA4E-9D2F53861105}" presName="sibTrans" presStyleCnt="0"/>
      <dgm:spPr/>
    </dgm:pt>
    <dgm:pt modelId="{0EAF49D2-0098-45FE-8FB2-7DCF06432897}" type="pres">
      <dgm:prSet presAssocID="{8E104B90-8F90-40A2-9F81-184F22A0D3AD}" presName="node" presStyleLbl="node1" presStyleIdx="17" presStyleCnt="18">
        <dgm:presLayoutVars>
          <dgm:bulletEnabled val="1"/>
        </dgm:presLayoutVars>
      </dgm:prSet>
      <dgm:spPr/>
    </dgm:pt>
  </dgm:ptLst>
  <dgm:cxnLst>
    <dgm:cxn modelId="{B4CE5F01-74A5-4444-A85C-7661928B9719}" srcId="{B03E8A84-71EB-4E6D-819B-A2B7B5C52276}" destId="{80046EFF-8DD3-4E57-B596-002DEAD8ED7D}" srcOrd="11" destOrd="0" parTransId="{E5CA2D6F-0781-4E4F-9A70-EF7579D5C27D}" sibTransId="{2409EC32-EE33-44A9-9A35-CE86F0677030}"/>
    <dgm:cxn modelId="{FEE39F07-07B5-454D-BD66-FCC853A5EEBA}" srcId="{B03E8A84-71EB-4E6D-819B-A2B7B5C52276}" destId="{ADBBD0CA-0231-40A8-BAEF-F9A720974A0C}" srcOrd="1" destOrd="0" parTransId="{AD4DEAF5-448F-45B1-90BD-0C7344842DEA}" sibTransId="{54960215-DBC3-460B-9388-5CAE43C2DF34}"/>
    <dgm:cxn modelId="{D7D4C023-D442-475F-BF91-E4FB91E43413}" srcId="{B03E8A84-71EB-4E6D-819B-A2B7B5C52276}" destId="{6C64D66A-13F8-4B3C-B779-76688D03657F}" srcOrd="14" destOrd="0" parTransId="{E635E01C-0CE8-4FDE-8BD1-50F03B7051F0}" sibTransId="{008CE088-564B-41CD-A53A-D0931879A9C3}"/>
    <dgm:cxn modelId="{F6E56E2C-80FC-4DAB-A3EE-CDBFCA70D97C}" srcId="{B03E8A84-71EB-4E6D-819B-A2B7B5C52276}" destId="{C6864EF2-F34E-4E89-9784-3A1463C92BD6}" srcOrd="6" destOrd="0" parTransId="{862865F8-A083-45B9-8864-AE268F24EBD1}" sibTransId="{4DE422E4-B3A9-40A7-B61C-CF850E8DD9FB}"/>
    <dgm:cxn modelId="{D9628031-5292-4E18-B73C-ECB3DE8D9B14}" type="presOf" srcId="{9E984E5A-D91B-4D71-BDD6-4051C904ED69}" destId="{74CE9724-DCDF-4CE5-B175-8D4EE821F17E}" srcOrd="0" destOrd="0" presId="urn:microsoft.com/office/officeart/2005/8/layout/default"/>
    <dgm:cxn modelId="{993EF541-FBFA-4445-8171-339540EA6B41}" type="presOf" srcId="{0562F49E-7F7D-4163-8A01-9BB8DB99054D}" destId="{C766D01B-FBF2-4A96-A476-7AFE64DD20FF}" srcOrd="0" destOrd="0" presId="urn:microsoft.com/office/officeart/2005/8/layout/default"/>
    <dgm:cxn modelId="{F5C56544-4FEC-4642-8BFD-79583DF796E3}" type="presOf" srcId="{51BA7985-D1F6-4AE5-8FC8-9670E7591D66}" destId="{371AE38A-6D74-48D9-85A1-AE4211492222}" srcOrd="0" destOrd="0" presId="urn:microsoft.com/office/officeart/2005/8/layout/default"/>
    <dgm:cxn modelId="{FE1E7967-EB4F-49F3-B1E9-45DED8312981}" srcId="{B03E8A84-71EB-4E6D-819B-A2B7B5C52276}" destId="{9E984E5A-D91B-4D71-BDD6-4051C904ED69}" srcOrd="3" destOrd="0" parTransId="{6E3D36B2-CAA1-4FDB-A6FD-82D0E350AB57}" sibTransId="{5D1AC80F-D1C2-4EDA-8611-C9837785E7F5}"/>
    <dgm:cxn modelId="{EA36BD67-A05B-4B32-A9AD-0F5F6B5EE8B8}" type="presOf" srcId="{6C64D66A-13F8-4B3C-B779-76688D03657F}" destId="{C3A6C725-40B6-45AA-9311-B34F3583A72B}" srcOrd="0" destOrd="0" presId="urn:microsoft.com/office/officeart/2005/8/layout/default"/>
    <dgm:cxn modelId="{EBFBFB6B-8641-43AA-9AED-C8CE32AC2EE0}" srcId="{B03E8A84-71EB-4E6D-819B-A2B7B5C52276}" destId="{8E104B90-8F90-40A2-9F81-184F22A0D3AD}" srcOrd="17" destOrd="0" parTransId="{447B7D62-62AB-4623-A160-15BB30B2178E}" sibTransId="{A95C00F3-11B8-4FFD-B452-0F62CEF3923A}"/>
    <dgm:cxn modelId="{DD78894C-B025-4997-9EAB-3CD78460C462}" type="presOf" srcId="{A5BB2B47-08E2-4887-880B-EDCE91D3DB19}" destId="{273297D1-76B5-4985-9AF1-DD6D4BA97900}" srcOrd="0" destOrd="0" presId="urn:microsoft.com/office/officeart/2005/8/layout/default"/>
    <dgm:cxn modelId="{EC32286E-088C-42F4-ACF5-0FFB4043BA74}" srcId="{B03E8A84-71EB-4E6D-819B-A2B7B5C52276}" destId="{15790954-185B-416A-B8B9-6F047F0EE382}" srcOrd="8" destOrd="0" parTransId="{82B78F7E-1903-40DC-A93C-A1F98E083A1B}" sibTransId="{59E40561-569E-436C-8206-A2B2D881620E}"/>
    <dgm:cxn modelId="{7E86B96E-46A6-41AF-9D8A-F3C3696A5A3E}" type="presOf" srcId="{32209BFD-352B-4CCA-9F05-86874FE3BD60}" destId="{B1E00517-A73D-4208-A924-B1FC6B8D94BB}" srcOrd="0" destOrd="0" presId="urn:microsoft.com/office/officeart/2005/8/layout/default"/>
    <dgm:cxn modelId="{4FE9675A-4F1F-4E2E-BD6A-86669360C97B}" type="presOf" srcId="{C6864EF2-F34E-4E89-9784-3A1463C92BD6}" destId="{B33A5CF9-4FD7-4626-9FC7-47C467E93781}" srcOrd="0" destOrd="0" presId="urn:microsoft.com/office/officeart/2005/8/layout/default"/>
    <dgm:cxn modelId="{7EE03181-AC1A-4372-96D8-54DF528FEBCA}" type="presOf" srcId="{78A1089A-FC2E-4F83-B32F-A4464BE0BE46}" destId="{C6AF8211-FCA8-4B41-8C3C-894FE9B12E4D}" srcOrd="0" destOrd="0" presId="urn:microsoft.com/office/officeart/2005/8/layout/default"/>
    <dgm:cxn modelId="{FBA46388-EC17-4CC7-8E7E-6F9C1F5A79C2}" type="presOf" srcId="{67132A17-A8D4-4725-B438-BCB149B06388}" destId="{4D266C0E-CA6E-4965-B84E-D424A2FBE916}" srcOrd="0" destOrd="0" presId="urn:microsoft.com/office/officeart/2005/8/layout/default"/>
    <dgm:cxn modelId="{BA9E2D90-828C-47F5-9169-08AD576DBE30}" srcId="{B03E8A84-71EB-4E6D-819B-A2B7B5C52276}" destId="{63680448-24E7-40D4-A487-9D67C392C91A}" srcOrd="16" destOrd="0" parTransId="{776275AB-1813-4DD2-96BE-9B51FCB97762}" sibTransId="{7348865A-14B5-4286-BA4E-9D2F53861105}"/>
    <dgm:cxn modelId="{9F417B90-EAC7-4A48-89DB-0AB0032A22CC}" srcId="{B03E8A84-71EB-4E6D-819B-A2B7B5C52276}" destId="{32209BFD-352B-4CCA-9F05-86874FE3BD60}" srcOrd="5" destOrd="0" parTransId="{4F2AC8FB-E19E-47C0-86BC-F6B3EA08DAC3}" sibTransId="{0F6F8AC2-04F7-45DD-AC77-97928E519487}"/>
    <dgm:cxn modelId="{1C572597-A3C5-47E5-9DD8-EDD7D89EF321}" type="presOf" srcId="{ADBBD0CA-0231-40A8-BAEF-F9A720974A0C}" destId="{DBD4FA93-D394-4D25-9955-DE632E34BFFC}" srcOrd="0" destOrd="0" presId="urn:microsoft.com/office/officeart/2005/8/layout/default"/>
    <dgm:cxn modelId="{3C51009C-6BF9-4CA1-9CDD-D1A300B07B63}" srcId="{B03E8A84-71EB-4E6D-819B-A2B7B5C52276}" destId="{5C8C165E-59FB-4DD3-9C09-6047E256DE66}" srcOrd="2" destOrd="0" parTransId="{0B1C6F6C-7EC2-4CCD-99CE-E1702A2E8DF1}" sibTransId="{97BD70FF-BD7A-4C04-AFFD-FFB31673E062}"/>
    <dgm:cxn modelId="{4C8F119D-F409-4AF9-8C01-6BA420EFA7B8}" type="presOf" srcId="{B03E8A84-71EB-4E6D-819B-A2B7B5C52276}" destId="{CA7F9ADE-5FB9-4C4E-87DD-4A20B0752BCA}" srcOrd="0" destOrd="0" presId="urn:microsoft.com/office/officeart/2005/8/layout/default"/>
    <dgm:cxn modelId="{F5CCCDA7-5FEB-4EB1-9BA6-5704DFBBFAEA}" srcId="{B03E8A84-71EB-4E6D-819B-A2B7B5C52276}" destId="{0562F49E-7F7D-4163-8A01-9BB8DB99054D}" srcOrd="13" destOrd="0" parTransId="{7C5FB6EC-35E3-4F43-B450-566FF8E3BBDB}" sibTransId="{02D98FA4-0B57-41F7-B39D-7434F197CC37}"/>
    <dgm:cxn modelId="{38EB12B1-EF6B-4145-B0BF-6F623721DC00}" type="presOf" srcId="{03C4A86E-5D9F-44A8-B9E3-081A093495BD}" destId="{9295C0D4-F678-4629-8ADC-5DC30AF3CB21}" srcOrd="0" destOrd="0" presId="urn:microsoft.com/office/officeart/2005/8/layout/default"/>
    <dgm:cxn modelId="{AB0DE8B4-C1DB-4C30-9141-39DCB3A2D7E9}" srcId="{B03E8A84-71EB-4E6D-819B-A2B7B5C52276}" destId="{03C4A86E-5D9F-44A8-B9E3-081A093495BD}" srcOrd="4" destOrd="0" parTransId="{6CA0E04C-7F40-4C42-9B84-E19A7DC7E44F}" sibTransId="{94FB37BD-8C26-4DD0-B2A0-C836446E039F}"/>
    <dgm:cxn modelId="{045EABBE-E5A4-4880-85BE-EF17D5272BE7}" srcId="{B03E8A84-71EB-4E6D-819B-A2B7B5C52276}" destId="{67132A17-A8D4-4725-B438-BCB149B06388}" srcOrd="12" destOrd="0" parTransId="{711BDB2E-DA35-4136-989C-6E0CC3F9369E}" sibTransId="{72EB8AE8-D123-490F-ADFA-0C3220A9E7FF}"/>
    <dgm:cxn modelId="{F6CC36C2-7E7E-4AD4-A06B-9FA5A3423D5A}" srcId="{B03E8A84-71EB-4E6D-819B-A2B7B5C52276}" destId="{BA28BDCE-5C21-4676-8B48-B4D360E3536D}" srcOrd="7" destOrd="0" parTransId="{E2B3BC64-2516-4CD1-8768-CFC1B285049B}" sibTransId="{7F2513B1-51EA-444A-9E5F-FDACFB270E67}"/>
    <dgm:cxn modelId="{C893FBCD-ED03-4219-848F-E4C1C284CE9F}" type="presOf" srcId="{5C8C165E-59FB-4DD3-9C09-6047E256DE66}" destId="{E740DCF0-236E-413C-A2F0-1B34BBE69D6B}" srcOrd="0" destOrd="0" presId="urn:microsoft.com/office/officeart/2005/8/layout/default"/>
    <dgm:cxn modelId="{2E7E8FCF-AAB8-4003-A4EB-070BD836FF65}" srcId="{B03E8A84-71EB-4E6D-819B-A2B7B5C52276}" destId="{78A1089A-FC2E-4F83-B32F-A4464BE0BE46}" srcOrd="10" destOrd="0" parTransId="{E2344DE7-DB90-4D9D-AAD1-5C8D19D21693}" sibTransId="{597CED7E-2870-47FC-9F6F-41626E5B8BB2}"/>
    <dgm:cxn modelId="{1281B0CF-85EB-4F2A-BC48-50FE3D5761E7}" type="presOf" srcId="{63680448-24E7-40D4-A487-9D67C392C91A}" destId="{F9DDE2A1-AA31-4002-903D-A4F6A5FDA7FD}" srcOrd="0" destOrd="0" presId="urn:microsoft.com/office/officeart/2005/8/layout/default"/>
    <dgm:cxn modelId="{22F326D3-C76B-47C1-A12B-63D5514616E6}" srcId="{B03E8A84-71EB-4E6D-819B-A2B7B5C52276}" destId="{0B72F8E4-D885-41EA-82F2-36185FC7D265}" srcOrd="15" destOrd="0" parTransId="{3063406A-7AD8-4A0C-8890-5585E8167433}" sibTransId="{4F1559CE-1D13-47B9-A1B8-0D52B9CCA7C4}"/>
    <dgm:cxn modelId="{6292ACD3-70EE-49D7-82E5-E606E75A3E74}" type="presOf" srcId="{8E104B90-8F90-40A2-9F81-184F22A0D3AD}" destId="{0EAF49D2-0098-45FE-8FB2-7DCF06432897}" srcOrd="0" destOrd="0" presId="urn:microsoft.com/office/officeart/2005/8/layout/default"/>
    <dgm:cxn modelId="{FC30CAD6-23C9-4194-8BC1-DB4E0CCE1582}" srcId="{B03E8A84-71EB-4E6D-819B-A2B7B5C52276}" destId="{A5BB2B47-08E2-4887-880B-EDCE91D3DB19}" srcOrd="0" destOrd="0" parTransId="{2FB60D50-61AA-44FB-96B0-979D53124322}" sibTransId="{44782ED6-81B5-4E26-A378-9CD4447D1179}"/>
    <dgm:cxn modelId="{1FEF15D9-D043-4DD0-92FB-13298FDB99CE}" type="presOf" srcId="{BA28BDCE-5C21-4676-8B48-B4D360E3536D}" destId="{80572050-6348-4F14-A6CA-474B2F868B71}" srcOrd="0" destOrd="0" presId="urn:microsoft.com/office/officeart/2005/8/layout/default"/>
    <dgm:cxn modelId="{9A7F01E2-C10E-4DD4-95B8-E376FA27CFC5}" srcId="{B03E8A84-71EB-4E6D-819B-A2B7B5C52276}" destId="{51BA7985-D1F6-4AE5-8FC8-9670E7591D66}" srcOrd="9" destOrd="0" parTransId="{D290EB57-F13B-45A3-8B0F-FCC20297609F}" sibTransId="{662E5932-AF5C-4CF0-8B4F-9B09E1C1044C}"/>
    <dgm:cxn modelId="{D8283EF3-82F4-44C4-9DE4-0A3AC05B3CF1}" type="presOf" srcId="{0B72F8E4-D885-41EA-82F2-36185FC7D265}" destId="{AB529C96-DE95-401A-813C-40B0E62EAAC3}" srcOrd="0" destOrd="0" presId="urn:microsoft.com/office/officeart/2005/8/layout/default"/>
    <dgm:cxn modelId="{32689FFA-C6E2-49A7-BC93-BFA972D668BF}" type="presOf" srcId="{15790954-185B-416A-B8B9-6F047F0EE382}" destId="{B52B801F-4DC9-447D-A184-535CDA92B462}" srcOrd="0" destOrd="0" presId="urn:microsoft.com/office/officeart/2005/8/layout/default"/>
    <dgm:cxn modelId="{AD1004FC-6B3B-456B-8AE9-F934C25F9E54}" type="presOf" srcId="{80046EFF-8DD3-4E57-B596-002DEAD8ED7D}" destId="{84CDE2F7-8154-4BA6-8A07-FE5B3099CC1D}" srcOrd="0" destOrd="0" presId="urn:microsoft.com/office/officeart/2005/8/layout/default"/>
    <dgm:cxn modelId="{BBFD7DA1-AF74-4208-AD9C-E66F12DBA03D}" type="presParOf" srcId="{CA7F9ADE-5FB9-4C4E-87DD-4A20B0752BCA}" destId="{273297D1-76B5-4985-9AF1-DD6D4BA97900}" srcOrd="0" destOrd="0" presId="urn:microsoft.com/office/officeart/2005/8/layout/default"/>
    <dgm:cxn modelId="{2C35888E-2C42-469E-912C-4C73BCC3248E}" type="presParOf" srcId="{CA7F9ADE-5FB9-4C4E-87DD-4A20B0752BCA}" destId="{13D5F45A-9B38-4FF4-8602-2E4F4D57842A}" srcOrd="1" destOrd="0" presId="urn:microsoft.com/office/officeart/2005/8/layout/default"/>
    <dgm:cxn modelId="{CCFF3C77-F1AF-4606-BD3C-0AD8969EC491}" type="presParOf" srcId="{CA7F9ADE-5FB9-4C4E-87DD-4A20B0752BCA}" destId="{DBD4FA93-D394-4D25-9955-DE632E34BFFC}" srcOrd="2" destOrd="0" presId="urn:microsoft.com/office/officeart/2005/8/layout/default"/>
    <dgm:cxn modelId="{4B016242-67FF-4654-AB2B-23A04C13EB6B}" type="presParOf" srcId="{CA7F9ADE-5FB9-4C4E-87DD-4A20B0752BCA}" destId="{56FA5FCA-6924-42D4-9E95-6CC930BB635F}" srcOrd="3" destOrd="0" presId="urn:microsoft.com/office/officeart/2005/8/layout/default"/>
    <dgm:cxn modelId="{6615FD2A-E265-4C59-9B50-753C8308430A}" type="presParOf" srcId="{CA7F9ADE-5FB9-4C4E-87DD-4A20B0752BCA}" destId="{E740DCF0-236E-413C-A2F0-1B34BBE69D6B}" srcOrd="4" destOrd="0" presId="urn:microsoft.com/office/officeart/2005/8/layout/default"/>
    <dgm:cxn modelId="{78416E65-F775-4BDA-98D7-8DEAB7E0519E}" type="presParOf" srcId="{CA7F9ADE-5FB9-4C4E-87DD-4A20B0752BCA}" destId="{E5F9DC80-A8BD-4ADB-90E9-8208962D3AAF}" srcOrd="5" destOrd="0" presId="urn:microsoft.com/office/officeart/2005/8/layout/default"/>
    <dgm:cxn modelId="{BBB02F0B-3A62-49A8-8763-9B6ECA05B9DB}" type="presParOf" srcId="{CA7F9ADE-5FB9-4C4E-87DD-4A20B0752BCA}" destId="{74CE9724-DCDF-4CE5-B175-8D4EE821F17E}" srcOrd="6" destOrd="0" presId="urn:microsoft.com/office/officeart/2005/8/layout/default"/>
    <dgm:cxn modelId="{0118EF9F-D68D-4295-AD03-61A3782720A9}" type="presParOf" srcId="{CA7F9ADE-5FB9-4C4E-87DD-4A20B0752BCA}" destId="{5E55AFA3-FF54-4144-89C5-31A31E596AB0}" srcOrd="7" destOrd="0" presId="urn:microsoft.com/office/officeart/2005/8/layout/default"/>
    <dgm:cxn modelId="{704B56E7-E176-4E1F-8039-C1952E6DEAAA}" type="presParOf" srcId="{CA7F9ADE-5FB9-4C4E-87DD-4A20B0752BCA}" destId="{9295C0D4-F678-4629-8ADC-5DC30AF3CB21}" srcOrd="8" destOrd="0" presId="urn:microsoft.com/office/officeart/2005/8/layout/default"/>
    <dgm:cxn modelId="{BEAC6DF4-658B-4761-91ED-C129B9856782}" type="presParOf" srcId="{CA7F9ADE-5FB9-4C4E-87DD-4A20B0752BCA}" destId="{A22273FF-A929-45C1-801B-2BF0C8C17298}" srcOrd="9" destOrd="0" presId="urn:microsoft.com/office/officeart/2005/8/layout/default"/>
    <dgm:cxn modelId="{86478201-8244-434A-9524-EAB5194CFEA1}" type="presParOf" srcId="{CA7F9ADE-5FB9-4C4E-87DD-4A20B0752BCA}" destId="{B1E00517-A73D-4208-A924-B1FC6B8D94BB}" srcOrd="10" destOrd="0" presId="urn:microsoft.com/office/officeart/2005/8/layout/default"/>
    <dgm:cxn modelId="{07C859FE-5A2F-4456-8767-07F2A56FAD5D}" type="presParOf" srcId="{CA7F9ADE-5FB9-4C4E-87DD-4A20B0752BCA}" destId="{A84527EA-4039-4F81-8D44-EBAD3DCE9CBE}" srcOrd="11" destOrd="0" presId="urn:microsoft.com/office/officeart/2005/8/layout/default"/>
    <dgm:cxn modelId="{CC11AAD4-ADCA-43E0-B52F-8241D9F7B95D}" type="presParOf" srcId="{CA7F9ADE-5FB9-4C4E-87DD-4A20B0752BCA}" destId="{B33A5CF9-4FD7-4626-9FC7-47C467E93781}" srcOrd="12" destOrd="0" presId="urn:microsoft.com/office/officeart/2005/8/layout/default"/>
    <dgm:cxn modelId="{7BC4428E-8E01-4A5D-8258-28B2AD77E1E8}" type="presParOf" srcId="{CA7F9ADE-5FB9-4C4E-87DD-4A20B0752BCA}" destId="{BAB422E2-F733-42E7-BBF6-382FF670C778}" srcOrd="13" destOrd="0" presId="urn:microsoft.com/office/officeart/2005/8/layout/default"/>
    <dgm:cxn modelId="{61027C0E-C5C4-45D3-8245-280F6060F55E}" type="presParOf" srcId="{CA7F9ADE-5FB9-4C4E-87DD-4A20B0752BCA}" destId="{80572050-6348-4F14-A6CA-474B2F868B71}" srcOrd="14" destOrd="0" presId="urn:microsoft.com/office/officeart/2005/8/layout/default"/>
    <dgm:cxn modelId="{0C891475-A807-4D78-80B1-5FBE5D850E49}" type="presParOf" srcId="{CA7F9ADE-5FB9-4C4E-87DD-4A20B0752BCA}" destId="{4768B840-B142-4FE4-94AD-58EB54EE7D7E}" srcOrd="15" destOrd="0" presId="urn:microsoft.com/office/officeart/2005/8/layout/default"/>
    <dgm:cxn modelId="{39CFA4F2-1BC4-49AA-81B9-F0B296727DC2}" type="presParOf" srcId="{CA7F9ADE-5FB9-4C4E-87DD-4A20B0752BCA}" destId="{B52B801F-4DC9-447D-A184-535CDA92B462}" srcOrd="16" destOrd="0" presId="urn:microsoft.com/office/officeart/2005/8/layout/default"/>
    <dgm:cxn modelId="{5A37F995-3414-414F-881A-7A84D22788A6}" type="presParOf" srcId="{CA7F9ADE-5FB9-4C4E-87DD-4A20B0752BCA}" destId="{FCAC6F2D-DB3F-42F0-8AD5-7266DB86830F}" srcOrd="17" destOrd="0" presId="urn:microsoft.com/office/officeart/2005/8/layout/default"/>
    <dgm:cxn modelId="{D3A4D364-40CD-4A32-8E3C-D3BC7916B890}" type="presParOf" srcId="{CA7F9ADE-5FB9-4C4E-87DD-4A20B0752BCA}" destId="{371AE38A-6D74-48D9-85A1-AE4211492222}" srcOrd="18" destOrd="0" presId="urn:microsoft.com/office/officeart/2005/8/layout/default"/>
    <dgm:cxn modelId="{400F7E19-B27E-4F9C-BF2C-EA1F09D9A57E}" type="presParOf" srcId="{CA7F9ADE-5FB9-4C4E-87DD-4A20B0752BCA}" destId="{F9BF60CF-1CE5-4425-9B7F-226B8E9BA875}" srcOrd="19" destOrd="0" presId="urn:microsoft.com/office/officeart/2005/8/layout/default"/>
    <dgm:cxn modelId="{D0D0F0DC-4069-4292-8CFB-C0251CA8528E}" type="presParOf" srcId="{CA7F9ADE-5FB9-4C4E-87DD-4A20B0752BCA}" destId="{C6AF8211-FCA8-4B41-8C3C-894FE9B12E4D}" srcOrd="20" destOrd="0" presId="urn:microsoft.com/office/officeart/2005/8/layout/default"/>
    <dgm:cxn modelId="{071B44E2-D7B0-4371-A67B-9C3C1E923D33}" type="presParOf" srcId="{CA7F9ADE-5FB9-4C4E-87DD-4A20B0752BCA}" destId="{AFA2EC5B-1168-4B71-A9A3-831394CD08A6}" srcOrd="21" destOrd="0" presId="urn:microsoft.com/office/officeart/2005/8/layout/default"/>
    <dgm:cxn modelId="{D3445230-907D-44D6-974E-949F12C6ED3A}" type="presParOf" srcId="{CA7F9ADE-5FB9-4C4E-87DD-4A20B0752BCA}" destId="{84CDE2F7-8154-4BA6-8A07-FE5B3099CC1D}" srcOrd="22" destOrd="0" presId="urn:microsoft.com/office/officeart/2005/8/layout/default"/>
    <dgm:cxn modelId="{464FC175-57D1-4623-A5DA-5C95A856EF6B}" type="presParOf" srcId="{CA7F9ADE-5FB9-4C4E-87DD-4A20B0752BCA}" destId="{9382094A-2AE2-4C8B-A20D-BACEA1B29867}" srcOrd="23" destOrd="0" presId="urn:microsoft.com/office/officeart/2005/8/layout/default"/>
    <dgm:cxn modelId="{51E4DCE3-D619-4462-B07B-035DB6DF14DA}" type="presParOf" srcId="{CA7F9ADE-5FB9-4C4E-87DD-4A20B0752BCA}" destId="{4D266C0E-CA6E-4965-B84E-D424A2FBE916}" srcOrd="24" destOrd="0" presId="urn:microsoft.com/office/officeart/2005/8/layout/default"/>
    <dgm:cxn modelId="{3B706E9B-7AF9-4B6E-BE80-0971606EEAEB}" type="presParOf" srcId="{CA7F9ADE-5FB9-4C4E-87DD-4A20B0752BCA}" destId="{5BBF82CD-21C1-4FD6-AEA7-33877C8906BA}" srcOrd="25" destOrd="0" presId="urn:microsoft.com/office/officeart/2005/8/layout/default"/>
    <dgm:cxn modelId="{207D3D14-EBE9-4665-BD97-28F2A9428A0C}" type="presParOf" srcId="{CA7F9ADE-5FB9-4C4E-87DD-4A20B0752BCA}" destId="{C766D01B-FBF2-4A96-A476-7AFE64DD20FF}" srcOrd="26" destOrd="0" presId="urn:microsoft.com/office/officeart/2005/8/layout/default"/>
    <dgm:cxn modelId="{9959B993-0F7D-423F-8DD2-98663E1EA8FB}" type="presParOf" srcId="{CA7F9ADE-5FB9-4C4E-87DD-4A20B0752BCA}" destId="{AAEC3955-8525-4547-9646-C5CFF3331F93}" srcOrd="27" destOrd="0" presId="urn:microsoft.com/office/officeart/2005/8/layout/default"/>
    <dgm:cxn modelId="{5A943FE0-8731-4861-8888-A034957B0D38}" type="presParOf" srcId="{CA7F9ADE-5FB9-4C4E-87DD-4A20B0752BCA}" destId="{C3A6C725-40B6-45AA-9311-B34F3583A72B}" srcOrd="28" destOrd="0" presId="urn:microsoft.com/office/officeart/2005/8/layout/default"/>
    <dgm:cxn modelId="{009987C7-2869-4F86-85F7-8D506956E238}" type="presParOf" srcId="{CA7F9ADE-5FB9-4C4E-87DD-4A20B0752BCA}" destId="{E7A99C75-623F-4A7C-A097-A1D679B8ADA1}" srcOrd="29" destOrd="0" presId="urn:microsoft.com/office/officeart/2005/8/layout/default"/>
    <dgm:cxn modelId="{477F631F-CDE4-4C18-AC94-4A5230CBA845}" type="presParOf" srcId="{CA7F9ADE-5FB9-4C4E-87DD-4A20B0752BCA}" destId="{AB529C96-DE95-401A-813C-40B0E62EAAC3}" srcOrd="30" destOrd="0" presId="urn:microsoft.com/office/officeart/2005/8/layout/default"/>
    <dgm:cxn modelId="{1D80B4D4-B9DC-44A8-8152-C7EB78B08510}" type="presParOf" srcId="{CA7F9ADE-5FB9-4C4E-87DD-4A20B0752BCA}" destId="{3EB83786-1764-4B1E-A39C-53BBEB6EE4EC}" srcOrd="31" destOrd="0" presId="urn:microsoft.com/office/officeart/2005/8/layout/default"/>
    <dgm:cxn modelId="{76F3D001-824E-406A-849C-091587D2DCF6}" type="presParOf" srcId="{CA7F9ADE-5FB9-4C4E-87DD-4A20B0752BCA}" destId="{F9DDE2A1-AA31-4002-903D-A4F6A5FDA7FD}" srcOrd="32" destOrd="0" presId="urn:microsoft.com/office/officeart/2005/8/layout/default"/>
    <dgm:cxn modelId="{1BCF9EAB-86F5-48E6-BA76-1C957A3D9CD5}" type="presParOf" srcId="{CA7F9ADE-5FB9-4C4E-87DD-4A20B0752BCA}" destId="{26E5F9B9-A62E-4475-B12E-2699C2F15EBD}" srcOrd="33" destOrd="0" presId="urn:microsoft.com/office/officeart/2005/8/layout/default"/>
    <dgm:cxn modelId="{DF261C99-F6C2-4428-8F45-788840C7879D}" type="presParOf" srcId="{CA7F9ADE-5FB9-4C4E-87DD-4A20B0752BCA}" destId="{0EAF49D2-0098-45FE-8FB2-7DCF06432897}" srcOrd="3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269B8-9767-4C4D-92F7-7205E1C8777E}">
      <dsp:nvSpPr>
        <dsp:cNvPr id="0" name=""/>
        <dsp:cNvSpPr/>
      </dsp:nvSpPr>
      <dsp:spPr>
        <a:xfrm>
          <a:off x="32" y="241543"/>
          <a:ext cx="3093663" cy="45708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kern="1200" dirty="0"/>
            <a:t>Annual maintenance regimes: provide intensive maintenance to existing pitches</a:t>
          </a:r>
          <a:endParaRPr lang="en-US" sz="1200" kern="1200" dirty="0"/>
        </a:p>
      </dsp:txBody>
      <dsp:txXfrm>
        <a:off x="32" y="241543"/>
        <a:ext cx="3093663" cy="457083"/>
      </dsp:txXfrm>
    </dsp:sp>
    <dsp:sp modelId="{85311C0A-7CF8-459A-8925-32A282D45513}">
      <dsp:nvSpPr>
        <dsp:cNvPr id="0" name=""/>
        <dsp:cNvSpPr/>
      </dsp:nvSpPr>
      <dsp:spPr>
        <a:xfrm>
          <a:off x="32" y="698626"/>
          <a:ext cx="3093663" cy="28328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kern="1200"/>
            <a:t>Targeting  higher use sites, shared sites and sites with high amount of community use</a:t>
          </a:r>
          <a:endParaRPr lang="en-US" sz="1200" kern="1200"/>
        </a:p>
        <a:p>
          <a:pPr marL="114300" lvl="1" indent="-114300" algn="l" defTabSz="533400">
            <a:lnSpc>
              <a:spcPct val="90000"/>
            </a:lnSpc>
            <a:spcBef>
              <a:spcPct val="0"/>
            </a:spcBef>
            <a:spcAft>
              <a:spcPct val="15000"/>
            </a:spcAft>
            <a:buChar char="•"/>
          </a:pPr>
          <a:r>
            <a:rPr lang="en-GB" sz="1200" kern="1200"/>
            <a:t>Continue high level of communication between the council and clubs</a:t>
          </a:r>
          <a:endParaRPr lang="en-US" sz="1200" kern="1200"/>
        </a:p>
        <a:p>
          <a:pPr marL="114300" lvl="1" indent="-114300" algn="l" defTabSz="533400">
            <a:lnSpc>
              <a:spcPct val="90000"/>
            </a:lnSpc>
            <a:spcBef>
              <a:spcPct val="0"/>
            </a:spcBef>
            <a:spcAft>
              <a:spcPct val="15000"/>
            </a:spcAft>
            <a:buChar char="•"/>
          </a:pPr>
          <a:r>
            <a:rPr lang="en-IE" sz="1200" kern="1200" dirty="0"/>
            <a:t>The annual pitch maintenance budget 2022 is €361,000 which includes a sum of €150,000 for engagement of specialist contractors to do minor drainage improvements as well as goal mouth repairs and replacement of goal posts.  SDCC manage regular grass cutting of pitches by direct labour. </a:t>
          </a:r>
          <a:endParaRPr lang="en-US" sz="1200" kern="1200" dirty="0"/>
        </a:p>
        <a:p>
          <a:pPr marL="114300" lvl="1" indent="-114300" algn="l" defTabSz="533400">
            <a:lnSpc>
              <a:spcPct val="90000"/>
            </a:lnSpc>
            <a:spcBef>
              <a:spcPct val="0"/>
            </a:spcBef>
            <a:spcAft>
              <a:spcPct val="15000"/>
            </a:spcAft>
            <a:buChar char="•"/>
          </a:pPr>
          <a:r>
            <a:rPr lang="en-IE" sz="1200" kern="1200" dirty="0"/>
            <a:t>A once-off sum of €450,000 in 2022 provided for which will facilitate intensive maintenance programme. </a:t>
          </a:r>
          <a:endParaRPr lang="en-US" sz="1200" kern="1200" dirty="0"/>
        </a:p>
        <a:p>
          <a:pPr marL="114300" lvl="1" indent="-114300" algn="l" defTabSz="533400">
            <a:lnSpc>
              <a:spcPct val="90000"/>
            </a:lnSpc>
            <a:spcBef>
              <a:spcPct val="0"/>
            </a:spcBef>
            <a:spcAft>
              <a:spcPct val="15000"/>
            </a:spcAft>
            <a:buChar char="•"/>
          </a:pPr>
          <a:endParaRPr lang="en-US" sz="1200" kern="1200"/>
        </a:p>
      </dsp:txBody>
      <dsp:txXfrm>
        <a:off x="32" y="698626"/>
        <a:ext cx="3093663" cy="2832840"/>
      </dsp:txXfrm>
    </dsp:sp>
    <dsp:sp modelId="{04E5C625-41A3-40B4-93EA-EE7E0D54883B}">
      <dsp:nvSpPr>
        <dsp:cNvPr id="0" name=""/>
        <dsp:cNvSpPr/>
      </dsp:nvSpPr>
      <dsp:spPr>
        <a:xfrm>
          <a:off x="3526808" y="241543"/>
          <a:ext cx="3093663" cy="45708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GB" sz="1200" kern="1200" dirty="0"/>
            <a:t>Maintain capital investment to facilitate increased match play on existing pitches:</a:t>
          </a:r>
          <a:endParaRPr lang="en-US" sz="1200" kern="1200" dirty="0"/>
        </a:p>
      </dsp:txBody>
      <dsp:txXfrm>
        <a:off x="3526808" y="241543"/>
        <a:ext cx="3093663" cy="457083"/>
      </dsp:txXfrm>
    </dsp:sp>
    <dsp:sp modelId="{960686B4-1940-4DF3-8385-FA74CEF331FC}">
      <dsp:nvSpPr>
        <dsp:cNvPr id="0" name=""/>
        <dsp:cNvSpPr/>
      </dsp:nvSpPr>
      <dsp:spPr>
        <a:xfrm>
          <a:off x="3526808" y="698626"/>
          <a:ext cx="3093663" cy="28328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r>
            <a:rPr lang="en-GB" sz="1200" kern="1200"/>
            <a:t>Firhouse pitches (3 pitches completed)</a:t>
          </a:r>
          <a:endParaRPr lang="en-US" sz="1200" kern="1200"/>
        </a:p>
        <a:p>
          <a:pPr marL="114300" lvl="1" indent="-114300" algn="l" defTabSz="533400">
            <a:lnSpc>
              <a:spcPct val="90000"/>
            </a:lnSpc>
            <a:spcBef>
              <a:spcPct val="0"/>
            </a:spcBef>
            <a:spcAft>
              <a:spcPct val="15000"/>
            </a:spcAft>
            <a:buChar char="•"/>
          </a:pPr>
          <a:r>
            <a:rPr lang="en-GB" sz="1200" kern="1200" dirty="0"/>
            <a:t>Tymon pitches (2 completed and 1 completing establishment 2022)</a:t>
          </a:r>
          <a:endParaRPr lang="en-US" sz="1200" kern="1200" dirty="0"/>
        </a:p>
        <a:p>
          <a:pPr marL="114300" lvl="1" indent="-114300" algn="l" defTabSz="533400">
            <a:lnSpc>
              <a:spcPct val="90000"/>
            </a:lnSpc>
            <a:spcBef>
              <a:spcPct val="0"/>
            </a:spcBef>
            <a:spcAft>
              <a:spcPct val="15000"/>
            </a:spcAft>
            <a:buChar char="•"/>
          </a:pPr>
          <a:r>
            <a:rPr lang="en-GB" sz="1200" kern="1200" dirty="0" err="1"/>
            <a:t>Jobstown</a:t>
          </a:r>
          <a:r>
            <a:rPr lang="en-GB" sz="1200" kern="1200" dirty="0"/>
            <a:t> Park and Butler McGee Park (2 pitches completed)</a:t>
          </a:r>
          <a:endParaRPr lang="en-US" sz="1200" kern="1200" dirty="0"/>
        </a:p>
        <a:p>
          <a:pPr marL="114300" lvl="1" indent="-114300" algn="l" defTabSz="533400">
            <a:lnSpc>
              <a:spcPct val="90000"/>
            </a:lnSpc>
            <a:spcBef>
              <a:spcPct val="0"/>
            </a:spcBef>
            <a:spcAft>
              <a:spcPct val="15000"/>
            </a:spcAft>
            <a:buChar char="•"/>
          </a:pPr>
          <a:r>
            <a:rPr lang="en-GB" sz="1200" kern="1200" dirty="0"/>
            <a:t>Dodder Valley Old </a:t>
          </a:r>
          <a:r>
            <a:rPr lang="en-GB" sz="1200" kern="1200" dirty="0" err="1"/>
            <a:t>Bawn</a:t>
          </a:r>
          <a:r>
            <a:rPr lang="en-GB" sz="1200" kern="1200" dirty="0"/>
            <a:t> (existing pitch enhancements in tandem with pavillion provision completed.)</a:t>
          </a:r>
          <a:endParaRPr lang="en-US" sz="1200" kern="1200" dirty="0"/>
        </a:p>
        <a:p>
          <a:pPr marL="114300" lvl="1" indent="-114300" algn="l" defTabSz="533400">
            <a:lnSpc>
              <a:spcPct val="90000"/>
            </a:lnSpc>
            <a:spcBef>
              <a:spcPct val="0"/>
            </a:spcBef>
            <a:spcAft>
              <a:spcPct val="15000"/>
            </a:spcAft>
            <a:buChar char="•"/>
          </a:pPr>
          <a:r>
            <a:rPr lang="en-US" sz="1200" kern="1200" dirty="0"/>
            <a:t>Athletics Track, Lucan (phase 1 completed and phase 2&amp;3 now funded)</a:t>
          </a:r>
        </a:p>
        <a:p>
          <a:pPr marL="114300" lvl="1" indent="-114300" algn="l" defTabSz="533400">
            <a:lnSpc>
              <a:spcPct val="90000"/>
            </a:lnSpc>
            <a:spcBef>
              <a:spcPct val="0"/>
            </a:spcBef>
            <a:spcAft>
              <a:spcPct val="15000"/>
            </a:spcAft>
            <a:buChar char="•"/>
          </a:pPr>
          <a:r>
            <a:rPr lang="en-GB" sz="1200" kern="1200" dirty="0"/>
            <a:t>Capital investment in pitches to be continued (See separate slide on SCG’s)</a:t>
          </a:r>
          <a:endParaRPr lang="en-US" sz="1200" kern="1200" dirty="0"/>
        </a:p>
      </dsp:txBody>
      <dsp:txXfrm>
        <a:off x="3526808" y="698626"/>
        <a:ext cx="3093663" cy="2832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7AF4C-2364-4517-8CBB-C8329AB965B7}">
      <dsp:nvSpPr>
        <dsp:cNvPr id="0" name=""/>
        <dsp:cNvSpPr/>
      </dsp:nvSpPr>
      <dsp:spPr>
        <a:xfrm>
          <a:off x="0" y="286650"/>
          <a:ext cx="6362699" cy="7558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Review of current allocation model to increase pitch use efficiencies: </a:t>
          </a:r>
        </a:p>
      </dsp:txBody>
      <dsp:txXfrm>
        <a:off x="36896" y="323546"/>
        <a:ext cx="6288907" cy="682028"/>
      </dsp:txXfrm>
    </dsp:sp>
    <dsp:sp modelId="{48E76C9C-C6C7-4A01-95C9-E0F53E83BFDD}">
      <dsp:nvSpPr>
        <dsp:cNvPr id="0" name=""/>
        <dsp:cNvSpPr/>
      </dsp:nvSpPr>
      <dsp:spPr>
        <a:xfrm>
          <a:off x="0" y="1042470"/>
          <a:ext cx="6362699" cy="2359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16" tIns="24130" rIns="135128" bIns="24130" numCol="1" spcCol="1270" anchor="t" anchorCtr="0">
          <a:noAutofit/>
        </a:bodyPr>
        <a:lstStyle/>
        <a:p>
          <a:pPr marL="114300" lvl="1" indent="-114300" algn="l" defTabSz="666750">
            <a:lnSpc>
              <a:spcPct val="90000"/>
            </a:lnSpc>
            <a:spcBef>
              <a:spcPct val="0"/>
            </a:spcBef>
            <a:spcAft>
              <a:spcPct val="20000"/>
            </a:spcAft>
            <a:buFont typeface="Arial" panose="020B0604020202020204" pitchFamily="34" charset="0"/>
            <a:buChar char="•"/>
          </a:pPr>
          <a:r>
            <a:rPr lang="en-IE" sz="1500" b="0" i="0" kern="1200"/>
            <a:t>The South Dublin County Council’s Annual Allocation of Pitches/Sporting Facilities – Policy and Conditions can be found </a:t>
          </a:r>
          <a:r>
            <a:rPr lang="en-IE" sz="1500" b="1" i="0" kern="1200">
              <a:hlinkClick xmlns:r="http://schemas.openxmlformats.org/officeDocument/2006/relationships" r:id="rId1"/>
            </a:rPr>
            <a:t>www.sdcc.ie/bookapitch</a:t>
          </a:r>
          <a:endParaRPr lang="en-US" sz="1500" kern="1200" dirty="0"/>
        </a:p>
        <a:p>
          <a:pPr marL="114300" lvl="1" indent="-114300" algn="l" defTabSz="666750">
            <a:lnSpc>
              <a:spcPct val="90000"/>
            </a:lnSpc>
            <a:spcBef>
              <a:spcPct val="0"/>
            </a:spcBef>
            <a:spcAft>
              <a:spcPct val="20000"/>
            </a:spcAft>
            <a:buFont typeface="Arial" panose="020B0604020202020204" pitchFamily="34" charset="0"/>
            <a:buChar char="•"/>
          </a:pPr>
          <a:r>
            <a:rPr lang="en-IE" sz="1500" b="0" i="0" kern="1200"/>
            <a:t>In 2021, the Council introduced a new online Pitch Allocation and Booking system which went live for the 2021/2022 playing season.</a:t>
          </a:r>
        </a:p>
        <a:p>
          <a:pPr marL="114300" lvl="1" indent="-114300" algn="l" defTabSz="666750">
            <a:lnSpc>
              <a:spcPct val="90000"/>
            </a:lnSpc>
            <a:spcBef>
              <a:spcPct val="0"/>
            </a:spcBef>
            <a:spcAft>
              <a:spcPct val="20000"/>
            </a:spcAft>
            <a:buFont typeface="Arial" panose="020B0604020202020204" pitchFamily="34" charset="0"/>
            <a:buChar char="•"/>
          </a:pPr>
          <a:r>
            <a:rPr lang="en-IE" sz="1500" b="0" i="0" kern="1200"/>
            <a:t>All clubs were required to register on the system</a:t>
          </a:r>
        </a:p>
        <a:p>
          <a:pPr marL="114300" lvl="1" indent="-114300" algn="l" defTabSz="666750">
            <a:lnSpc>
              <a:spcPct val="90000"/>
            </a:lnSpc>
            <a:spcBef>
              <a:spcPct val="0"/>
            </a:spcBef>
            <a:spcAft>
              <a:spcPct val="20000"/>
            </a:spcAft>
            <a:buFont typeface="Arial" panose="020B0604020202020204" pitchFamily="34" charset="0"/>
            <a:buChar char="•"/>
          </a:pPr>
          <a:r>
            <a:rPr lang="en-IE" sz="1500" b="0" i="0" kern="1200" dirty="0"/>
            <a:t>Any new clubs that wishes to apply for the use of playing pitches/sporting facilities are asked to email </a:t>
          </a:r>
          <a:r>
            <a:rPr lang="en-IE" sz="1500" b="1" i="0" kern="1200" dirty="0">
              <a:hlinkClick xmlns:r="http://schemas.openxmlformats.org/officeDocument/2006/relationships" r:id="rId2"/>
            </a:rPr>
            <a:t>publicrealm@sdublincoco.ie</a:t>
          </a:r>
          <a:r>
            <a:rPr lang="en-IE" sz="1500" b="1" i="0" kern="1200" dirty="0"/>
            <a:t> </a:t>
          </a:r>
          <a:r>
            <a:rPr lang="en-IE" sz="1500" b="0" i="0" kern="1200" dirty="0"/>
            <a:t>and an invitation to register on the system will be issued, once registered an application can be made.</a:t>
          </a:r>
        </a:p>
        <a:p>
          <a:pPr marL="114300" lvl="1" indent="-114300" algn="l" defTabSz="666750">
            <a:lnSpc>
              <a:spcPct val="90000"/>
            </a:lnSpc>
            <a:spcBef>
              <a:spcPct val="0"/>
            </a:spcBef>
            <a:spcAft>
              <a:spcPct val="20000"/>
            </a:spcAft>
            <a:buFont typeface="Arial" panose="020B0604020202020204" pitchFamily="34" charset="0"/>
            <a:buNone/>
          </a:pPr>
          <a:endParaRPr lang="en-IE" sz="1500" b="0" i="0" kern="1200" dirty="0"/>
        </a:p>
      </dsp:txBody>
      <dsp:txXfrm>
        <a:off x="0" y="1042470"/>
        <a:ext cx="6362699" cy="2359800"/>
      </dsp:txXfrm>
    </dsp:sp>
    <dsp:sp modelId="{4CA7E249-A8A5-4BFE-979F-C2F1DE61C3A3}">
      <dsp:nvSpPr>
        <dsp:cNvPr id="0" name=""/>
        <dsp:cNvSpPr/>
      </dsp:nvSpPr>
      <dsp:spPr>
        <a:xfrm>
          <a:off x="0" y="3402270"/>
          <a:ext cx="6362699" cy="7558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Improve on-line communication. Automate pitch allocation, pitch booking and pavilion booking systems:</a:t>
          </a:r>
        </a:p>
      </dsp:txBody>
      <dsp:txXfrm>
        <a:off x="36896" y="3439166"/>
        <a:ext cx="6288907" cy="682028"/>
      </dsp:txXfrm>
    </dsp:sp>
    <dsp:sp modelId="{7BD8E5BC-1CDC-4385-9855-C07786267190}">
      <dsp:nvSpPr>
        <dsp:cNvPr id="0" name=""/>
        <dsp:cNvSpPr/>
      </dsp:nvSpPr>
      <dsp:spPr>
        <a:xfrm>
          <a:off x="0" y="4158090"/>
          <a:ext cx="6362699" cy="2241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16" tIns="24130" rIns="135128" bIns="24130" numCol="1" spcCol="1270" anchor="t" anchorCtr="0">
          <a:noAutofit/>
        </a:bodyPr>
        <a:lstStyle/>
        <a:p>
          <a:pPr marL="114300" lvl="1" indent="-114300" algn="l" defTabSz="666750">
            <a:lnSpc>
              <a:spcPct val="90000"/>
            </a:lnSpc>
            <a:spcBef>
              <a:spcPct val="0"/>
            </a:spcBef>
            <a:spcAft>
              <a:spcPct val="20000"/>
            </a:spcAft>
            <a:buFont typeface="Arial" panose="020B0604020202020204" pitchFamily="34" charset="0"/>
            <a:buChar char="•"/>
          </a:pPr>
          <a:r>
            <a:rPr lang="en-IE" sz="1500" kern="1200" dirty="0"/>
            <a:t>The new online Pitch Allocation system went live for 2021/2022 season.  Once clubs are allocated pitches via the online system they are given free access to “Pitch Manager” software which enables the club to manage and record all activity on the pitches allocated to them.  Using this software is a condition of the Allocation of Pitch/Sporting Facilities – Policy &amp; Conditions.</a:t>
          </a:r>
          <a:endParaRPr lang="en-US" sz="1500" kern="1200" dirty="0"/>
        </a:p>
        <a:p>
          <a:pPr marL="114300" lvl="1" indent="-114300" algn="l" defTabSz="666750">
            <a:lnSpc>
              <a:spcPct val="90000"/>
            </a:lnSpc>
            <a:spcBef>
              <a:spcPct val="0"/>
            </a:spcBef>
            <a:spcAft>
              <a:spcPct val="20000"/>
            </a:spcAft>
            <a:buFont typeface="Arial" panose="020B0604020202020204" pitchFamily="34" charset="0"/>
            <a:buChar char="•"/>
          </a:pPr>
          <a:r>
            <a:rPr lang="en-IE" sz="1500" kern="1200" dirty="0"/>
            <a:t>Clubs are required to fully engage in the usage of the software, which will then allow SDCC gather valuable key data to better manage and maintain pitches.  It will also help identity any pitches that are underused and provide more availability for pitch sharing etc. </a:t>
          </a:r>
        </a:p>
        <a:p>
          <a:pPr marL="114300" lvl="1" indent="-114300" algn="l" defTabSz="666750">
            <a:lnSpc>
              <a:spcPct val="90000"/>
            </a:lnSpc>
            <a:spcBef>
              <a:spcPct val="0"/>
            </a:spcBef>
            <a:spcAft>
              <a:spcPct val="20000"/>
            </a:spcAft>
            <a:buChar char="•"/>
          </a:pPr>
          <a:endParaRPr lang="en-US" sz="1500" kern="1200"/>
        </a:p>
      </dsp:txBody>
      <dsp:txXfrm>
        <a:off x="0" y="4158090"/>
        <a:ext cx="6362699" cy="22418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E4992-7AD5-47CD-B1C4-D433C32795C9}">
      <dsp:nvSpPr>
        <dsp:cNvPr id="0" name=""/>
        <dsp:cNvSpPr/>
      </dsp:nvSpPr>
      <dsp:spPr>
        <a:xfrm>
          <a:off x="733499" y="747"/>
          <a:ext cx="6653039" cy="665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1200150">
            <a:lnSpc>
              <a:spcPct val="90000"/>
            </a:lnSpc>
            <a:spcBef>
              <a:spcPct val="0"/>
            </a:spcBef>
            <a:spcAft>
              <a:spcPct val="35000"/>
            </a:spcAft>
            <a:buNone/>
          </a:pPr>
          <a:r>
            <a:rPr lang="en-US" sz="2700" b="1" kern="1200"/>
            <a:t>Sports Pitch Strategy Planned or new grass pitches-  Update:</a:t>
          </a:r>
          <a:endParaRPr lang="en-US" sz="2700" kern="1200"/>
        </a:p>
        <a:p>
          <a:pPr marL="228600" lvl="1" indent="-228600" algn="l" defTabSz="933450">
            <a:lnSpc>
              <a:spcPct val="90000"/>
            </a:lnSpc>
            <a:spcBef>
              <a:spcPct val="0"/>
            </a:spcBef>
            <a:spcAft>
              <a:spcPct val="15000"/>
            </a:spcAft>
            <a:buChar char="•"/>
          </a:pPr>
          <a:r>
            <a:rPr lang="en-US" sz="2100" kern="1200"/>
            <a:t>Dodder Valley Mt Carmel: (1 athletics track, 1 soccer pitch): Constructed and at establishment stage.</a:t>
          </a:r>
        </a:p>
        <a:p>
          <a:pPr marL="228600" lvl="1" indent="-228600" algn="l" defTabSz="933450">
            <a:lnSpc>
              <a:spcPct val="90000"/>
            </a:lnSpc>
            <a:spcBef>
              <a:spcPct val="0"/>
            </a:spcBef>
            <a:spcAft>
              <a:spcPct val="15000"/>
            </a:spcAft>
            <a:buChar char="•"/>
          </a:pPr>
          <a:r>
            <a:rPr lang="en-US" sz="2100" kern="1200"/>
            <a:t>Adamstown SDZ parks: (1 multi sport sized AGP, 1 cricket pitch under construction, 1 GAA-sized pitch completed and establishing)</a:t>
          </a:r>
        </a:p>
        <a:p>
          <a:pPr marL="228600" lvl="1" indent="-228600" algn="l" defTabSz="933450">
            <a:lnSpc>
              <a:spcPct val="90000"/>
            </a:lnSpc>
            <a:spcBef>
              <a:spcPct val="0"/>
            </a:spcBef>
            <a:spcAft>
              <a:spcPct val="15000"/>
            </a:spcAft>
            <a:buChar char="•"/>
          </a:pPr>
          <a:r>
            <a:rPr lang="en-US" sz="2100" kern="1200"/>
            <a:t>Clonburris SDZ parks (1 multi sport sized AGP, 1 soccer sized AGP, 5 soccer pitches planned)</a:t>
          </a:r>
        </a:p>
        <a:p>
          <a:pPr marL="228600" lvl="1" indent="-228600" algn="l" defTabSz="933450">
            <a:lnSpc>
              <a:spcPct val="90000"/>
            </a:lnSpc>
            <a:spcBef>
              <a:spcPct val="0"/>
            </a:spcBef>
            <a:spcAft>
              <a:spcPct val="15000"/>
            </a:spcAft>
            <a:buChar char="•"/>
          </a:pPr>
          <a:r>
            <a:rPr lang="en-US" sz="2100" kern="1200"/>
            <a:t>Kiltipper Park Phase 2 (1 GAA sized pitch, 2 soccer pitches now funded) </a:t>
          </a:r>
        </a:p>
        <a:p>
          <a:pPr marL="228600" lvl="1" indent="-228600" algn="l" defTabSz="933450">
            <a:lnSpc>
              <a:spcPct val="90000"/>
            </a:lnSpc>
            <a:spcBef>
              <a:spcPct val="0"/>
            </a:spcBef>
            <a:spcAft>
              <a:spcPct val="15000"/>
            </a:spcAft>
            <a:buChar char="•"/>
          </a:pPr>
          <a:r>
            <a:rPr lang="en-US" sz="2100" kern="1200"/>
            <a:t>Fortunestown LAP area (1-2 pitches planned via development) </a:t>
          </a:r>
        </a:p>
        <a:p>
          <a:pPr marL="228600" lvl="1" indent="-228600" algn="l" defTabSz="933450">
            <a:lnSpc>
              <a:spcPct val="90000"/>
            </a:lnSpc>
            <a:spcBef>
              <a:spcPct val="0"/>
            </a:spcBef>
            <a:spcAft>
              <a:spcPct val="15000"/>
            </a:spcAft>
            <a:buChar char="•"/>
          </a:pPr>
          <a:r>
            <a:rPr lang="en-US" sz="2100" kern="1200"/>
            <a:t>Firhouse/ Ballycullen LAP area  (1 GAA sized pitch-provided via development)</a:t>
          </a:r>
        </a:p>
        <a:p>
          <a:pPr marL="228600" lvl="1" indent="-228600" algn="l" defTabSz="933450">
            <a:lnSpc>
              <a:spcPct val="90000"/>
            </a:lnSpc>
            <a:spcBef>
              <a:spcPct val="0"/>
            </a:spcBef>
            <a:spcAft>
              <a:spcPct val="15000"/>
            </a:spcAft>
            <a:buChar char="•"/>
          </a:pPr>
          <a:r>
            <a:rPr lang="en-US" sz="2100" kern="1200"/>
            <a:t>Newcastle LAP area (1 small sized pitch-provided via development)</a:t>
          </a:r>
        </a:p>
        <a:p>
          <a:pPr marL="228600" lvl="1" indent="-228600" algn="l" defTabSz="933450">
            <a:lnSpc>
              <a:spcPct val="90000"/>
            </a:lnSpc>
            <a:spcBef>
              <a:spcPct val="0"/>
            </a:spcBef>
            <a:spcAft>
              <a:spcPct val="15000"/>
            </a:spcAft>
            <a:buChar char="•"/>
          </a:pPr>
          <a:r>
            <a:rPr lang="en-US" sz="2100" kern="1200"/>
            <a:t>Rathcoole area in conjunction with GAA TBC. </a:t>
          </a:r>
        </a:p>
        <a:p>
          <a:pPr marL="228600" lvl="1" indent="-228600" algn="l" defTabSz="933450">
            <a:lnSpc>
              <a:spcPct val="90000"/>
            </a:lnSpc>
            <a:spcBef>
              <a:spcPct val="0"/>
            </a:spcBef>
            <a:spcAft>
              <a:spcPct val="15000"/>
            </a:spcAft>
            <a:buChar char="•"/>
          </a:pPr>
          <a:r>
            <a:rPr lang="en-US" sz="2100" kern="1200"/>
            <a:t>Rathcoole park: provision of a larger GAA sized pitch in conjunction with IW works-complete.</a:t>
          </a:r>
        </a:p>
      </dsp:txBody>
      <dsp:txXfrm>
        <a:off x="733499" y="747"/>
        <a:ext cx="6653039" cy="66530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24CC5-ACD5-4C88-BB03-C38C0B519C8E}">
      <dsp:nvSpPr>
        <dsp:cNvPr id="0" name=""/>
        <dsp:cNvSpPr/>
      </dsp:nvSpPr>
      <dsp:spPr>
        <a:xfrm>
          <a:off x="0" y="82945"/>
          <a:ext cx="1795995" cy="10775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provide pitch capacity to meet increased population growth in higher density/ urban locations</a:t>
          </a:r>
          <a:endParaRPr lang="en-IE" sz="1200" kern="1200" dirty="0">
            <a:solidFill>
              <a:prstClr val="white"/>
            </a:solidFill>
            <a:latin typeface="Calibri" panose="020F0502020204030204"/>
            <a:ea typeface="+mn-ea"/>
            <a:cs typeface="+mn-cs"/>
          </a:endParaRPr>
        </a:p>
      </dsp:txBody>
      <dsp:txXfrm>
        <a:off x="0" y="82945"/>
        <a:ext cx="1795995" cy="1077597"/>
      </dsp:txXfrm>
    </dsp:sp>
    <dsp:sp modelId="{2D25FA8A-1B78-44AB-A479-4B3002ED91EA}">
      <dsp:nvSpPr>
        <dsp:cNvPr id="0" name=""/>
        <dsp:cNvSpPr/>
      </dsp:nvSpPr>
      <dsp:spPr>
        <a:xfrm>
          <a:off x="1975595" y="82945"/>
          <a:ext cx="1795995" cy="1077597"/>
        </a:xfrm>
        <a:prstGeom prst="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t>Strategic locations, new development and high population areas; facilitates high use, late evening and flood lighting. </a:t>
          </a:r>
          <a:endParaRPr lang="en-IE" sz="1200" kern="1200" dirty="0">
            <a:solidFill>
              <a:prstClr val="white"/>
            </a:solidFill>
            <a:latin typeface="Calibri" panose="020F0502020204030204"/>
            <a:ea typeface="+mn-ea"/>
            <a:cs typeface="+mn-cs"/>
          </a:endParaRPr>
        </a:p>
      </dsp:txBody>
      <dsp:txXfrm>
        <a:off x="1975595" y="82945"/>
        <a:ext cx="1795995" cy="1077597"/>
      </dsp:txXfrm>
    </dsp:sp>
    <dsp:sp modelId="{B00E4DAB-4476-48A0-92B5-9B826EB50C7A}">
      <dsp:nvSpPr>
        <dsp:cNvPr id="0" name=""/>
        <dsp:cNvSpPr/>
      </dsp:nvSpPr>
      <dsp:spPr>
        <a:xfrm>
          <a:off x="3951191" y="82945"/>
          <a:ext cx="1795995" cy="1077597"/>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t>AGP’s provide all weather, year-round facilites. Provide ancillary facilites as required to maximise use.</a:t>
          </a:r>
          <a:endParaRPr lang="en-IE" sz="1200" kern="1200" dirty="0">
            <a:solidFill>
              <a:prstClr val="white"/>
            </a:solidFill>
            <a:latin typeface="Calibri" panose="020F0502020204030204"/>
            <a:ea typeface="+mn-ea"/>
            <a:cs typeface="+mn-cs"/>
          </a:endParaRPr>
        </a:p>
      </dsp:txBody>
      <dsp:txXfrm>
        <a:off x="3951191" y="82945"/>
        <a:ext cx="1795995" cy="1077597"/>
      </dsp:txXfrm>
    </dsp:sp>
    <dsp:sp modelId="{6DA3CEF8-E096-41BB-BC2F-D999CD80BFE8}">
      <dsp:nvSpPr>
        <dsp:cNvPr id="0" name=""/>
        <dsp:cNvSpPr/>
      </dsp:nvSpPr>
      <dsp:spPr>
        <a:xfrm>
          <a:off x="0" y="1340142"/>
          <a:ext cx="1795995" cy="1077597"/>
        </a:xfrm>
        <a:prstGeom prst="rect">
          <a:avLst/>
        </a:prstGeom>
        <a:solidFill>
          <a:srgbClr val="5B9BD5">
            <a:hueOff val="-3379271"/>
            <a:satOff val="-8710"/>
            <a:lumOff val="-5883"/>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increased match play </a:t>
          </a:r>
          <a:endParaRPr lang="en-IE" sz="1200" kern="1200" dirty="0">
            <a:solidFill>
              <a:prstClr val="white"/>
            </a:solidFill>
            <a:latin typeface="Calibri" panose="020F0502020204030204"/>
            <a:ea typeface="+mn-ea"/>
            <a:cs typeface="+mn-cs"/>
          </a:endParaRPr>
        </a:p>
      </dsp:txBody>
      <dsp:txXfrm>
        <a:off x="0" y="1340142"/>
        <a:ext cx="1795995" cy="1077597"/>
      </dsp:txXfrm>
    </dsp:sp>
    <dsp:sp modelId="{0295EB5E-6D69-4E4B-BD23-40849C08E0DD}">
      <dsp:nvSpPr>
        <dsp:cNvPr id="0" name=""/>
        <dsp:cNvSpPr/>
      </dsp:nvSpPr>
      <dsp:spPr>
        <a:xfrm>
          <a:off x="1975595" y="1340142"/>
          <a:ext cx="1795995" cy="1077597"/>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meet demand for training provision which is not currently being met.</a:t>
          </a:r>
          <a:endParaRPr lang="en-IE" sz="1200" kern="1200" dirty="0">
            <a:solidFill>
              <a:prstClr val="white"/>
            </a:solidFill>
            <a:latin typeface="Calibri" panose="020F0502020204030204"/>
            <a:ea typeface="+mn-ea"/>
            <a:cs typeface="+mn-cs"/>
          </a:endParaRPr>
        </a:p>
      </dsp:txBody>
      <dsp:txXfrm>
        <a:off x="1975595" y="1340142"/>
        <a:ext cx="1795995" cy="1077597"/>
      </dsp:txXfrm>
    </dsp:sp>
    <dsp:sp modelId="{3508BD56-09E9-4B07-AB74-7AE261B2C808}">
      <dsp:nvSpPr>
        <dsp:cNvPr id="0" name=""/>
        <dsp:cNvSpPr/>
      </dsp:nvSpPr>
      <dsp:spPr>
        <a:xfrm>
          <a:off x="3951191" y="1340142"/>
          <a:ext cx="1795995" cy="1077597"/>
        </a:xfrm>
        <a:prstGeom prst="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00050">
            <a:lnSpc>
              <a:spcPct val="90000"/>
            </a:lnSpc>
            <a:spcBef>
              <a:spcPct val="0"/>
            </a:spcBef>
            <a:spcAft>
              <a:spcPct val="35000"/>
            </a:spcAft>
            <a:buNone/>
          </a:pPr>
          <a:r>
            <a:rPr lang="en-GB" sz="1200" kern="1200" dirty="0">
              <a:solidFill>
                <a:prstClr val="white"/>
              </a:solidFill>
              <a:latin typeface="Calibri" panose="020F0502020204030204"/>
              <a:ea typeface="+mn-ea"/>
              <a:cs typeface="+mn-cs"/>
            </a:rPr>
            <a:t>AGP’s remove training pressure from grass pitches with resultant higher standard of grass pitches.</a:t>
          </a:r>
          <a:endParaRPr lang="en-IE" sz="1200" kern="1200" dirty="0">
            <a:solidFill>
              <a:prstClr val="white"/>
            </a:solidFill>
            <a:latin typeface="Calibri" panose="020F0502020204030204"/>
            <a:ea typeface="+mn-ea"/>
            <a:cs typeface="+mn-cs"/>
          </a:endParaRPr>
        </a:p>
      </dsp:txBody>
      <dsp:txXfrm>
        <a:off x="3951191" y="1340142"/>
        <a:ext cx="1795995" cy="1077597"/>
      </dsp:txXfrm>
    </dsp:sp>
    <dsp:sp modelId="{74FAACD9-8E49-4AC1-A0E6-A21D3A4D8F8B}">
      <dsp:nvSpPr>
        <dsp:cNvPr id="0" name=""/>
        <dsp:cNvSpPr/>
      </dsp:nvSpPr>
      <dsp:spPr>
        <a:xfrm>
          <a:off x="0" y="2597339"/>
          <a:ext cx="1795995" cy="1077597"/>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The multi-use nature of AGP pitches should lead to sports hubs and efficiencies in use (GAA, Soccer and Rugby Union)</a:t>
          </a:r>
          <a:endParaRPr lang="en-US" sz="1200" kern="1200" dirty="0">
            <a:solidFill>
              <a:prstClr val="white"/>
            </a:solidFill>
            <a:latin typeface="Calibri" panose="020F0502020204030204"/>
            <a:ea typeface="+mn-ea"/>
            <a:cs typeface="+mn-cs"/>
          </a:endParaRPr>
        </a:p>
      </dsp:txBody>
      <dsp:txXfrm>
        <a:off x="0" y="2597339"/>
        <a:ext cx="1795995" cy="1077597"/>
      </dsp:txXfrm>
    </dsp:sp>
    <dsp:sp modelId="{A36B8356-6CC0-4935-B1BD-350BE719F2C6}">
      <dsp:nvSpPr>
        <dsp:cNvPr id="0" name=""/>
        <dsp:cNvSpPr/>
      </dsp:nvSpPr>
      <dsp:spPr>
        <a:xfrm>
          <a:off x="1975595" y="2597339"/>
          <a:ext cx="1795995" cy="1077597"/>
        </a:xfrm>
        <a:prstGeom prst="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444500">
            <a:lnSpc>
              <a:spcPct val="90000"/>
            </a:lnSpc>
            <a:spcBef>
              <a:spcPct val="0"/>
            </a:spcBef>
            <a:spcAft>
              <a:spcPct val="35000"/>
            </a:spcAft>
            <a:buNone/>
          </a:pPr>
          <a:r>
            <a:rPr lang="en-GB" sz="1200" kern="1200" dirty="0">
              <a:solidFill>
                <a:prstClr val="white"/>
              </a:solidFill>
              <a:latin typeface="Calibri" panose="020F0502020204030204"/>
              <a:ea typeface="+mn-ea"/>
              <a:cs typeface="+mn-cs"/>
            </a:rPr>
            <a:t>High capital outlay required; high use and meeting community demand shall be built into management structures</a:t>
          </a:r>
          <a:endParaRPr lang="en-US" sz="1200" kern="1200" dirty="0">
            <a:solidFill>
              <a:prstClr val="white"/>
            </a:solidFill>
            <a:latin typeface="Calibri" panose="020F0502020204030204"/>
            <a:ea typeface="+mn-ea"/>
            <a:cs typeface="+mn-cs"/>
          </a:endParaRPr>
        </a:p>
      </dsp:txBody>
      <dsp:txXfrm>
        <a:off x="1975595" y="2597339"/>
        <a:ext cx="1795995" cy="1077597"/>
      </dsp:txXfrm>
    </dsp:sp>
    <dsp:sp modelId="{BB2E834A-1AB8-487E-AB96-1EBD3D1EA762}">
      <dsp:nvSpPr>
        <dsp:cNvPr id="0" name=""/>
        <dsp:cNvSpPr/>
      </dsp:nvSpPr>
      <dsp:spPr>
        <a:xfrm>
          <a:off x="3951191" y="2597339"/>
          <a:ext cx="1795995" cy="107759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Provision to be made for replacement / repair over lifetime of the facility</a:t>
          </a:r>
          <a:endParaRPr lang="en-US" sz="1200" kern="1200" dirty="0"/>
        </a:p>
      </dsp:txBody>
      <dsp:txXfrm>
        <a:off x="3951191" y="2597339"/>
        <a:ext cx="1795995" cy="10775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F008A-D5FC-4F21-8064-1AC5EA91079A}">
      <dsp:nvSpPr>
        <dsp:cNvPr id="0" name=""/>
        <dsp:cNvSpPr/>
      </dsp:nvSpPr>
      <dsp:spPr>
        <a:xfrm>
          <a:off x="1007864" y="703"/>
          <a:ext cx="4845843" cy="290750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GB" sz="1400" b="1" kern="1200" dirty="0"/>
            <a:t>Current pavilion programme (subject to funding):</a:t>
          </a:r>
        </a:p>
        <a:p>
          <a:pPr marL="0" lvl="0" indent="0" algn="ctr" defTabSz="622300">
            <a:lnSpc>
              <a:spcPct val="90000"/>
            </a:lnSpc>
            <a:spcBef>
              <a:spcPct val="0"/>
            </a:spcBef>
            <a:spcAft>
              <a:spcPct val="35000"/>
            </a:spcAft>
            <a:buNone/>
          </a:pPr>
          <a:endParaRPr lang="en-GB" sz="1400" b="1" kern="1200" dirty="0"/>
        </a:p>
        <a:p>
          <a:pPr marL="0" lvl="0" indent="0" algn="ctr" defTabSz="622300">
            <a:lnSpc>
              <a:spcPct val="90000"/>
            </a:lnSpc>
            <a:spcBef>
              <a:spcPct val="0"/>
            </a:spcBef>
            <a:spcAft>
              <a:spcPct val="35000"/>
            </a:spcAft>
            <a:buNone/>
          </a:pPr>
          <a:r>
            <a:rPr lang="en-IE" sz="1400" b="0" kern="1200" dirty="0"/>
            <a:t>Dodder Valley Old </a:t>
          </a:r>
          <a:r>
            <a:rPr lang="en-IE" sz="1400" b="0" kern="1200" dirty="0" err="1"/>
            <a:t>Bawn</a:t>
          </a:r>
          <a:r>
            <a:rPr lang="en-IE" sz="1400" b="0" kern="1200" dirty="0"/>
            <a:t> (complete)</a:t>
          </a:r>
          <a:endParaRPr lang="en-US" sz="1400" b="0" kern="1200" dirty="0"/>
        </a:p>
        <a:p>
          <a:pPr marL="0" lvl="0" indent="0" algn="ctr" defTabSz="622300">
            <a:lnSpc>
              <a:spcPct val="90000"/>
            </a:lnSpc>
            <a:spcBef>
              <a:spcPct val="0"/>
            </a:spcBef>
            <a:spcAft>
              <a:spcPct val="35000"/>
            </a:spcAft>
            <a:buNone/>
          </a:pPr>
          <a:r>
            <a:rPr lang="en-IE" sz="1400" b="0" kern="1200" dirty="0" err="1"/>
            <a:t>Griffeen</a:t>
          </a:r>
          <a:r>
            <a:rPr lang="en-IE" sz="1400" b="0" kern="1200" dirty="0"/>
            <a:t> Valley Park (North) (tender preparation)</a:t>
          </a:r>
          <a:endParaRPr lang="en-US" sz="1400" b="0" kern="1200" dirty="0"/>
        </a:p>
        <a:p>
          <a:pPr marL="0" lvl="0" indent="0" algn="ctr" defTabSz="622300">
            <a:lnSpc>
              <a:spcPct val="90000"/>
            </a:lnSpc>
            <a:spcBef>
              <a:spcPct val="0"/>
            </a:spcBef>
            <a:spcAft>
              <a:spcPct val="35000"/>
            </a:spcAft>
            <a:buNone/>
          </a:pPr>
          <a:r>
            <a:rPr lang="en-IE" sz="1400" b="0" kern="1200" dirty="0"/>
            <a:t>Corkagh Park (West) (tender preparation)</a:t>
          </a:r>
          <a:endParaRPr lang="en-US" sz="1400" b="0" kern="1200" dirty="0"/>
        </a:p>
        <a:p>
          <a:pPr marL="0" lvl="0" indent="0" algn="ctr" defTabSz="622300">
            <a:lnSpc>
              <a:spcPct val="90000"/>
            </a:lnSpc>
            <a:spcBef>
              <a:spcPct val="0"/>
            </a:spcBef>
            <a:spcAft>
              <a:spcPct val="35000"/>
            </a:spcAft>
            <a:buNone/>
          </a:pPr>
          <a:r>
            <a:rPr lang="en-IE" sz="1400" b="0" kern="1200" dirty="0"/>
            <a:t>Tymon Park (West of M50)</a:t>
          </a:r>
          <a:endParaRPr lang="en-US" sz="1400" b="0" kern="1200" dirty="0"/>
        </a:p>
        <a:p>
          <a:pPr marL="0" lvl="0" indent="0" algn="ctr" defTabSz="622300">
            <a:lnSpc>
              <a:spcPct val="90000"/>
            </a:lnSpc>
            <a:spcBef>
              <a:spcPct val="0"/>
            </a:spcBef>
            <a:spcAft>
              <a:spcPct val="35000"/>
            </a:spcAft>
            <a:buNone/>
          </a:pPr>
          <a:r>
            <a:rPr lang="en-IE" sz="1400" b="0" kern="1200" dirty="0"/>
            <a:t>Dodder Valley Mt Carmel (Part 8 completed)</a:t>
          </a:r>
          <a:endParaRPr lang="en-US" sz="1400" b="0" kern="1200" dirty="0"/>
        </a:p>
        <a:p>
          <a:pPr marL="0" lvl="0" indent="0" algn="ctr" defTabSz="622300">
            <a:lnSpc>
              <a:spcPct val="90000"/>
            </a:lnSpc>
            <a:spcBef>
              <a:spcPct val="0"/>
            </a:spcBef>
            <a:spcAft>
              <a:spcPct val="35000"/>
            </a:spcAft>
            <a:buNone/>
          </a:pPr>
          <a:r>
            <a:rPr lang="en-IE" sz="1400" b="0" kern="1200" dirty="0" err="1"/>
            <a:t>Griffeen</a:t>
          </a:r>
          <a:r>
            <a:rPr lang="en-IE" sz="1400" b="0" kern="1200" dirty="0"/>
            <a:t> Valley Park (Arthur Griffith Park)</a:t>
          </a:r>
          <a:endParaRPr lang="en-US" sz="1400" b="0" kern="1200" dirty="0"/>
        </a:p>
        <a:p>
          <a:pPr marL="0" lvl="0" indent="0" algn="ctr" defTabSz="622300">
            <a:lnSpc>
              <a:spcPct val="90000"/>
            </a:lnSpc>
            <a:spcBef>
              <a:spcPct val="0"/>
            </a:spcBef>
            <a:spcAft>
              <a:spcPct val="35000"/>
            </a:spcAft>
            <a:buNone/>
          </a:pPr>
          <a:r>
            <a:rPr lang="en-IE" sz="1400" b="0" kern="1200" dirty="0" err="1"/>
            <a:t>Collinstown</a:t>
          </a:r>
          <a:r>
            <a:rPr lang="en-IE" sz="1400" b="0" kern="1200" dirty="0"/>
            <a:t> Park</a:t>
          </a:r>
          <a:endParaRPr lang="en-GB" sz="1400" b="0" kern="1200" dirty="0"/>
        </a:p>
      </dsp:txBody>
      <dsp:txXfrm>
        <a:off x="1007864" y="703"/>
        <a:ext cx="4845843" cy="2907506"/>
      </dsp:txXfrm>
    </dsp:sp>
    <dsp:sp modelId="{AFAB1706-91A0-4246-8876-65812C4A44A4}">
      <dsp:nvSpPr>
        <dsp:cNvPr id="0" name=""/>
        <dsp:cNvSpPr/>
      </dsp:nvSpPr>
      <dsp:spPr>
        <a:xfrm>
          <a:off x="6338292" y="703"/>
          <a:ext cx="4845843" cy="2907506"/>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kern="1200" dirty="0">
              <a:latin typeface="+mn-lt"/>
              <a:ea typeface="+mn-ea"/>
              <a:cs typeface="+mn-cs"/>
            </a:rPr>
            <a:t>Storage Areas:</a:t>
          </a:r>
        </a:p>
        <a:p>
          <a:pPr marL="0" lvl="0" indent="0" algn="ctr" defTabSz="622300">
            <a:lnSpc>
              <a:spcPct val="90000"/>
            </a:lnSpc>
            <a:spcBef>
              <a:spcPct val="0"/>
            </a:spcBef>
            <a:spcAft>
              <a:spcPct val="35000"/>
            </a:spcAft>
            <a:buFont typeface="Arial" panose="020B0604020202020204" pitchFamily="34" charset="0"/>
            <a:buNone/>
          </a:pPr>
          <a:r>
            <a:rPr lang="en-US" sz="1400" b="1" kern="1200" dirty="0">
              <a:latin typeface="+mn-lt"/>
              <a:ea typeface="+mn-ea"/>
              <a:cs typeface="+mn-cs"/>
            </a:rPr>
            <a:t>In larger parks with new pavilions: </a:t>
          </a:r>
        </a:p>
        <a:p>
          <a:pPr marL="0" lvl="0" indent="0" algn="ctr" defTabSz="622300">
            <a:lnSpc>
              <a:spcPct val="90000"/>
            </a:lnSpc>
            <a:spcBef>
              <a:spcPct val="0"/>
            </a:spcBef>
            <a:spcAft>
              <a:spcPct val="35000"/>
            </a:spcAft>
            <a:buFont typeface="Arial" panose="020B0604020202020204" pitchFamily="34" charset="0"/>
            <a:buNone/>
          </a:pPr>
          <a:r>
            <a:rPr lang="en-US" sz="1400" kern="1200" dirty="0"/>
            <a:t>Some storage to be provided in new changing rooms or will be provided in a railed off area adjacent to a pavilion </a:t>
          </a:r>
        </a:p>
        <a:p>
          <a:pPr marL="0" lvl="0" indent="0" algn="ctr" defTabSz="622300">
            <a:lnSpc>
              <a:spcPct val="90000"/>
            </a:lnSpc>
            <a:spcBef>
              <a:spcPct val="0"/>
            </a:spcBef>
            <a:spcAft>
              <a:spcPct val="35000"/>
            </a:spcAft>
            <a:buFont typeface="Arial" panose="020B0604020202020204" pitchFamily="34" charset="0"/>
            <a:buNone/>
          </a:pPr>
          <a:endParaRPr lang="en-US" sz="1400" kern="1200" dirty="0"/>
        </a:p>
        <a:p>
          <a:pPr marL="0" lvl="0" indent="0" algn="ctr" defTabSz="622300">
            <a:lnSpc>
              <a:spcPct val="90000"/>
            </a:lnSpc>
            <a:spcBef>
              <a:spcPct val="0"/>
            </a:spcBef>
            <a:spcAft>
              <a:spcPct val="35000"/>
            </a:spcAft>
            <a:buFont typeface="Arial" panose="020B0604020202020204" pitchFamily="34" charset="0"/>
            <a:buNone/>
          </a:pPr>
          <a:r>
            <a:rPr lang="en-US" sz="1400" b="1" kern="1200" dirty="0"/>
            <a:t>In open spaces without pavilions / changing rooms:</a:t>
          </a:r>
        </a:p>
        <a:p>
          <a:pPr marL="0" lvl="0" indent="0" algn="ctr" defTabSz="622300">
            <a:lnSpc>
              <a:spcPct val="90000"/>
            </a:lnSpc>
            <a:spcBef>
              <a:spcPct val="0"/>
            </a:spcBef>
            <a:spcAft>
              <a:spcPct val="35000"/>
            </a:spcAft>
            <a:buFont typeface="Arial" panose="020B0604020202020204" pitchFamily="34" charset="0"/>
            <a:buNone/>
          </a:pPr>
          <a:r>
            <a:rPr lang="en-US" sz="1400" kern="1200" dirty="0"/>
            <a:t>Railed off areas for storage of heavy-duty pitch infrastructure e.g. goalposts etc. will be considered.</a:t>
          </a:r>
        </a:p>
        <a:p>
          <a:pPr marL="0" lvl="0" indent="0" algn="ctr" defTabSz="622300">
            <a:lnSpc>
              <a:spcPct val="90000"/>
            </a:lnSpc>
            <a:spcBef>
              <a:spcPct val="0"/>
            </a:spcBef>
            <a:spcAft>
              <a:spcPct val="35000"/>
            </a:spcAft>
            <a:buFont typeface="Arial" panose="020B0604020202020204" pitchFamily="34" charset="0"/>
            <a:buNone/>
          </a:pPr>
          <a:r>
            <a:rPr lang="en-US" sz="1400" kern="1200" dirty="0"/>
            <a:t>These areas should ideally be in well overlooked areas with plenty of  passive surveillance.</a:t>
          </a:r>
        </a:p>
        <a:p>
          <a:pPr marL="0" lvl="0" indent="0" algn="ctr" defTabSz="622300">
            <a:lnSpc>
              <a:spcPct val="90000"/>
            </a:lnSpc>
            <a:spcBef>
              <a:spcPct val="0"/>
            </a:spcBef>
            <a:spcAft>
              <a:spcPct val="35000"/>
            </a:spcAft>
            <a:buFont typeface="Arial" panose="020B0604020202020204" pitchFamily="34" charset="0"/>
            <a:buNone/>
          </a:pPr>
          <a:r>
            <a:rPr lang="en-US" sz="1400" kern="1200" dirty="0">
              <a:latin typeface="+mn-lt"/>
              <a:ea typeface="+mn-ea"/>
              <a:cs typeface="+mn-cs"/>
            </a:rPr>
            <a:t>Hierarchy of provision: High usage areas with several clubs and pitches. </a:t>
          </a:r>
        </a:p>
      </dsp:txBody>
      <dsp:txXfrm>
        <a:off x="6338292" y="703"/>
        <a:ext cx="4845843" cy="2907506"/>
      </dsp:txXfrm>
    </dsp:sp>
    <dsp:sp modelId="{85EB63BF-E4CB-4525-8B01-12F37E7164D1}">
      <dsp:nvSpPr>
        <dsp:cNvPr id="0" name=""/>
        <dsp:cNvSpPr/>
      </dsp:nvSpPr>
      <dsp:spPr>
        <a:xfrm>
          <a:off x="3673078" y="3392794"/>
          <a:ext cx="4845843" cy="290750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mn-lt"/>
              <a:ea typeface="+mn-ea"/>
              <a:cs typeface="+mn-cs"/>
            </a:rPr>
            <a:t>Funding:</a:t>
          </a:r>
        </a:p>
        <a:p>
          <a:pPr marL="0" lvl="0" indent="0" algn="ctr" defTabSz="622300">
            <a:lnSpc>
              <a:spcPct val="90000"/>
            </a:lnSpc>
            <a:spcBef>
              <a:spcPct val="0"/>
            </a:spcBef>
            <a:spcAft>
              <a:spcPct val="35000"/>
            </a:spcAft>
            <a:buNone/>
          </a:pPr>
          <a:r>
            <a:rPr lang="en-US" sz="1400" b="1" kern="1200" dirty="0"/>
            <a:t>Subject to funding:</a:t>
          </a:r>
        </a:p>
        <a:p>
          <a:pPr marL="0" lvl="0" indent="0" algn="ctr" defTabSz="622300">
            <a:lnSpc>
              <a:spcPct val="90000"/>
            </a:lnSpc>
            <a:spcBef>
              <a:spcPct val="0"/>
            </a:spcBef>
            <a:spcAft>
              <a:spcPct val="35000"/>
            </a:spcAft>
            <a:buNone/>
          </a:pPr>
          <a:r>
            <a:rPr lang="en-US" sz="1400" kern="1200" dirty="0"/>
            <a:t>May be sourced by sports capital grants, large scale infrastructure grants</a:t>
          </a:r>
        </a:p>
        <a:p>
          <a:pPr marL="0" lvl="0" indent="0" algn="ctr" defTabSz="622300">
            <a:lnSpc>
              <a:spcPct val="90000"/>
            </a:lnSpc>
            <a:spcBef>
              <a:spcPct val="0"/>
            </a:spcBef>
            <a:spcAft>
              <a:spcPct val="35000"/>
            </a:spcAft>
            <a:buNone/>
          </a:pPr>
          <a:r>
            <a:rPr lang="en-US" sz="1400" kern="1200" dirty="0"/>
            <a:t>Sports Governing body or club contributions could be facilitated</a:t>
          </a:r>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b="1" kern="1200" dirty="0"/>
            <a:t>Security of Provision:</a:t>
          </a:r>
        </a:p>
        <a:p>
          <a:pPr marL="0" lvl="0" indent="0" algn="ctr" defTabSz="622300">
            <a:lnSpc>
              <a:spcPct val="90000"/>
            </a:lnSpc>
            <a:spcBef>
              <a:spcPct val="0"/>
            </a:spcBef>
            <a:spcAft>
              <a:spcPct val="35000"/>
            </a:spcAft>
            <a:buNone/>
          </a:pPr>
          <a:r>
            <a:rPr lang="en-US" sz="1400" b="1" kern="1200" dirty="0"/>
            <a:t>All </a:t>
          </a:r>
          <a:r>
            <a:rPr lang="en-US" sz="1400" kern="1200" dirty="0"/>
            <a:t>ancillary facilites provided within public lands are linked to sports pitch use to allow for future proofing of provision and ownership of facilites is not limited to a club or sport. Facility shall remain available to SDCC.</a:t>
          </a:r>
        </a:p>
        <a:p>
          <a:pPr marL="0" lvl="0" indent="0" algn="ctr" defTabSz="622300">
            <a:lnSpc>
              <a:spcPct val="90000"/>
            </a:lnSpc>
            <a:spcBef>
              <a:spcPct val="0"/>
            </a:spcBef>
            <a:spcAft>
              <a:spcPct val="35000"/>
            </a:spcAft>
            <a:buNone/>
          </a:pPr>
          <a:endParaRPr lang="en-US" sz="1200" kern="1200" dirty="0">
            <a:latin typeface="+mn-lt"/>
            <a:ea typeface="+mn-ea"/>
            <a:cs typeface="+mn-cs"/>
          </a:endParaRPr>
        </a:p>
      </dsp:txBody>
      <dsp:txXfrm>
        <a:off x="3673078" y="3392794"/>
        <a:ext cx="4845843" cy="29075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297D1-76B5-4985-9AF1-DD6D4BA97900}">
      <dsp:nvSpPr>
        <dsp:cNvPr id="0" name=""/>
        <dsp:cNvSpPr/>
      </dsp:nvSpPr>
      <dsp:spPr>
        <a:xfrm>
          <a:off x="1283" y="558279"/>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Lucan Athletics Track infield works Phase 3</a:t>
          </a:r>
        </a:p>
        <a:p>
          <a:pPr marL="0" lvl="0" indent="0" algn="ctr" defTabSz="533400">
            <a:lnSpc>
              <a:spcPct val="90000"/>
            </a:lnSpc>
            <a:spcBef>
              <a:spcPct val="0"/>
            </a:spcBef>
            <a:spcAft>
              <a:spcPct val="35000"/>
            </a:spcAft>
            <a:buNone/>
          </a:pPr>
          <a:r>
            <a:rPr lang="en-IE" sz="1200" b="1" kern="1200" dirty="0">
              <a:latin typeface="+mn-lt"/>
              <a:ea typeface="+mn-ea"/>
              <a:cs typeface="+mn-cs"/>
            </a:rPr>
            <a:t>€ 111,792</a:t>
          </a:r>
          <a:endParaRPr lang="en-US" sz="1200" kern="1200" dirty="0">
            <a:latin typeface="+mn-lt"/>
            <a:ea typeface="+mn-ea"/>
            <a:cs typeface="+mn-cs"/>
          </a:endParaRPr>
        </a:p>
      </dsp:txBody>
      <dsp:txXfrm>
        <a:off x="1283" y="558279"/>
        <a:ext cx="1617389" cy="970433"/>
      </dsp:txXfrm>
    </dsp:sp>
    <dsp:sp modelId="{DBD4FA93-D394-4D25-9955-DE632E34BFFC}">
      <dsp:nvSpPr>
        <dsp:cNvPr id="0" name=""/>
        <dsp:cNvSpPr/>
      </dsp:nvSpPr>
      <dsp:spPr>
        <a:xfrm>
          <a:off x="1780412" y="558279"/>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Ball Courts Dodder Valley</a:t>
          </a:r>
        </a:p>
        <a:p>
          <a:pPr marL="0" lvl="0" indent="0" algn="ctr" defTabSz="533400">
            <a:lnSpc>
              <a:spcPct val="90000"/>
            </a:lnSpc>
            <a:spcBef>
              <a:spcPct val="0"/>
            </a:spcBef>
            <a:spcAft>
              <a:spcPct val="35000"/>
            </a:spcAft>
            <a:buNone/>
          </a:pPr>
          <a:r>
            <a:rPr lang="en-IE" sz="1200" b="1" kern="1200" dirty="0"/>
            <a:t>€35,000</a:t>
          </a:r>
          <a:endParaRPr lang="en-IE" sz="1200" kern="1200" dirty="0"/>
        </a:p>
      </dsp:txBody>
      <dsp:txXfrm>
        <a:off x="1780412" y="558279"/>
        <a:ext cx="1617389" cy="970433"/>
      </dsp:txXfrm>
    </dsp:sp>
    <dsp:sp modelId="{E740DCF0-236E-413C-A2F0-1B34BBE69D6B}">
      <dsp:nvSpPr>
        <dsp:cNvPr id="0" name=""/>
        <dsp:cNvSpPr/>
      </dsp:nvSpPr>
      <dsp:spPr>
        <a:xfrm>
          <a:off x="3559540" y="558279"/>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Ball Courts </a:t>
          </a:r>
          <a:r>
            <a:rPr lang="en-IE" sz="1200" b="1" kern="1200" dirty="0" err="1"/>
            <a:t>Beechfield</a:t>
          </a:r>
          <a:r>
            <a:rPr lang="en-IE" sz="1200" b="1" kern="1200" dirty="0"/>
            <a:t> Park</a:t>
          </a:r>
        </a:p>
        <a:p>
          <a:pPr marL="0" lvl="0" indent="0" algn="ctr" defTabSz="533400">
            <a:lnSpc>
              <a:spcPct val="90000"/>
            </a:lnSpc>
            <a:spcBef>
              <a:spcPct val="0"/>
            </a:spcBef>
            <a:spcAft>
              <a:spcPct val="35000"/>
            </a:spcAft>
            <a:buNone/>
          </a:pPr>
          <a:r>
            <a:rPr lang="en-IE" sz="1200" b="1" kern="1200" dirty="0"/>
            <a:t>€70,000</a:t>
          </a:r>
          <a:endParaRPr lang="en-IE" sz="1200" kern="1200" dirty="0"/>
        </a:p>
      </dsp:txBody>
      <dsp:txXfrm>
        <a:off x="3559540" y="558279"/>
        <a:ext cx="1617389" cy="970433"/>
      </dsp:txXfrm>
    </dsp:sp>
    <dsp:sp modelId="{74CE9724-DCDF-4CE5-B175-8D4EE821F17E}">
      <dsp:nvSpPr>
        <dsp:cNvPr id="0" name=""/>
        <dsp:cNvSpPr/>
      </dsp:nvSpPr>
      <dsp:spPr>
        <a:xfrm>
          <a:off x="5338669" y="558279"/>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Ball Stop Net </a:t>
          </a:r>
          <a:r>
            <a:rPr lang="en-IE" sz="1200" b="1" kern="1200" dirty="0" err="1"/>
            <a:t>Kilnamanagh</a:t>
          </a:r>
          <a:endParaRPr lang="en-IE" sz="1200" b="1" kern="1200" dirty="0"/>
        </a:p>
        <a:p>
          <a:pPr marL="0" lvl="0" indent="0" algn="ctr" defTabSz="533400">
            <a:lnSpc>
              <a:spcPct val="90000"/>
            </a:lnSpc>
            <a:spcBef>
              <a:spcPct val="0"/>
            </a:spcBef>
            <a:spcAft>
              <a:spcPct val="35000"/>
            </a:spcAft>
            <a:buNone/>
          </a:pPr>
          <a:r>
            <a:rPr lang="en-IE" sz="1200" b="1" kern="1200" dirty="0"/>
            <a:t>€10,500</a:t>
          </a:r>
          <a:endParaRPr lang="en-IE" sz="1200" kern="1200" dirty="0"/>
        </a:p>
      </dsp:txBody>
      <dsp:txXfrm>
        <a:off x="5338669" y="558279"/>
        <a:ext cx="1617389" cy="970433"/>
      </dsp:txXfrm>
    </dsp:sp>
    <dsp:sp modelId="{9295C0D4-F678-4629-8ADC-5DC30AF3CB21}">
      <dsp:nvSpPr>
        <dsp:cNvPr id="0" name=""/>
        <dsp:cNvSpPr/>
      </dsp:nvSpPr>
      <dsp:spPr>
        <a:xfrm>
          <a:off x="7117798" y="558279"/>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Storage Facilities </a:t>
          </a:r>
          <a:r>
            <a:rPr lang="en-IE" sz="1200" b="1" kern="1200" dirty="0" err="1"/>
            <a:t>Griffeen</a:t>
          </a:r>
          <a:r>
            <a:rPr lang="en-IE" sz="1200" b="1" kern="1200" dirty="0"/>
            <a:t> Park</a:t>
          </a:r>
        </a:p>
        <a:p>
          <a:pPr marL="0" lvl="0" indent="0" algn="ctr" defTabSz="533400">
            <a:lnSpc>
              <a:spcPct val="90000"/>
            </a:lnSpc>
            <a:spcBef>
              <a:spcPct val="0"/>
            </a:spcBef>
            <a:spcAft>
              <a:spcPct val="35000"/>
            </a:spcAft>
            <a:buNone/>
          </a:pPr>
          <a:r>
            <a:rPr lang="en-IE" sz="1200" b="1" kern="1200" dirty="0"/>
            <a:t>€14,300</a:t>
          </a:r>
          <a:endParaRPr lang="en-IE" sz="1200" kern="1200" dirty="0"/>
        </a:p>
      </dsp:txBody>
      <dsp:txXfrm>
        <a:off x="7117798" y="558279"/>
        <a:ext cx="1617389" cy="970433"/>
      </dsp:txXfrm>
    </dsp:sp>
    <dsp:sp modelId="{B1E00517-A73D-4208-A924-B1FC6B8D94BB}">
      <dsp:nvSpPr>
        <dsp:cNvPr id="0" name=""/>
        <dsp:cNvSpPr/>
      </dsp:nvSpPr>
      <dsp:spPr>
        <a:xfrm>
          <a:off x="8896926" y="558279"/>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Storage Facilities </a:t>
          </a:r>
          <a:r>
            <a:rPr lang="en-IE" sz="1200" b="1" kern="1200" dirty="0" err="1"/>
            <a:t>Greentrees</a:t>
          </a:r>
          <a:r>
            <a:rPr lang="en-IE" sz="1200" b="1" kern="1200" dirty="0"/>
            <a:t> Park </a:t>
          </a:r>
        </a:p>
        <a:p>
          <a:pPr marL="0" lvl="0" indent="0" algn="ctr" defTabSz="533400">
            <a:lnSpc>
              <a:spcPct val="90000"/>
            </a:lnSpc>
            <a:spcBef>
              <a:spcPct val="0"/>
            </a:spcBef>
            <a:spcAft>
              <a:spcPct val="35000"/>
            </a:spcAft>
            <a:buNone/>
          </a:pPr>
          <a:r>
            <a:rPr lang="en-IE" sz="1200" b="1" kern="1200" dirty="0"/>
            <a:t>€14,300</a:t>
          </a:r>
          <a:endParaRPr lang="en-IE" sz="1200" kern="1200" dirty="0"/>
        </a:p>
      </dsp:txBody>
      <dsp:txXfrm>
        <a:off x="8896926" y="558279"/>
        <a:ext cx="1617389" cy="970433"/>
      </dsp:txXfrm>
    </dsp:sp>
    <dsp:sp modelId="{B33A5CF9-4FD7-4626-9FC7-47C467E93781}">
      <dsp:nvSpPr>
        <dsp:cNvPr id="0" name=""/>
        <dsp:cNvSpPr/>
      </dsp:nvSpPr>
      <dsp:spPr>
        <a:xfrm>
          <a:off x="1283" y="1690452"/>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Storage Facilities Ballymount</a:t>
          </a:r>
        </a:p>
        <a:p>
          <a:pPr marL="0" lvl="0" indent="0" algn="ctr" defTabSz="533400">
            <a:lnSpc>
              <a:spcPct val="90000"/>
            </a:lnSpc>
            <a:spcBef>
              <a:spcPct val="0"/>
            </a:spcBef>
            <a:spcAft>
              <a:spcPct val="35000"/>
            </a:spcAft>
            <a:buNone/>
          </a:pPr>
          <a:r>
            <a:rPr lang="en-IE" sz="1200" b="1" kern="1200" dirty="0"/>
            <a:t>€14,250</a:t>
          </a:r>
          <a:endParaRPr lang="en-IE" sz="1200" kern="1200" dirty="0"/>
        </a:p>
      </dsp:txBody>
      <dsp:txXfrm>
        <a:off x="1283" y="1690452"/>
        <a:ext cx="1617389" cy="970433"/>
      </dsp:txXfrm>
    </dsp:sp>
    <dsp:sp modelId="{80572050-6348-4F14-A6CA-474B2F868B71}">
      <dsp:nvSpPr>
        <dsp:cNvPr id="0" name=""/>
        <dsp:cNvSpPr/>
      </dsp:nvSpPr>
      <dsp:spPr>
        <a:xfrm>
          <a:off x="1780412" y="1690452"/>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Pavillion programme Dodder Valley Mt Carmel</a:t>
          </a:r>
        </a:p>
        <a:p>
          <a:pPr marL="0" lvl="0" indent="0" algn="ctr" defTabSz="533400">
            <a:lnSpc>
              <a:spcPct val="90000"/>
            </a:lnSpc>
            <a:spcBef>
              <a:spcPct val="0"/>
            </a:spcBef>
            <a:spcAft>
              <a:spcPct val="35000"/>
            </a:spcAft>
            <a:buNone/>
          </a:pPr>
          <a:r>
            <a:rPr lang="en-IE" sz="1200" b="1" kern="1200" dirty="0"/>
            <a:t>€259,458</a:t>
          </a:r>
          <a:endParaRPr lang="en-IE" sz="1200" kern="1200" dirty="0"/>
        </a:p>
      </dsp:txBody>
      <dsp:txXfrm>
        <a:off x="1780412" y="1690452"/>
        <a:ext cx="1617389" cy="970433"/>
      </dsp:txXfrm>
    </dsp:sp>
    <dsp:sp modelId="{B52B801F-4DC9-447D-A184-535CDA92B462}">
      <dsp:nvSpPr>
        <dsp:cNvPr id="0" name=""/>
        <dsp:cNvSpPr/>
      </dsp:nvSpPr>
      <dsp:spPr>
        <a:xfrm>
          <a:off x="3559540" y="1690452"/>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Pavillion Programme </a:t>
          </a:r>
          <a:r>
            <a:rPr lang="en-IE" sz="1200" b="1" kern="1200" dirty="0" err="1"/>
            <a:t>Collinstown</a:t>
          </a:r>
          <a:r>
            <a:rPr lang="en-IE" sz="1200" b="1" kern="1200" dirty="0"/>
            <a:t> Pavillion Phase2</a:t>
          </a:r>
        </a:p>
        <a:p>
          <a:pPr marL="0" lvl="0" indent="0" algn="ctr" defTabSz="533400">
            <a:lnSpc>
              <a:spcPct val="90000"/>
            </a:lnSpc>
            <a:spcBef>
              <a:spcPct val="0"/>
            </a:spcBef>
            <a:spcAft>
              <a:spcPct val="35000"/>
            </a:spcAft>
            <a:buNone/>
          </a:pPr>
          <a:r>
            <a:rPr lang="en-IE" sz="1200" b="1" kern="1200" dirty="0"/>
            <a:t>€230,905</a:t>
          </a:r>
          <a:endParaRPr lang="en-IE" sz="1200" kern="1200" dirty="0"/>
        </a:p>
      </dsp:txBody>
      <dsp:txXfrm>
        <a:off x="3559540" y="1690452"/>
        <a:ext cx="1617389" cy="970433"/>
      </dsp:txXfrm>
    </dsp:sp>
    <dsp:sp modelId="{371AE38A-6D74-48D9-85A1-AE4211492222}">
      <dsp:nvSpPr>
        <dsp:cNvPr id="0" name=""/>
        <dsp:cNvSpPr/>
      </dsp:nvSpPr>
      <dsp:spPr>
        <a:xfrm>
          <a:off x="5338669" y="1690452"/>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Water Sports Facility Lucan Demesne Phase 1</a:t>
          </a:r>
        </a:p>
        <a:p>
          <a:pPr marL="0" lvl="0" indent="0" algn="ctr" defTabSz="533400">
            <a:lnSpc>
              <a:spcPct val="90000"/>
            </a:lnSpc>
            <a:spcBef>
              <a:spcPct val="0"/>
            </a:spcBef>
            <a:spcAft>
              <a:spcPct val="35000"/>
            </a:spcAft>
            <a:buNone/>
          </a:pPr>
          <a:r>
            <a:rPr lang="en-IE" sz="1200" b="1" kern="1200" dirty="0"/>
            <a:t>€233,512</a:t>
          </a:r>
          <a:endParaRPr lang="en-IE" sz="1200" kern="1200" dirty="0"/>
        </a:p>
      </dsp:txBody>
      <dsp:txXfrm>
        <a:off x="5338669" y="1690452"/>
        <a:ext cx="1617389" cy="970433"/>
      </dsp:txXfrm>
    </dsp:sp>
    <dsp:sp modelId="{C6AF8211-FCA8-4B41-8C3C-894FE9B12E4D}">
      <dsp:nvSpPr>
        <dsp:cNvPr id="0" name=""/>
        <dsp:cNvSpPr/>
      </dsp:nvSpPr>
      <dsp:spPr>
        <a:xfrm>
          <a:off x="7117798" y="1690452"/>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Bowling Green SWP</a:t>
          </a:r>
        </a:p>
        <a:p>
          <a:pPr marL="0" lvl="0" indent="0" algn="ctr" defTabSz="533400">
            <a:lnSpc>
              <a:spcPct val="90000"/>
            </a:lnSpc>
            <a:spcBef>
              <a:spcPct val="0"/>
            </a:spcBef>
            <a:spcAft>
              <a:spcPct val="35000"/>
            </a:spcAft>
            <a:buNone/>
          </a:pPr>
          <a:r>
            <a:rPr lang="en-IE" sz="1200" b="1" kern="1200" dirty="0"/>
            <a:t>€150,000</a:t>
          </a:r>
          <a:endParaRPr lang="en-IE" sz="1200" kern="1200" dirty="0"/>
        </a:p>
      </dsp:txBody>
      <dsp:txXfrm>
        <a:off x="7117798" y="1690452"/>
        <a:ext cx="1617389" cy="970433"/>
      </dsp:txXfrm>
    </dsp:sp>
    <dsp:sp modelId="{84CDE2F7-8154-4BA6-8A07-FE5B3099CC1D}">
      <dsp:nvSpPr>
        <dsp:cNvPr id="0" name=""/>
        <dsp:cNvSpPr/>
      </dsp:nvSpPr>
      <dsp:spPr>
        <a:xfrm>
          <a:off x="8896926" y="1690452"/>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Dodder Valley Mt Carmel </a:t>
          </a:r>
          <a:r>
            <a:rPr lang="en-IE" sz="1200" b="1" kern="1200" dirty="0" err="1"/>
            <a:t>Pumptrack</a:t>
          </a:r>
          <a:endParaRPr lang="en-IE" sz="1200" b="1" kern="1200" dirty="0"/>
        </a:p>
        <a:p>
          <a:pPr marL="0" lvl="0" indent="0" algn="ctr" defTabSz="533400">
            <a:lnSpc>
              <a:spcPct val="90000"/>
            </a:lnSpc>
            <a:spcBef>
              <a:spcPct val="0"/>
            </a:spcBef>
            <a:spcAft>
              <a:spcPct val="35000"/>
            </a:spcAft>
            <a:buNone/>
          </a:pPr>
          <a:r>
            <a:rPr lang="en-IE" sz="1200" b="1" kern="1200" dirty="0"/>
            <a:t>€105,000</a:t>
          </a:r>
          <a:endParaRPr lang="en-IE" sz="1200" kern="1200" dirty="0"/>
        </a:p>
      </dsp:txBody>
      <dsp:txXfrm>
        <a:off x="8896926" y="1690452"/>
        <a:ext cx="1617389" cy="970433"/>
      </dsp:txXfrm>
    </dsp:sp>
    <dsp:sp modelId="{4D266C0E-CA6E-4965-B84E-D424A2FBE916}">
      <dsp:nvSpPr>
        <dsp:cNvPr id="0" name=""/>
        <dsp:cNvSpPr/>
      </dsp:nvSpPr>
      <dsp:spPr>
        <a:xfrm>
          <a:off x="1283" y="2822624"/>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Kiltipper pitches</a:t>
          </a:r>
        </a:p>
        <a:p>
          <a:pPr marL="0" lvl="0" indent="0" algn="ctr" defTabSz="533400">
            <a:lnSpc>
              <a:spcPct val="90000"/>
            </a:lnSpc>
            <a:spcBef>
              <a:spcPct val="0"/>
            </a:spcBef>
            <a:spcAft>
              <a:spcPct val="35000"/>
            </a:spcAft>
            <a:buNone/>
          </a:pPr>
          <a:r>
            <a:rPr lang="en-IE" sz="1200" b="1" kern="1200" dirty="0"/>
            <a:t>€249,960</a:t>
          </a:r>
          <a:endParaRPr lang="en-IE" sz="1200" kern="1200" dirty="0"/>
        </a:p>
      </dsp:txBody>
      <dsp:txXfrm>
        <a:off x="1283" y="2822624"/>
        <a:ext cx="1617389" cy="970433"/>
      </dsp:txXfrm>
    </dsp:sp>
    <dsp:sp modelId="{C766D01B-FBF2-4A96-A476-7AFE64DD20FF}">
      <dsp:nvSpPr>
        <dsp:cNvPr id="0" name=""/>
        <dsp:cNvSpPr/>
      </dsp:nvSpPr>
      <dsp:spPr>
        <a:xfrm>
          <a:off x="1780412" y="2822624"/>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Killinarden pitches</a:t>
          </a:r>
        </a:p>
        <a:p>
          <a:pPr marL="0" lvl="0" indent="0" algn="ctr" defTabSz="533400">
            <a:lnSpc>
              <a:spcPct val="90000"/>
            </a:lnSpc>
            <a:spcBef>
              <a:spcPct val="0"/>
            </a:spcBef>
            <a:spcAft>
              <a:spcPct val="35000"/>
            </a:spcAft>
            <a:buNone/>
          </a:pPr>
          <a:r>
            <a:rPr lang="en-IE" sz="1200" b="1" kern="1200" dirty="0"/>
            <a:t>€249,960</a:t>
          </a:r>
          <a:endParaRPr lang="en-IE" sz="1200" kern="1200" dirty="0"/>
        </a:p>
      </dsp:txBody>
      <dsp:txXfrm>
        <a:off x="1780412" y="2822624"/>
        <a:ext cx="1617389" cy="970433"/>
      </dsp:txXfrm>
    </dsp:sp>
    <dsp:sp modelId="{C3A6C725-40B6-45AA-9311-B34F3583A72B}">
      <dsp:nvSpPr>
        <dsp:cNvPr id="0" name=""/>
        <dsp:cNvSpPr/>
      </dsp:nvSpPr>
      <dsp:spPr>
        <a:xfrm>
          <a:off x="3559540" y="2822624"/>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 20 Ballymount GAA Pitch</a:t>
          </a:r>
        </a:p>
        <a:p>
          <a:pPr marL="0" lvl="0" indent="0" algn="ctr" defTabSz="533400">
            <a:lnSpc>
              <a:spcPct val="90000"/>
            </a:lnSpc>
            <a:spcBef>
              <a:spcPct val="0"/>
            </a:spcBef>
            <a:spcAft>
              <a:spcPct val="35000"/>
            </a:spcAft>
            <a:buNone/>
          </a:pPr>
          <a:r>
            <a:rPr lang="en-IE" sz="1200" b="1" kern="1200" dirty="0"/>
            <a:t>€35,000 </a:t>
          </a:r>
          <a:endParaRPr lang="en-IE" sz="1200" kern="1200" dirty="0"/>
        </a:p>
      </dsp:txBody>
      <dsp:txXfrm>
        <a:off x="3559540" y="2822624"/>
        <a:ext cx="1617389" cy="970433"/>
      </dsp:txXfrm>
    </dsp:sp>
    <dsp:sp modelId="{AB529C96-DE95-401A-813C-40B0E62EAAC3}">
      <dsp:nvSpPr>
        <dsp:cNvPr id="0" name=""/>
        <dsp:cNvSpPr/>
      </dsp:nvSpPr>
      <dsp:spPr>
        <a:xfrm>
          <a:off x="5338669" y="2822624"/>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Clondalkin Park GAA Pitch </a:t>
          </a:r>
        </a:p>
        <a:p>
          <a:pPr marL="0" lvl="0" indent="0" algn="ctr" defTabSz="533400">
            <a:lnSpc>
              <a:spcPct val="90000"/>
            </a:lnSpc>
            <a:spcBef>
              <a:spcPct val="0"/>
            </a:spcBef>
            <a:spcAft>
              <a:spcPct val="35000"/>
            </a:spcAft>
            <a:buNone/>
          </a:pPr>
          <a:r>
            <a:rPr lang="en-IE" sz="1200" b="1" kern="1200" dirty="0"/>
            <a:t>€35,000</a:t>
          </a:r>
          <a:endParaRPr lang="en-IE" sz="1200" kern="1200" dirty="0"/>
        </a:p>
      </dsp:txBody>
      <dsp:txXfrm>
        <a:off x="5338669" y="2822624"/>
        <a:ext cx="1617389" cy="970433"/>
      </dsp:txXfrm>
    </dsp:sp>
    <dsp:sp modelId="{F9DDE2A1-AA31-4002-903D-A4F6A5FDA7FD}">
      <dsp:nvSpPr>
        <dsp:cNvPr id="0" name=""/>
        <dsp:cNvSpPr/>
      </dsp:nvSpPr>
      <dsp:spPr>
        <a:xfrm>
          <a:off x="7117798" y="2822624"/>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a:t>
          </a:r>
          <a:r>
            <a:rPr lang="en-IE" sz="1200" b="1" kern="1200" dirty="0" err="1"/>
            <a:t>Glenaulin</a:t>
          </a:r>
          <a:r>
            <a:rPr lang="en-IE" sz="1200" b="1" kern="1200" dirty="0"/>
            <a:t> GAA Pitch</a:t>
          </a:r>
        </a:p>
        <a:p>
          <a:pPr marL="0" lvl="0" indent="0" algn="ctr" defTabSz="533400">
            <a:lnSpc>
              <a:spcPct val="90000"/>
            </a:lnSpc>
            <a:spcBef>
              <a:spcPct val="0"/>
            </a:spcBef>
            <a:spcAft>
              <a:spcPct val="35000"/>
            </a:spcAft>
            <a:buNone/>
          </a:pPr>
          <a:r>
            <a:rPr lang="en-IE" sz="1200" b="1" kern="1200" dirty="0"/>
            <a:t>€35,000</a:t>
          </a:r>
          <a:endParaRPr lang="en-IE" sz="1200" kern="1200" dirty="0"/>
        </a:p>
      </dsp:txBody>
      <dsp:txXfrm>
        <a:off x="7117798" y="2822624"/>
        <a:ext cx="1617389" cy="970433"/>
      </dsp:txXfrm>
    </dsp:sp>
    <dsp:sp modelId="{0EAF49D2-0098-45FE-8FB2-7DCF06432897}">
      <dsp:nvSpPr>
        <dsp:cNvPr id="0" name=""/>
        <dsp:cNvSpPr/>
      </dsp:nvSpPr>
      <dsp:spPr>
        <a:xfrm>
          <a:off x="8896926" y="2822624"/>
          <a:ext cx="1617389" cy="970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b="1" kern="1200" dirty="0"/>
            <a:t>SCP20 Weston Hockey Pitch Re-surfacing</a:t>
          </a:r>
        </a:p>
        <a:p>
          <a:pPr marL="0" lvl="0" indent="0" algn="ctr" defTabSz="533400">
            <a:lnSpc>
              <a:spcPct val="90000"/>
            </a:lnSpc>
            <a:spcBef>
              <a:spcPct val="0"/>
            </a:spcBef>
            <a:spcAft>
              <a:spcPct val="35000"/>
            </a:spcAft>
            <a:buNone/>
          </a:pPr>
          <a:r>
            <a:rPr lang="en-IE" sz="1200" b="1" kern="1200" dirty="0"/>
            <a:t>€150,000</a:t>
          </a:r>
          <a:endParaRPr lang="en-IE" sz="1200" kern="1200" dirty="0"/>
        </a:p>
      </dsp:txBody>
      <dsp:txXfrm>
        <a:off x="8896926" y="2822624"/>
        <a:ext cx="1617389" cy="97043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89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3"/>
          </a:xfrm>
          <a:prstGeom prst="rect">
            <a:avLst/>
          </a:prstGeom>
        </p:spPr>
        <p:txBody>
          <a:bodyPr vert="horz" lIns="91440" tIns="45720" rIns="91440" bIns="45720" rtlCol="0"/>
          <a:lstStyle>
            <a:lvl1pPr algn="r">
              <a:defRPr sz="1200"/>
            </a:lvl1pPr>
          </a:lstStyle>
          <a:p>
            <a:fld id="{964B423D-8B7A-1849-859C-E56DFABE4FF8}" type="datetimeFigureOut">
              <a:rPr lang="en-US" smtClean="0"/>
              <a:t>4/22/2022</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D540EC68-E8A8-BC4B-809F-B7A61F95BFAC}" type="slidenum">
              <a:rPr lang="en-US" smtClean="0"/>
              <a:t>‹#›</a:t>
            </a:fld>
            <a:endParaRPr lang="en-US"/>
          </a:p>
        </p:txBody>
      </p:sp>
    </p:spTree>
    <p:extLst>
      <p:ext uri="{BB962C8B-B14F-4D97-AF65-F5344CB8AC3E}">
        <p14:creationId xmlns:p14="http://schemas.microsoft.com/office/powerpoint/2010/main" val="1420941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40EC68-E8A8-BC4B-809F-B7A61F95BFAC}" type="slidenum">
              <a:rPr lang="en-US" smtClean="0"/>
              <a:t>1</a:t>
            </a:fld>
            <a:endParaRPr lang="en-US"/>
          </a:p>
        </p:txBody>
      </p:sp>
    </p:spTree>
    <p:extLst>
      <p:ext uri="{BB962C8B-B14F-4D97-AF65-F5344CB8AC3E}">
        <p14:creationId xmlns:p14="http://schemas.microsoft.com/office/powerpoint/2010/main" val="67494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40EC68-E8A8-BC4B-809F-B7A61F95BFAC}" type="slidenum">
              <a:rPr lang="en-US" smtClean="0"/>
              <a:t>2</a:t>
            </a:fld>
            <a:endParaRPr lang="en-US"/>
          </a:p>
        </p:txBody>
      </p:sp>
    </p:spTree>
    <p:extLst>
      <p:ext uri="{BB962C8B-B14F-4D97-AF65-F5344CB8AC3E}">
        <p14:creationId xmlns:p14="http://schemas.microsoft.com/office/powerpoint/2010/main" val="292455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40EC68-E8A8-BC4B-809F-B7A61F95BFAC}" type="slidenum">
              <a:rPr lang="en-US" smtClean="0"/>
              <a:t>3</a:t>
            </a:fld>
            <a:endParaRPr lang="en-US"/>
          </a:p>
        </p:txBody>
      </p:sp>
    </p:spTree>
    <p:extLst>
      <p:ext uri="{BB962C8B-B14F-4D97-AF65-F5344CB8AC3E}">
        <p14:creationId xmlns:p14="http://schemas.microsoft.com/office/powerpoint/2010/main" val="3543296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40EC68-E8A8-BC4B-809F-B7A61F95BFAC}" type="slidenum">
              <a:rPr lang="en-US" smtClean="0"/>
              <a:t>4</a:t>
            </a:fld>
            <a:endParaRPr lang="en-US"/>
          </a:p>
        </p:txBody>
      </p:sp>
    </p:spTree>
    <p:extLst>
      <p:ext uri="{BB962C8B-B14F-4D97-AF65-F5344CB8AC3E}">
        <p14:creationId xmlns:p14="http://schemas.microsoft.com/office/powerpoint/2010/main" val="3212445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3E48D3-0ECE-5F4E-B0DA-7672A271A989}" type="slidenum">
              <a:rPr lang="en-GB" smtClean="0"/>
              <a:t>5</a:t>
            </a:fld>
            <a:endParaRPr lang="en-GB"/>
          </a:p>
        </p:txBody>
      </p:sp>
    </p:spTree>
    <p:extLst>
      <p:ext uri="{BB962C8B-B14F-4D97-AF65-F5344CB8AC3E}">
        <p14:creationId xmlns:p14="http://schemas.microsoft.com/office/powerpoint/2010/main" val="345801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40EC68-E8A8-BC4B-809F-B7A61F95BFAC}" type="slidenum">
              <a:rPr lang="en-US" smtClean="0"/>
              <a:t>6</a:t>
            </a:fld>
            <a:endParaRPr lang="en-US"/>
          </a:p>
        </p:txBody>
      </p:sp>
    </p:spTree>
    <p:extLst>
      <p:ext uri="{BB962C8B-B14F-4D97-AF65-F5344CB8AC3E}">
        <p14:creationId xmlns:p14="http://schemas.microsoft.com/office/powerpoint/2010/main" val="131423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40EC68-E8A8-BC4B-809F-B7A61F95BFAC}" type="slidenum">
              <a:rPr lang="en-US" smtClean="0"/>
              <a:t>8</a:t>
            </a:fld>
            <a:endParaRPr lang="en-US"/>
          </a:p>
        </p:txBody>
      </p:sp>
    </p:spTree>
    <p:extLst>
      <p:ext uri="{BB962C8B-B14F-4D97-AF65-F5344CB8AC3E}">
        <p14:creationId xmlns:p14="http://schemas.microsoft.com/office/powerpoint/2010/main" val="3623582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40EC68-E8A8-BC4B-809F-B7A61F95BFAC}" type="slidenum">
              <a:rPr lang="en-US" smtClean="0"/>
              <a:t>9</a:t>
            </a:fld>
            <a:endParaRPr lang="en-US"/>
          </a:p>
        </p:txBody>
      </p:sp>
    </p:spTree>
    <p:extLst>
      <p:ext uri="{BB962C8B-B14F-4D97-AF65-F5344CB8AC3E}">
        <p14:creationId xmlns:p14="http://schemas.microsoft.com/office/powerpoint/2010/main" val="84505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D540EC68-E8A8-BC4B-809F-B7A61F95BFAC}" type="slidenum">
              <a:rPr lang="en-US" smtClean="0"/>
              <a:t>10</a:t>
            </a:fld>
            <a:endParaRPr lang="en-US"/>
          </a:p>
        </p:txBody>
      </p:sp>
    </p:spTree>
    <p:extLst>
      <p:ext uri="{BB962C8B-B14F-4D97-AF65-F5344CB8AC3E}">
        <p14:creationId xmlns:p14="http://schemas.microsoft.com/office/powerpoint/2010/main" val="3052078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BLANK IMAGE">
    <p:spTree>
      <p:nvGrpSpPr>
        <p:cNvPr id="1" name=""/>
        <p:cNvGrpSpPr/>
        <p:nvPr/>
      </p:nvGrpSpPr>
      <p:grpSpPr>
        <a:xfrm>
          <a:off x="0" y="0"/>
          <a:ext cx="0" cy="0"/>
          <a:chOff x="0" y="0"/>
          <a:chExt cx="0" cy="0"/>
        </a:xfrm>
      </p:grpSpPr>
      <p:sp>
        <p:nvSpPr>
          <p:cNvPr id="2" name="Title 1"/>
          <p:cNvSpPr>
            <a:spLocks noGrp="1"/>
          </p:cNvSpPr>
          <p:nvPr>
            <p:ph type="title"/>
          </p:nvPr>
        </p:nvSpPr>
        <p:spPr>
          <a:xfrm>
            <a:off x="1032294" y="377150"/>
            <a:ext cx="10080206" cy="645528"/>
          </a:xfrm>
        </p:spPr>
        <p:txBody>
          <a:bodyPr anchor="t" anchorCtr="0">
            <a:normAutofit/>
          </a:bodyPr>
          <a:lstStyle>
            <a:lvl1pPr>
              <a:lnSpc>
                <a:spcPct val="100000"/>
              </a:lnSpc>
              <a:defRPr sz="3200" b="1">
                <a:solidFill>
                  <a:schemeClr val="bg1"/>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1032294" y="923165"/>
            <a:ext cx="10080206" cy="484521"/>
          </a:xfrm>
        </p:spPr>
        <p:txBody>
          <a:bodyPr anchor="t" anchorCtr="0">
            <a:normAutofit/>
          </a:bodyPr>
          <a:lstStyle>
            <a:lvl1pPr marL="0" indent="0">
              <a:buNone/>
              <a:defRPr sz="2800" b="0" i="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1035301" y="1396240"/>
            <a:ext cx="10077199" cy="504742"/>
          </a:xfrm>
        </p:spPr>
        <p:txBody>
          <a:bodyPr>
            <a:normAutofit/>
          </a:bodyPr>
          <a:lstStyle>
            <a:lvl1pPr marL="0" indent="0">
              <a:buFontTx/>
              <a:buNone/>
              <a:defRPr sz="2400">
                <a:solidFill>
                  <a:schemeClr val="bg1"/>
                </a:solidFill>
                <a:latin typeface="Arial" charset="0"/>
                <a:ea typeface="Arial" charset="0"/>
                <a:cs typeface="Arial" charset="0"/>
              </a:defRPr>
            </a:lvl1pPr>
          </a:lstStyle>
          <a:p>
            <a:pPr lvl="0"/>
            <a:r>
              <a:rPr lang="en-US" dirty="0"/>
              <a:t>Click to edit Master text styles</a:t>
            </a:r>
          </a:p>
        </p:txBody>
      </p:sp>
    </p:spTree>
    <p:extLst>
      <p:ext uri="{BB962C8B-B14F-4D97-AF65-F5344CB8AC3E}">
        <p14:creationId xmlns:p14="http://schemas.microsoft.com/office/powerpoint/2010/main" val="2042609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52BD8-98D3-3E4C-B4EE-2051AA1C35C3}" type="datetimeFigureOut">
              <a:rPr lang="en-US" smtClean="0"/>
              <a:t>4/22/2022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84751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F52BD8-98D3-3E4C-B4EE-2051AA1C35C3}"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675543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F52BD8-98D3-3E4C-B4EE-2051AA1C35C3}"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20520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52BD8-98D3-3E4C-B4EE-2051AA1C35C3}"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517838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52BD8-98D3-3E4C-B4EE-2051AA1C35C3}"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706957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FB1828-82A9-476B-A0AE-068DF613E3DC}" type="datetimeFigureOut">
              <a:rPr lang="en-IE" smtClean="0"/>
              <a:t>22/04/2022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204627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Vers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2572337" y="377150"/>
            <a:ext cx="5813674" cy="645528"/>
          </a:xfrm>
        </p:spPr>
        <p:txBody>
          <a:bodyPr anchor="t" anchorCtr="0">
            <a:normAutofit/>
          </a:bodyPr>
          <a:lstStyle>
            <a:lvl1pPr>
              <a:lnSpc>
                <a:spcPct val="100000"/>
              </a:lnSpc>
              <a:defRPr sz="3200" b="1">
                <a:solidFill>
                  <a:srgbClr val="009ACE"/>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2572337" y="923165"/>
            <a:ext cx="5157787" cy="484521"/>
          </a:xfrm>
        </p:spPr>
        <p:txBody>
          <a:bodyPr anchor="t" anchorCtr="0">
            <a:normAutofit/>
          </a:bodyPr>
          <a:lstStyle>
            <a:lvl1pPr marL="0" indent="0">
              <a:buNone/>
              <a:defRPr sz="2800" b="0" i="0">
                <a:solidFill>
                  <a:srgbClr val="009AC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2575344" y="1396240"/>
            <a:ext cx="5148931" cy="504742"/>
          </a:xfrm>
        </p:spPr>
        <p:txBody>
          <a:bodyPr>
            <a:normAutofit/>
          </a:bodyPr>
          <a:lstStyle>
            <a:lvl1pPr marL="0" indent="0">
              <a:buFontTx/>
              <a:buNone/>
              <a:defRPr sz="2400">
                <a:solidFill>
                  <a:srgbClr val="009ACE"/>
                </a:solidFill>
                <a:latin typeface="Arial" charset="0"/>
                <a:ea typeface="Arial" charset="0"/>
                <a:cs typeface="Arial" charset="0"/>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1994821" y="1148508"/>
            <a:ext cx="8280000" cy="645528"/>
          </a:xfrm>
        </p:spPr>
        <p:txBody>
          <a:bodyPr anchor="t" anchorCtr="0">
            <a:normAutofit/>
          </a:bodyPr>
          <a:lstStyle>
            <a:lvl1pPr>
              <a:lnSpc>
                <a:spcPct val="100000"/>
              </a:lnSpc>
              <a:defRPr sz="2800" b="1">
                <a:solidFill>
                  <a:srgbClr val="009ACE"/>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1994821" y="1866974"/>
            <a:ext cx="8280000" cy="484521"/>
          </a:xfrm>
        </p:spPr>
        <p:txBody>
          <a:bodyPr anchor="t" anchorCtr="0">
            <a:normAutofit/>
          </a:bodyPr>
          <a:lstStyle>
            <a:lvl1pPr marL="0" indent="0">
              <a:buNone/>
              <a:defRPr sz="2800" b="0" i="0">
                <a:solidFill>
                  <a:srgbClr val="009AC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1997828" y="2575333"/>
            <a:ext cx="8280000" cy="3296078"/>
          </a:xfrm>
        </p:spPr>
        <p:txBody>
          <a:bodyPr>
            <a:normAutofit/>
          </a:bodyPr>
          <a:lstStyle>
            <a:lvl1pPr marL="0" indent="0">
              <a:buFontTx/>
              <a:buNone/>
              <a:defRPr sz="2400">
                <a:solidFill>
                  <a:srgbClr val="009ACE"/>
                </a:solidFill>
                <a:latin typeface="Arial" charset="0"/>
                <a:ea typeface="Arial" charset="0"/>
                <a:cs typeface="Arial" charset="0"/>
              </a:defRPr>
            </a:lvl1pPr>
          </a:lstStyle>
          <a:p>
            <a:pPr lvl="0"/>
            <a:r>
              <a:rPr lang="en-US" dirty="0"/>
              <a:t>Click to edit Master text styles</a:t>
            </a:r>
          </a:p>
          <a:p>
            <a:pPr lvl="0"/>
            <a:endParaRPr lang="en-US" dirty="0"/>
          </a:p>
          <a:p>
            <a:pPr lvl="0"/>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amp; Image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1994821" y="1148508"/>
            <a:ext cx="7200000" cy="645528"/>
          </a:xfrm>
        </p:spPr>
        <p:txBody>
          <a:bodyPr anchor="t" anchorCtr="0">
            <a:normAutofit/>
          </a:bodyPr>
          <a:lstStyle>
            <a:lvl1pPr>
              <a:lnSpc>
                <a:spcPct val="100000"/>
              </a:lnSpc>
              <a:defRPr sz="2800" b="1">
                <a:solidFill>
                  <a:srgbClr val="009ACE"/>
                </a:solidFill>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1994821" y="1866974"/>
            <a:ext cx="7200000" cy="484521"/>
          </a:xfrm>
        </p:spPr>
        <p:txBody>
          <a:bodyPr anchor="t" anchorCtr="0">
            <a:normAutofit/>
          </a:bodyPr>
          <a:lstStyle>
            <a:lvl1pPr marL="0" indent="0">
              <a:buNone/>
              <a:defRPr sz="2800" b="0" i="0">
                <a:solidFill>
                  <a:srgbClr val="009ACE"/>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p:cNvSpPr>
            <a:spLocks noGrp="1"/>
          </p:cNvSpPr>
          <p:nvPr>
            <p:ph type="body" sz="quarter" idx="10"/>
          </p:nvPr>
        </p:nvSpPr>
        <p:spPr>
          <a:xfrm>
            <a:off x="1997828" y="2575333"/>
            <a:ext cx="7200000" cy="3296078"/>
          </a:xfrm>
        </p:spPr>
        <p:txBody>
          <a:bodyPr>
            <a:normAutofit/>
          </a:bodyPr>
          <a:lstStyle>
            <a:lvl1pPr marL="0" indent="0">
              <a:buFontTx/>
              <a:buNone/>
              <a:defRPr sz="2400">
                <a:solidFill>
                  <a:srgbClr val="009ACE"/>
                </a:solidFill>
                <a:latin typeface="Arial" charset="0"/>
                <a:ea typeface="Arial" charset="0"/>
                <a:cs typeface="Arial" charset="0"/>
              </a:defRPr>
            </a:lvl1pPr>
          </a:lstStyle>
          <a:p>
            <a:pPr lvl="0"/>
            <a:r>
              <a:rPr lang="en-US" dirty="0"/>
              <a:t>Click to edit Master text styles</a:t>
            </a:r>
          </a:p>
          <a:p>
            <a:pPr lvl="0"/>
            <a:endParaRPr lang="en-US" dirty="0"/>
          </a:p>
          <a:p>
            <a:pPr lvl="0"/>
            <a:endParaRPr lang="en-US" dirty="0"/>
          </a:p>
        </p:txBody>
      </p:sp>
      <p:sp>
        <p:nvSpPr>
          <p:cNvPr id="5" name="Picture Placeholder 4"/>
          <p:cNvSpPr>
            <a:spLocks noGrp="1"/>
          </p:cNvSpPr>
          <p:nvPr>
            <p:ph type="pic" sz="quarter" idx="11"/>
          </p:nvPr>
        </p:nvSpPr>
        <p:spPr>
          <a:xfrm>
            <a:off x="9569918" y="-1"/>
            <a:ext cx="2622082" cy="2257426"/>
          </a:xfrm>
        </p:spPr>
        <p:txBody>
          <a:bodyPr/>
          <a:lstStyle/>
          <a:p>
            <a:endParaRPr lang="en-US" dirty="0"/>
          </a:p>
        </p:txBody>
      </p:sp>
      <p:sp>
        <p:nvSpPr>
          <p:cNvPr id="8" name="Picture Placeholder 4"/>
          <p:cNvSpPr>
            <a:spLocks noGrp="1"/>
          </p:cNvSpPr>
          <p:nvPr>
            <p:ph type="pic" sz="quarter" idx="12"/>
          </p:nvPr>
        </p:nvSpPr>
        <p:spPr>
          <a:xfrm>
            <a:off x="9569918" y="2299742"/>
            <a:ext cx="2622082" cy="2257426"/>
          </a:xfrm>
        </p:spPr>
        <p:txBody>
          <a:bodyPr/>
          <a:lstStyle/>
          <a:p>
            <a:endParaRPr lang="en-US" dirty="0"/>
          </a:p>
        </p:txBody>
      </p:sp>
      <p:sp>
        <p:nvSpPr>
          <p:cNvPr id="9" name="Picture Placeholder 4"/>
          <p:cNvSpPr>
            <a:spLocks noGrp="1"/>
          </p:cNvSpPr>
          <p:nvPr>
            <p:ph type="pic" sz="quarter" idx="13"/>
          </p:nvPr>
        </p:nvSpPr>
        <p:spPr>
          <a:xfrm>
            <a:off x="9569918" y="4600574"/>
            <a:ext cx="2622082" cy="2257426"/>
          </a:xfrm>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F52BD8-98D3-3E4C-B4EE-2051AA1C35C3}"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3436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52BD8-98D3-3E4C-B4EE-2051AA1C35C3}"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209340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F52BD8-98D3-3E4C-B4EE-2051AA1C35C3}"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169978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F52BD8-98D3-3E4C-B4EE-2051AA1C35C3}"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31342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F52BD8-98D3-3E4C-B4EE-2051AA1C35C3}" type="datetimeFigureOut">
              <a:rPr lang="en-US" smtClean="0"/>
              <a:t>4/22/2022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4A2FA6-14E5-1542-9DE5-A7E9DEFAD4B7}" type="slidenum">
              <a:rPr lang="en-US" smtClean="0"/>
              <a:t>‹#›</a:t>
            </a:fld>
            <a:endParaRPr lang="en-US"/>
          </a:p>
        </p:txBody>
      </p:sp>
    </p:spTree>
    <p:extLst>
      <p:ext uri="{BB962C8B-B14F-4D97-AF65-F5344CB8AC3E}">
        <p14:creationId xmlns:p14="http://schemas.microsoft.com/office/powerpoint/2010/main" val="461882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52BD8-98D3-3E4C-B4EE-2051AA1C35C3}" type="datetimeFigureOut">
              <a:rPr lang="en-US" smtClean="0"/>
              <a:t>4/22/2022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A2FA6-14E5-1542-9DE5-A7E9DEFAD4B7}" type="slidenum">
              <a:rPr lang="en-US" smtClean="0"/>
              <a:t>‹#›</a:t>
            </a:fld>
            <a:endParaRPr lang="en-US"/>
          </a:p>
        </p:txBody>
      </p:sp>
    </p:spTree>
    <p:extLst>
      <p:ext uri="{BB962C8B-B14F-4D97-AF65-F5344CB8AC3E}">
        <p14:creationId xmlns:p14="http://schemas.microsoft.com/office/powerpoint/2010/main" val="1016309829"/>
      </p:ext>
    </p:extLst>
  </p:cSld>
  <p:clrMap bg1="lt1" tx1="dk1" bg2="lt2" tx2="dk2" accent1="accent1" accent2="accent2" accent3="accent3" accent4="accent4" accent5="accent5" accent6="accent6" hlink="hlink" folHlink="folHlink"/>
  <p:sldLayoutIdLst>
    <p:sldLayoutId id="2147483653" r:id="rId1"/>
    <p:sldLayoutId id="2147483660" r:id="rId2"/>
    <p:sldLayoutId id="2147483662" r:id="rId3"/>
    <p:sldLayoutId id="2147483663" r:id="rId4"/>
    <p:sldLayoutId id="2147483649" r:id="rId5"/>
    <p:sldLayoutId id="2147483650" r:id="rId6"/>
    <p:sldLayoutId id="2147483651" r:id="rId7"/>
    <p:sldLayoutId id="2147483652"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2D050"/>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CFB1828-82A9-476B-A0AE-068DF613E3DC}" type="datetimeFigureOut">
              <a:rPr lang="en-IE" smtClean="0"/>
              <a:t>22/04/2022</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1B23118-A08C-4286-B395-936673350BA4}" type="slidenum">
              <a:rPr lang="en-IE" smtClean="0"/>
              <a:t>‹#›</a:t>
            </a:fld>
            <a:endParaRPr lang="en-I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0348"/>
      </p:ext>
    </p:extLst>
  </p:cSld>
  <p:clrMap bg1="lt1" tx1="dk1" bg2="lt2" tx2="dk2" accent1="accent1" accent2="accent2" accent3="accent3" accent4="accent4" accent5="accent5" accent6="accent6" hlink="hlink" folHlink="folHlink"/>
  <p:sldLayoutIdLst>
    <p:sldLayoutId id="2147483829"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39EAB896-9394-496A-8C81-E4954E8A7C33}"/>
              </a:ext>
            </a:extLst>
          </p:cNvPr>
          <p:cNvSpPr txBox="1">
            <a:spLocks/>
          </p:cNvSpPr>
          <p:nvPr/>
        </p:nvSpPr>
        <p:spPr>
          <a:xfrm>
            <a:off x="2752831" y="707450"/>
            <a:ext cx="8639069" cy="360000"/>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800" b="1" kern="1200">
                <a:solidFill>
                  <a:srgbClr val="009ACE"/>
                </a:solidFill>
                <a:latin typeface="Arial" charset="0"/>
                <a:ea typeface="Arial" charset="0"/>
                <a:cs typeface="Arial" charset="0"/>
              </a:defRPr>
            </a:lvl1pPr>
          </a:lstStyle>
          <a:p>
            <a:r>
              <a:rPr lang="en-US" sz="2000" dirty="0">
                <a:solidFill>
                  <a:schemeClr val="tx1"/>
                </a:solidFill>
              </a:rPr>
              <a:t>South Dublin Sports Pitch Strategy</a:t>
            </a:r>
          </a:p>
        </p:txBody>
      </p:sp>
      <p:sp>
        <p:nvSpPr>
          <p:cNvPr id="12" name="Text Placeholder 3">
            <a:extLst>
              <a:ext uri="{FF2B5EF4-FFF2-40B4-BE49-F238E27FC236}">
                <a16:creationId xmlns:a16="http://schemas.microsoft.com/office/drawing/2014/main" id="{2B6DAFD8-6DE6-4EFA-B70B-F56ABE60B449}"/>
              </a:ext>
            </a:extLst>
          </p:cNvPr>
          <p:cNvSpPr>
            <a:spLocks noGrp="1"/>
          </p:cNvSpPr>
          <p:nvPr>
            <p:ph type="body" idx="1"/>
          </p:nvPr>
        </p:nvSpPr>
        <p:spPr>
          <a:xfrm>
            <a:off x="2752831" y="1284649"/>
            <a:ext cx="8639069" cy="508201"/>
          </a:xfrm>
        </p:spPr>
        <p:txBody>
          <a:bodyPr>
            <a:normAutofit/>
          </a:bodyPr>
          <a:lstStyle/>
          <a:p>
            <a:r>
              <a:rPr lang="en-US" sz="2000" dirty="0">
                <a:solidFill>
                  <a:schemeClr val="tx1"/>
                </a:solidFill>
              </a:rPr>
              <a:t>Strategic Policy Committee</a:t>
            </a:r>
          </a:p>
        </p:txBody>
      </p:sp>
      <p:sp>
        <p:nvSpPr>
          <p:cNvPr id="13" name="Text Placeholder 4">
            <a:extLst>
              <a:ext uri="{FF2B5EF4-FFF2-40B4-BE49-F238E27FC236}">
                <a16:creationId xmlns:a16="http://schemas.microsoft.com/office/drawing/2014/main" id="{1468F0A5-974A-430D-B294-86264D916E04}"/>
              </a:ext>
            </a:extLst>
          </p:cNvPr>
          <p:cNvSpPr>
            <a:spLocks noGrp="1"/>
          </p:cNvSpPr>
          <p:nvPr>
            <p:ph type="body" sz="quarter" idx="10"/>
          </p:nvPr>
        </p:nvSpPr>
        <p:spPr>
          <a:xfrm>
            <a:off x="2752238" y="1792851"/>
            <a:ext cx="8639662" cy="360000"/>
          </a:xfrm>
        </p:spPr>
        <p:txBody>
          <a:bodyPr>
            <a:normAutofit/>
          </a:bodyPr>
          <a:lstStyle/>
          <a:p>
            <a:r>
              <a:rPr lang="en-US" sz="1400" dirty="0">
                <a:solidFill>
                  <a:schemeClr val="tx1"/>
                </a:solidFill>
              </a:rPr>
              <a:t>May 2022</a:t>
            </a:r>
          </a:p>
        </p:txBody>
      </p:sp>
      <p:pic>
        <p:nvPicPr>
          <p:cNvPr id="14" name="Picture 13">
            <a:extLst>
              <a:ext uri="{FF2B5EF4-FFF2-40B4-BE49-F238E27FC236}">
                <a16:creationId xmlns:a16="http://schemas.microsoft.com/office/drawing/2014/main" id="{7FAC7A93-E9A5-452C-B1E2-C2C45C577CBA}"/>
              </a:ext>
            </a:extLst>
          </p:cNvPr>
          <p:cNvPicPr>
            <a:picLocks noChangeAspect="1"/>
          </p:cNvPicPr>
          <p:nvPr/>
        </p:nvPicPr>
        <p:blipFill>
          <a:blip r:embed="rId3"/>
          <a:stretch>
            <a:fillRect/>
          </a:stretch>
        </p:blipFill>
        <p:spPr>
          <a:xfrm>
            <a:off x="8986592" y="440958"/>
            <a:ext cx="3028742" cy="1687381"/>
          </a:xfrm>
          <a:prstGeom prst="rect">
            <a:avLst/>
          </a:prstGeom>
        </p:spPr>
      </p:pic>
    </p:spTree>
    <p:extLst>
      <p:ext uri="{BB962C8B-B14F-4D97-AF65-F5344CB8AC3E}">
        <p14:creationId xmlns:p14="http://schemas.microsoft.com/office/powerpoint/2010/main" val="3664257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39EAB896-9394-496A-8C81-E4954E8A7C33}"/>
              </a:ext>
            </a:extLst>
          </p:cNvPr>
          <p:cNvSpPr txBox="1">
            <a:spLocks/>
          </p:cNvSpPr>
          <p:nvPr/>
        </p:nvSpPr>
        <p:spPr>
          <a:xfrm>
            <a:off x="2719914" y="707450"/>
            <a:ext cx="8639069" cy="360000"/>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800" b="1" kern="1200">
                <a:solidFill>
                  <a:srgbClr val="009ACE"/>
                </a:solidFill>
                <a:latin typeface="Arial" charset="0"/>
                <a:ea typeface="Arial" charset="0"/>
                <a:cs typeface="Arial" charset="0"/>
              </a:defRPr>
            </a:lvl1pPr>
          </a:lstStyle>
          <a:p>
            <a:r>
              <a:rPr lang="en-US" sz="2000" dirty="0">
                <a:solidFill>
                  <a:schemeClr val="tx1"/>
                </a:solidFill>
              </a:rPr>
              <a:t>South Dublin Sports Pitch Strategy Update</a:t>
            </a:r>
          </a:p>
        </p:txBody>
      </p:sp>
      <p:sp>
        <p:nvSpPr>
          <p:cNvPr id="12" name="Text Placeholder 3">
            <a:extLst>
              <a:ext uri="{FF2B5EF4-FFF2-40B4-BE49-F238E27FC236}">
                <a16:creationId xmlns:a16="http://schemas.microsoft.com/office/drawing/2014/main" id="{2B6DAFD8-6DE6-4EFA-B70B-F56ABE60B449}"/>
              </a:ext>
            </a:extLst>
          </p:cNvPr>
          <p:cNvSpPr>
            <a:spLocks noGrp="1"/>
          </p:cNvSpPr>
          <p:nvPr>
            <p:ph type="body" idx="1"/>
          </p:nvPr>
        </p:nvSpPr>
        <p:spPr>
          <a:xfrm>
            <a:off x="2752831" y="1284649"/>
            <a:ext cx="8639069" cy="508201"/>
          </a:xfrm>
        </p:spPr>
        <p:txBody>
          <a:bodyPr>
            <a:normAutofit/>
          </a:bodyPr>
          <a:lstStyle/>
          <a:p>
            <a:r>
              <a:rPr lang="en-US" sz="2000" dirty="0">
                <a:solidFill>
                  <a:schemeClr val="tx1"/>
                </a:solidFill>
              </a:rPr>
              <a:t>Strategic Policy Committee</a:t>
            </a:r>
          </a:p>
        </p:txBody>
      </p:sp>
      <p:sp>
        <p:nvSpPr>
          <p:cNvPr id="13" name="Text Placeholder 4">
            <a:extLst>
              <a:ext uri="{FF2B5EF4-FFF2-40B4-BE49-F238E27FC236}">
                <a16:creationId xmlns:a16="http://schemas.microsoft.com/office/drawing/2014/main" id="{1468F0A5-974A-430D-B294-86264D916E04}"/>
              </a:ext>
            </a:extLst>
          </p:cNvPr>
          <p:cNvSpPr>
            <a:spLocks noGrp="1"/>
          </p:cNvSpPr>
          <p:nvPr>
            <p:ph type="body" sz="quarter" idx="10"/>
          </p:nvPr>
        </p:nvSpPr>
        <p:spPr>
          <a:xfrm>
            <a:off x="6096000" y="4313169"/>
            <a:ext cx="1298713" cy="360000"/>
          </a:xfrm>
        </p:spPr>
        <p:txBody>
          <a:bodyPr>
            <a:normAutofit/>
          </a:bodyPr>
          <a:lstStyle/>
          <a:p>
            <a:r>
              <a:rPr lang="en-US" sz="1400" dirty="0">
                <a:solidFill>
                  <a:schemeClr val="tx1"/>
                </a:solidFill>
              </a:rPr>
              <a:t>Thank you</a:t>
            </a:r>
          </a:p>
        </p:txBody>
      </p:sp>
      <p:pic>
        <p:nvPicPr>
          <p:cNvPr id="14" name="Picture 13">
            <a:extLst>
              <a:ext uri="{FF2B5EF4-FFF2-40B4-BE49-F238E27FC236}">
                <a16:creationId xmlns:a16="http://schemas.microsoft.com/office/drawing/2014/main" id="{7FAC7A93-E9A5-452C-B1E2-C2C45C577CBA}"/>
              </a:ext>
            </a:extLst>
          </p:cNvPr>
          <p:cNvPicPr>
            <a:picLocks noChangeAspect="1"/>
          </p:cNvPicPr>
          <p:nvPr/>
        </p:nvPicPr>
        <p:blipFill>
          <a:blip r:embed="rId3"/>
          <a:stretch>
            <a:fillRect/>
          </a:stretch>
        </p:blipFill>
        <p:spPr>
          <a:xfrm>
            <a:off x="8986592" y="440958"/>
            <a:ext cx="3028742" cy="1687381"/>
          </a:xfrm>
          <a:prstGeom prst="rect">
            <a:avLst/>
          </a:prstGeom>
        </p:spPr>
      </p:pic>
    </p:spTree>
    <p:extLst>
      <p:ext uri="{BB962C8B-B14F-4D97-AF65-F5344CB8AC3E}">
        <p14:creationId xmlns:p14="http://schemas.microsoft.com/office/powerpoint/2010/main" val="3448849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638882" y="639193"/>
            <a:ext cx="3571810" cy="3573516"/>
          </a:xfrm>
          <a:prstGeom prst="ellipse">
            <a:avLst/>
          </a:prstGeom>
        </p:spPr>
        <p:txBody>
          <a:bodyPr vert="horz" lIns="91440" tIns="45720" rIns="91440" bIns="45720" rtlCol="0" anchor="b">
            <a:normAutofit/>
          </a:bodyPr>
          <a:lstStyle/>
          <a:p>
            <a:pPr>
              <a:lnSpc>
                <a:spcPct val="90000"/>
              </a:lnSpc>
            </a:pPr>
            <a:r>
              <a:rPr lang="en-US" sz="2100" kern="1200">
                <a:solidFill>
                  <a:schemeClr val="tx1"/>
                </a:solidFill>
                <a:latin typeface="+mj-lt"/>
                <a:ea typeface="+mj-ea"/>
                <a:cs typeface="+mj-cs"/>
              </a:rPr>
              <a:t>SPORTS PITCH STRATEGY:</a:t>
            </a:r>
            <a:br>
              <a:rPr lang="en-US" sz="2100" kern="1200">
                <a:solidFill>
                  <a:schemeClr val="tx1"/>
                </a:solidFill>
                <a:latin typeface="+mj-lt"/>
                <a:ea typeface="+mj-ea"/>
                <a:cs typeface="+mj-cs"/>
              </a:rPr>
            </a:br>
            <a:br>
              <a:rPr lang="en-US" sz="2100" kern="1200">
                <a:solidFill>
                  <a:schemeClr val="tx1"/>
                </a:solidFill>
                <a:latin typeface="+mj-lt"/>
                <a:ea typeface="+mj-ea"/>
                <a:cs typeface="+mj-cs"/>
              </a:rPr>
            </a:br>
            <a:r>
              <a:rPr lang="en-US" sz="2100" kern="1200">
                <a:solidFill>
                  <a:schemeClr val="tx1"/>
                </a:solidFill>
                <a:latin typeface="+mj-lt"/>
                <a:ea typeface="+mj-ea"/>
                <a:cs typeface="+mj-cs"/>
              </a:rPr>
              <a:t>5 ACTIONS TO OPTIMISE  CAPACITY</a:t>
            </a:r>
            <a:br>
              <a:rPr lang="en-US" sz="2100" kern="1200">
                <a:solidFill>
                  <a:schemeClr val="tx1"/>
                </a:solidFill>
                <a:latin typeface="+mj-lt"/>
                <a:ea typeface="+mj-ea"/>
                <a:cs typeface="+mj-cs"/>
              </a:rPr>
            </a:br>
            <a:endParaRPr lang="en-US" sz="2100" kern="1200">
              <a:solidFill>
                <a:schemeClr val="tx1"/>
              </a:solidFill>
              <a:latin typeface="+mj-lt"/>
              <a:ea typeface="+mj-ea"/>
              <a:cs typeface="+mj-cs"/>
            </a:endParaRPr>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FDCFAD39-25F5-4E7C-AD2B-FEE9D725D0D3}"/>
              </a:ext>
            </a:extLst>
          </p:cNvPr>
          <p:cNvGraphicFramePr>
            <a:graphicFrameLocks noGrp="1"/>
          </p:cNvGraphicFramePr>
          <p:nvPr>
            <p:extLst>
              <p:ext uri="{D42A27DB-BD31-4B8C-83A1-F6EECF244321}">
                <p14:modId xmlns:p14="http://schemas.microsoft.com/office/powerpoint/2010/main" val="3994562564"/>
              </p:ext>
            </p:extLst>
          </p:nvPr>
        </p:nvGraphicFramePr>
        <p:xfrm>
          <a:off x="4654296" y="748748"/>
          <a:ext cx="7214619" cy="5333074"/>
        </p:xfrm>
        <a:graphic>
          <a:graphicData uri="http://schemas.openxmlformats.org/drawingml/2006/table">
            <a:tbl>
              <a:tblPr firstRow="1" bandRow="1">
                <a:noFill/>
                <a:tableStyleId>{5C22544A-7EE6-4342-B048-85BDC9FD1C3A}</a:tableStyleId>
              </a:tblPr>
              <a:tblGrid>
                <a:gridCol w="900275">
                  <a:extLst>
                    <a:ext uri="{9D8B030D-6E8A-4147-A177-3AD203B41FA5}">
                      <a16:colId xmlns:a16="http://schemas.microsoft.com/office/drawing/2014/main" val="3658728592"/>
                    </a:ext>
                  </a:extLst>
                </a:gridCol>
                <a:gridCol w="2104781">
                  <a:extLst>
                    <a:ext uri="{9D8B030D-6E8A-4147-A177-3AD203B41FA5}">
                      <a16:colId xmlns:a16="http://schemas.microsoft.com/office/drawing/2014/main" val="4094630801"/>
                    </a:ext>
                  </a:extLst>
                </a:gridCol>
                <a:gridCol w="2981717">
                  <a:extLst>
                    <a:ext uri="{9D8B030D-6E8A-4147-A177-3AD203B41FA5}">
                      <a16:colId xmlns:a16="http://schemas.microsoft.com/office/drawing/2014/main" val="2574136848"/>
                    </a:ext>
                  </a:extLst>
                </a:gridCol>
                <a:gridCol w="1227846">
                  <a:extLst>
                    <a:ext uri="{9D8B030D-6E8A-4147-A177-3AD203B41FA5}">
                      <a16:colId xmlns:a16="http://schemas.microsoft.com/office/drawing/2014/main" val="757795439"/>
                    </a:ext>
                  </a:extLst>
                </a:gridCol>
              </a:tblGrid>
              <a:tr h="572327">
                <a:tc>
                  <a:txBody>
                    <a:bodyPr/>
                    <a:lstStyle/>
                    <a:p>
                      <a:r>
                        <a:rPr lang="en-IE" sz="1800">
                          <a:solidFill>
                            <a:schemeClr val="tx1">
                              <a:lumMod val="75000"/>
                              <a:lumOff val="25000"/>
                            </a:schemeClr>
                          </a:solidFill>
                        </a:rPr>
                        <a:t>No.:</a:t>
                      </a:r>
                    </a:p>
                  </a:txBody>
                  <a:tcPr marL="220309" marR="132185" marT="132185" marB="132185">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IE" sz="1800">
                          <a:solidFill>
                            <a:schemeClr val="tx1">
                              <a:lumMod val="75000"/>
                              <a:lumOff val="25000"/>
                            </a:schemeClr>
                          </a:solidFill>
                        </a:rPr>
                        <a:t>Action:</a:t>
                      </a:r>
                    </a:p>
                  </a:txBody>
                  <a:tcPr marL="220309" marR="132185" marT="132185" marB="132185">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IE" sz="1800">
                          <a:solidFill>
                            <a:schemeClr val="tx1">
                              <a:lumMod val="75000"/>
                              <a:lumOff val="25000"/>
                            </a:schemeClr>
                          </a:solidFill>
                        </a:rPr>
                        <a:t>Location:</a:t>
                      </a:r>
                    </a:p>
                  </a:txBody>
                  <a:tcPr marL="220309" marR="132185" marT="132185" marB="132185">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r>
                        <a:rPr lang="en-IE" sz="1800">
                          <a:solidFill>
                            <a:schemeClr val="tx1">
                              <a:lumMod val="75000"/>
                              <a:lumOff val="25000"/>
                            </a:schemeClr>
                          </a:solidFill>
                        </a:rPr>
                        <a:t>Priority</a:t>
                      </a:r>
                    </a:p>
                  </a:txBody>
                  <a:tcPr marL="220309" marR="132185" marT="132185" marB="132185">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1920125789"/>
                  </a:ext>
                </a:extLst>
              </a:tr>
              <a:tr h="871813">
                <a:tc>
                  <a:txBody>
                    <a:bodyPr/>
                    <a:lstStyle/>
                    <a:p>
                      <a:r>
                        <a:rPr lang="en-IE" sz="1300">
                          <a:solidFill>
                            <a:schemeClr val="tx1">
                              <a:lumMod val="75000"/>
                              <a:lumOff val="25000"/>
                            </a:schemeClr>
                          </a:solidFill>
                        </a:rPr>
                        <a:t>1</a:t>
                      </a:r>
                    </a:p>
                  </a:txBody>
                  <a:tcPr marL="220309" marR="114561" marT="114561" marB="11456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Increase maintenance of pitches to improve match play equivalents</a:t>
                      </a:r>
                    </a:p>
                  </a:txBody>
                  <a:tcPr marL="220309" marR="114561" marT="114561" marB="11456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Targeted: Areas of high use, high demand, growing population</a:t>
                      </a:r>
                    </a:p>
                  </a:txBody>
                  <a:tcPr marL="220309" marR="114561" marT="114561" marB="11456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r>
                        <a:rPr lang="en-IE" sz="1300">
                          <a:solidFill>
                            <a:schemeClr val="tx1">
                              <a:lumMod val="75000"/>
                              <a:lumOff val="25000"/>
                            </a:schemeClr>
                          </a:solidFill>
                        </a:rPr>
                        <a:t>Ongoing Lifetime of strategy</a:t>
                      </a:r>
                    </a:p>
                  </a:txBody>
                  <a:tcPr marL="220309" marR="114561" marT="114561" marB="114561">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131529506"/>
                  </a:ext>
                </a:extLst>
              </a:tr>
              <a:tr h="1273495">
                <a:tc>
                  <a:txBody>
                    <a:bodyPr/>
                    <a:lstStyle/>
                    <a:p>
                      <a:r>
                        <a:rPr lang="en-IE" sz="1300">
                          <a:solidFill>
                            <a:schemeClr val="tx1">
                              <a:lumMod val="75000"/>
                              <a:lumOff val="25000"/>
                            </a:schemeClr>
                          </a:solidFill>
                        </a:rPr>
                        <a:t>2</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Develop revised allocation policy; including pitch sharing and multipurpose use of facilities</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County wide</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IE" sz="1300">
                          <a:solidFill>
                            <a:schemeClr val="tx1">
                              <a:lumMod val="75000"/>
                              <a:lumOff val="25000"/>
                            </a:schemeClr>
                          </a:solidFill>
                        </a:rPr>
                        <a:t>On-going</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581580079"/>
                  </a:ext>
                </a:extLst>
              </a:tr>
              <a:tr h="871813">
                <a:tc>
                  <a:txBody>
                    <a:bodyPr/>
                    <a:lstStyle/>
                    <a:p>
                      <a:r>
                        <a:rPr lang="en-IE" sz="1300">
                          <a:solidFill>
                            <a:schemeClr val="tx1">
                              <a:lumMod val="75000"/>
                              <a:lumOff val="25000"/>
                            </a:schemeClr>
                          </a:solidFill>
                        </a:rPr>
                        <a:t>3</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Reserve ability to change configuration of pitches.</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Targeted as tastes, demographics and / or local needs change</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IE" sz="1300">
                          <a:solidFill>
                            <a:schemeClr val="tx1">
                              <a:lumMod val="75000"/>
                              <a:lumOff val="25000"/>
                            </a:schemeClr>
                          </a:solidFill>
                        </a:rPr>
                        <a:t>On-going</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432958104"/>
                  </a:ext>
                </a:extLst>
              </a:tr>
              <a:tr h="670972">
                <a:tc>
                  <a:txBody>
                    <a:bodyPr/>
                    <a:lstStyle/>
                    <a:p>
                      <a:r>
                        <a:rPr lang="en-IE" sz="1300">
                          <a:solidFill>
                            <a:schemeClr val="tx1">
                              <a:lumMod val="75000"/>
                              <a:lumOff val="25000"/>
                            </a:schemeClr>
                          </a:solidFill>
                        </a:rPr>
                        <a:t>4</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Provide new pitches to meet capacity issues</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New development areas, areas of growing population</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r>
                        <a:rPr lang="en-IE" sz="1300">
                          <a:solidFill>
                            <a:schemeClr val="tx1">
                              <a:lumMod val="75000"/>
                              <a:lumOff val="25000"/>
                            </a:schemeClr>
                          </a:solidFill>
                        </a:rPr>
                        <a:t>On-going</a:t>
                      </a:r>
                    </a:p>
                  </a:txBody>
                  <a:tcPr marL="220309" marR="114561" marT="114561" marB="11456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781627648"/>
                  </a:ext>
                </a:extLst>
              </a:tr>
              <a:tr h="1072654">
                <a:tc>
                  <a:txBody>
                    <a:bodyPr/>
                    <a:lstStyle/>
                    <a:p>
                      <a:r>
                        <a:rPr lang="en-IE" sz="1300">
                          <a:solidFill>
                            <a:schemeClr val="tx1">
                              <a:lumMod val="75000"/>
                              <a:lumOff val="25000"/>
                            </a:schemeClr>
                          </a:solidFill>
                        </a:rPr>
                        <a:t>5</a:t>
                      </a:r>
                    </a:p>
                  </a:txBody>
                  <a:tcPr marL="220309" marR="114561" marT="114561" marB="114561">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Provide AGPs to augment long term capacity and meet training need</a:t>
                      </a:r>
                    </a:p>
                  </a:txBody>
                  <a:tcPr marL="220309" marR="114561" marT="114561" marB="114561">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solidFill>
                            <a:schemeClr val="tx1">
                              <a:lumMod val="75000"/>
                              <a:lumOff val="25000"/>
                            </a:schemeClr>
                          </a:solidFill>
                        </a:rPr>
                        <a:t>3-5 across county</a:t>
                      </a:r>
                    </a:p>
                  </a:txBody>
                  <a:tcPr marL="220309" marR="114561" marT="114561" marB="114561">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r>
                        <a:rPr lang="en-IE" sz="1300">
                          <a:solidFill>
                            <a:schemeClr val="tx1">
                              <a:lumMod val="75000"/>
                              <a:lumOff val="25000"/>
                            </a:schemeClr>
                          </a:solidFill>
                        </a:rPr>
                        <a:t>On-going</a:t>
                      </a:r>
                    </a:p>
                  </a:txBody>
                  <a:tcPr marL="220309" marR="114561" marT="114561" marB="114561">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extLst>
                  <a:ext uri="{0D108BD9-81ED-4DB2-BD59-A6C34878D82A}">
                    <a16:rowId xmlns:a16="http://schemas.microsoft.com/office/drawing/2014/main" val="1331928939"/>
                  </a:ext>
                </a:extLst>
              </a:tr>
            </a:tbl>
          </a:graphicData>
        </a:graphic>
      </p:graphicFrame>
    </p:spTree>
    <p:extLst>
      <p:ext uri="{BB962C8B-B14F-4D97-AF65-F5344CB8AC3E}">
        <p14:creationId xmlns:p14="http://schemas.microsoft.com/office/powerpoint/2010/main" val="1682633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arge green field&#10;&#10;Description automatically generated">
            <a:extLst>
              <a:ext uri="{FF2B5EF4-FFF2-40B4-BE49-F238E27FC236}">
                <a16:creationId xmlns:a16="http://schemas.microsoft.com/office/drawing/2014/main" id="{8CFE3E15-2BB8-4BCC-B3CA-DDAA29363FE6}"/>
              </a:ext>
            </a:extLst>
          </p:cNvPr>
          <p:cNvPicPr>
            <a:picLocks noChangeAspect="1"/>
          </p:cNvPicPr>
          <p:nvPr/>
        </p:nvPicPr>
        <p:blipFill rotWithShape="1">
          <a:blip r:embed="rId3"/>
          <a:srcRect r="9091" b="31818"/>
          <a:stretch/>
        </p:blipFill>
        <p:spPr>
          <a:xfrm>
            <a:off x="20" y="10"/>
            <a:ext cx="12191980" cy="6857990"/>
          </a:xfrm>
          <a:prstGeom prst="rect">
            <a:avLst/>
          </a:prstGeom>
        </p:spPr>
      </p:pic>
      <p:sp>
        <p:nvSpPr>
          <p:cNvPr id="35" name="Rectangle 34">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336884" y="129270"/>
            <a:ext cx="9177846" cy="1344975"/>
          </a:xfrm>
        </p:spPr>
        <p:txBody>
          <a:bodyPr vert="horz" lIns="91440" tIns="45720" rIns="91440" bIns="45720" rtlCol="0" anchor="ctr">
            <a:normAutofit/>
          </a:bodyPr>
          <a:lstStyle/>
          <a:p>
            <a:pPr>
              <a:lnSpc>
                <a:spcPct val="90000"/>
              </a:lnSpc>
            </a:pPr>
            <a:r>
              <a:rPr lang="en-US" sz="4000" dirty="0">
                <a:solidFill>
                  <a:schemeClr val="tx1"/>
                </a:solidFill>
                <a:latin typeface="+mj-lt"/>
                <a:ea typeface="+mj-ea"/>
                <a:cs typeface="+mj-cs"/>
              </a:rPr>
              <a:t>Maintenance of existing pitches:</a:t>
            </a:r>
          </a:p>
        </p:txBody>
      </p:sp>
      <p:graphicFrame>
        <p:nvGraphicFramePr>
          <p:cNvPr id="6" name="Text Placeholder 3">
            <a:extLst>
              <a:ext uri="{FF2B5EF4-FFF2-40B4-BE49-F238E27FC236}">
                <a16:creationId xmlns:a16="http://schemas.microsoft.com/office/drawing/2014/main" id="{3052BDB9-B5A6-432C-A929-F4E265204E3E}"/>
              </a:ext>
            </a:extLst>
          </p:cNvPr>
          <p:cNvGraphicFramePr/>
          <p:nvPr>
            <p:extLst>
              <p:ext uri="{D42A27DB-BD31-4B8C-83A1-F6EECF244321}">
                <p14:modId xmlns:p14="http://schemas.microsoft.com/office/powerpoint/2010/main" val="3093856147"/>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7137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285750" y="557188"/>
            <a:ext cx="4267200" cy="5569291"/>
          </a:xfrm>
        </p:spPr>
        <p:txBody>
          <a:bodyPr vert="horz" lIns="91440" tIns="45720" rIns="91440" bIns="45720" rtlCol="0" anchor="ctr">
            <a:normAutofit/>
          </a:bodyPr>
          <a:lstStyle/>
          <a:p>
            <a:pPr>
              <a:lnSpc>
                <a:spcPct val="90000"/>
              </a:lnSpc>
            </a:pPr>
            <a:r>
              <a:rPr lang="en-US" sz="4000" kern="1200" dirty="0">
                <a:solidFill>
                  <a:schemeClr val="tx1"/>
                </a:solidFill>
                <a:latin typeface="+mj-lt"/>
                <a:ea typeface="+mj-ea"/>
                <a:cs typeface="+mj-cs"/>
              </a:rPr>
              <a:t>Develop a revised allocation model in association with on-line booking system:</a:t>
            </a:r>
            <a:br>
              <a:rPr lang="en-US" sz="4800" kern="1200" dirty="0">
                <a:solidFill>
                  <a:schemeClr val="tx1"/>
                </a:solidFill>
                <a:latin typeface="+mj-lt"/>
                <a:ea typeface="+mj-ea"/>
                <a:cs typeface="+mj-cs"/>
              </a:rPr>
            </a:b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 </a:t>
            </a:r>
          </a:p>
        </p:txBody>
      </p:sp>
      <p:graphicFrame>
        <p:nvGraphicFramePr>
          <p:cNvPr id="6" name="Text Placeholder 3">
            <a:extLst>
              <a:ext uri="{FF2B5EF4-FFF2-40B4-BE49-F238E27FC236}">
                <a16:creationId xmlns:a16="http://schemas.microsoft.com/office/drawing/2014/main" id="{97572364-47F5-4601-AAD4-BE8860917777}"/>
              </a:ext>
            </a:extLst>
          </p:cNvPr>
          <p:cNvGraphicFramePr/>
          <p:nvPr>
            <p:extLst>
              <p:ext uri="{D42A27DB-BD31-4B8C-83A1-F6EECF244321}">
                <p14:modId xmlns:p14="http://schemas.microsoft.com/office/powerpoint/2010/main" val="30218204"/>
              </p:ext>
            </p:extLst>
          </p:nvPr>
        </p:nvGraphicFramePr>
        <p:xfrm>
          <a:off x="5391151" y="171450"/>
          <a:ext cx="6362699" cy="6686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1926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799A619-8100-3E4C-B23C-C8B8DA7D6C97}"/>
              </a:ext>
            </a:extLst>
          </p:cNvPr>
          <p:cNvSpPr>
            <a:spLocks noGrp="1"/>
          </p:cNvSpPr>
          <p:nvPr>
            <p:ph type="title"/>
          </p:nvPr>
        </p:nvSpPr>
        <p:spPr>
          <a:xfrm>
            <a:off x="260964" y="293744"/>
            <a:ext cx="3197013" cy="2743200"/>
          </a:xfrm>
          <a:prstGeom prst="ellipse">
            <a:avLst/>
          </a:prstGeom>
        </p:spPr>
        <p:txBody>
          <a:bodyPr vert="horz" lIns="91440" tIns="45720" rIns="91440" bIns="45720" rtlCol="0" anchor="t">
            <a:normAutofit/>
          </a:bodyPr>
          <a:lstStyle/>
          <a:p>
            <a:pPr algn="ctr">
              <a:lnSpc>
                <a:spcPct val="90000"/>
              </a:lnSpc>
            </a:pPr>
            <a:r>
              <a:rPr lang="en-US" sz="2300" kern="1200" dirty="0">
                <a:solidFill>
                  <a:schemeClr val="bg1"/>
                </a:solidFill>
                <a:latin typeface="+mj-lt"/>
                <a:ea typeface="+mj-ea"/>
                <a:cs typeface="+mj-cs"/>
              </a:rPr>
              <a:t>Meet the need for new pitch provision in areas of population growth</a:t>
            </a:r>
          </a:p>
        </p:txBody>
      </p:sp>
      <p:graphicFrame>
        <p:nvGraphicFramePr>
          <p:cNvPr id="39" name="TextBox 1">
            <a:extLst>
              <a:ext uri="{FF2B5EF4-FFF2-40B4-BE49-F238E27FC236}">
                <a16:creationId xmlns:a16="http://schemas.microsoft.com/office/drawing/2014/main" id="{8A9CF3A9-06FD-774F-DF2D-51324F03E8A1}"/>
              </a:ext>
            </a:extLst>
          </p:cNvPr>
          <p:cNvGraphicFramePr/>
          <p:nvPr/>
        </p:nvGraphicFramePr>
        <p:xfrm>
          <a:off x="4071961" y="70114"/>
          <a:ext cx="8120039" cy="6654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1690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5430098" y="647640"/>
            <a:ext cx="5638994" cy="1424446"/>
          </a:xfrm>
        </p:spPr>
        <p:txBody>
          <a:bodyPr vert="horz" lIns="91440" tIns="45720" rIns="91440" bIns="45720" rtlCol="0" anchor="ctr">
            <a:normAutofit/>
          </a:bodyPr>
          <a:lstStyle/>
          <a:p>
            <a:pPr>
              <a:lnSpc>
                <a:spcPct val="90000"/>
              </a:lnSpc>
            </a:pPr>
            <a:r>
              <a:rPr lang="en-US" sz="3100" dirty="0">
                <a:solidFill>
                  <a:srgbClr val="FFFFFF"/>
                </a:solidFill>
                <a:latin typeface="+mj-lt"/>
                <a:ea typeface="+mj-ea"/>
                <a:cs typeface="+mj-cs"/>
              </a:rPr>
              <a:t>Provide 3-5 Artificial Grass Pitches (AGPs) to increase provision, usage and provide for training need. </a:t>
            </a:r>
          </a:p>
        </p:txBody>
      </p:sp>
      <p:pic>
        <p:nvPicPr>
          <p:cNvPr id="5" name="Picture 4" descr="A picture containing text, map&#10;&#10;Description automatically generated">
            <a:extLst>
              <a:ext uri="{FF2B5EF4-FFF2-40B4-BE49-F238E27FC236}">
                <a16:creationId xmlns:a16="http://schemas.microsoft.com/office/drawing/2014/main" id="{B7409127-AB69-4380-8DBF-9941201FEC44}"/>
              </a:ext>
            </a:extLst>
          </p:cNvPr>
          <p:cNvPicPr>
            <a:picLocks noChangeAspect="1"/>
          </p:cNvPicPr>
          <p:nvPr/>
        </p:nvPicPr>
        <p:blipFill>
          <a:blip r:embed="rId3"/>
          <a:stretch>
            <a:fillRect/>
          </a:stretch>
        </p:blipFill>
        <p:spPr>
          <a:xfrm>
            <a:off x="481886" y="582071"/>
            <a:ext cx="3662730" cy="2582224"/>
          </a:xfrm>
          <a:prstGeom prst="rect">
            <a:avLst/>
          </a:prstGeom>
        </p:spPr>
      </p:pic>
      <p:cxnSp>
        <p:nvCxnSpPr>
          <p:cNvPr id="57" name="Straight Connector 5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AF199D13-67CD-436E-A066-54B794A5C033}"/>
              </a:ext>
            </a:extLst>
          </p:cNvPr>
          <p:cNvGraphicFramePr/>
          <p:nvPr>
            <p:extLst>
              <p:ext uri="{D42A27DB-BD31-4B8C-83A1-F6EECF244321}">
                <p14:modId xmlns:p14="http://schemas.microsoft.com/office/powerpoint/2010/main" val="3258110009"/>
              </p:ext>
            </p:extLst>
          </p:nvPr>
        </p:nvGraphicFramePr>
        <p:xfrm>
          <a:off x="5297761" y="2355554"/>
          <a:ext cx="5747187" cy="3757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051571EE-AAD2-411C-B9A2-E8D3560C9678}"/>
              </a:ext>
            </a:extLst>
          </p:cNvPr>
          <p:cNvSpPr txBox="1"/>
          <p:nvPr/>
        </p:nvSpPr>
        <p:spPr>
          <a:xfrm>
            <a:off x="433273" y="3399932"/>
            <a:ext cx="3899289" cy="4247317"/>
          </a:xfrm>
          <a:prstGeom prst="rect">
            <a:avLst/>
          </a:prstGeom>
          <a:noFill/>
        </p:spPr>
        <p:txBody>
          <a:bodyPr wrap="square" rtlCol="0">
            <a:spAutoFit/>
          </a:bodyPr>
          <a:lstStyle/>
          <a:p>
            <a:r>
              <a:rPr lang="en-IE" dirty="0"/>
              <a:t>AGPs:</a:t>
            </a:r>
          </a:p>
          <a:p>
            <a:pPr marL="285750" indent="-285750">
              <a:buFont typeface="Arial" panose="020B0604020202020204" pitchFamily="34" charset="0"/>
              <a:buChar char="•"/>
            </a:pPr>
            <a:r>
              <a:rPr lang="en-IE" b="1" dirty="0"/>
              <a:t>Adamstown SDZ: Airlie Park under construction</a:t>
            </a:r>
          </a:p>
          <a:p>
            <a:pPr marL="285750" indent="-285750">
              <a:buFont typeface="Arial" panose="020B0604020202020204" pitchFamily="34" charset="0"/>
              <a:buChar char="•"/>
            </a:pPr>
            <a:r>
              <a:rPr lang="en-IE" dirty="0" err="1"/>
              <a:t>Clonburris</a:t>
            </a:r>
            <a:r>
              <a:rPr lang="en-IE" dirty="0"/>
              <a:t> SDZ</a:t>
            </a:r>
          </a:p>
          <a:p>
            <a:pPr marL="285750" indent="-285750">
              <a:buFont typeface="Arial" panose="020B0604020202020204" pitchFamily="34" charset="0"/>
              <a:buChar char="•"/>
            </a:pPr>
            <a:r>
              <a:rPr lang="en-IE" dirty="0"/>
              <a:t>Fortunestown LAP area / Rathcoole/ Newcastle area</a:t>
            </a:r>
          </a:p>
          <a:p>
            <a:pPr marL="285750" indent="-285750">
              <a:buFont typeface="Arial" panose="020B0604020202020204" pitchFamily="34" charset="0"/>
              <a:buChar char="•"/>
            </a:pPr>
            <a:r>
              <a:rPr lang="en-IE" b="1" dirty="0"/>
              <a:t>Tallaght LAP: Part 8</a:t>
            </a:r>
          </a:p>
          <a:p>
            <a:pPr marL="285750" indent="-285750">
              <a:buFont typeface="Arial" panose="020B0604020202020204" pitchFamily="34" charset="0"/>
              <a:buChar char="•"/>
            </a:pPr>
            <a:r>
              <a:rPr lang="en-IE" b="1" dirty="0"/>
              <a:t>East of County: Feasibility Stage completed.</a:t>
            </a:r>
          </a:p>
          <a:p>
            <a:endParaRPr lang="en-IE" dirty="0"/>
          </a:p>
          <a:p>
            <a:r>
              <a:rPr lang="en-IE" dirty="0"/>
              <a:t>€3million provided within capital budget for Astros</a:t>
            </a:r>
          </a:p>
          <a:p>
            <a:endParaRPr lang="en-IE" dirty="0"/>
          </a:p>
          <a:p>
            <a:endParaRPr lang="en-IE" dirty="0"/>
          </a:p>
          <a:p>
            <a:endParaRPr lang="en-IE" dirty="0"/>
          </a:p>
        </p:txBody>
      </p:sp>
    </p:spTree>
    <p:extLst>
      <p:ext uri="{BB962C8B-B14F-4D97-AF65-F5344CB8AC3E}">
        <p14:creationId xmlns:p14="http://schemas.microsoft.com/office/powerpoint/2010/main" val="66440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 name="Rectangle 58">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1" name="Straight Connector 60">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3" name="Rectangle 62">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AF79BA4-F54B-45C7-8F97-5FBC699E4218}"/>
              </a:ext>
            </a:extLst>
          </p:cNvPr>
          <p:cNvPicPr>
            <a:picLocks noChangeAspect="1"/>
          </p:cNvPicPr>
          <p:nvPr/>
        </p:nvPicPr>
        <p:blipFill rotWithShape="1">
          <a:blip r:embed="rId2"/>
          <a:srcRect l="6845" r="21769" b="17643"/>
          <a:stretch/>
        </p:blipFill>
        <p:spPr>
          <a:xfrm>
            <a:off x="633999" y="931151"/>
            <a:ext cx="6275667" cy="4995698"/>
          </a:xfrm>
          <a:prstGeom prst="rect">
            <a:avLst/>
          </a:prstGeom>
        </p:spPr>
      </p:pic>
      <p:sp>
        <p:nvSpPr>
          <p:cNvPr id="65" name="Rectangle 64">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96885" y="640080"/>
            <a:ext cx="3659246" cy="2926080"/>
          </a:xfrm>
        </p:spPr>
        <p:txBody>
          <a:bodyPr vert="horz" lIns="91440" tIns="45720" rIns="91440" bIns="45720" rtlCol="0" anchor="b">
            <a:normAutofit fontScale="90000"/>
          </a:bodyPr>
          <a:lstStyle/>
          <a:p>
            <a:r>
              <a:rPr lang="en-US" sz="4400" b="1" dirty="0">
                <a:solidFill>
                  <a:srgbClr val="FFFFFF"/>
                </a:solidFill>
              </a:rPr>
              <a:t>East of County Astro: Feasibility Report March 2022</a:t>
            </a:r>
          </a:p>
        </p:txBody>
      </p:sp>
      <p:sp>
        <p:nvSpPr>
          <p:cNvPr id="67" name="Rectangle 66">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10" descr="Image result for south dublin county counci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3321" y="6107743"/>
            <a:ext cx="1974362" cy="75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748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3051" y="-14504"/>
            <a:ext cx="10515600" cy="1133693"/>
          </a:xfrm>
        </p:spPr>
        <p:txBody>
          <a:bodyPr vert="horz" lIns="91440" tIns="45720" rIns="91440" bIns="45720" rtlCol="0" anchor="ctr">
            <a:normAutofit/>
          </a:bodyPr>
          <a:lstStyle/>
          <a:p>
            <a:pPr>
              <a:lnSpc>
                <a:spcPct val="90000"/>
              </a:lnSpc>
            </a:pPr>
            <a:r>
              <a:rPr lang="en-US" sz="3600" kern="1200" dirty="0">
                <a:solidFill>
                  <a:schemeClr val="tx1"/>
                </a:solidFill>
                <a:latin typeface="+mj-lt"/>
                <a:ea typeface="+mj-ea"/>
                <a:cs typeface="+mj-cs"/>
              </a:rPr>
              <a:t>Ancillary facilities</a:t>
            </a: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graphicFrame>
        <p:nvGraphicFramePr>
          <p:cNvPr id="9" name="Text Placeholder 3">
            <a:extLst>
              <a:ext uri="{FF2B5EF4-FFF2-40B4-BE49-F238E27FC236}">
                <a16:creationId xmlns:a16="http://schemas.microsoft.com/office/drawing/2014/main" id="{E6066F07-F8E6-45A2-9C62-A22BC8CFC3E3}"/>
              </a:ext>
            </a:extLst>
          </p:cNvPr>
          <p:cNvGraphicFramePr/>
          <p:nvPr>
            <p:extLst>
              <p:ext uri="{D42A27DB-BD31-4B8C-83A1-F6EECF244321}">
                <p14:modId xmlns:p14="http://schemas.microsoft.com/office/powerpoint/2010/main" val="2229781754"/>
              </p:ext>
            </p:extLst>
          </p:nvPr>
        </p:nvGraphicFramePr>
        <p:xfrm>
          <a:off x="1" y="556996"/>
          <a:ext cx="12192000" cy="6301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612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6B057-DA63-48DF-9676-CAF781227EEA}"/>
              </a:ext>
            </a:extLst>
          </p:cNvPr>
          <p:cNvSpPr>
            <a:spLocks noGrp="1"/>
          </p:cNvSpPr>
          <p:nvPr>
            <p:ph type="title"/>
          </p:nvPr>
        </p:nvSpPr>
        <p:spPr>
          <a:xfrm>
            <a:off x="838200" y="556995"/>
            <a:ext cx="10515600" cy="1133693"/>
          </a:xfrm>
        </p:spPr>
        <p:txBody>
          <a:bodyPr vert="horz" lIns="91440" tIns="45720" rIns="91440" bIns="45720" rtlCol="0" anchor="ctr">
            <a:normAutofit fontScale="90000"/>
          </a:bodyPr>
          <a:lstStyle/>
          <a:p>
            <a:pPr>
              <a:lnSpc>
                <a:spcPct val="90000"/>
              </a:lnSpc>
            </a:pPr>
            <a:r>
              <a:rPr lang="en-US" sz="3600" kern="1200" dirty="0">
                <a:solidFill>
                  <a:schemeClr val="tx1"/>
                </a:solidFill>
                <a:latin typeface="+mj-lt"/>
                <a:ea typeface="+mj-ea"/>
                <a:cs typeface="+mj-cs"/>
              </a:rPr>
              <a:t>Sports Capital Grant application from 2021</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Grants awarded in February 2022: €2,003,937.</a:t>
            </a: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graphicFrame>
        <p:nvGraphicFramePr>
          <p:cNvPr id="9" name="Text Placeholder 3">
            <a:extLst>
              <a:ext uri="{FF2B5EF4-FFF2-40B4-BE49-F238E27FC236}">
                <a16:creationId xmlns:a16="http://schemas.microsoft.com/office/drawing/2014/main" id="{E6066F07-F8E6-45A2-9C62-A22BC8CFC3E3}"/>
              </a:ext>
            </a:extLst>
          </p:cNvPr>
          <p:cNvGraphicFramePr/>
          <p:nvPr>
            <p:extLst>
              <p:ext uri="{D42A27DB-BD31-4B8C-83A1-F6EECF244321}">
                <p14:modId xmlns:p14="http://schemas.microsoft.com/office/powerpoint/2010/main" val="32942920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225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1335</Words>
  <Application>Microsoft Office PowerPoint</Application>
  <PresentationFormat>Widescreen</PresentationFormat>
  <Paragraphs>155</Paragraphs>
  <Slides>10</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vt:i4>
      </vt:variant>
    </vt:vector>
  </HeadingPairs>
  <TitlesOfParts>
    <vt:vector size="15" baseType="lpstr">
      <vt:lpstr>Arial</vt:lpstr>
      <vt:lpstr>Calibri</vt:lpstr>
      <vt:lpstr>Calibri Light</vt:lpstr>
      <vt:lpstr>Office Theme</vt:lpstr>
      <vt:lpstr>Retrospect</vt:lpstr>
      <vt:lpstr>PowerPoint Presentation</vt:lpstr>
      <vt:lpstr>SPORTS PITCH STRATEGY:  5 ACTIONS TO OPTIMISE  CAPACITY </vt:lpstr>
      <vt:lpstr>Maintenance of existing pitches:</vt:lpstr>
      <vt:lpstr>Develop a revised allocation model in association with on-line booking system:     </vt:lpstr>
      <vt:lpstr>Meet the need for new pitch provision in areas of population growth</vt:lpstr>
      <vt:lpstr>Provide 3-5 Artificial Grass Pitches (AGPs) to increase provision, usage and provide for training need. </vt:lpstr>
      <vt:lpstr>East of County Astro: Feasibility Report March 2022</vt:lpstr>
      <vt:lpstr>Ancillary facilities </vt:lpstr>
      <vt:lpstr>Sports Capital Grant application from 2021 Grants awarded in February 2022: €2,003,937.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Furlong</dc:creator>
  <cp:lastModifiedBy>Suzanne Furlong</cp:lastModifiedBy>
  <cp:revision>1</cp:revision>
  <dcterms:created xsi:type="dcterms:W3CDTF">2022-04-22T12:50:40Z</dcterms:created>
  <dcterms:modified xsi:type="dcterms:W3CDTF">2022-04-22T12:51:19Z</dcterms:modified>
</cp:coreProperties>
</file>