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59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07/02/2022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5219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IE" sz="4800" b="1" dirty="0"/>
              <a:t>Litter Management Plan 2020-2022</a:t>
            </a:r>
            <a:br>
              <a:rPr lang="en-IE" sz="3600" dirty="0"/>
            </a:br>
            <a:r>
              <a:rPr lang="en-IE" sz="3600" dirty="0"/>
              <a:t>July to December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IE" dirty="0"/>
          </a:p>
          <a:p>
            <a:pPr algn="r"/>
            <a:r>
              <a:rPr lang="en-IE" dirty="0"/>
              <a:t>Area Committee Meetings</a:t>
            </a:r>
          </a:p>
          <a:p>
            <a:pPr algn="r"/>
            <a:r>
              <a:rPr lang="en-IE" dirty="0"/>
              <a:t>February 2022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br>
              <a:rPr lang="en-IE" sz="4000" dirty="0"/>
            </a:br>
            <a:r>
              <a:rPr lang="en-IE" sz="4000" dirty="0"/>
              <a:t>Litter Management Plan 2020-2022</a:t>
            </a:r>
            <a:br>
              <a:rPr lang="en-IE" sz="4000" dirty="0"/>
            </a:br>
            <a:endParaRPr lang="en-IE" sz="4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0" y="932688"/>
            <a:ext cx="6918959" cy="4992624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800" b="1" dirty="0"/>
              <a:t>Objectives in the Plan to prevent and control litter through:</a:t>
            </a:r>
            <a:br>
              <a:rPr lang="en-IE" sz="2800" dirty="0"/>
            </a:br>
            <a:endParaRPr lang="en-IE" sz="2800" dirty="0"/>
          </a:p>
          <a:p>
            <a:pPr lvl="1"/>
            <a:r>
              <a:rPr lang="en-IE" sz="2800" dirty="0"/>
              <a:t>Litter and Waste Enforcement and Regulation</a:t>
            </a:r>
          </a:p>
          <a:p>
            <a:pPr lvl="1"/>
            <a:r>
              <a:rPr lang="en-IE" sz="2800" dirty="0"/>
              <a:t>Management of the Public Realm</a:t>
            </a:r>
          </a:p>
          <a:p>
            <a:pPr lvl="1"/>
            <a:r>
              <a:rPr lang="en-IE" sz="2800" dirty="0"/>
              <a:t>Communication, awareness and education</a:t>
            </a:r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 dirty="0"/>
              <a:t>Litter &amp; Waste Enforcement</a:t>
            </a:r>
            <a:endParaRPr lang="en-IE" sz="4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GB" dirty="0"/>
              <a:t>919 Litter cases closed</a:t>
            </a:r>
          </a:p>
          <a:p>
            <a:r>
              <a:rPr lang="en-GB" dirty="0"/>
              <a:t>3687 tonnes of litter and dumping removed by Public Realm crews</a:t>
            </a:r>
          </a:p>
          <a:p>
            <a:r>
              <a:rPr lang="en-GB" dirty="0"/>
              <a:t>121 Fines issued</a:t>
            </a:r>
          </a:p>
          <a:p>
            <a:r>
              <a:rPr lang="en-GB" dirty="0"/>
              <a:t>82 cases heard in the District court</a:t>
            </a:r>
          </a:p>
        </p:txBody>
      </p: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Litter &amp; Waste Enforcement</a:t>
            </a:r>
            <a:endParaRPr lang="en-IE" sz="4000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220 Inspections related to enforcement of Household and Commercial Waste Byelaws, backyard burning and hoarding of waste</a:t>
            </a:r>
          </a:p>
          <a:p>
            <a:r>
              <a:rPr lang="en-GB" dirty="0"/>
              <a:t>211 Inspections related to enforcement of Producer responsibility legislation</a:t>
            </a:r>
          </a:p>
        </p:txBody>
      </p: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Public Realm</a:t>
            </a: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244 tonnes collected from street bins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3687 tonnes of litter &amp; illegal dumping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5575 tonnes from road sweeping / gullies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Halloween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8240" y="932688"/>
            <a:ext cx="6888479" cy="4992624"/>
          </a:xfrm>
        </p:spPr>
        <p:txBody>
          <a:bodyPr anchor="ctr">
            <a:noAutofit/>
          </a:bodyPr>
          <a:lstStyle/>
          <a:p>
            <a:pPr>
              <a:lnSpc>
                <a:spcPct val="200000"/>
              </a:lnSpc>
            </a:pPr>
            <a:r>
              <a:rPr lang="en-GB" sz="2400" dirty="0"/>
              <a:t>332 tonnes removed prior to Halloween</a:t>
            </a:r>
          </a:p>
          <a:p>
            <a:pPr>
              <a:lnSpc>
                <a:spcPct val="200000"/>
              </a:lnSpc>
            </a:pPr>
            <a:r>
              <a:rPr lang="en-GB" sz="2400" dirty="0"/>
              <a:t>180 bonfire sites identified</a:t>
            </a:r>
          </a:p>
          <a:p>
            <a:pPr>
              <a:lnSpc>
                <a:spcPct val="200000"/>
              </a:lnSpc>
            </a:pPr>
            <a:r>
              <a:rPr lang="en-GB" sz="2400" dirty="0"/>
              <a:t>276 tonnes removed after Halloween</a:t>
            </a:r>
          </a:p>
          <a:p>
            <a:pPr>
              <a:lnSpc>
                <a:spcPct val="200000"/>
              </a:lnSpc>
            </a:pPr>
            <a:r>
              <a:rPr lang="en-GB" sz="2400" dirty="0"/>
              <a:t>Cost of removal approximately €155,000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Campaign by Communications &amp; Awareness including 138 Ballymount passes given out to community groups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51572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700" dirty="0">
                <a:solidFill>
                  <a:srgbClr val="FFFFFF"/>
                </a:solidFill>
              </a:rPr>
              <a:t>Communication and Awareness</a:t>
            </a:r>
            <a:endParaRPr lang="en-IE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Halloween and Christmas campaigns</a:t>
            </a:r>
          </a:p>
          <a:p>
            <a:r>
              <a:rPr lang="en-GB" dirty="0"/>
              <a:t>Dublin Canvas project successfully rolled out</a:t>
            </a:r>
          </a:p>
          <a:p>
            <a:r>
              <a:rPr lang="en-GB" dirty="0"/>
              <a:t>Green Dog Walkers promoted on Social Media</a:t>
            </a:r>
          </a:p>
          <a:p>
            <a:r>
              <a:rPr lang="en-GB" dirty="0"/>
              <a:t>Social Credits Scheme</a:t>
            </a:r>
          </a:p>
          <a:p>
            <a:r>
              <a:rPr lang="en-GB" dirty="0"/>
              <a:t>1050 clean ups supported</a:t>
            </a:r>
          </a:p>
          <a:p>
            <a:r>
              <a:rPr lang="en-GB" dirty="0"/>
              <a:t>Reuse month promoted, including launch of </a:t>
            </a:r>
            <a:r>
              <a:rPr lang="en-GB" dirty="0" err="1"/>
              <a:t>Relove</a:t>
            </a:r>
            <a:r>
              <a:rPr lang="en-GB" dirty="0"/>
              <a:t> Fashion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205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July to December 2021</vt:lpstr>
      <vt:lpstr> Litter Management Plan 2020-2022 </vt:lpstr>
      <vt:lpstr>Litter &amp; Waste Enforcement</vt:lpstr>
      <vt:lpstr>Litter &amp; Waste Enforcement</vt:lpstr>
      <vt:lpstr>Public Realm</vt:lpstr>
      <vt:lpstr>Halloween</vt:lpstr>
      <vt:lpstr>Communication and Awareness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Sharon Conroy</cp:lastModifiedBy>
  <cp:revision>11</cp:revision>
  <dcterms:created xsi:type="dcterms:W3CDTF">2021-02-09T11:25:11Z</dcterms:created>
  <dcterms:modified xsi:type="dcterms:W3CDTF">2022-02-07T17:23:47Z</dcterms:modified>
</cp:coreProperties>
</file>