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59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5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28A4-4CDF-41B6-A98E-BC5AA73FE6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2BF41B-7C82-4F38-85DD-F164DF4DF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5049B-8B0A-4CE4-8BE4-7D091B2B8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50AF3-8677-455F-88C7-49093A23F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AD85E-4B57-4AA7-AF33-CDDBDB1F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33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170-125E-40EB-9900-22509F3D7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9A7CB-D596-4673-8B4C-9B2FB300E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CBCDD-6FD5-419A-9801-CE3BDDE3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59309-AA57-4AC7-A530-6D788043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4D08C-A1D8-4030-8B60-6B07C4AFA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124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3FE76D-8D7F-47C8-AEA0-6B89B3753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A0495-B613-4BD1-A058-3FBB5C5C4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AA39-5207-4769-8FD0-4A88D369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12DC-EEBD-48BB-B1B6-80314F0B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75154-8ED6-498C-86B8-D6D06252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40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12E-480C-4C06-916B-7D3BC84E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97085-0D3E-41DE-803B-A48A096C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E82B6-471E-41CE-B283-5DA9BA03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C4E66-FD52-4271-A533-DDA71ECCB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3AA18-340A-4095-9D09-583EEC43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39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9ACE-1927-4931-BBF5-42801888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BFC2E-A942-447B-A42D-5D9B76F64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0AD3-8E20-49C6-95DF-0A976043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7EE66-453D-4AD4-8BAE-025A8CDF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40F21-5FCD-4980-9634-909C590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87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780B-8929-4104-BAB1-1BB75F06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54EC-8FAF-4339-8292-2335DF2D2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0AC1-F7D0-4582-8F23-1D3E3A098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9606B-746B-4445-BF57-53952E5E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C6734-1E2D-43B6-8468-97B0C510E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D5E98-F970-44DC-9982-F97B921F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776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A35A-9247-4D6D-8906-B84AE0DC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E1FF6-C362-47BA-B2D8-0B155B0DD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04AE3-11FB-4ACE-B93A-24372F7B2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BB79F-FA06-4CF4-AC77-190BA14CED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6D2BF-B674-48A2-814E-E406DBE37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CF110-BDD1-4CE1-B6E2-97184E911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40A32B-2956-4A21-90EB-4BFD5F26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4B2FEA-41DC-4F13-971F-4D9E4369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581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C6D9-55EC-4609-9D6F-4D3D5E9E2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27E7-B8BE-47F7-B495-4F3B3992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B8D10-2B07-43D1-9B45-E18851A2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A085E-6784-4733-9A4D-1FBEC70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465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07443-B678-4A71-990F-F3469AF2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078D5-8616-48E8-B867-0505159D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86441-A955-4B69-AA6B-1CE28135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9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F4C94-11FA-4DAA-BEC6-3B22E3D87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65995-E423-4604-8CBA-3A51BF8CC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2F741-E677-426A-B62A-6C31FD5C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B973D-C60B-4FE5-8539-0956ED74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334C0-1B09-40A5-A604-C2BB4033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FA7B1-0483-4227-AEEC-8C4DA4EB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806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9EC9-C6EF-4B23-A902-22C9A2CE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D7F6BA-800D-4D33-9DDF-789AC9DE7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A2317-9D8E-49AA-96E1-D6C90D2C5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332AA-E92F-49A6-B5D0-2B76E185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4B0CF-FDC9-41C7-BF39-43FDD59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934266-83F5-41CC-A5C1-7713E019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02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B9123-3743-4CBA-BF95-42E790B90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56C1E-EAB3-464A-97FF-957FBE90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A9B40-E6C6-4FA1-BA02-1C98DDC99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6C95-392E-441E-938C-733D39AE9AA0}" type="datetimeFigureOut">
              <a:rPr lang="en-IE" smtClean="0"/>
              <a:t>07/02/2022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4E085-102C-4997-A1AE-FDBF38D80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42E77-7848-4CAB-AA1A-3AFD1D95C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1D3F-1B0D-47DD-9E0A-E836502FCA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769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5219">
            <a:alpha val="5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EBCF-0AE8-4FE1-BB1E-ABA774464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IE" sz="4800" b="1" dirty="0"/>
              <a:t>Litter Management Plan 2020-2022</a:t>
            </a:r>
            <a:br>
              <a:rPr lang="en-IE" sz="3600" dirty="0"/>
            </a:br>
            <a:r>
              <a:rPr lang="en-IE" sz="3600" dirty="0"/>
              <a:t>July to December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C89CD-CFAD-433E-808E-2FB1F10FA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IE" dirty="0"/>
          </a:p>
          <a:p>
            <a:pPr algn="r"/>
            <a:r>
              <a:rPr lang="en-IE" dirty="0"/>
              <a:t>Area Committee Meetings</a:t>
            </a:r>
          </a:p>
          <a:p>
            <a:pPr algn="r"/>
            <a:r>
              <a:rPr lang="en-IE" dirty="0"/>
              <a:t>February 2022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6576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ADDE1C-8689-4377-BD78-5EDADD005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br>
              <a:rPr lang="en-IE" sz="4000" dirty="0"/>
            </a:br>
            <a:r>
              <a:rPr lang="en-IE" sz="4000" dirty="0"/>
              <a:t>Litter Management Plan 2020-2022</a:t>
            </a:r>
            <a:br>
              <a:rPr lang="en-IE" sz="4000" dirty="0"/>
            </a:br>
            <a:endParaRPr lang="en-IE" sz="4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97C8B-8BC5-4738-8A40-67949A16B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0" y="932688"/>
            <a:ext cx="6918959" cy="4992624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en-IE" sz="2800" b="1" dirty="0"/>
              <a:t>Objectives in the Plan to prevent and control litter through:</a:t>
            </a:r>
            <a:br>
              <a:rPr lang="en-IE" sz="2800" dirty="0"/>
            </a:br>
            <a:endParaRPr lang="en-IE" sz="2800" dirty="0"/>
          </a:p>
          <a:p>
            <a:pPr lvl="1"/>
            <a:r>
              <a:rPr lang="en-IE" sz="2800" dirty="0"/>
              <a:t>Litter and Waste Enforcement and Regulation</a:t>
            </a:r>
          </a:p>
          <a:p>
            <a:pPr lvl="1"/>
            <a:r>
              <a:rPr lang="en-IE" sz="2800" dirty="0"/>
              <a:t>Management of the Public Realm</a:t>
            </a:r>
          </a:p>
          <a:p>
            <a:pPr lvl="1"/>
            <a:r>
              <a:rPr lang="en-IE" sz="2800" dirty="0"/>
              <a:t>Communication, awareness and education</a:t>
            </a:r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3847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D63F-362C-42A7-9E48-44BF6657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GB" sz="4000" dirty="0"/>
              <a:t>Litter &amp; Waste Enforcement</a:t>
            </a:r>
            <a:endParaRPr lang="en-IE" sz="4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847E5-A0F3-4567-AFEC-EFE26F56B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en-GB" dirty="0"/>
              <a:t>919 Litter cases closed</a:t>
            </a:r>
          </a:p>
          <a:p>
            <a:r>
              <a:rPr lang="en-GB" dirty="0"/>
              <a:t>3687 tonnes of litter and dumping removed by Public Realm crews</a:t>
            </a:r>
          </a:p>
          <a:p>
            <a:r>
              <a:rPr lang="en-GB" dirty="0"/>
              <a:t>121 Fines issued</a:t>
            </a:r>
          </a:p>
          <a:p>
            <a:r>
              <a:rPr lang="en-GB" dirty="0"/>
              <a:t>82 cases heard in the District court</a:t>
            </a:r>
          </a:p>
        </p:txBody>
      </p:sp>
    </p:spTree>
    <p:extLst>
      <p:ext uri="{BB962C8B-B14F-4D97-AF65-F5344CB8AC3E}">
        <p14:creationId xmlns:p14="http://schemas.microsoft.com/office/powerpoint/2010/main" val="106324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28953A-CD87-4E91-A0A8-FB6BADFE0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Litter &amp; Waste Enforcement</a:t>
            </a:r>
            <a:endParaRPr lang="en-IE" sz="4000" dirty="0">
              <a:solidFill>
                <a:srgbClr val="FFFFFF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7E1790-B50D-46D7-9AE5-56ECD815F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220 Inspections related to enforcement of Household and Commercial Waste Byelaws, backyard burning and hoarding of waste</a:t>
            </a:r>
          </a:p>
          <a:p>
            <a:r>
              <a:rPr lang="en-GB" dirty="0"/>
              <a:t>211 Inspections related to enforcement of Producer responsibility legislation</a:t>
            </a:r>
          </a:p>
        </p:txBody>
      </p:sp>
    </p:spTree>
    <p:extLst>
      <p:ext uri="{BB962C8B-B14F-4D97-AF65-F5344CB8AC3E}">
        <p14:creationId xmlns:p14="http://schemas.microsoft.com/office/powerpoint/2010/main" val="269961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89F9D7-E275-4B40-BB98-8803752A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Public Realm</a:t>
            </a: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67132-11C9-4323-B45C-F349F83F3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244 tonnes collected from street bins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3687 tonnes of litter &amp; illegal dumping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5575 tonnes from road sweeping / gullies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53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8B087-32B1-41C5-977D-4EA37545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IE" sz="4000" dirty="0"/>
              <a:t>Halloween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F6B6-E59B-4BF5-850F-734204E1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240" y="932688"/>
            <a:ext cx="6888479" cy="4992624"/>
          </a:xfrm>
        </p:spPr>
        <p:txBody>
          <a:bodyPr anchor="ctr">
            <a:noAutofit/>
          </a:bodyPr>
          <a:lstStyle/>
          <a:p>
            <a:pPr>
              <a:lnSpc>
                <a:spcPct val="200000"/>
              </a:lnSpc>
            </a:pPr>
            <a:r>
              <a:rPr lang="en-GB" sz="2400" dirty="0"/>
              <a:t>332 tonnes removed prior to Halloween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180 bonfire sites identified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276 tonnes removed after Halloween</a:t>
            </a:r>
          </a:p>
          <a:p>
            <a:pPr>
              <a:lnSpc>
                <a:spcPct val="200000"/>
              </a:lnSpc>
            </a:pPr>
            <a:r>
              <a:rPr lang="en-GB" sz="2400" dirty="0"/>
              <a:t>Cost of removal approximately €155,000</a:t>
            </a:r>
          </a:p>
          <a:p>
            <a:pPr>
              <a:lnSpc>
                <a:spcPct val="150000"/>
              </a:lnSpc>
            </a:pPr>
            <a:r>
              <a:rPr lang="en-GB" sz="2400" dirty="0"/>
              <a:t>Campaign by Communications &amp; Awareness including 138 Ballymount passes given out to community groups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51572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C62651-EE8D-4355-8672-3EB776FA0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3700" dirty="0">
                <a:solidFill>
                  <a:srgbClr val="FFFFFF"/>
                </a:solidFill>
              </a:rPr>
              <a:t>Communication and Awareness</a:t>
            </a:r>
            <a:endParaRPr lang="en-IE" sz="37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104DA-EE2A-4D36-96DD-95DF30627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Halloween and Christmas campaigns</a:t>
            </a:r>
          </a:p>
          <a:p>
            <a:r>
              <a:rPr lang="en-GB" dirty="0"/>
              <a:t>Dublin Canvas project successfully rolled out</a:t>
            </a:r>
          </a:p>
          <a:p>
            <a:r>
              <a:rPr lang="en-GB" dirty="0"/>
              <a:t>Green Dog Walkers promoted on Social Media</a:t>
            </a:r>
          </a:p>
          <a:p>
            <a:r>
              <a:rPr lang="en-GB" dirty="0"/>
              <a:t>Social Credits Scheme</a:t>
            </a:r>
          </a:p>
          <a:p>
            <a:r>
              <a:rPr lang="en-GB" dirty="0"/>
              <a:t>1050 clean ups supported</a:t>
            </a:r>
          </a:p>
          <a:p>
            <a:r>
              <a:rPr lang="en-GB" dirty="0"/>
              <a:t>Reuse month promoted, including launch of </a:t>
            </a:r>
            <a:r>
              <a:rPr lang="en-GB" dirty="0" err="1"/>
              <a:t>Relove</a:t>
            </a:r>
            <a:r>
              <a:rPr lang="en-GB" dirty="0"/>
              <a:t> Fashion Competition</a:t>
            </a:r>
          </a:p>
        </p:txBody>
      </p:sp>
    </p:spTree>
    <p:extLst>
      <p:ext uri="{BB962C8B-B14F-4D97-AF65-F5344CB8AC3E}">
        <p14:creationId xmlns:p14="http://schemas.microsoft.com/office/powerpoint/2010/main" val="34502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1382F-3933-423F-B705-8BAFB4D10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2686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205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Litter Management Plan 2020-2022 July to December 2021</vt:lpstr>
      <vt:lpstr> Litter Management Plan 2020-2022 </vt:lpstr>
      <vt:lpstr>Litter &amp; Waste Enforcement</vt:lpstr>
      <vt:lpstr>Litter &amp; Waste Enforcement</vt:lpstr>
      <vt:lpstr>Public Realm</vt:lpstr>
      <vt:lpstr>Halloween</vt:lpstr>
      <vt:lpstr>Communication and Awareness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 Management Plan 2020-2022 July to December 2020</dc:title>
  <dc:creator>Brenda Shannon</dc:creator>
  <cp:lastModifiedBy>Sharon Conroy</cp:lastModifiedBy>
  <cp:revision>11</cp:revision>
  <dcterms:created xsi:type="dcterms:W3CDTF">2021-02-09T11:25:11Z</dcterms:created>
  <dcterms:modified xsi:type="dcterms:W3CDTF">2022-02-07T17:23:47Z</dcterms:modified>
</cp:coreProperties>
</file>