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66" r:id="rId3"/>
    <p:sldId id="265" r:id="rId4"/>
    <p:sldId id="272" r:id="rId5"/>
    <p:sldId id="268" r:id="rId6"/>
    <p:sldId id="267" r:id="rId7"/>
    <p:sldId id="270" r:id="rId8"/>
    <p:sldId id="271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aran Duffy" userId="5f568b46-afed-4cca-9c67-766fb4cce254" providerId="ADAL" clId="{4507944D-C940-4B6B-B733-58D2ED23A6E6}"/>
    <pc:docChg chg="custSel delSld modSld sldOrd">
      <pc:chgData name="Ciaran Duffy" userId="5f568b46-afed-4cca-9c67-766fb4cce254" providerId="ADAL" clId="{4507944D-C940-4B6B-B733-58D2ED23A6E6}" dt="2022-02-07T09:43:07.246" v="122" actId="164"/>
      <pc:docMkLst>
        <pc:docMk/>
      </pc:docMkLst>
      <pc:sldChg chg="delSp mod ord">
        <pc:chgData name="Ciaran Duffy" userId="5f568b46-afed-4cca-9c67-766fb4cce254" providerId="ADAL" clId="{4507944D-C940-4B6B-B733-58D2ED23A6E6}" dt="2022-01-24T15:15:20.705" v="3" actId="478"/>
        <pc:sldMkLst>
          <pc:docMk/>
          <pc:sldMk cId="1894940619" sldId="265"/>
        </pc:sldMkLst>
        <pc:spChg chg="del">
          <ac:chgData name="Ciaran Duffy" userId="5f568b46-afed-4cca-9c67-766fb4cce254" providerId="ADAL" clId="{4507944D-C940-4B6B-B733-58D2ED23A6E6}" dt="2022-01-24T15:15:20.705" v="3" actId="478"/>
          <ac:spMkLst>
            <pc:docMk/>
            <pc:sldMk cId="1894940619" sldId="265"/>
            <ac:spMk id="5" creationId="{187374A3-AFC2-41D4-9725-AA8AC46C7BFE}"/>
          </ac:spMkLst>
        </pc:spChg>
      </pc:sldChg>
      <pc:sldChg chg="modSp">
        <pc:chgData name="Ciaran Duffy" userId="5f568b46-afed-4cca-9c67-766fb4cce254" providerId="ADAL" clId="{4507944D-C940-4B6B-B733-58D2ED23A6E6}" dt="2022-02-07T09:34:14.030" v="33" actId="20577"/>
        <pc:sldMkLst>
          <pc:docMk/>
          <pc:sldMk cId="3969593185" sldId="267"/>
        </pc:sldMkLst>
        <pc:graphicFrameChg chg="mod">
          <ac:chgData name="Ciaran Duffy" userId="5f568b46-afed-4cca-9c67-766fb4cce254" providerId="ADAL" clId="{4507944D-C940-4B6B-B733-58D2ED23A6E6}" dt="2022-02-07T09:34:14.030" v="33" actId="20577"/>
          <ac:graphicFrameMkLst>
            <pc:docMk/>
            <pc:sldMk cId="3969593185" sldId="267"/>
            <ac:graphicFrameMk id="5" creationId="{0AAA93AB-8536-4BC2-88A8-C810F06B7B3E}"/>
          </ac:graphicFrameMkLst>
        </pc:graphicFrameChg>
      </pc:sldChg>
      <pc:sldChg chg="del">
        <pc:chgData name="Ciaran Duffy" userId="5f568b46-afed-4cca-9c67-766fb4cce254" providerId="ADAL" clId="{4507944D-C940-4B6B-B733-58D2ED23A6E6}" dt="2022-01-24T15:14:42.927" v="0" actId="47"/>
        <pc:sldMkLst>
          <pc:docMk/>
          <pc:sldMk cId="314843571" sldId="269"/>
        </pc:sldMkLst>
      </pc:sldChg>
      <pc:sldChg chg="addSp delSp modSp mod">
        <pc:chgData name="Ciaran Duffy" userId="5f568b46-afed-4cca-9c67-766fb4cce254" providerId="ADAL" clId="{4507944D-C940-4B6B-B733-58D2ED23A6E6}" dt="2022-02-07T09:43:07.246" v="122" actId="164"/>
        <pc:sldMkLst>
          <pc:docMk/>
          <pc:sldMk cId="2939951501" sldId="270"/>
        </pc:sldMkLst>
        <pc:grpChg chg="add mod">
          <ac:chgData name="Ciaran Duffy" userId="5f568b46-afed-4cca-9c67-766fb4cce254" providerId="ADAL" clId="{4507944D-C940-4B6B-B733-58D2ED23A6E6}" dt="2022-02-07T09:43:07.246" v="122" actId="164"/>
          <ac:grpSpMkLst>
            <pc:docMk/>
            <pc:sldMk cId="2939951501" sldId="270"/>
            <ac:grpSpMk id="9" creationId="{ED8B47F5-D045-4769-90EA-D8E2B6415385}"/>
          </ac:grpSpMkLst>
        </pc:grpChg>
        <pc:grpChg chg="add mod">
          <ac:chgData name="Ciaran Duffy" userId="5f568b46-afed-4cca-9c67-766fb4cce254" providerId="ADAL" clId="{4507944D-C940-4B6B-B733-58D2ED23A6E6}" dt="2022-02-07T09:42:56.530" v="121" actId="164"/>
          <ac:grpSpMkLst>
            <pc:docMk/>
            <pc:sldMk cId="2939951501" sldId="270"/>
            <ac:grpSpMk id="12" creationId="{73DDB520-9003-483D-B58A-9080CE13CC1A}"/>
          </ac:grpSpMkLst>
        </pc:grpChg>
        <pc:grpChg chg="add mod">
          <ac:chgData name="Ciaran Duffy" userId="5f568b46-afed-4cca-9c67-766fb4cce254" providerId="ADAL" clId="{4507944D-C940-4B6B-B733-58D2ED23A6E6}" dt="2022-02-07T09:43:07.246" v="122" actId="164"/>
          <ac:grpSpMkLst>
            <pc:docMk/>
            <pc:sldMk cId="2939951501" sldId="270"/>
            <ac:grpSpMk id="14" creationId="{BEBF4A95-E698-4264-AEBB-5B7EABE724D2}"/>
          </ac:grpSpMkLst>
        </pc:grpChg>
        <pc:picChg chg="add mod">
          <ac:chgData name="Ciaran Duffy" userId="5f568b46-afed-4cca-9c67-766fb4cce254" providerId="ADAL" clId="{4507944D-C940-4B6B-B733-58D2ED23A6E6}" dt="2022-02-07T09:42:56.530" v="121" actId="164"/>
          <ac:picMkLst>
            <pc:docMk/>
            <pc:sldMk cId="2939951501" sldId="270"/>
            <ac:picMk id="3" creationId="{6D034D64-C215-4A08-802F-5D72C847D0BA}"/>
          </ac:picMkLst>
        </pc:picChg>
        <pc:picChg chg="add mod">
          <ac:chgData name="Ciaran Duffy" userId="5f568b46-afed-4cca-9c67-766fb4cce254" providerId="ADAL" clId="{4507944D-C940-4B6B-B733-58D2ED23A6E6}" dt="2022-02-07T09:42:56.530" v="121" actId="164"/>
          <ac:picMkLst>
            <pc:docMk/>
            <pc:sldMk cId="2939951501" sldId="270"/>
            <ac:picMk id="5" creationId="{F995828F-CBE3-4F37-A2D8-F23192EDBF01}"/>
          </ac:picMkLst>
        </pc:picChg>
        <pc:picChg chg="add del mod">
          <ac:chgData name="Ciaran Duffy" userId="5f568b46-afed-4cca-9c67-766fb4cce254" providerId="ADAL" clId="{4507944D-C940-4B6B-B733-58D2ED23A6E6}" dt="2022-02-07T09:39:34.021" v="88" actId="478"/>
          <ac:picMkLst>
            <pc:docMk/>
            <pc:sldMk cId="2939951501" sldId="270"/>
            <ac:picMk id="6" creationId="{A26184E1-18A3-4DE9-AF82-6B88840FAE0F}"/>
          </ac:picMkLst>
        </pc:picChg>
        <pc:picChg chg="add del mod">
          <ac:chgData name="Ciaran Duffy" userId="5f568b46-afed-4cca-9c67-766fb4cce254" providerId="ADAL" clId="{4507944D-C940-4B6B-B733-58D2ED23A6E6}" dt="2022-02-07T09:39:05.861" v="81" actId="478"/>
          <ac:picMkLst>
            <pc:docMk/>
            <pc:sldMk cId="2939951501" sldId="270"/>
            <ac:picMk id="7" creationId="{95E81CA8-905B-44DF-A443-D04EAEDC9BD2}"/>
          </ac:picMkLst>
        </pc:picChg>
        <pc:picChg chg="add del mod">
          <ac:chgData name="Ciaran Duffy" userId="5f568b46-afed-4cca-9c67-766fb4cce254" providerId="ADAL" clId="{4507944D-C940-4B6B-B733-58D2ED23A6E6}" dt="2022-02-07T09:38:30.823" v="72" actId="478"/>
          <ac:picMkLst>
            <pc:docMk/>
            <pc:sldMk cId="2939951501" sldId="270"/>
            <ac:picMk id="8" creationId="{B1414572-A1C2-4273-BE79-A56694739E75}"/>
          </ac:picMkLst>
        </pc:picChg>
        <pc:picChg chg="add mod">
          <ac:chgData name="Ciaran Duffy" userId="5f568b46-afed-4cca-9c67-766fb4cce254" providerId="ADAL" clId="{4507944D-C940-4B6B-B733-58D2ED23A6E6}" dt="2022-02-07T09:43:07.246" v="122" actId="164"/>
          <ac:picMkLst>
            <pc:docMk/>
            <pc:sldMk cId="2939951501" sldId="270"/>
            <ac:picMk id="11" creationId="{0137EFE5-23ED-4E9D-AB77-EDCF34A5424D}"/>
          </ac:picMkLst>
        </pc:picChg>
        <pc:picChg chg="add mod">
          <ac:chgData name="Ciaran Duffy" userId="5f568b46-afed-4cca-9c67-766fb4cce254" providerId="ADAL" clId="{4507944D-C940-4B6B-B733-58D2ED23A6E6}" dt="2022-02-07T09:42:56.530" v="121" actId="164"/>
          <ac:picMkLst>
            <pc:docMk/>
            <pc:sldMk cId="2939951501" sldId="270"/>
            <ac:picMk id="13" creationId="{0F1D84EF-49A1-493F-817E-7F7688E2A0A2}"/>
          </ac:picMkLst>
        </pc:picChg>
        <pc:picChg chg="add mod ord modCrop">
          <ac:chgData name="Ciaran Duffy" userId="5f568b46-afed-4cca-9c67-766fb4cce254" providerId="ADAL" clId="{4507944D-C940-4B6B-B733-58D2ED23A6E6}" dt="2022-02-07T09:43:07.246" v="122" actId="164"/>
          <ac:picMkLst>
            <pc:docMk/>
            <pc:sldMk cId="2939951501" sldId="270"/>
            <ac:picMk id="15" creationId="{6785AC4C-B78D-49E9-B778-C6120B52304B}"/>
          </ac:picMkLst>
        </pc:picChg>
        <pc:picChg chg="add mod ord modCrop">
          <ac:chgData name="Ciaran Duffy" userId="5f568b46-afed-4cca-9c67-766fb4cce254" providerId="ADAL" clId="{4507944D-C940-4B6B-B733-58D2ED23A6E6}" dt="2022-02-07T09:43:07.246" v="122" actId="164"/>
          <ac:picMkLst>
            <pc:docMk/>
            <pc:sldMk cId="2939951501" sldId="270"/>
            <ac:picMk id="16" creationId="{D37D157F-B66F-453F-A81C-A9B3204BE595}"/>
          </ac:picMkLst>
        </pc:picChg>
        <pc:picChg chg="add mod">
          <ac:chgData name="Ciaran Duffy" userId="5f568b46-afed-4cca-9c67-766fb4cce254" providerId="ADAL" clId="{4507944D-C940-4B6B-B733-58D2ED23A6E6}" dt="2022-02-07T09:43:07.246" v="122" actId="164"/>
          <ac:picMkLst>
            <pc:docMk/>
            <pc:sldMk cId="2939951501" sldId="270"/>
            <ac:picMk id="19" creationId="{20E05BF4-8248-4953-B2C7-E7BB938DF663}"/>
          </ac:picMkLst>
        </pc:picChg>
        <pc:picChg chg="mod">
          <ac:chgData name="Ciaran Duffy" userId="5f568b46-afed-4cca-9c67-766fb4cce254" providerId="ADAL" clId="{4507944D-C940-4B6B-B733-58D2ED23A6E6}" dt="2022-02-07T09:42:56.530" v="121" actId="164"/>
          <ac:picMkLst>
            <pc:docMk/>
            <pc:sldMk cId="2939951501" sldId="270"/>
            <ac:picMk id="2050" creationId="{2766069A-F4A9-486B-A2A2-DF05157D0D9B}"/>
          </ac:picMkLst>
        </pc:picChg>
      </pc:sldChg>
      <pc:sldChg chg="modSp">
        <pc:chgData name="Ciaran Duffy" userId="5f568b46-afed-4cca-9c67-766fb4cce254" providerId="ADAL" clId="{4507944D-C940-4B6B-B733-58D2ED23A6E6}" dt="2022-02-07T09:34:54.108" v="34" actId="732"/>
        <pc:sldMkLst>
          <pc:docMk/>
          <pc:sldMk cId="1305314825" sldId="271"/>
        </pc:sldMkLst>
        <pc:picChg chg="mod">
          <ac:chgData name="Ciaran Duffy" userId="5f568b46-afed-4cca-9c67-766fb4cce254" providerId="ADAL" clId="{4507944D-C940-4B6B-B733-58D2ED23A6E6}" dt="2022-02-07T09:34:54.108" v="34" actId="732"/>
          <ac:picMkLst>
            <pc:docMk/>
            <pc:sldMk cId="1305314825" sldId="271"/>
            <ac:picMk id="3074" creationId="{86343BA5-835A-4171-95BF-0AE787ED9D89}"/>
          </ac:picMkLst>
        </pc:picChg>
      </pc:sldChg>
      <pc:sldChg chg="ord">
        <pc:chgData name="Ciaran Duffy" userId="5f568b46-afed-4cca-9c67-766fb4cce254" providerId="ADAL" clId="{4507944D-C940-4B6B-B733-58D2ED23A6E6}" dt="2022-01-24T15:15:13.743" v="2"/>
        <pc:sldMkLst>
          <pc:docMk/>
          <pc:sldMk cId="2857284474" sldId="272"/>
        </pc:sldMkLst>
      </pc:sldChg>
    </pc:docChg>
  </pc:docChgLst>
</pc:chgInfo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34DE09-AB5E-4E09-873A-6900D1917B9D}" type="doc">
      <dgm:prSet loTypeId="urn:microsoft.com/office/officeart/2005/8/layout/process4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4DBAB08-E773-4FC0-B41B-43E07BB63F70}">
      <dgm:prSet/>
      <dgm:spPr/>
      <dgm:t>
        <a:bodyPr/>
        <a:lstStyle/>
        <a:p>
          <a:r>
            <a:rPr lang="en-GB" dirty="0"/>
            <a:t>This scheme will deliver a new safe, segregated active travel route running from Tallaght Village, along Old Bawn Road </a:t>
          </a:r>
          <a:r>
            <a:rPr lang="en-IE" dirty="0"/>
            <a:t>to the junction at the Old Mill Pub. The route will the continue along Firhouse Road to </a:t>
          </a:r>
          <a:r>
            <a:rPr lang="en-IE" dirty="0" err="1"/>
            <a:t>Ballycullen</a:t>
          </a:r>
          <a:r>
            <a:rPr lang="en-IE" dirty="0"/>
            <a:t> Road and will cross the M50 using the existing pedestrian/cyclist bridge. East of the M50, the route runs along Knocklyon Road, through </a:t>
          </a:r>
          <a:r>
            <a:rPr lang="en-IE" dirty="0" err="1"/>
            <a:t>Dargle</a:t>
          </a:r>
          <a:r>
            <a:rPr lang="en-IE" dirty="0"/>
            <a:t> Wood to </a:t>
          </a:r>
          <a:r>
            <a:rPr lang="en-IE" dirty="0" err="1"/>
            <a:t>Templeroan</a:t>
          </a:r>
          <a:r>
            <a:rPr lang="en-IE" dirty="0"/>
            <a:t> Road and on to </a:t>
          </a:r>
          <a:r>
            <a:rPr lang="en-IE" dirty="0" err="1"/>
            <a:t>Ballyboden</a:t>
          </a:r>
          <a:r>
            <a:rPr lang="en-IE" dirty="0"/>
            <a:t> Way. </a:t>
          </a:r>
          <a:endParaRPr lang="en-US" dirty="0"/>
        </a:p>
      </dgm:t>
    </dgm:pt>
    <dgm:pt modelId="{18DD09D7-5634-445A-ABC2-B0BCFAF4730F}" type="parTrans" cxnId="{87AF72A5-2A80-4CB2-8E52-C3F164061370}">
      <dgm:prSet/>
      <dgm:spPr/>
      <dgm:t>
        <a:bodyPr/>
        <a:lstStyle/>
        <a:p>
          <a:endParaRPr lang="en-US"/>
        </a:p>
      </dgm:t>
    </dgm:pt>
    <dgm:pt modelId="{416D5809-7443-440A-84D4-BD68628B099D}" type="sibTrans" cxnId="{87AF72A5-2A80-4CB2-8E52-C3F164061370}">
      <dgm:prSet/>
      <dgm:spPr/>
      <dgm:t>
        <a:bodyPr/>
        <a:lstStyle/>
        <a:p>
          <a:endParaRPr lang="en-US"/>
        </a:p>
      </dgm:t>
    </dgm:pt>
    <dgm:pt modelId="{4043BF61-326F-4C12-8195-9D649B7E26BA}">
      <dgm:prSet/>
      <dgm:spPr/>
      <dgm:t>
        <a:bodyPr/>
        <a:lstStyle/>
        <a:p>
          <a:r>
            <a:rPr lang="en-IE" dirty="0"/>
            <a:t>The Scheme will deliver all of the following benefits:</a:t>
          </a:r>
          <a:endParaRPr lang="en-US" dirty="0"/>
        </a:p>
      </dgm:t>
    </dgm:pt>
    <dgm:pt modelId="{79BE9104-1493-4FF5-AD2C-3727DBED78F0}" type="parTrans" cxnId="{9EA95779-FFA3-4189-9164-1EE368A9593A}">
      <dgm:prSet/>
      <dgm:spPr/>
      <dgm:t>
        <a:bodyPr/>
        <a:lstStyle/>
        <a:p>
          <a:endParaRPr lang="en-US"/>
        </a:p>
      </dgm:t>
    </dgm:pt>
    <dgm:pt modelId="{DBF44467-235B-40AC-8356-276AE1D77972}" type="sibTrans" cxnId="{9EA95779-FFA3-4189-9164-1EE368A9593A}">
      <dgm:prSet/>
      <dgm:spPr/>
      <dgm:t>
        <a:bodyPr/>
        <a:lstStyle/>
        <a:p>
          <a:endParaRPr lang="en-US"/>
        </a:p>
      </dgm:t>
    </dgm:pt>
    <dgm:pt modelId="{F0DC2BE5-468A-429E-B70D-4CC13B74EB3D}">
      <dgm:prSet/>
      <dgm:spPr/>
      <dgm:t>
        <a:bodyPr/>
        <a:lstStyle/>
        <a:p>
          <a:r>
            <a:rPr lang="en-IE" dirty="0"/>
            <a:t>Form part of the wider active travel network in South Dublin by delivering:</a:t>
          </a:r>
          <a:endParaRPr lang="en-US" dirty="0"/>
        </a:p>
      </dgm:t>
    </dgm:pt>
    <dgm:pt modelId="{E8642B99-B4A5-4599-AF38-CBCE844C6197}" type="parTrans" cxnId="{F3B126D9-3C80-43B1-A33E-56A371D2DCC4}">
      <dgm:prSet/>
      <dgm:spPr/>
      <dgm:t>
        <a:bodyPr/>
        <a:lstStyle/>
        <a:p>
          <a:endParaRPr lang="en-US"/>
        </a:p>
      </dgm:t>
    </dgm:pt>
    <dgm:pt modelId="{0D9CEF2A-47B2-4EE6-A37B-7BA54C433C9A}" type="sibTrans" cxnId="{F3B126D9-3C80-43B1-A33E-56A371D2DCC4}">
      <dgm:prSet/>
      <dgm:spPr/>
      <dgm:t>
        <a:bodyPr/>
        <a:lstStyle/>
        <a:p>
          <a:endParaRPr lang="en-US"/>
        </a:p>
      </dgm:t>
    </dgm:pt>
    <dgm:pt modelId="{083B1566-24B1-46E4-8574-884C7B3801CF}">
      <dgm:prSet/>
      <dgm:spPr/>
      <dgm:t>
        <a:bodyPr/>
        <a:lstStyle/>
        <a:p>
          <a:r>
            <a:rPr lang="en-IE"/>
            <a:t>sections of routes 6, 8, 9, and 19 of Cycle South Dublin</a:t>
          </a:r>
          <a:endParaRPr lang="en-US"/>
        </a:p>
      </dgm:t>
    </dgm:pt>
    <dgm:pt modelId="{866BB663-42ED-4699-81F9-4827D5AA8E0D}" type="parTrans" cxnId="{FC49F988-83AC-44E8-8DE5-635D89ED1107}">
      <dgm:prSet/>
      <dgm:spPr/>
      <dgm:t>
        <a:bodyPr/>
        <a:lstStyle/>
        <a:p>
          <a:endParaRPr lang="en-US"/>
        </a:p>
      </dgm:t>
    </dgm:pt>
    <dgm:pt modelId="{9FC9B74C-8CD1-4F99-8BC9-7D7975F97F80}" type="sibTrans" cxnId="{FC49F988-83AC-44E8-8DE5-635D89ED1107}">
      <dgm:prSet/>
      <dgm:spPr/>
      <dgm:t>
        <a:bodyPr/>
        <a:lstStyle/>
        <a:p>
          <a:endParaRPr lang="en-US"/>
        </a:p>
      </dgm:t>
    </dgm:pt>
    <dgm:pt modelId="{F217DDCE-72EC-4F1D-97E1-F341D22FEB53}">
      <dgm:prSet/>
      <dgm:spPr/>
      <dgm:t>
        <a:bodyPr/>
        <a:lstStyle/>
        <a:p>
          <a:r>
            <a:rPr lang="en-IE"/>
            <a:t>portions of routes S05, S06, and 10A of the GDA Cycle Network</a:t>
          </a:r>
          <a:endParaRPr lang="en-US"/>
        </a:p>
      </dgm:t>
    </dgm:pt>
    <dgm:pt modelId="{968BBDAE-6876-4846-A35F-33DF59F08D75}" type="parTrans" cxnId="{EB3A07C5-1B3F-4966-8CA2-33B4F37B8D21}">
      <dgm:prSet/>
      <dgm:spPr/>
      <dgm:t>
        <a:bodyPr/>
        <a:lstStyle/>
        <a:p>
          <a:endParaRPr lang="en-US"/>
        </a:p>
      </dgm:t>
    </dgm:pt>
    <dgm:pt modelId="{63B50191-D4C9-421A-96B8-5B7FF124A7EE}" type="sibTrans" cxnId="{EB3A07C5-1B3F-4966-8CA2-33B4F37B8D21}">
      <dgm:prSet/>
      <dgm:spPr/>
      <dgm:t>
        <a:bodyPr/>
        <a:lstStyle/>
        <a:p>
          <a:endParaRPr lang="en-US"/>
        </a:p>
      </dgm:t>
    </dgm:pt>
    <dgm:pt modelId="{EC453AE8-F902-4332-8748-E196E2403FB0}" type="pres">
      <dgm:prSet presAssocID="{9034DE09-AB5E-4E09-873A-6900D1917B9D}" presName="Name0" presStyleCnt="0">
        <dgm:presLayoutVars>
          <dgm:dir/>
          <dgm:animLvl val="lvl"/>
          <dgm:resizeHandles val="exact"/>
        </dgm:presLayoutVars>
      </dgm:prSet>
      <dgm:spPr/>
    </dgm:pt>
    <dgm:pt modelId="{86437980-7956-4F76-BCDE-DD514F7BD0CF}" type="pres">
      <dgm:prSet presAssocID="{4043BF61-326F-4C12-8195-9D649B7E26BA}" presName="boxAndChildren" presStyleCnt="0"/>
      <dgm:spPr/>
    </dgm:pt>
    <dgm:pt modelId="{4C24E351-FDFF-4405-8E82-22A8D047576B}" type="pres">
      <dgm:prSet presAssocID="{4043BF61-326F-4C12-8195-9D649B7E26BA}" presName="parentTextBox" presStyleLbl="node1" presStyleIdx="0" presStyleCnt="2"/>
      <dgm:spPr/>
    </dgm:pt>
    <dgm:pt modelId="{94C63D77-95EC-4E2F-8B54-F9FAA025A202}" type="pres">
      <dgm:prSet presAssocID="{4043BF61-326F-4C12-8195-9D649B7E26BA}" presName="entireBox" presStyleLbl="node1" presStyleIdx="0" presStyleCnt="2"/>
      <dgm:spPr/>
    </dgm:pt>
    <dgm:pt modelId="{79B5EB54-54FB-4897-B7D9-E948BEB19066}" type="pres">
      <dgm:prSet presAssocID="{4043BF61-326F-4C12-8195-9D649B7E26BA}" presName="descendantBox" presStyleCnt="0"/>
      <dgm:spPr/>
    </dgm:pt>
    <dgm:pt modelId="{F0801867-C9F5-4105-AB60-F614FF9E58D8}" type="pres">
      <dgm:prSet presAssocID="{F0DC2BE5-468A-429E-B70D-4CC13B74EB3D}" presName="childTextBox" presStyleLbl="fgAccFollowNode1" presStyleIdx="0" presStyleCnt="1">
        <dgm:presLayoutVars>
          <dgm:bulletEnabled val="1"/>
        </dgm:presLayoutVars>
      </dgm:prSet>
      <dgm:spPr/>
    </dgm:pt>
    <dgm:pt modelId="{BE736C2D-621E-40A4-8D88-3C8714153A35}" type="pres">
      <dgm:prSet presAssocID="{416D5809-7443-440A-84D4-BD68628B099D}" presName="sp" presStyleCnt="0"/>
      <dgm:spPr/>
    </dgm:pt>
    <dgm:pt modelId="{60580E86-A312-4DB0-BAF2-350D19D9EC49}" type="pres">
      <dgm:prSet presAssocID="{B4DBAB08-E773-4FC0-B41B-43E07BB63F70}" presName="arrowAndChildren" presStyleCnt="0"/>
      <dgm:spPr/>
    </dgm:pt>
    <dgm:pt modelId="{FC5EABB4-B84A-404A-8BDB-9C96E581F1AF}" type="pres">
      <dgm:prSet presAssocID="{B4DBAB08-E773-4FC0-B41B-43E07BB63F70}" presName="parentTextArrow" presStyleLbl="node1" presStyleIdx="1" presStyleCnt="2"/>
      <dgm:spPr/>
    </dgm:pt>
  </dgm:ptLst>
  <dgm:cxnLst>
    <dgm:cxn modelId="{35520D13-274F-4680-AB02-2F3F755B9116}" type="presOf" srcId="{083B1566-24B1-46E4-8574-884C7B3801CF}" destId="{F0801867-C9F5-4105-AB60-F614FF9E58D8}" srcOrd="0" destOrd="1" presId="urn:microsoft.com/office/officeart/2005/8/layout/process4"/>
    <dgm:cxn modelId="{2FF35022-734E-4E7B-95C2-42C33FD3F10C}" type="presOf" srcId="{4043BF61-326F-4C12-8195-9D649B7E26BA}" destId="{94C63D77-95EC-4E2F-8B54-F9FAA025A202}" srcOrd="1" destOrd="0" presId="urn:microsoft.com/office/officeart/2005/8/layout/process4"/>
    <dgm:cxn modelId="{42BF922D-5C8D-42C4-862C-E8E13B3E5FA9}" type="presOf" srcId="{9034DE09-AB5E-4E09-873A-6900D1917B9D}" destId="{EC453AE8-F902-4332-8748-E196E2403FB0}" srcOrd="0" destOrd="0" presId="urn:microsoft.com/office/officeart/2005/8/layout/process4"/>
    <dgm:cxn modelId="{991EF067-FEF9-4797-8676-7A1CBE4BAE83}" type="presOf" srcId="{B4DBAB08-E773-4FC0-B41B-43E07BB63F70}" destId="{FC5EABB4-B84A-404A-8BDB-9C96E581F1AF}" srcOrd="0" destOrd="0" presId="urn:microsoft.com/office/officeart/2005/8/layout/process4"/>
    <dgm:cxn modelId="{8DB0964D-B03B-4EDD-9368-ECA623E6A23B}" type="presOf" srcId="{F217DDCE-72EC-4F1D-97E1-F341D22FEB53}" destId="{F0801867-C9F5-4105-AB60-F614FF9E58D8}" srcOrd="0" destOrd="2" presId="urn:microsoft.com/office/officeart/2005/8/layout/process4"/>
    <dgm:cxn modelId="{53A23658-D595-461A-AB05-4DAC1ED79C8E}" type="presOf" srcId="{F0DC2BE5-468A-429E-B70D-4CC13B74EB3D}" destId="{F0801867-C9F5-4105-AB60-F614FF9E58D8}" srcOrd="0" destOrd="0" presId="urn:microsoft.com/office/officeart/2005/8/layout/process4"/>
    <dgm:cxn modelId="{9EA95779-FFA3-4189-9164-1EE368A9593A}" srcId="{9034DE09-AB5E-4E09-873A-6900D1917B9D}" destId="{4043BF61-326F-4C12-8195-9D649B7E26BA}" srcOrd="1" destOrd="0" parTransId="{79BE9104-1493-4FF5-AD2C-3727DBED78F0}" sibTransId="{DBF44467-235B-40AC-8356-276AE1D77972}"/>
    <dgm:cxn modelId="{FC49F988-83AC-44E8-8DE5-635D89ED1107}" srcId="{F0DC2BE5-468A-429E-B70D-4CC13B74EB3D}" destId="{083B1566-24B1-46E4-8574-884C7B3801CF}" srcOrd="0" destOrd="0" parTransId="{866BB663-42ED-4699-81F9-4827D5AA8E0D}" sibTransId="{9FC9B74C-8CD1-4F99-8BC9-7D7975F97F80}"/>
    <dgm:cxn modelId="{87AF72A5-2A80-4CB2-8E52-C3F164061370}" srcId="{9034DE09-AB5E-4E09-873A-6900D1917B9D}" destId="{B4DBAB08-E773-4FC0-B41B-43E07BB63F70}" srcOrd="0" destOrd="0" parTransId="{18DD09D7-5634-445A-ABC2-B0BCFAF4730F}" sibTransId="{416D5809-7443-440A-84D4-BD68628B099D}"/>
    <dgm:cxn modelId="{818DADB1-8686-4AFE-A303-25A8A9417A2A}" type="presOf" srcId="{4043BF61-326F-4C12-8195-9D649B7E26BA}" destId="{4C24E351-FDFF-4405-8E82-22A8D047576B}" srcOrd="0" destOrd="0" presId="urn:microsoft.com/office/officeart/2005/8/layout/process4"/>
    <dgm:cxn modelId="{EB3A07C5-1B3F-4966-8CA2-33B4F37B8D21}" srcId="{F0DC2BE5-468A-429E-B70D-4CC13B74EB3D}" destId="{F217DDCE-72EC-4F1D-97E1-F341D22FEB53}" srcOrd="1" destOrd="0" parTransId="{968BBDAE-6876-4846-A35F-33DF59F08D75}" sibTransId="{63B50191-D4C9-421A-96B8-5B7FF124A7EE}"/>
    <dgm:cxn modelId="{F3B126D9-3C80-43B1-A33E-56A371D2DCC4}" srcId="{4043BF61-326F-4C12-8195-9D649B7E26BA}" destId="{F0DC2BE5-468A-429E-B70D-4CC13B74EB3D}" srcOrd="0" destOrd="0" parTransId="{E8642B99-B4A5-4599-AF38-CBCE844C6197}" sibTransId="{0D9CEF2A-47B2-4EE6-A37B-7BA54C433C9A}"/>
    <dgm:cxn modelId="{CB412D71-C17A-473B-A3ED-1D5FAF800B08}" type="presParOf" srcId="{EC453AE8-F902-4332-8748-E196E2403FB0}" destId="{86437980-7956-4F76-BCDE-DD514F7BD0CF}" srcOrd="0" destOrd="0" presId="urn:microsoft.com/office/officeart/2005/8/layout/process4"/>
    <dgm:cxn modelId="{18A00A81-2555-4E26-8AD9-715E05F18B7F}" type="presParOf" srcId="{86437980-7956-4F76-BCDE-DD514F7BD0CF}" destId="{4C24E351-FDFF-4405-8E82-22A8D047576B}" srcOrd="0" destOrd="0" presId="urn:microsoft.com/office/officeart/2005/8/layout/process4"/>
    <dgm:cxn modelId="{0C376DF3-10D5-4F10-9DE9-594776E527F0}" type="presParOf" srcId="{86437980-7956-4F76-BCDE-DD514F7BD0CF}" destId="{94C63D77-95EC-4E2F-8B54-F9FAA025A202}" srcOrd="1" destOrd="0" presId="urn:microsoft.com/office/officeart/2005/8/layout/process4"/>
    <dgm:cxn modelId="{C5E96DD3-690E-42A5-85A5-D52B7C0C4426}" type="presParOf" srcId="{86437980-7956-4F76-BCDE-DD514F7BD0CF}" destId="{79B5EB54-54FB-4897-B7D9-E948BEB19066}" srcOrd="2" destOrd="0" presId="urn:microsoft.com/office/officeart/2005/8/layout/process4"/>
    <dgm:cxn modelId="{F53C36D5-D3ED-4C0F-895F-ED0EE1818E38}" type="presParOf" srcId="{79B5EB54-54FB-4897-B7D9-E948BEB19066}" destId="{F0801867-C9F5-4105-AB60-F614FF9E58D8}" srcOrd="0" destOrd="0" presId="urn:microsoft.com/office/officeart/2005/8/layout/process4"/>
    <dgm:cxn modelId="{7FDEBFD2-9ABB-4A3C-B6B3-9C8CD71AE004}" type="presParOf" srcId="{EC453AE8-F902-4332-8748-E196E2403FB0}" destId="{BE736C2D-621E-40A4-8D88-3C8714153A35}" srcOrd="1" destOrd="0" presId="urn:microsoft.com/office/officeart/2005/8/layout/process4"/>
    <dgm:cxn modelId="{08FA2141-895C-47DD-AB98-CD5F981E2CCB}" type="presParOf" srcId="{EC453AE8-F902-4332-8748-E196E2403FB0}" destId="{60580E86-A312-4DB0-BAF2-350D19D9EC49}" srcOrd="2" destOrd="0" presId="urn:microsoft.com/office/officeart/2005/8/layout/process4"/>
    <dgm:cxn modelId="{CFBA3BDC-89F6-4965-B840-3184979F8B4D}" type="presParOf" srcId="{60580E86-A312-4DB0-BAF2-350D19D9EC49}" destId="{FC5EABB4-B84A-404A-8BDB-9C96E581F1A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39504E-87EC-4384-A9BF-1F85F4DAB59C}" type="doc">
      <dgm:prSet loTypeId="urn:microsoft.com/office/officeart/2018/2/layout/IconLabel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E62438A-AD92-471E-BE2D-245C350A25BA}">
      <dgm:prSet/>
      <dgm:spPr/>
      <dgm:t>
        <a:bodyPr/>
        <a:lstStyle/>
        <a:p>
          <a:r>
            <a:rPr lang="en-IE"/>
            <a:t>Provide safe segregated walking and cycling facilities between desire locations such as residential area, schools, business, recreational centres etc.</a:t>
          </a:r>
          <a:endParaRPr lang="en-US"/>
        </a:p>
      </dgm:t>
    </dgm:pt>
    <dgm:pt modelId="{30D86B72-89C2-49C3-A692-2EB0BB6A5F70}" type="parTrans" cxnId="{35C56623-811C-4B1A-9260-EA126B6480C9}">
      <dgm:prSet/>
      <dgm:spPr/>
      <dgm:t>
        <a:bodyPr/>
        <a:lstStyle/>
        <a:p>
          <a:endParaRPr lang="en-US"/>
        </a:p>
      </dgm:t>
    </dgm:pt>
    <dgm:pt modelId="{F4A14612-073C-4EAA-BC39-471597CEA683}" type="sibTrans" cxnId="{35C56623-811C-4B1A-9260-EA126B6480C9}">
      <dgm:prSet/>
      <dgm:spPr/>
      <dgm:t>
        <a:bodyPr/>
        <a:lstStyle/>
        <a:p>
          <a:endParaRPr lang="en-US"/>
        </a:p>
      </dgm:t>
    </dgm:pt>
    <dgm:pt modelId="{089DEA8C-A02B-483C-AFA6-367C55189CF8}">
      <dgm:prSet/>
      <dgm:spPr/>
      <dgm:t>
        <a:bodyPr/>
        <a:lstStyle/>
        <a:p>
          <a:r>
            <a:rPr lang="en-IE"/>
            <a:t>Improve interconnectivity and permeability between neighbourhoods</a:t>
          </a:r>
          <a:endParaRPr lang="en-US"/>
        </a:p>
      </dgm:t>
    </dgm:pt>
    <dgm:pt modelId="{31088EA6-7F1E-422B-A12A-6E8FF3663467}" type="parTrans" cxnId="{22E81E08-F25B-4001-B0CD-6129DC7E2CA5}">
      <dgm:prSet/>
      <dgm:spPr/>
      <dgm:t>
        <a:bodyPr/>
        <a:lstStyle/>
        <a:p>
          <a:endParaRPr lang="en-US"/>
        </a:p>
      </dgm:t>
    </dgm:pt>
    <dgm:pt modelId="{813F66DF-7920-42F7-8954-1836C486EFB6}" type="sibTrans" cxnId="{22E81E08-F25B-4001-B0CD-6129DC7E2CA5}">
      <dgm:prSet/>
      <dgm:spPr/>
      <dgm:t>
        <a:bodyPr/>
        <a:lstStyle/>
        <a:p>
          <a:endParaRPr lang="en-US"/>
        </a:p>
      </dgm:t>
    </dgm:pt>
    <dgm:pt modelId="{5AC9EFFA-C6DE-45F0-A113-F162BC29716C}">
      <dgm:prSet/>
      <dgm:spPr/>
      <dgm:t>
        <a:bodyPr/>
        <a:lstStyle/>
        <a:p>
          <a:r>
            <a:rPr lang="en-IE"/>
            <a:t>Encourage modal shift from private car use to active and sustainable travel</a:t>
          </a:r>
          <a:endParaRPr lang="en-US"/>
        </a:p>
      </dgm:t>
    </dgm:pt>
    <dgm:pt modelId="{67260731-504B-4D8C-A485-F10023BCEA50}" type="parTrans" cxnId="{7974AB1D-FE34-4830-8D4D-232C58AFD82C}">
      <dgm:prSet/>
      <dgm:spPr/>
      <dgm:t>
        <a:bodyPr/>
        <a:lstStyle/>
        <a:p>
          <a:endParaRPr lang="en-US"/>
        </a:p>
      </dgm:t>
    </dgm:pt>
    <dgm:pt modelId="{34D33F2C-FAB2-4EFF-A51F-9BCAD72DFCE3}" type="sibTrans" cxnId="{7974AB1D-FE34-4830-8D4D-232C58AFD82C}">
      <dgm:prSet/>
      <dgm:spPr/>
      <dgm:t>
        <a:bodyPr/>
        <a:lstStyle/>
        <a:p>
          <a:endParaRPr lang="en-US"/>
        </a:p>
      </dgm:t>
    </dgm:pt>
    <dgm:pt modelId="{4D8E4262-39AA-403E-A432-CA594767AB2F}">
      <dgm:prSet/>
      <dgm:spPr/>
      <dgm:t>
        <a:bodyPr/>
        <a:lstStyle/>
        <a:p>
          <a:r>
            <a:rPr lang="en-IE"/>
            <a:t>Incorporate urban realm improvements and greening where possible</a:t>
          </a:r>
          <a:endParaRPr lang="en-US"/>
        </a:p>
      </dgm:t>
    </dgm:pt>
    <dgm:pt modelId="{CB30A804-AE94-40EB-9048-0D2427243617}" type="parTrans" cxnId="{6B92FDD3-072A-4739-A497-35302055990B}">
      <dgm:prSet/>
      <dgm:spPr/>
      <dgm:t>
        <a:bodyPr/>
        <a:lstStyle/>
        <a:p>
          <a:endParaRPr lang="en-US"/>
        </a:p>
      </dgm:t>
    </dgm:pt>
    <dgm:pt modelId="{60DC6AEA-03BA-4E2B-B88F-6E12A87D7B1A}" type="sibTrans" cxnId="{6B92FDD3-072A-4739-A497-35302055990B}">
      <dgm:prSet/>
      <dgm:spPr/>
      <dgm:t>
        <a:bodyPr/>
        <a:lstStyle/>
        <a:p>
          <a:endParaRPr lang="en-US"/>
        </a:p>
      </dgm:t>
    </dgm:pt>
    <dgm:pt modelId="{34C04555-AA65-41A0-91EA-D774DC3DC77F}" type="pres">
      <dgm:prSet presAssocID="{CE39504E-87EC-4384-A9BF-1F85F4DAB59C}" presName="root" presStyleCnt="0">
        <dgm:presLayoutVars>
          <dgm:dir/>
          <dgm:resizeHandles val="exact"/>
        </dgm:presLayoutVars>
      </dgm:prSet>
      <dgm:spPr/>
    </dgm:pt>
    <dgm:pt modelId="{2C734E35-38C0-482C-8959-08CF6C1F6B75}" type="pres">
      <dgm:prSet presAssocID="{5E62438A-AD92-471E-BE2D-245C350A25BA}" presName="compNode" presStyleCnt="0"/>
      <dgm:spPr/>
    </dgm:pt>
    <dgm:pt modelId="{0F772E0F-4C99-41BC-9161-468316254F07}" type="pres">
      <dgm:prSet presAssocID="{5E62438A-AD92-471E-BE2D-245C350A25BA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ike"/>
        </a:ext>
      </dgm:extLst>
    </dgm:pt>
    <dgm:pt modelId="{24570E12-32CE-4D60-AED6-5F0213EC4725}" type="pres">
      <dgm:prSet presAssocID="{5E62438A-AD92-471E-BE2D-245C350A25BA}" presName="spaceRect" presStyleCnt="0"/>
      <dgm:spPr/>
    </dgm:pt>
    <dgm:pt modelId="{625B3D83-8300-4F38-A900-5149D4DBC857}" type="pres">
      <dgm:prSet presAssocID="{5E62438A-AD92-471E-BE2D-245C350A25BA}" presName="textRect" presStyleLbl="revTx" presStyleIdx="0" presStyleCnt="4">
        <dgm:presLayoutVars>
          <dgm:chMax val="1"/>
          <dgm:chPref val="1"/>
        </dgm:presLayoutVars>
      </dgm:prSet>
      <dgm:spPr/>
    </dgm:pt>
    <dgm:pt modelId="{E6A1BF27-AD86-4794-94DA-F87530255223}" type="pres">
      <dgm:prSet presAssocID="{F4A14612-073C-4EAA-BC39-471597CEA683}" presName="sibTrans" presStyleCnt="0"/>
      <dgm:spPr/>
    </dgm:pt>
    <dgm:pt modelId="{D0077399-0B12-474F-9629-8B56028ED818}" type="pres">
      <dgm:prSet presAssocID="{089DEA8C-A02B-483C-AFA6-367C55189CF8}" presName="compNode" presStyleCnt="0"/>
      <dgm:spPr/>
    </dgm:pt>
    <dgm:pt modelId="{C28009D5-0E1E-47FF-B3BE-6D7AD9F8EFB5}" type="pres">
      <dgm:prSet presAssocID="{089DEA8C-A02B-483C-AFA6-367C55189CF8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ity"/>
        </a:ext>
      </dgm:extLst>
    </dgm:pt>
    <dgm:pt modelId="{42ADB42C-DEEC-4E8E-A07A-5D608725CDDB}" type="pres">
      <dgm:prSet presAssocID="{089DEA8C-A02B-483C-AFA6-367C55189CF8}" presName="spaceRect" presStyleCnt="0"/>
      <dgm:spPr/>
    </dgm:pt>
    <dgm:pt modelId="{00DDFA90-0C8C-4095-966D-0559445EC126}" type="pres">
      <dgm:prSet presAssocID="{089DEA8C-A02B-483C-AFA6-367C55189CF8}" presName="textRect" presStyleLbl="revTx" presStyleIdx="1" presStyleCnt="4">
        <dgm:presLayoutVars>
          <dgm:chMax val="1"/>
          <dgm:chPref val="1"/>
        </dgm:presLayoutVars>
      </dgm:prSet>
      <dgm:spPr/>
    </dgm:pt>
    <dgm:pt modelId="{9E876E4C-79DB-4E48-9A42-C07DF74DA553}" type="pres">
      <dgm:prSet presAssocID="{813F66DF-7920-42F7-8954-1836C486EFB6}" presName="sibTrans" presStyleCnt="0"/>
      <dgm:spPr/>
    </dgm:pt>
    <dgm:pt modelId="{B5A8D89C-FBAF-428B-A984-F918FF143750}" type="pres">
      <dgm:prSet presAssocID="{5AC9EFFA-C6DE-45F0-A113-F162BC29716C}" presName="compNode" presStyleCnt="0"/>
      <dgm:spPr/>
    </dgm:pt>
    <dgm:pt modelId="{B188501C-5FD5-4D51-9120-39DE6B7E607D}" type="pres">
      <dgm:prSet presAssocID="{5AC9EFFA-C6DE-45F0-A113-F162BC29716C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ar"/>
        </a:ext>
      </dgm:extLst>
    </dgm:pt>
    <dgm:pt modelId="{D73CCAA9-9389-4CA2-8774-6587D79D6112}" type="pres">
      <dgm:prSet presAssocID="{5AC9EFFA-C6DE-45F0-A113-F162BC29716C}" presName="spaceRect" presStyleCnt="0"/>
      <dgm:spPr/>
    </dgm:pt>
    <dgm:pt modelId="{F7DF0F40-821D-4151-B201-79424FB26BA0}" type="pres">
      <dgm:prSet presAssocID="{5AC9EFFA-C6DE-45F0-A113-F162BC29716C}" presName="textRect" presStyleLbl="revTx" presStyleIdx="2" presStyleCnt="4">
        <dgm:presLayoutVars>
          <dgm:chMax val="1"/>
          <dgm:chPref val="1"/>
        </dgm:presLayoutVars>
      </dgm:prSet>
      <dgm:spPr/>
    </dgm:pt>
    <dgm:pt modelId="{60D4334B-8A1A-44F2-8FF5-E88A86977ED9}" type="pres">
      <dgm:prSet presAssocID="{34D33F2C-FAB2-4EFF-A51F-9BCAD72DFCE3}" presName="sibTrans" presStyleCnt="0"/>
      <dgm:spPr/>
    </dgm:pt>
    <dgm:pt modelId="{344C7D81-2583-4FC7-9842-61D44A8BF35D}" type="pres">
      <dgm:prSet presAssocID="{4D8E4262-39AA-403E-A432-CA594767AB2F}" presName="compNode" presStyleCnt="0"/>
      <dgm:spPr/>
    </dgm:pt>
    <dgm:pt modelId="{5DC2FD5F-9088-465A-80A2-A3470CC22999}" type="pres">
      <dgm:prSet presAssocID="{4D8E4262-39AA-403E-A432-CA594767AB2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eciduous tree"/>
        </a:ext>
      </dgm:extLst>
    </dgm:pt>
    <dgm:pt modelId="{56E43E46-10BA-417A-9873-89860EA47A1D}" type="pres">
      <dgm:prSet presAssocID="{4D8E4262-39AA-403E-A432-CA594767AB2F}" presName="spaceRect" presStyleCnt="0"/>
      <dgm:spPr/>
    </dgm:pt>
    <dgm:pt modelId="{70B385AF-AF4A-4056-9DE3-4AD6920F8AAA}" type="pres">
      <dgm:prSet presAssocID="{4D8E4262-39AA-403E-A432-CA594767AB2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2E81E08-F25B-4001-B0CD-6129DC7E2CA5}" srcId="{CE39504E-87EC-4384-A9BF-1F85F4DAB59C}" destId="{089DEA8C-A02B-483C-AFA6-367C55189CF8}" srcOrd="1" destOrd="0" parTransId="{31088EA6-7F1E-422B-A12A-6E8FF3663467}" sibTransId="{813F66DF-7920-42F7-8954-1836C486EFB6}"/>
    <dgm:cxn modelId="{7974AB1D-FE34-4830-8D4D-232C58AFD82C}" srcId="{CE39504E-87EC-4384-A9BF-1F85F4DAB59C}" destId="{5AC9EFFA-C6DE-45F0-A113-F162BC29716C}" srcOrd="2" destOrd="0" parTransId="{67260731-504B-4D8C-A485-F10023BCEA50}" sibTransId="{34D33F2C-FAB2-4EFF-A51F-9BCAD72DFCE3}"/>
    <dgm:cxn modelId="{1114A222-153F-478F-A811-0AB903EA9D5F}" type="presOf" srcId="{089DEA8C-A02B-483C-AFA6-367C55189CF8}" destId="{00DDFA90-0C8C-4095-966D-0559445EC126}" srcOrd="0" destOrd="0" presId="urn:microsoft.com/office/officeart/2018/2/layout/IconLabelList"/>
    <dgm:cxn modelId="{35C56623-811C-4B1A-9260-EA126B6480C9}" srcId="{CE39504E-87EC-4384-A9BF-1F85F4DAB59C}" destId="{5E62438A-AD92-471E-BE2D-245C350A25BA}" srcOrd="0" destOrd="0" parTransId="{30D86B72-89C2-49C3-A692-2EB0BB6A5F70}" sibTransId="{F4A14612-073C-4EAA-BC39-471597CEA683}"/>
    <dgm:cxn modelId="{37DAD036-AD93-488D-A1D5-416334C0CB7F}" type="presOf" srcId="{4D8E4262-39AA-403E-A432-CA594767AB2F}" destId="{70B385AF-AF4A-4056-9DE3-4AD6920F8AAA}" srcOrd="0" destOrd="0" presId="urn:microsoft.com/office/officeart/2018/2/layout/IconLabelList"/>
    <dgm:cxn modelId="{819C246C-96EA-4A02-81E3-A8351B65EA43}" type="presOf" srcId="{5E62438A-AD92-471E-BE2D-245C350A25BA}" destId="{625B3D83-8300-4F38-A900-5149D4DBC857}" srcOrd="0" destOrd="0" presId="urn:microsoft.com/office/officeart/2018/2/layout/IconLabelList"/>
    <dgm:cxn modelId="{6ED91971-E23F-4797-97CB-702AE782EFFD}" type="presOf" srcId="{5AC9EFFA-C6DE-45F0-A113-F162BC29716C}" destId="{F7DF0F40-821D-4151-B201-79424FB26BA0}" srcOrd="0" destOrd="0" presId="urn:microsoft.com/office/officeart/2018/2/layout/IconLabelList"/>
    <dgm:cxn modelId="{6B92FDD3-072A-4739-A497-35302055990B}" srcId="{CE39504E-87EC-4384-A9BF-1F85F4DAB59C}" destId="{4D8E4262-39AA-403E-A432-CA594767AB2F}" srcOrd="3" destOrd="0" parTransId="{CB30A804-AE94-40EB-9048-0D2427243617}" sibTransId="{60DC6AEA-03BA-4E2B-B88F-6E12A87D7B1A}"/>
    <dgm:cxn modelId="{C84906FF-396C-46AE-8CA5-B7A0E108AB19}" type="presOf" srcId="{CE39504E-87EC-4384-A9BF-1F85F4DAB59C}" destId="{34C04555-AA65-41A0-91EA-D774DC3DC77F}" srcOrd="0" destOrd="0" presId="urn:microsoft.com/office/officeart/2018/2/layout/IconLabelList"/>
    <dgm:cxn modelId="{BC7A3799-2FA7-492A-BEC3-44E8674EA89F}" type="presParOf" srcId="{34C04555-AA65-41A0-91EA-D774DC3DC77F}" destId="{2C734E35-38C0-482C-8959-08CF6C1F6B75}" srcOrd="0" destOrd="0" presId="urn:microsoft.com/office/officeart/2018/2/layout/IconLabelList"/>
    <dgm:cxn modelId="{87AFCE36-2989-405E-8976-BF6112D5CE27}" type="presParOf" srcId="{2C734E35-38C0-482C-8959-08CF6C1F6B75}" destId="{0F772E0F-4C99-41BC-9161-468316254F07}" srcOrd="0" destOrd="0" presId="urn:microsoft.com/office/officeart/2018/2/layout/IconLabelList"/>
    <dgm:cxn modelId="{67930576-2B0C-43CB-B305-72EC5547E934}" type="presParOf" srcId="{2C734E35-38C0-482C-8959-08CF6C1F6B75}" destId="{24570E12-32CE-4D60-AED6-5F0213EC4725}" srcOrd="1" destOrd="0" presId="urn:microsoft.com/office/officeart/2018/2/layout/IconLabelList"/>
    <dgm:cxn modelId="{A4DEE1FB-89D8-49BC-9B17-73301B0551C3}" type="presParOf" srcId="{2C734E35-38C0-482C-8959-08CF6C1F6B75}" destId="{625B3D83-8300-4F38-A900-5149D4DBC857}" srcOrd="2" destOrd="0" presId="urn:microsoft.com/office/officeart/2018/2/layout/IconLabelList"/>
    <dgm:cxn modelId="{5592C96D-7DBD-4135-B3BB-1AF353775173}" type="presParOf" srcId="{34C04555-AA65-41A0-91EA-D774DC3DC77F}" destId="{E6A1BF27-AD86-4794-94DA-F87530255223}" srcOrd="1" destOrd="0" presId="urn:microsoft.com/office/officeart/2018/2/layout/IconLabelList"/>
    <dgm:cxn modelId="{779DBA73-062D-4570-86DE-71943E4A4627}" type="presParOf" srcId="{34C04555-AA65-41A0-91EA-D774DC3DC77F}" destId="{D0077399-0B12-474F-9629-8B56028ED818}" srcOrd="2" destOrd="0" presId="urn:microsoft.com/office/officeart/2018/2/layout/IconLabelList"/>
    <dgm:cxn modelId="{19A698BE-6C42-44C8-884B-50F7764E1697}" type="presParOf" srcId="{D0077399-0B12-474F-9629-8B56028ED818}" destId="{C28009D5-0E1E-47FF-B3BE-6D7AD9F8EFB5}" srcOrd="0" destOrd="0" presId="urn:microsoft.com/office/officeart/2018/2/layout/IconLabelList"/>
    <dgm:cxn modelId="{A81DBB76-821E-4CD7-B954-CE1645F4E103}" type="presParOf" srcId="{D0077399-0B12-474F-9629-8B56028ED818}" destId="{42ADB42C-DEEC-4E8E-A07A-5D608725CDDB}" srcOrd="1" destOrd="0" presId="urn:microsoft.com/office/officeart/2018/2/layout/IconLabelList"/>
    <dgm:cxn modelId="{C4B189F8-6D2D-4A2F-A09E-5E6668C996A8}" type="presParOf" srcId="{D0077399-0B12-474F-9629-8B56028ED818}" destId="{00DDFA90-0C8C-4095-966D-0559445EC126}" srcOrd="2" destOrd="0" presId="urn:microsoft.com/office/officeart/2018/2/layout/IconLabelList"/>
    <dgm:cxn modelId="{C0D6EBF6-A88E-4DFF-9AF6-EF5DA7A75978}" type="presParOf" srcId="{34C04555-AA65-41A0-91EA-D774DC3DC77F}" destId="{9E876E4C-79DB-4E48-9A42-C07DF74DA553}" srcOrd="3" destOrd="0" presId="urn:microsoft.com/office/officeart/2018/2/layout/IconLabelList"/>
    <dgm:cxn modelId="{5BF43A9A-4793-495B-842C-B421AA434977}" type="presParOf" srcId="{34C04555-AA65-41A0-91EA-D774DC3DC77F}" destId="{B5A8D89C-FBAF-428B-A984-F918FF143750}" srcOrd="4" destOrd="0" presId="urn:microsoft.com/office/officeart/2018/2/layout/IconLabelList"/>
    <dgm:cxn modelId="{29E428DF-3F44-42A3-B2DF-10DAD52D50E8}" type="presParOf" srcId="{B5A8D89C-FBAF-428B-A984-F918FF143750}" destId="{B188501C-5FD5-4D51-9120-39DE6B7E607D}" srcOrd="0" destOrd="0" presId="urn:microsoft.com/office/officeart/2018/2/layout/IconLabelList"/>
    <dgm:cxn modelId="{1597866E-F743-44C4-9698-37B4D739C03A}" type="presParOf" srcId="{B5A8D89C-FBAF-428B-A984-F918FF143750}" destId="{D73CCAA9-9389-4CA2-8774-6587D79D6112}" srcOrd="1" destOrd="0" presId="urn:microsoft.com/office/officeart/2018/2/layout/IconLabelList"/>
    <dgm:cxn modelId="{EC84B01D-D848-4436-A578-3AACE5B410D9}" type="presParOf" srcId="{B5A8D89C-FBAF-428B-A984-F918FF143750}" destId="{F7DF0F40-821D-4151-B201-79424FB26BA0}" srcOrd="2" destOrd="0" presId="urn:microsoft.com/office/officeart/2018/2/layout/IconLabelList"/>
    <dgm:cxn modelId="{51250B31-FE01-45EC-88DC-224D3EBF443A}" type="presParOf" srcId="{34C04555-AA65-41A0-91EA-D774DC3DC77F}" destId="{60D4334B-8A1A-44F2-8FF5-E88A86977ED9}" srcOrd="5" destOrd="0" presId="urn:microsoft.com/office/officeart/2018/2/layout/IconLabelList"/>
    <dgm:cxn modelId="{55F5395A-8F51-41D6-981D-8EA8E6D2EEC8}" type="presParOf" srcId="{34C04555-AA65-41A0-91EA-D774DC3DC77F}" destId="{344C7D81-2583-4FC7-9842-61D44A8BF35D}" srcOrd="6" destOrd="0" presId="urn:microsoft.com/office/officeart/2018/2/layout/IconLabelList"/>
    <dgm:cxn modelId="{63738785-DC62-49ED-BB56-E2C760BFE84E}" type="presParOf" srcId="{344C7D81-2583-4FC7-9842-61D44A8BF35D}" destId="{5DC2FD5F-9088-465A-80A2-A3470CC22999}" srcOrd="0" destOrd="0" presId="urn:microsoft.com/office/officeart/2018/2/layout/IconLabelList"/>
    <dgm:cxn modelId="{79997E89-7B16-4C14-AA44-A999AC12B1A3}" type="presParOf" srcId="{344C7D81-2583-4FC7-9842-61D44A8BF35D}" destId="{56E43E46-10BA-417A-9873-89860EA47A1D}" srcOrd="1" destOrd="0" presId="urn:microsoft.com/office/officeart/2018/2/layout/IconLabelList"/>
    <dgm:cxn modelId="{55E2097C-7799-451C-BDEA-E4539DEE7570}" type="presParOf" srcId="{344C7D81-2583-4FC7-9842-61D44A8BF35D}" destId="{70B385AF-AF4A-4056-9DE3-4AD6920F8AAA}" srcOrd="2" destOrd="0" presId="urn:microsoft.com/office/officeart/2018/2/layout/Icon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36FF7E-F0A0-4225-A222-ECE5A823F99D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A778EF2-15EA-4F2E-9EE0-4C02A6E1D42B}">
      <dgm:prSet/>
      <dgm:spPr/>
      <dgm:t>
        <a:bodyPr/>
        <a:lstStyle/>
        <a:p>
          <a:r>
            <a:rPr lang="en-IE" dirty="0"/>
            <a:t>Part 8 (2012) currently in place and being assessed against current design standards</a:t>
          </a:r>
          <a:endParaRPr lang="en-US" dirty="0"/>
        </a:p>
      </dgm:t>
    </dgm:pt>
    <dgm:pt modelId="{0E3DA122-709E-4D8B-9C75-7A162A3BF506}" type="parTrans" cxnId="{1780FBC3-BA9C-4B7C-9BB5-92ED226C57D0}">
      <dgm:prSet/>
      <dgm:spPr/>
      <dgm:t>
        <a:bodyPr/>
        <a:lstStyle/>
        <a:p>
          <a:endParaRPr lang="en-US"/>
        </a:p>
      </dgm:t>
    </dgm:pt>
    <dgm:pt modelId="{DC428459-8F72-45BE-95A0-F52D71C9DB04}" type="sibTrans" cxnId="{1780FBC3-BA9C-4B7C-9BB5-92ED226C57D0}">
      <dgm:prSet/>
      <dgm:spPr/>
      <dgm:t>
        <a:bodyPr/>
        <a:lstStyle/>
        <a:p>
          <a:endParaRPr lang="en-US"/>
        </a:p>
      </dgm:t>
    </dgm:pt>
    <dgm:pt modelId="{4C109545-3624-49A7-A77D-4A5D704127C5}">
      <dgm:prSet/>
      <dgm:spPr/>
      <dgm:t>
        <a:bodyPr/>
        <a:lstStyle/>
        <a:p>
          <a:r>
            <a:rPr lang="en-IE" dirty="0"/>
            <a:t>Initial focus of design is on Old Bawn section, followed by Firhouse Road, and then the Knocklyon section.</a:t>
          </a:r>
          <a:endParaRPr lang="en-US" dirty="0"/>
        </a:p>
      </dgm:t>
    </dgm:pt>
    <dgm:pt modelId="{63FE38EF-604A-4343-8ABA-AACE743A8838}" type="parTrans" cxnId="{C33D2366-2777-48AB-A831-BBC2392273DB}">
      <dgm:prSet/>
      <dgm:spPr/>
      <dgm:t>
        <a:bodyPr/>
        <a:lstStyle/>
        <a:p>
          <a:endParaRPr lang="en-US"/>
        </a:p>
      </dgm:t>
    </dgm:pt>
    <dgm:pt modelId="{CDFB9CC3-1B90-4FA4-A2AA-F42FB78B977C}" type="sibTrans" cxnId="{C33D2366-2777-48AB-A831-BBC2392273DB}">
      <dgm:prSet/>
      <dgm:spPr/>
      <dgm:t>
        <a:bodyPr/>
        <a:lstStyle/>
        <a:p>
          <a:endParaRPr lang="en-US"/>
        </a:p>
      </dgm:t>
    </dgm:pt>
    <dgm:pt modelId="{D0C2D316-DC5F-4932-9A51-F213D2500698}">
      <dgm:prSet/>
      <dgm:spPr/>
      <dgm:t>
        <a:bodyPr/>
        <a:lstStyle/>
        <a:p>
          <a:r>
            <a:rPr lang="en-IE" dirty="0"/>
            <a:t>Where feasible, secondary links to schools, residential areas etc. being incorporated into the scheme</a:t>
          </a:r>
          <a:endParaRPr lang="en-US" dirty="0"/>
        </a:p>
      </dgm:t>
    </dgm:pt>
    <dgm:pt modelId="{3FC5941E-AC52-4ABC-9A9A-5296AB486849}" type="parTrans" cxnId="{70F9FFCF-B1AF-4E69-90D5-BB00E81963B4}">
      <dgm:prSet/>
      <dgm:spPr/>
      <dgm:t>
        <a:bodyPr/>
        <a:lstStyle/>
        <a:p>
          <a:endParaRPr lang="en-US"/>
        </a:p>
      </dgm:t>
    </dgm:pt>
    <dgm:pt modelId="{7A484B32-5131-4320-8905-98FB9D97C47E}" type="sibTrans" cxnId="{70F9FFCF-B1AF-4E69-90D5-BB00E81963B4}">
      <dgm:prSet/>
      <dgm:spPr/>
      <dgm:t>
        <a:bodyPr/>
        <a:lstStyle/>
        <a:p>
          <a:endParaRPr lang="en-US"/>
        </a:p>
      </dgm:t>
    </dgm:pt>
    <dgm:pt modelId="{90435754-9DD1-45CF-BE78-34CACE26623A}" type="pres">
      <dgm:prSet presAssocID="{0836FF7E-F0A0-4225-A222-ECE5A823F99D}" presName="linear" presStyleCnt="0">
        <dgm:presLayoutVars>
          <dgm:animLvl val="lvl"/>
          <dgm:resizeHandles val="exact"/>
        </dgm:presLayoutVars>
      </dgm:prSet>
      <dgm:spPr/>
    </dgm:pt>
    <dgm:pt modelId="{BC75E40B-1051-4117-B36D-2899ADA22690}" type="pres">
      <dgm:prSet presAssocID="{AA778EF2-15EA-4F2E-9EE0-4C02A6E1D42B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0A27A55-B901-4605-B2F2-134B4314458C}" type="pres">
      <dgm:prSet presAssocID="{DC428459-8F72-45BE-95A0-F52D71C9DB04}" presName="spacer" presStyleCnt="0"/>
      <dgm:spPr/>
    </dgm:pt>
    <dgm:pt modelId="{AE016995-3FF6-41F2-B3A1-74948031A12E}" type="pres">
      <dgm:prSet presAssocID="{4C109545-3624-49A7-A77D-4A5D704127C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4DA1C5CB-1F87-464F-BB72-BC91C412A613}" type="pres">
      <dgm:prSet presAssocID="{CDFB9CC3-1B90-4FA4-A2AA-F42FB78B977C}" presName="spacer" presStyleCnt="0"/>
      <dgm:spPr/>
    </dgm:pt>
    <dgm:pt modelId="{D5AA5EC7-E117-4349-8ECD-47768E0F841A}" type="pres">
      <dgm:prSet presAssocID="{D0C2D316-DC5F-4932-9A51-F213D2500698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B5269414-102F-46CC-9FBE-DFFED5D30234}" type="presOf" srcId="{AA778EF2-15EA-4F2E-9EE0-4C02A6E1D42B}" destId="{BC75E40B-1051-4117-B36D-2899ADA22690}" srcOrd="0" destOrd="0" presId="urn:microsoft.com/office/officeart/2005/8/layout/vList2"/>
    <dgm:cxn modelId="{13F93A3A-5B34-4B7B-88D6-A2C3185237B3}" type="presOf" srcId="{0836FF7E-F0A0-4225-A222-ECE5A823F99D}" destId="{90435754-9DD1-45CF-BE78-34CACE26623A}" srcOrd="0" destOrd="0" presId="urn:microsoft.com/office/officeart/2005/8/layout/vList2"/>
    <dgm:cxn modelId="{C33D2366-2777-48AB-A831-BBC2392273DB}" srcId="{0836FF7E-F0A0-4225-A222-ECE5A823F99D}" destId="{4C109545-3624-49A7-A77D-4A5D704127C5}" srcOrd="1" destOrd="0" parTransId="{63FE38EF-604A-4343-8ABA-AACE743A8838}" sibTransId="{CDFB9CC3-1B90-4FA4-A2AA-F42FB78B977C}"/>
    <dgm:cxn modelId="{8470D8A0-2A4B-4AB5-8FDB-4F0DEDCF2A09}" type="presOf" srcId="{D0C2D316-DC5F-4932-9A51-F213D2500698}" destId="{D5AA5EC7-E117-4349-8ECD-47768E0F841A}" srcOrd="0" destOrd="0" presId="urn:microsoft.com/office/officeart/2005/8/layout/vList2"/>
    <dgm:cxn modelId="{1780FBC3-BA9C-4B7C-9BB5-92ED226C57D0}" srcId="{0836FF7E-F0A0-4225-A222-ECE5A823F99D}" destId="{AA778EF2-15EA-4F2E-9EE0-4C02A6E1D42B}" srcOrd="0" destOrd="0" parTransId="{0E3DA122-709E-4D8B-9C75-7A162A3BF506}" sibTransId="{DC428459-8F72-45BE-95A0-F52D71C9DB04}"/>
    <dgm:cxn modelId="{70F9FFCF-B1AF-4E69-90D5-BB00E81963B4}" srcId="{0836FF7E-F0A0-4225-A222-ECE5A823F99D}" destId="{D0C2D316-DC5F-4932-9A51-F213D2500698}" srcOrd="2" destOrd="0" parTransId="{3FC5941E-AC52-4ABC-9A9A-5296AB486849}" sibTransId="{7A484B32-5131-4320-8905-98FB9D97C47E}"/>
    <dgm:cxn modelId="{270F00D9-9435-4017-9CD2-06AE1853E703}" type="presOf" srcId="{4C109545-3624-49A7-A77D-4A5D704127C5}" destId="{AE016995-3FF6-41F2-B3A1-74948031A12E}" srcOrd="0" destOrd="0" presId="urn:microsoft.com/office/officeart/2005/8/layout/vList2"/>
    <dgm:cxn modelId="{B9B6C01C-7F58-42E1-9A87-0254AD1A8233}" type="presParOf" srcId="{90435754-9DD1-45CF-BE78-34CACE26623A}" destId="{BC75E40B-1051-4117-B36D-2899ADA22690}" srcOrd="0" destOrd="0" presId="urn:microsoft.com/office/officeart/2005/8/layout/vList2"/>
    <dgm:cxn modelId="{012232CC-D27E-4752-8B42-B9CD51B40063}" type="presParOf" srcId="{90435754-9DD1-45CF-BE78-34CACE26623A}" destId="{90A27A55-B901-4605-B2F2-134B4314458C}" srcOrd="1" destOrd="0" presId="urn:microsoft.com/office/officeart/2005/8/layout/vList2"/>
    <dgm:cxn modelId="{FFBCA6F4-7DB8-4345-827B-30C3330AFF57}" type="presParOf" srcId="{90435754-9DD1-45CF-BE78-34CACE26623A}" destId="{AE016995-3FF6-41F2-B3A1-74948031A12E}" srcOrd="2" destOrd="0" presId="urn:microsoft.com/office/officeart/2005/8/layout/vList2"/>
    <dgm:cxn modelId="{A16FE151-F54E-4FE4-834C-0BE79073F52E}" type="presParOf" srcId="{90435754-9DD1-45CF-BE78-34CACE26623A}" destId="{4DA1C5CB-1F87-464F-BB72-BC91C412A613}" srcOrd="3" destOrd="0" presId="urn:microsoft.com/office/officeart/2005/8/layout/vList2"/>
    <dgm:cxn modelId="{7331B407-4371-44BB-BCB0-29974CC28349}" type="presParOf" srcId="{90435754-9DD1-45CF-BE78-34CACE26623A}" destId="{D5AA5EC7-E117-4349-8ECD-47768E0F841A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C63D77-95EC-4E2F-8B54-F9FAA025A202}">
      <dsp:nvSpPr>
        <dsp:cNvPr id="0" name=""/>
        <dsp:cNvSpPr/>
      </dsp:nvSpPr>
      <dsp:spPr>
        <a:xfrm>
          <a:off x="0" y="3410021"/>
          <a:ext cx="6797675" cy="2237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900" kern="1200" dirty="0"/>
            <a:t>The Scheme will deliver all of the following benefits:</a:t>
          </a:r>
          <a:endParaRPr lang="en-US" sz="1900" kern="1200" dirty="0"/>
        </a:p>
      </dsp:txBody>
      <dsp:txXfrm>
        <a:off x="0" y="3410021"/>
        <a:ext cx="6797675" cy="1208165"/>
      </dsp:txXfrm>
    </dsp:sp>
    <dsp:sp modelId="{F0801867-C9F5-4105-AB60-F614FF9E58D8}">
      <dsp:nvSpPr>
        <dsp:cNvPr id="0" name=""/>
        <dsp:cNvSpPr/>
      </dsp:nvSpPr>
      <dsp:spPr>
        <a:xfrm>
          <a:off x="0" y="4573439"/>
          <a:ext cx="6797675" cy="1029177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904" tIns="21590" rIns="120904" bIns="2159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700" kern="1200" dirty="0"/>
            <a:t>Form part of the wider active travel network in South Dublin by delivering:</a:t>
          </a:r>
          <a:endParaRPr lang="en-US" sz="1700" kern="1200" dirty="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sections of routes 6, 8, 9, and 19 of Cycle South Dublin</a:t>
          </a:r>
          <a:endParaRPr lang="en-US" sz="1300" kern="1200"/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IE" sz="1300" kern="1200"/>
            <a:t>portions of routes S05, S06, and 10A of the GDA Cycle Network</a:t>
          </a:r>
          <a:endParaRPr lang="en-US" sz="1300" kern="1200"/>
        </a:p>
      </dsp:txBody>
      <dsp:txXfrm>
        <a:off x="0" y="4573439"/>
        <a:ext cx="6797675" cy="1029177"/>
      </dsp:txXfrm>
    </dsp:sp>
    <dsp:sp modelId="{FC5EABB4-B84A-404A-8BDB-9C96E581F1AF}">
      <dsp:nvSpPr>
        <dsp:cNvPr id="0" name=""/>
        <dsp:cNvSpPr/>
      </dsp:nvSpPr>
      <dsp:spPr>
        <a:xfrm rot="10800000">
          <a:off x="0" y="2547"/>
          <a:ext cx="6797675" cy="3441033"/>
        </a:xfrm>
        <a:prstGeom prst="upArrowCallou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 dirty="0"/>
            <a:t>This scheme will deliver a new safe, segregated active travel route running from Tallaght Village, along Old Bawn Road </a:t>
          </a:r>
          <a:r>
            <a:rPr lang="en-IE" sz="1900" kern="1200" dirty="0"/>
            <a:t>to the junction at the Old Mill Pub. The route will the continue along Firhouse Road to </a:t>
          </a:r>
          <a:r>
            <a:rPr lang="en-IE" sz="1900" kern="1200" dirty="0" err="1"/>
            <a:t>Ballycullen</a:t>
          </a:r>
          <a:r>
            <a:rPr lang="en-IE" sz="1900" kern="1200" dirty="0"/>
            <a:t> Road and will cross the M50 using the existing pedestrian/cyclist bridge. East of the M50, the route runs along Knocklyon Road, through </a:t>
          </a:r>
          <a:r>
            <a:rPr lang="en-IE" sz="1900" kern="1200" dirty="0" err="1"/>
            <a:t>Dargle</a:t>
          </a:r>
          <a:r>
            <a:rPr lang="en-IE" sz="1900" kern="1200" dirty="0"/>
            <a:t> Wood to </a:t>
          </a:r>
          <a:r>
            <a:rPr lang="en-IE" sz="1900" kern="1200" dirty="0" err="1"/>
            <a:t>Templeroan</a:t>
          </a:r>
          <a:r>
            <a:rPr lang="en-IE" sz="1900" kern="1200" dirty="0"/>
            <a:t> Road and on to </a:t>
          </a:r>
          <a:r>
            <a:rPr lang="en-IE" sz="1900" kern="1200" dirty="0" err="1"/>
            <a:t>Ballyboden</a:t>
          </a:r>
          <a:r>
            <a:rPr lang="en-IE" sz="1900" kern="1200" dirty="0"/>
            <a:t> Way. </a:t>
          </a:r>
          <a:endParaRPr lang="en-US" sz="1900" kern="1200" dirty="0"/>
        </a:p>
      </dsp:txBody>
      <dsp:txXfrm rot="10800000">
        <a:off x="0" y="2547"/>
        <a:ext cx="6797675" cy="22358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772E0F-4C99-41BC-9161-468316254F07}">
      <dsp:nvSpPr>
        <dsp:cNvPr id="0" name=""/>
        <dsp:cNvSpPr/>
      </dsp:nvSpPr>
      <dsp:spPr>
        <a:xfrm>
          <a:off x="1428761" y="371753"/>
          <a:ext cx="1091119" cy="1091119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25B3D83-8300-4F38-A900-5149D4DBC857}">
      <dsp:nvSpPr>
        <dsp:cNvPr id="0" name=""/>
        <dsp:cNvSpPr/>
      </dsp:nvSpPr>
      <dsp:spPr>
        <a:xfrm>
          <a:off x="761966" y="1801867"/>
          <a:ext cx="24247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Provide safe segregated walking and cycling facilities between desire locations such as residential area, schools, business, recreational centres etc.</a:t>
          </a:r>
          <a:endParaRPr lang="en-US" sz="1100" kern="1200"/>
        </a:p>
      </dsp:txBody>
      <dsp:txXfrm>
        <a:off x="761966" y="1801867"/>
        <a:ext cx="2424709" cy="720000"/>
      </dsp:txXfrm>
    </dsp:sp>
    <dsp:sp modelId="{C28009D5-0E1E-47FF-B3BE-6D7AD9F8EFB5}">
      <dsp:nvSpPr>
        <dsp:cNvPr id="0" name=""/>
        <dsp:cNvSpPr/>
      </dsp:nvSpPr>
      <dsp:spPr>
        <a:xfrm>
          <a:off x="4277794" y="371753"/>
          <a:ext cx="1091119" cy="1091119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DDFA90-0C8C-4095-966D-0559445EC126}">
      <dsp:nvSpPr>
        <dsp:cNvPr id="0" name=""/>
        <dsp:cNvSpPr/>
      </dsp:nvSpPr>
      <dsp:spPr>
        <a:xfrm>
          <a:off x="3610999" y="1801867"/>
          <a:ext cx="24247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Improve interconnectivity and permeability between neighbourhoods</a:t>
          </a:r>
          <a:endParaRPr lang="en-US" sz="1100" kern="1200"/>
        </a:p>
      </dsp:txBody>
      <dsp:txXfrm>
        <a:off x="3610999" y="1801867"/>
        <a:ext cx="2424709" cy="720000"/>
      </dsp:txXfrm>
    </dsp:sp>
    <dsp:sp modelId="{B188501C-5FD5-4D51-9120-39DE6B7E607D}">
      <dsp:nvSpPr>
        <dsp:cNvPr id="0" name=""/>
        <dsp:cNvSpPr/>
      </dsp:nvSpPr>
      <dsp:spPr>
        <a:xfrm>
          <a:off x="1428761" y="3128044"/>
          <a:ext cx="1091119" cy="1091119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F0F40-821D-4151-B201-79424FB26BA0}">
      <dsp:nvSpPr>
        <dsp:cNvPr id="0" name=""/>
        <dsp:cNvSpPr/>
      </dsp:nvSpPr>
      <dsp:spPr>
        <a:xfrm>
          <a:off x="761966" y="4558158"/>
          <a:ext cx="24247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Encourage modal shift from private car use to active and sustainable travel</a:t>
          </a:r>
          <a:endParaRPr lang="en-US" sz="1100" kern="1200"/>
        </a:p>
      </dsp:txBody>
      <dsp:txXfrm>
        <a:off x="761966" y="4558158"/>
        <a:ext cx="2424709" cy="720000"/>
      </dsp:txXfrm>
    </dsp:sp>
    <dsp:sp modelId="{5DC2FD5F-9088-465A-80A2-A3470CC22999}">
      <dsp:nvSpPr>
        <dsp:cNvPr id="0" name=""/>
        <dsp:cNvSpPr/>
      </dsp:nvSpPr>
      <dsp:spPr>
        <a:xfrm>
          <a:off x="4277794" y="3128044"/>
          <a:ext cx="1091119" cy="1091119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0B385AF-AF4A-4056-9DE3-4AD6920F8AAA}">
      <dsp:nvSpPr>
        <dsp:cNvPr id="0" name=""/>
        <dsp:cNvSpPr/>
      </dsp:nvSpPr>
      <dsp:spPr>
        <a:xfrm>
          <a:off x="3610999" y="4558158"/>
          <a:ext cx="2424709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1100" kern="1200"/>
            <a:t>Incorporate urban realm improvements and greening where possible</a:t>
          </a:r>
          <a:endParaRPr lang="en-US" sz="1100" kern="1200"/>
        </a:p>
      </dsp:txBody>
      <dsp:txXfrm>
        <a:off x="3610999" y="4558158"/>
        <a:ext cx="2424709" cy="7200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C75E40B-1051-4117-B36D-2899ADA22690}">
      <dsp:nvSpPr>
        <dsp:cNvPr id="0" name=""/>
        <dsp:cNvSpPr/>
      </dsp:nvSpPr>
      <dsp:spPr>
        <a:xfrm>
          <a:off x="0" y="7910"/>
          <a:ext cx="6797675" cy="181467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kern="1200" dirty="0"/>
            <a:t>Part 8 (2012) currently in place and being assessed against current design standards</a:t>
          </a:r>
          <a:endParaRPr lang="en-US" sz="3300" kern="1200" dirty="0"/>
        </a:p>
      </dsp:txBody>
      <dsp:txXfrm>
        <a:off x="88585" y="96495"/>
        <a:ext cx="6620505" cy="1637500"/>
      </dsp:txXfrm>
    </dsp:sp>
    <dsp:sp modelId="{AE016995-3FF6-41F2-B3A1-74948031A12E}">
      <dsp:nvSpPr>
        <dsp:cNvPr id="0" name=""/>
        <dsp:cNvSpPr/>
      </dsp:nvSpPr>
      <dsp:spPr>
        <a:xfrm>
          <a:off x="0" y="1917621"/>
          <a:ext cx="6797675" cy="1814670"/>
        </a:xfrm>
        <a:prstGeom prst="roundRect">
          <a:avLst/>
        </a:prstGeom>
        <a:solidFill>
          <a:schemeClr val="accent2">
            <a:hueOff val="19519"/>
            <a:satOff val="-13438"/>
            <a:lumOff val="-34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kern="1200" dirty="0"/>
            <a:t>Initial focus of design is on Old Bawn section, followed by Firhouse Road, and then the Knocklyon section.</a:t>
          </a:r>
          <a:endParaRPr lang="en-US" sz="3300" kern="1200" dirty="0"/>
        </a:p>
      </dsp:txBody>
      <dsp:txXfrm>
        <a:off x="88585" y="2006206"/>
        <a:ext cx="6620505" cy="1637500"/>
      </dsp:txXfrm>
    </dsp:sp>
    <dsp:sp modelId="{D5AA5EC7-E117-4349-8ECD-47768E0F841A}">
      <dsp:nvSpPr>
        <dsp:cNvPr id="0" name=""/>
        <dsp:cNvSpPr/>
      </dsp:nvSpPr>
      <dsp:spPr>
        <a:xfrm>
          <a:off x="0" y="3827331"/>
          <a:ext cx="6797675" cy="1814670"/>
        </a:xfrm>
        <a:prstGeom prst="roundRect">
          <a:avLst/>
        </a:prstGeom>
        <a:solidFill>
          <a:schemeClr val="accent2">
            <a:hueOff val="39038"/>
            <a:satOff val="-26876"/>
            <a:lumOff val="-6863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E" sz="3300" kern="1200" dirty="0"/>
            <a:t>Where feasible, secondary links to schools, residential areas etc. being incorporated into the scheme</a:t>
          </a:r>
          <a:endParaRPr lang="en-US" sz="3300" kern="1200" dirty="0"/>
        </a:p>
      </dsp:txBody>
      <dsp:txXfrm>
        <a:off x="88585" y="3915916"/>
        <a:ext cx="6620505" cy="16375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List">
  <dgm:title val="Icon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2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50"/>
          <dgm:constr type="h" for="des" forName="compNode" op="equ"/>
          <dgm:constr type="h" for="des" forName="textRect" op="equ"/>
        </dgm:constrLst>
      </dgm:if>
      <dgm:if name="Name5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6"/>
          <dgm:constr type="h" for="des" forName="compNode" op="equ"/>
          <dgm:constr type="h" for="des" forName="textRect" op="equ"/>
        </dgm:constrLst>
      </dgm:if>
      <dgm:else name="Name6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7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4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h" for="ch" forName="spaceRect" refType="h" fact="0.15"/>
          <dgm:constr type="w" for="ch" forName="spaceRect" refType="w"/>
          <dgm:constr type="l" for="ch" forName="spaceRect"/>
          <dgm:constr type="t" for="ch" forName="spaceRect" refType="b" refFor="ch" refForName="icon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8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3040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658055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41930612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992398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13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6637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254916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16580955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3725865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684895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053992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C429F229-8A31-4099-933B-4E2B7C0C7316}" type="datetimeFigureOut">
              <a:rPr lang="en-IE" smtClean="0"/>
              <a:t>07/02/2022</a:t>
            </a:fld>
            <a:endParaRPr lang="en-I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B512116-1830-4EE3-9116-93C322722853}" type="slidenum">
              <a:rPr lang="en-IE" smtClean="0"/>
              <a:t>‹#›</a:t>
            </a:fld>
            <a:endParaRPr lang="en-IE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414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2A168D-5E70-47E3-9548-5225FDCDB6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7067" y="1578133"/>
            <a:ext cx="4335468" cy="2875534"/>
          </a:xfrm>
        </p:spPr>
        <p:txBody>
          <a:bodyPr>
            <a:normAutofit/>
          </a:bodyPr>
          <a:lstStyle/>
          <a:p>
            <a:r>
              <a:rPr lang="en-GB" sz="4000" dirty="0"/>
              <a:t>Tallaght to Knocklyon Active Travel Route  </a:t>
            </a:r>
            <a:endParaRPr lang="en-IE" sz="4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2270376-D99A-4E8E-B071-79A06EA9AA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07067" y="4453667"/>
            <a:ext cx="4335468" cy="1096899"/>
          </a:xfrm>
        </p:spPr>
        <p:txBody>
          <a:bodyPr>
            <a:normAutofit/>
          </a:bodyPr>
          <a:lstStyle/>
          <a:p>
            <a:r>
              <a:rPr lang="en-GB" dirty="0"/>
              <a:t>Headed Item for CMAS Meeting </a:t>
            </a:r>
            <a:endParaRPr lang="en-IE" dirty="0"/>
          </a:p>
        </p:txBody>
      </p:sp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371C6D74-D55D-43E9-90BD-F6213DB9AC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5998" y="2744196"/>
            <a:ext cx="3280613" cy="164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351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0FCB7DE-5DB5-4CB5-AAB7-370413E7B2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Tallaght to Knocklyon Active Travel Route Update</a:t>
            </a:r>
            <a:br>
              <a:rPr lang="en-IE" sz="36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sz="3600">
              <a:solidFill>
                <a:srgbClr val="FFFFFF"/>
              </a:solidFill>
            </a:endParaRPr>
          </a:p>
        </p:txBody>
      </p:sp>
      <p:sp>
        <p:nvSpPr>
          <p:cNvPr id="17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18" name="Content Placeholder 2">
            <a:extLst>
              <a:ext uri="{FF2B5EF4-FFF2-40B4-BE49-F238E27FC236}">
                <a16:creationId xmlns:a16="http://schemas.microsoft.com/office/drawing/2014/main" id="{C7BB9402-01A4-49CB-B125-8920CC80DD4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23088168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3310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FCCCE-9670-485C-931C-B107AB3D0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3" y="304800"/>
            <a:ext cx="9490123" cy="827714"/>
          </a:xfrm>
        </p:spPr>
        <p:txBody>
          <a:bodyPr>
            <a:noAutofit/>
          </a:bodyPr>
          <a:lstStyle/>
          <a:p>
            <a:r>
              <a:rPr lang="en-I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Tallaght To Knocklyon Active Travel Route Maps and Drawings</a:t>
            </a:r>
            <a:br>
              <a:rPr lang="en-IE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IE" sz="2800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C5667C0-0047-46F4-A6C2-38CCE7F0D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793" y="26475"/>
            <a:ext cx="9144112" cy="265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IE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80DA7B9-38B7-417A-B470-B0860D1451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12"/>
          <a:stretch/>
        </p:blipFill>
        <p:spPr bwMode="auto">
          <a:xfrm>
            <a:off x="1710826" y="847288"/>
            <a:ext cx="8770349" cy="54570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53D5D7-3C7F-4384-A584-3F06252419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900" y="1620629"/>
            <a:ext cx="923925" cy="3429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D0409F-4E90-4888-A6E1-16906BC009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81174" y="1529748"/>
            <a:ext cx="923925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9406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>
            <a:extLst>
              <a:ext uri="{FF2B5EF4-FFF2-40B4-BE49-F238E27FC236}">
                <a16:creationId xmlns:a16="http://schemas.microsoft.com/office/drawing/2014/main" id="{236A737A-4B3B-4EF7-BA84-B60D3DFD57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41" r="3449" b="1"/>
          <a:stretch/>
        </p:blipFill>
        <p:spPr bwMode="auto">
          <a:xfrm>
            <a:off x="1616254" y="905933"/>
            <a:ext cx="8959493" cy="50397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7284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81DBA8C-CD6A-4BB9-A5E0-D3DD50DC0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GB" sz="3600" b="1" dirty="0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Tallaght to Knocklyon Active Travel Route Update Cont’d</a:t>
            </a:r>
            <a:endParaRPr lang="en-IE" sz="3600" dirty="0">
              <a:solidFill>
                <a:srgbClr val="FFFFFF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0039077-9C82-46D3-A470-447135427B5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46909189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5419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B5993E2-C02B-4335-ABA5-D8EC465551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B801A2-5622-4BE8-9AD2-C337A2CD00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AF614F-5BC3-4086-99F5-B87C5847A0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AAA93AB-8536-4BC2-88A8-C810F06B7B3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9949256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EBFD6549-9F4E-4158-8A3E-B5910FF35414}"/>
              </a:ext>
            </a:extLst>
          </p:cNvPr>
          <p:cNvSpPr txBox="1">
            <a:spLocks/>
          </p:cNvSpPr>
          <p:nvPr/>
        </p:nvSpPr>
        <p:spPr>
          <a:xfrm>
            <a:off x="492370" y="516835"/>
            <a:ext cx="3084844" cy="57728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b="1">
                <a:solidFill>
                  <a:srgbClr val="FFFF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Tallaght to Knocklyon Active Travel Route Update Cont’d</a:t>
            </a:r>
            <a:endParaRPr lang="en-IE" sz="36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593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AFF43A89-FF65-44A9-BE4C-DC7389FF9C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3CBC4341-33FB-4D46-A7B4-62039B6162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89394C5B-B8DE-4221-8CA4-A30237DB32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EBF4A95-E698-4264-AEBB-5B7EABE724D2}"/>
              </a:ext>
            </a:extLst>
          </p:cNvPr>
          <p:cNvGrpSpPr/>
          <p:nvPr/>
        </p:nvGrpSpPr>
        <p:grpSpPr>
          <a:xfrm>
            <a:off x="842772" y="841248"/>
            <a:ext cx="10506456" cy="5175504"/>
            <a:chOff x="842772" y="841248"/>
            <a:chExt cx="10506456" cy="5175504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ED8B47F5-D045-4769-90EA-D8E2B6415385}"/>
                </a:ext>
              </a:extLst>
            </p:cNvPr>
            <p:cNvGrpSpPr/>
            <p:nvPr/>
          </p:nvGrpSpPr>
          <p:grpSpPr>
            <a:xfrm>
              <a:off x="842772" y="841248"/>
              <a:ext cx="10506456" cy="5175504"/>
              <a:chOff x="842772" y="841248"/>
              <a:chExt cx="10506456" cy="5175504"/>
            </a:xfrm>
          </p:grpSpPr>
          <p:pic>
            <p:nvPicPr>
              <p:cNvPr id="2050" name="Picture 4">
                <a:extLst>
                  <a:ext uri="{FF2B5EF4-FFF2-40B4-BE49-F238E27FC236}">
                    <a16:creationId xmlns:a16="http://schemas.microsoft.com/office/drawing/2014/main" id="{2766069A-F4A9-486B-A2A2-DF05157D0D9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62" r="-1" b="453"/>
              <a:stretch/>
            </p:blipFill>
            <p:spPr bwMode="auto">
              <a:xfrm>
                <a:off x="842772" y="841248"/>
                <a:ext cx="10506456" cy="517550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6D034D64-C215-4A08-802F-5D72C847D0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22831" y="3824289"/>
                <a:ext cx="126397" cy="97630"/>
              </a:xfrm>
              <a:prstGeom prst="rect">
                <a:avLst/>
              </a:prstGeom>
            </p:spPr>
          </p:pic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F995828F-CBE3-4F37-A2D8-F23192EDBF0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398156">
                <a:off x="6223860" y="3427526"/>
                <a:ext cx="900736" cy="113535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0F1D84EF-49A1-493F-817E-7F7688E2A0A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398156">
                <a:off x="1116077" y="2776170"/>
                <a:ext cx="900736" cy="113535"/>
              </a:xfrm>
              <a:prstGeom prst="rect">
                <a:avLst/>
              </a:prstGeom>
            </p:spPr>
          </p:pic>
        </p:grp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137EFE5-23ED-4E9D-AB77-EDCF34A54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54770">
              <a:off x="4899476" y="4235547"/>
              <a:ext cx="135621" cy="7725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6785AC4C-B78D-49E9-B778-C6120B5230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3312" b="-5153"/>
            <a:stretch/>
          </p:blipFill>
          <p:spPr>
            <a:xfrm rot="5819298">
              <a:off x="4877626" y="3988847"/>
              <a:ext cx="345017" cy="124643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20E05BF4-8248-4953-B2C7-E7BB938DF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454770">
              <a:off x="8709476" y="4726084"/>
              <a:ext cx="135621" cy="772531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37D157F-B66F-453F-A81C-A9B3204BE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53822" b="8121"/>
            <a:stretch/>
          </p:blipFill>
          <p:spPr>
            <a:xfrm rot="5819298">
              <a:off x="8640627" y="4480108"/>
              <a:ext cx="434252" cy="1089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399515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5">
            <a:extLst>
              <a:ext uri="{FF2B5EF4-FFF2-40B4-BE49-F238E27FC236}">
                <a16:creationId xmlns:a16="http://schemas.microsoft.com/office/drawing/2014/main" id="{86343BA5-835A-4171-95BF-0AE787ED9D8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87"/>
          <a:stretch/>
        </p:blipFill>
        <p:spPr bwMode="auto">
          <a:xfrm>
            <a:off x="2683616" y="905933"/>
            <a:ext cx="6856772" cy="484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5314825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139</TotalTime>
  <Words>278</Words>
  <Application>Microsoft Office PowerPoint</Application>
  <PresentationFormat>Widescreen</PresentationFormat>
  <Paragraphs>18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Retrospect</vt:lpstr>
      <vt:lpstr>Tallaght to Knocklyon Active Travel Route  </vt:lpstr>
      <vt:lpstr>Tallaght to Knocklyon Active Travel Route Update </vt:lpstr>
      <vt:lpstr>Tallaght To Knocklyon Active Travel Route Maps and Drawings </vt:lpstr>
      <vt:lpstr>PowerPoint Presentation</vt:lpstr>
      <vt:lpstr>Tallaght to Knocklyon Active Travel Route Update Cont’d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Airton Road Extension Presentation</dc:title>
  <dc:creator>Simon Palmer</dc:creator>
  <cp:lastModifiedBy>Ciaran Duffy</cp:lastModifiedBy>
  <cp:revision>19</cp:revision>
  <dcterms:created xsi:type="dcterms:W3CDTF">2021-06-23T12:35:09Z</dcterms:created>
  <dcterms:modified xsi:type="dcterms:W3CDTF">2022-02-07T09:43:38Z</dcterms:modified>
</cp:coreProperties>
</file>