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85" r:id="rId6"/>
    <p:sldId id="291" r:id="rId7"/>
    <p:sldId id="261" r:id="rId8"/>
    <p:sldId id="290" r:id="rId9"/>
    <p:sldId id="292" r:id="rId1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DB07-867C-468E-91F5-5ADBC3A959B6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E643-BCEB-419F-AAEA-8E5E46F2AF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1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07DC-6DF8-4233-80E7-0CBBDB7AA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76FE2-5AD0-48D4-B40C-E211FC541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4EE9F-7E06-4ED0-A6DD-6C654B7A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6244-C4DA-43DA-BDC6-1D220BD1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A782-61D4-4C10-89FA-06C5FEC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48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0EE6-D55B-47F8-A9E5-08166F37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54681-3415-40C2-828A-FAB5CD5DD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006AF-CD8E-4410-A308-9F90831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1E96F-7E27-4A3B-82AB-02ED21C7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3A4B-3A08-47F2-86F1-06587DA9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1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C02AD-D494-4981-9E46-244E2355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24DBE-B9D0-4327-A5E6-58B16004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F0F-D35C-49EB-8269-3B01FCE6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46F4-E412-4461-BEBF-1FE39CA4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7AAB7-5B7F-4B84-BEB2-6D5E4173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54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E533-E308-461E-9584-686D7901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31E0-AE44-4FC1-B4B5-2218D189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D695F-61CF-4AD6-A932-A2E7A5E7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7631-BFDE-4A17-9934-669946DF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AA27-98AB-4BEC-82A2-47CC4233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40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5554-E226-4BDD-AACC-40B206A0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9E11-96EE-4EC5-A927-DB9CEC125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C78A-D72D-46DD-B527-42DDD4E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8B50-AF92-4AC5-9FB2-D8422BC5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BE0F6-87DB-49FC-ACEA-02A98CEF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822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92E0-65CE-4A38-84DB-74FD1DED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A47A-E323-4726-8F76-321DA501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0C064-C24B-4EC0-B893-AD8AE17E1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6258-C110-4719-AB7C-172042F0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8B615-A420-4F52-BA5F-11DAB799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6153F-5D9D-47C0-82EB-421AF2C4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79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BD8C-2218-467C-904E-124C1FB4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4CF5-E2F2-4816-9F03-B52D2B79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83628-CB3E-497C-B7A5-54595190F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0F83C-F122-4846-AB99-B37DE0485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98D06-91E6-4376-85E4-08BF95477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A4119-F24A-4CC1-8DBE-737B2173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A2D64-FFE0-4671-B136-47F2D66D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3BA37-FF37-426C-815B-5BAE6ECB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2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5352-866F-48B6-B9D2-785FD3FA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1ECD1-F560-4736-9960-A5514502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A89B3-6623-40DB-9474-36B00E3F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F65FD-CFC4-4CF4-B4AD-28F243BB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1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1CFD9-4B69-4217-AA47-84D1C156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C3792-9B01-43D4-B9C7-E6FE17EC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B3327-9B5D-4A8E-9BE5-6C031679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185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2CF2-1381-49D2-8690-8429152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A5B2-6430-4EC8-9695-5054940A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EB9D3-6102-410A-B885-5A7EDA02F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C22AF-764C-478D-BB76-5F6C7B32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CA99-E385-48D9-AEF4-A7FD6558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B02F-2DF2-41E7-A718-08036D79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6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6198-1238-4609-A7F0-7D69B6FD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70537-1212-49AB-A325-8CEBA5855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6FC2E-3245-4DCF-AD92-2439F3B7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3A72A-FFC9-4BC1-B4A5-CDC41086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5779-6938-402D-BB6A-3568C96C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3F1AB-CBA4-4913-9CA1-EB9589A1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93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8A044-ED83-40CA-8E4B-D1DAF59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64D21-48AB-4CAD-BB05-22BE0EA84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49B43-C0A0-4A96-906A-901A7C60B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2B3D-5AFC-477E-BF61-12310BEE909C}" type="datetimeFigureOut">
              <a:rPr lang="en-IE" smtClean="0"/>
              <a:t>07/02/2022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5140A-0DF4-462E-A7E5-C913FAC33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8717-B2CE-45A6-8373-C71086347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5AB9-CFE7-4709-A74C-7F08244E14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327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epconsultation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nsult.sdublincoco.ie/en/consultation/castletymon-enhancement-projec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A train is parked on the side of a road&#10;&#10;Description generated with high confidence">
            <a:extLst>
              <a:ext uri="{FF2B5EF4-FFF2-40B4-BE49-F238E27FC236}">
                <a16:creationId xmlns:a16="http://schemas.microsoft.com/office/drawing/2014/main" id="{88310DF9-D1ED-4C76-9D98-DF006922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94" b="129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174" y="305031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IE" sz="1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700" b="1" dirty="0">
                <a:solidFill>
                  <a:srgbClr val="FFFFFF"/>
                </a:solidFill>
                <a:cs typeface="Arial"/>
              </a:rPr>
              <a:t>SOUTH DUBLIN COUNTY COUNCIL</a:t>
            </a:r>
          </a:p>
          <a:p>
            <a:r>
              <a:rPr lang="en-IE" sz="1700" b="1" dirty="0">
                <a:solidFill>
                  <a:srgbClr val="FFFFFF"/>
                </a:solidFill>
                <a:cs typeface="Arial"/>
              </a:rPr>
              <a:t>DISTRICT CENTRE ENHANCEMENT PROGRAMME</a:t>
            </a:r>
            <a:endParaRPr lang="en-IE" sz="1700" dirty="0">
              <a:solidFill>
                <a:srgbClr val="FFFFFF"/>
              </a:solidFill>
            </a:endParaRPr>
          </a:p>
          <a:p>
            <a:endParaRPr lang="en-IE" sz="17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B9AB45-D966-437D-903F-E49C44140151}"/>
              </a:ext>
            </a:extLst>
          </p:cNvPr>
          <p:cNvSpPr txBox="1">
            <a:spLocks/>
          </p:cNvSpPr>
          <p:nvPr/>
        </p:nvSpPr>
        <p:spPr>
          <a:xfrm>
            <a:off x="2854720" y="2811421"/>
            <a:ext cx="6482559" cy="13192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800" b="1" dirty="0">
                <a:cs typeface="Arial" panose="020B0604020202020204" pitchFamily="34" charset="0"/>
              </a:rPr>
              <a:t>Castletymon Shopping Centre </a:t>
            </a:r>
          </a:p>
          <a:p>
            <a:endParaRPr lang="en-IE" sz="2800" b="1" dirty="0">
              <a:cs typeface="Arial" panose="020B0604020202020204" pitchFamily="34" charset="0"/>
            </a:endParaRPr>
          </a:p>
          <a:p>
            <a:r>
              <a:rPr lang="en-IE" sz="2800" b="1" dirty="0">
                <a:cs typeface="Arial" panose="020B0604020202020204" pitchFamily="34" charset="0"/>
              </a:rPr>
              <a:t>Public Consultation Summary </a:t>
            </a:r>
          </a:p>
        </p:txBody>
      </p:sp>
    </p:spTree>
    <p:extLst>
      <p:ext uri="{BB962C8B-B14F-4D97-AF65-F5344CB8AC3E}">
        <p14:creationId xmlns:p14="http://schemas.microsoft.com/office/powerpoint/2010/main" val="414388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B2F96533-B822-4BD5-AA47-AB9F4AB994EC}"/>
              </a:ext>
            </a:extLst>
          </p:cNvPr>
          <p:cNvSpPr txBox="1">
            <a:spLocks/>
          </p:cNvSpPr>
          <p:nvPr/>
        </p:nvSpPr>
        <p:spPr>
          <a:xfrm>
            <a:off x="561722" y="226650"/>
            <a:ext cx="10355659" cy="724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2 </a:t>
            </a:r>
          </a:p>
          <a:p>
            <a:pPr marL="0" indent="0">
              <a:buNone/>
            </a:pPr>
            <a:r>
              <a:rPr lang="en-IE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the common areas within, and adjacent to, the centres more user friendly</a:t>
            </a:r>
          </a:p>
          <a:p>
            <a:endParaRPr lang="en-IE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Logo_SDCC_RGB">
            <a:extLst>
              <a:ext uri="{FF2B5EF4-FFF2-40B4-BE49-F238E27FC236}">
                <a16:creationId xmlns:a16="http://schemas.microsoft.com/office/drawing/2014/main" id="{2E0E740E-A0A4-40FC-9322-4BD7EA038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02" y="5969000"/>
            <a:ext cx="1596571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2F060-7A47-4A44-9D15-44DEC8AD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2"/>
            <a:ext cx="12192000" cy="68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B2F96533-B822-4BD5-AA47-AB9F4AB994EC}"/>
              </a:ext>
            </a:extLst>
          </p:cNvPr>
          <p:cNvSpPr txBox="1">
            <a:spLocks/>
          </p:cNvSpPr>
          <p:nvPr/>
        </p:nvSpPr>
        <p:spPr>
          <a:xfrm>
            <a:off x="561722" y="226650"/>
            <a:ext cx="10355659" cy="72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Logo_SDCC_RGB">
            <a:extLst>
              <a:ext uri="{FF2B5EF4-FFF2-40B4-BE49-F238E27FC236}">
                <a16:creationId xmlns:a16="http://schemas.microsoft.com/office/drawing/2014/main" id="{2E0E740E-A0A4-40FC-9322-4BD7EA038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02" y="5969000"/>
            <a:ext cx="1596571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grass, outdoor, road, way&#10;&#10;Description automatically generated">
            <a:extLst>
              <a:ext uri="{FF2B5EF4-FFF2-40B4-BE49-F238E27FC236}">
                <a16:creationId xmlns:a16="http://schemas.microsoft.com/office/drawing/2014/main" id="{5E022C20-EE24-4E1B-8145-A8B52790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7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10E07-3CA0-4741-8059-33AC95E4F593}"/>
              </a:ext>
            </a:extLst>
          </p:cNvPr>
          <p:cNvSpPr/>
          <p:nvPr/>
        </p:nvSpPr>
        <p:spPr>
          <a:xfrm>
            <a:off x="911426" y="1952624"/>
            <a:ext cx="10030691" cy="419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Consultation –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IE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2021 to the 4</a:t>
            </a:r>
            <a:r>
              <a:rPr lang="en-IE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January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Newspaper Notice issued in the Tallaght Echo and in the Evening Herald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Site notices were erected around the centre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Traders were all notified directly about the Public Consultation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Consultation Room was launched;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https://www.dcepconsultation.com/</a:t>
            </a: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SDCC’s Consultation Portal Page was also launched; </a:t>
            </a:r>
            <a:r>
              <a:rPr lang="en-I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https://consult.sdublincoco.ie/en/consultation/castletymon-enhancement-project</a:t>
            </a: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7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7EEAE-6F38-472A-951B-E05D79E4C0C6}"/>
              </a:ext>
            </a:extLst>
          </p:cNvPr>
          <p:cNvSpPr/>
          <p:nvPr/>
        </p:nvSpPr>
        <p:spPr>
          <a:xfrm>
            <a:off x="987626" y="1775114"/>
            <a:ext cx="9174220" cy="45550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Castletymon Enhancement Project’s Public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onsultation has now closed. </a:t>
            </a:r>
          </a:p>
          <a:p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submissions were received however 2 submissions were withdrawn before the closing date. </a:t>
            </a:r>
          </a:p>
          <a:p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key items raised during the submissions are as follows;</a:t>
            </a: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request for increased green space in Landscaping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additional bicycle parking (bike shelter) and should be moved to a more prominent location for passive surveillance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to give over vehicle parking space for bicycle parking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parent &amp; child spaces, e-charger spaces in the car park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new Bus shelter (Stop #2427)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wider cycle lanes and tie-ins (continuation of cycle)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signalised toucan crossing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to retain all car parking spaces.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1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1"/>
            <a:ext cx="12192000" cy="17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663" y="1952625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23012" y="1952624"/>
            <a:ext cx="3213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7EEAE-6F38-472A-951B-E05D79E4C0C6}"/>
              </a:ext>
            </a:extLst>
          </p:cNvPr>
          <p:cNvSpPr/>
          <p:nvPr/>
        </p:nvSpPr>
        <p:spPr>
          <a:xfrm>
            <a:off x="987625" y="1775114"/>
            <a:ext cx="10183137" cy="37240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Programme;</a:t>
            </a:r>
          </a:p>
          <a:p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Part 8 Report is to be presented to Council on the 14</a:t>
            </a:r>
            <a:r>
              <a:rPr lang="en-IE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February 2022.</a:t>
            </a:r>
          </a:p>
          <a:p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If approved the scheme will be progressed to Detailed Design immediately. </a:t>
            </a:r>
          </a:p>
          <a:p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the intention that construction will begin in Q3 of 2022.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3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9804AC3F9F4FBD84B733F808340F" ma:contentTypeVersion="5" ma:contentTypeDescription="Create a new document." ma:contentTypeScope="" ma:versionID="f7ac9741923baff67a7fb063bab392e0">
  <xsd:schema xmlns:xsd="http://www.w3.org/2001/XMLSchema" xmlns:xs="http://www.w3.org/2001/XMLSchema" xmlns:p="http://schemas.microsoft.com/office/2006/metadata/properties" xmlns:ns3="e55ccb86-f735-4513-a72c-851a8653de4c" xmlns:ns4="7396a158-109f-4d5d-95dd-05630ecf4e54" targetNamespace="http://schemas.microsoft.com/office/2006/metadata/properties" ma:root="true" ma:fieldsID="29273d2ffbbe8161c1f860cc237c004c" ns3:_="" ns4:_="">
    <xsd:import namespace="e55ccb86-f735-4513-a72c-851a8653de4c"/>
    <xsd:import namespace="7396a158-109f-4d5d-95dd-05630ecf4e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ccb86-f735-4513-a72c-851a8653d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6a158-109f-4d5d-95dd-05630ecf4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F559F0-D11E-485A-9842-F4168B8DD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ccb86-f735-4513-a72c-851a8653de4c"/>
    <ds:schemaRef ds:uri="7396a158-109f-4d5d-95dd-05630ecf4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C7214-F182-4972-8211-FE78A40576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662D1-F31A-4402-A620-B3A1C1009A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272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Caitriona Lambert</dc:creator>
  <cp:lastModifiedBy>Gary Walsh</cp:lastModifiedBy>
  <cp:revision>130</cp:revision>
  <cp:lastPrinted>2020-05-19T15:59:35Z</cp:lastPrinted>
  <dcterms:created xsi:type="dcterms:W3CDTF">2020-03-12T11:39:38Z</dcterms:created>
  <dcterms:modified xsi:type="dcterms:W3CDTF">2022-02-07T11:51:03Z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0x010100ACF49804AC3F9F4FBD84B733F808340F</vt:lpwstr>
  </property>
</Properties>
</file>