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7" r:id="rId5"/>
    <p:sldId id="285" r:id="rId6"/>
    <p:sldId id="291" r:id="rId7"/>
    <p:sldId id="261" r:id="rId8"/>
    <p:sldId id="290" r:id="rId9"/>
    <p:sldId id="292" r:id="rId10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6DB07-867C-468E-91F5-5ADBC3A959B6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FE643-BCEB-419F-AAEA-8E5E46F2AF1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22186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707DC-6DF8-4233-80E7-0CBBDB7AAC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276FE2-5AD0-48D4-B40C-E211FC5413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4EE9F-7E06-4ED0-A6DD-6C654B7A4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E6244-C4DA-43DA-BDC6-1D220BD1A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3A782-61D4-4C10-89FA-06C5FEC9F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64852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90EE6-D55B-47F8-A9E5-08166F372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54681-3415-40C2-828A-FAB5CD5DD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006AF-CD8E-4410-A308-9F9083190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71E96F-7E27-4A3B-82AB-02ED21C79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53A4B-3A08-47F2-86F1-06587DA91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05129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AC02AD-D494-4981-9E46-244E2355C1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F24DBE-B9D0-4327-A5E6-58B1600454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C7F0F-D35C-49EB-8269-3B01FCE64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C146F4-E412-4461-BEBF-1FE39CA42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D7AAB7-5B7F-4B84-BEB2-6D5E41736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65442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8E533-E308-461E-9584-686D79019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531E0-AE44-4FC1-B4B5-2218D1897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D695F-61CF-4AD6-A932-A2E7A5E78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D7631-BFDE-4A17-9934-669946DF9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CAA27-98AB-4BEC-82A2-47CC4233D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24099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35554-E226-4BDD-AACC-40B206A09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6E9E11-96EE-4EC5-A927-DB9CEC125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6C78A-D72D-46DD-B527-42DDD4E62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A58B50-AF92-4AC5-9FB2-D8422BC52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BE0F6-87DB-49FC-ACEA-02A98CEF8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08226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592E0-65CE-4A38-84DB-74FD1DED3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1A47A-E323-4726-8F76-321DA5018F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80C064-C24B-4EC0-B893-AD8AE17E1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F96258-C110-4719-AB7C-172042F0C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98B615-A420-4F52-BA5F-11DAB7998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66153F-5D9D-47C0-82EB-421AF2C43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7990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5BD8C-2218-467C-904E-124C1FB4A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C04CF5-E2F2-4816-9F03-B52D2B792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83628-CB3E-497C-B7A5-54595190FA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0F83C-F122-4846-AB99-B37DE0485C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098D06-91E6-4376-85E4-08BF95477F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AA4119-F24A-4CC1-8DBE-737B21734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AA2D64-FFE0-4671-B136-47F2D66D6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53BA37-FF37-426C-815B-5BAE6ECB7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1121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B5352-866F-48B6-B9D2-785FD3FA2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11ECD1-F560-4736-9960-A55145027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CA89B3-6623-40DB-9474-36B00E3FE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BF65FD-CFC4-4CF4-B4AD-28F243BB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14115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21CFD9-4B69-4217-AA47-84D1C156A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FC3792-9B01-43D4-B9C7-E6FE17EC2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5B3327-9B5D-4A8E-9BE5-6C031679C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71858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A2CF2-1381-49D2-8690-84291524F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DA5B2-6430-4EC8-9695-5054940A1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CEB9D3-6102-410A-B885-5A7EDA02F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0C22AF-764C-478D-BB76-5F6C7B327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B7CA99-E385-48D9-AEF4-A7FD6558A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7BB02F-2DF2-41E7-A718-08036D79B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2660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36198-1238-4609-A7F0-7D69B6FD0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870537-1212-49AB-A325-8CEBA58551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F6FC2E-3245-4DCF-AD92-2439F3B7A7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03A72A-FFC9-4BC1-B4A5-CDC41086D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85779-6938-402D-BB6A-3568C96C5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B3F1AB-CBA4-4913-9CA1-EB9589A14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99310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8A044-ED83-40CA-8E4B-D1DAF5974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64D21-48AB-4CAD-BB05-22BE0EA84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849B43-C0A0-4A96-906A-901A7C60BB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52B3D-5AFC-477E-BF61-12310BEE909C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5140A-0DF4-462E-A7E5-C913FAC33B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E18717-B2CE-45A6-8373-C710863473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4327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cepconsultation.com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onsult.sdublincoco.ie/en/consultation/castletymon-enhancement-project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8" descr="A train is parked on the side of a road&#10;&#10;Description generated with high confidence">
            <a:extLst>
              <a:ext uri="{FF2B5EF4-FFF2-40B4-BE49-F238E27FC236}">
                <a16:creationId xmlns:a16="http://schemas.microsoft.com/office/drawing/2014/main" id="{88310DF9-D1ED-4C76-9D98-DF006922CF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2794" b="1293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5174" y="305031"/>
            <a:ext cx="9144000" cy="1098395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IE" sz="17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1700" b="1" dirty="0">
                <a:solidFill>
                  <a:srgbClr val="FFFFFF"/>
                </a:solidFill>
                <a:cs typeface="Arial"/>
              </a:rPr>
              <a:t>SOUTH DUBLIN COUNTY COUNCIL</a:t>
            </a:r>
          </a:p>
          <a:p>
            <a:r>
              <a:rPr lang="en-IE" sz="1700" b="1" dirty="0">
                <a:solidFill>
                  <a:srgbClr val="FFFFFF"/>
                </a:solidFill>
                <a:cs typeface="Arial"/>
              </a:rPr>
              <a:t>DISTRICT CENTRE ENHANCEMENT PROGRAMME</a:t>
            </a:r>
            <a:endParaRPr lang="en-IE" sz="1700" dirty="0">
              <a:solidFill>
                <a:srgbClr val="FFFFFF"/>
              </a:solidFill>
            </a:endParaRPr>
          </a:p>
          <a:p>
            <a:endParaRPr lang="en-IE" sz="17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323012" y="1952624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3B9AB45-D966-437D-903F-E49C44140151}"/>
              </a:ext>
            </a:extLst>
          </p:cNvPr>
          <p:cNvSpPr txBox="1">
            <a:spLocks/>
          </p:cNvSpPr>
          <p:nvPr/>
        </p:nvSpPr>
        <p:spPr>
          <a:xfrm>
            <a:off x="2854720" y="2811421"/>
            <a:ext cx="6482559" cy="131929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2800" b="1" dirty="0">
                <a:cs typeface="Arial" panose="020B0604020202020204" pitchFamily="34" charset="0"/>
              </a:rPr>
              <a:t>Castletymon Shopping Centre </a:t>
            </a:r>
          </a:p>
          <a:p>
            <a:endParaRPr lang="en-IE" sz="2800" b="1" dirty="0">
              <a:cs typeface="Arial" panose="020B0604020202020204" pitchFamily="34" charset="0"/>
            </a:endParaRPr>
          </a:p>
          <a:p>
            <a:r>
              <a:rPr lang="en-IE" sz="2800" b="1" dirty="0">
                <a:cs typeface="Arial" panose="020B0604020202020204" pitchFamily="34" charset="0"/>
              </a:rPr>
              <a:t>Public Consultation Summary </a:t>
            </a:r>
          </a:p>
        </p:txBody>
      </p:sp>
    </p:spTree>
    <p:extLst>
      <p:ext uri="{BB962C8B-B14F-4D97-AF65-F5344CB8AC3E}">
        <p14:creationId xmlns:p14="http://schemas.microsoft.com/office/powerpoint/2010/main" val="41438847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B2F96533-B822-4BD5-AA47-AB9F4AB994EC}"/>
              </a:ext>
            </a:extLst>
          </p:cNvPr>
          <p:cNvSpPr txBox="1">
            <a:spLocks/>
          </p:cNvSpPr>
          <p:nvPr/>
        </p:nvSpPr>
        <p:spPr>
          <a:xfrm>
            <a:off x="561722" y="226650"/>
            <a:ext cx="10355659" cy="72414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Objective 2 </a:t>
            </a:r>
          </a:p>
          <a:p>
            <a:pPr marL="0" indent="0">
              <a:buNone/>
            </a:pPr>
            <a:r>
              <a:rPr lang="en-IE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Make the common areas within, and adjacent to, the centres more user friendly</a:t>
            </a:r>
          </a:p>
          <a:p>
            <a:endParaRPr lang="en-IE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 descr="Logo_SDCC_RGB">
            <a:extLst>
              <a:ext uri="{FF2B5EF4-FFF2-40B4-BE49-F238E27FC236}">
                <a16:creationId xmlns:a16="http://schemas.microsoft.com/office/drawing/2014/main" id="{2E0E740E-A0A4-40FC-9322-4BD7EA038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802" y="5969000"/>
            <a:ext cx="1596571" cy="88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42F060-7A47-4A44-9D15-44DEC8AD3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82"/>
            <a:ext cx="12192000" cy="683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31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B2F96533-B822-4BD5-AA47-AB9F4AB994EC}"/>
              </a:ext>
            </a:extLst>
          </p:cNvPr>
          <p:cNvSpPr txBox="1">
            <a:spLocks/>
          </p:cNvSpPr>
          <p:nvPr/>
        </p:nvSpPr>
        <p:spPr>
          <a:xfrm>
            <a:off x="561722" y="226650"/>
            <a:ext cx="10355659" cy="724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I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I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 descr="Logo_SDCC_RGB">
            <a:extLst>
              <a:ext uri="{FF2B5EF4-FFF2-40B4-BE49-F238E27FC236}">
                <a16:creationId xmlns:a16="http://schemas.microsoft.com/office/drawing/2014/main" id="{2E0E740E-A0A4-40FC-9322-4BD7EA038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802" y="5969000"/>
            <a:ext cx="1596571" cy="88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picture containing grass, outdoor, road, way&#10;&#10;Description automatically generated">
            <a:extLst>
              <a:ext uri="{FF2B5EF4-FFF2-40B4-BE49-F238E27FC236}">
                <a16:creationId xmlns:a16="http://schemas.microsoft.com/office/drawing/2014/main" id="{5E022C20-EE24-4E1B-8145-A8B527905A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455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DCC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541"/>
            <a:ext cx="12192000" cy="1707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20663" y="1952625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323012" y="1952624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110E07-3CA0-4741-8059-33AC95E4F593}"/>
              </a:ext>
            </a:extLst>
          </p:cNvPr>
          <p:cNvSpPr/>
          <p:nvPr/>
        </p:nvSpPr>
        <p:spPr>
          <a:xfrm>
            <a:off x="911426" y="1952624"/>
            <a:ext cx="10030691" cy="4191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Consultation – 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IE" sz="20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November 2021 to the 4</a:t>
            </a:r>
            <a:r>
              <a:rPr lang="en-IE" sz="20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January 2022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Newspaper Notice issued in the Tallaght Echo and in the Evening Herald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Site notices were erected around the centre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Traders were all notified directly about the Public Consultation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Virtual Consultation Room was launched; 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https://www.dcepconsultation.com/</a:t>
            </a:r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SDCC’s Consultation Portal Page was also launched; 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https://consult.sdublincoco.ie/en/consultation/castletymon-enhancement-project</a:t>
            </a:r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358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DCC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541"/>
            <a:ext cx="12192000" cy="1707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20663" y="1952625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323012" y="1952624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37EEAE-6F38-472A-951B-E05D79E4C0C6}"/>
              </a:ext>
            </a:extLst>
          </p:cNvPr>
          <p:cNvSpPr/>
          <p:nvPr/>
        </p:nvSpPr>
        <p:spPr>
          <a:xfrm>
            <a:off x="987626" y="1775114"/>
            <a:ext cx="9174220" cy="455509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Castletymon Enhancement Project’s Public </a:t>
            </a: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onsultation has now closed. </a:t>
            </a:r>
          </a:p>
          <a:p>
            <a:endParaRPr lang="en-I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7 submissions were received however 2 submissions were withdrawn before the closing date. </a:t>
            </a:r>
          </a:p>
          <a:p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key items raised during the submissions are as follows;</a:t>
            </a:r>
          </a:p>
          <a:p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request for increased green space in Landscaping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Request for additional bicycle parking (bike shelter) and should be moved to a more prominent location for passive surveillance 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Request to give over vehicle parking space for bicycle parking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Request for parent &amp; child spaces, e-charger spaces in the car park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Request for new Bus shelter (Stop #2427)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Request for wider cycle lanes and tie-ins (continuation of cycle)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Request for signalised toucan crossing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Request to retain all car parking spaces.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E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413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DCC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541"/>
            <a:ext cx="12192000" cy="1707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20663" y="1952625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323012" y="1952624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37EEAE-6F38-472A-951B-E05D79E4C0C6}"/>
              </a:ext>
            </a:extLst>
          </p:cNvPr>
          <p:cNvSpPr/>
          <p:nvPr/>
        </p:nvSpPr>
        <p:spPr>
          <a:xfrm>
            <a:off x="987625" y="1775114"/>
            <a:ext cx="10183137" cy="372409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Programme;</a:t>
            </a:r>
          </a:p>
          <a:p>
            <a:endParaRPr lang="en-I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Part 8 Report is to be presented to Council on the 14</a:t>
            </a:r>
            <a:r>
              <a:rPr lang="en-IE" sz="2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of February 2022.</a:t>
            </a:r>
          </a:p>
          <a:p>
            <a:endParaRPr lang="en-I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</a:rPr>
              <a:t>If approved the scheme will be progressed to Detailed Design immediately. </a:t>
            </a:r>
          </a:p>
          <a:p>
            <a:endParaRPr lang="en-I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 </a:t>
            </a: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</a:rPr>
              <a:t>the intention that construction will begin in Q3 of 2022.</a:t>
            </a:r>
            <a:endParaRPr lang="en-I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E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535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F49804AC3F9F4FBD84B733F808340F" ma:contentTypeVersion="5" ma:contentTypeDescription="Create a new document." ma:contentTypeScope="" ma:versionID="f7ac9741923baff67a7fb063bab392e0">
  <xsd:schema xmlns:xsd="http://www.w3.org/2001/XMLSchema" xmlns:xs="http://www.w3.org/2001/XMLSchema" xmlns:p="http://schemas.microsoft.com/office/2006/metadata/properties" xmlns:ns3="e55ccb86-f735-4513-a72c-851a8653de4c" xmlns:ns4="7396a158-109f-4d5d-95dd-05630ecf4e54" targetNamespace="http://schemas.microsoft.com/office/2006/metadata/properties" ma:root="true" ma:fieldsID="29273d2ffbbe8161c1f860cc237c004c" ns3:_="" ns4:_="">
    <xsd:import namespace="e55ccb86-f735-4513-a72c-851a8653de4c"/>
    <xsd:import namespace="7396a158-109f-4d5d-95dd-05630ecf4e5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5ccb86-f735-4513-a72c-851a8653de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6a158-109f-4d5d-95dd-05630ecf4e5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BF559F0-D11E-485A-9842-F4168B8DD8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5ccb86-f735-4513-a72c-851a8653de4c"/>
    <ds:schemaRef ds:uri="7396a158-109f-4d5d-95dd-05630ecf4e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80C7214-F182-4972-8211-FE78A40576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DC662D1-F31A-4402-A620-B3A1C1009A0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1503</TotalTime>
  <Words>272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Caitriona Lambert</dc:creator>
  <cp:lastModifiedBy>Gary Walsh</cp:lastModifiedBy>
  <cp:revision>130</cp:revision>
  <cp:lastPrinted>2020-05-19T15:59:35Z</cp:lastPrinted>
  <dcterms:created xsi:type="dcterms:W3CDTF">2020-03-12T11:39:38Z</dcterms:created>
  <dcterms:modified xsi:type="dcterms:W3CDTF">2022-02-07T11:51:03Z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0x010100ACF49804AC3F9F4FBD84B733F808340F</vt:lpwstr>
  </property>
</Properties>
</file>