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Size of</a:t>
            </a:r>
            <a:r>
              <a:rPr lang="en-IE" baseline="0"/>
              <a:t> Allotment </a:t>
            </a: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5AE-4D31-A53A-BB3C0B75AD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5AE-4D31-A53A-BB3C0B75AD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5AE-4D31-A53A-BB3C0B75AD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5AE-4D31-A53A-BB3C0B75AD2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'All 4 sites '!$A$2:$A$5</c:f>
              <c:strCache>
                <c:ptCount val="4"/>
                <c:pt idx="0">
                  <c:v>&lt; 100 sqm</c:v>
                </c:pt>
                <c:pt idx="1">
                  <c:v>101-200sqm</c:v>
                </c:pt>
                <c:pt idx="2">
                  <c:v>over 200sqm</c:v>
                </c:pt>
                <c:pt idx="3">
                  <c:v>didn’t state </c:v>
                </c:pt>
              </c:strCache>
            </c:strRef>
          </c:cat>
          <c:val>
            <c:numRef>
              <c:f>'All 4 sites '!$B$2:$B$5</c:f>
              <c:numCache>
                <c:formatCode>General</c:formatCode>
                <c:ptCount val="4"/>
                <c:pt idx="0">
                  <c:v>80</c:v>
                </c:pt>
                <c:pt idx="1">
                  <c:v>142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AE-4D31-A53A-BB3C0B75AD2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How</a:t>
            </a:r>
            <a:r>
              <a:rPr lang="en-IE" baseline="0"/>
              <a:t> many hours spent on allotment site </a:t>
            </a:r>
          </a:p>
          <a:p>
            <a:pPr>
              <a:defRPr/>
            </a:pP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FBB-47B1-9D01-CF7CBB877B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FBB-47B1-9D01-CF7CBB877B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FBB-47B1-9D01-CF7CBB877B2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'All 4 sites '!$A$9:$A$11</c:f>
              <c:strCache>
                <c:ptCount val="3"/>
                <c:pt idx="0">
                  <c:v>2-5 HRS</c:v>
                </c:pt>
                <c:pt idx="1">
                  <c:v>10-20HRS</c:v>
                </c:pt>
                <c:pt idx="2">
                  <c:v>OVER 20 HRS</c:v>
                </c:pt>
              </c:strCache>
            </c:strRef>
          </c:cat>
          <c:val>
            <c:numRef>
              <c:f>'All 4 sites '!$B$9:$B$11</c:f>
              <c:numCache>
                <c:formatCode>General</c:formatCode>
                <c:ptCount val="3"/>
                <c:pt idx="0">
                  <c:v>69</c:v>
                </c:pt>
                <c:pt idx="1">
                  <c:v>133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BB-47B1-9D01-CF7CBB877B2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4 sites '!$A$16:$A$30</c:f>
              <c:strCache>
                <c:ptCount val="15"/>
                <c:pt idx="0">
                  <c:v>Didn’t State </c:v>
                </c:pt>
                <c:pt idx="1">
                  <c:v>growing veg/fruit</c:v>
                </c:pt>
                <c:pt idx="2">
                  <c:v>exercise </c:v>
                </c:pt>
                <c:pt idx="3">
                  <c:v>peace and quiet </c:v>
                </c:pt>
                <c:pt idx="4">
                  <c:v>Holistic</c:v>
                </c:pt>
                <c:pt idx="5">
                  <c:v>outdoors/fresh air</c:v>
                </c:pt>
                <c:pt idx="6">
                  <c:v>compainship/social aspect </c:v>
                </c:pt>
                <c:pt idx="7">
                  <c:v>Every minute of it </c:v>
                </c:pt>
                <c:pt idx="8">
                  <c:v>Teach childern gardening </c:v>
                </c:pt>
                <c:pt idx="9">
                  <c:v>Relaxing </c:v>
                </c:pt>
                <c:pt idx="10">
                  <c:v>Safe</c:v>
                </c:pt>
                <c:pt idx="11">
                  <c:v>organic food</c:v>
                </c:pt>
                <c:pt idx="12">
                  <c:v>Good for mental health</c:v>
                </c:pt>
                <c:pt idx="13">
                  <c:v>Self Worth</c:v>
                </c:pt>
                <c:pt idx="14">
                  <c:v>View </c:v>
                </c:pt>
              </c:strCache>
            </c:strRef>
          </c:cat>
          <c:val>
            <c:numRef>
              <c:f>'All 4 sites '!$B$16:$B$30</c:f>
              <c:numCache>
                <c:formatCode>General</c:formatCode>
                <c:ptCount val="15"/>
                <c:pt idx="0">
                  <c:v>4</c:v>
                </c:pt>
                <c:pt idx="1">
                  <c:v>151</c:v>
                </c:pt>
                <c:pt idx="2">
                  <c:v>26</c:v>
                </c:pt>
                <c:pt idx="3">
                  <c:v>38</c:v>
                </c:pt>
                <c:pt idx="4">
                  <c:v>5</c:v>
                </c:pt>
                <c:pt idx="5">
                  <c:v>85</c:v>
                </c:pt>
                <c:pt idx="6">
                  <c:v>80</c:v>
                </c:pt>
                <c:pt idx="7">
                  <c:v>1</c:v>
                </c:pt>
                <c:pt idx="8">
                  <c:v>1</c:v>
                </c:pt>
                <c:pt idx="9">
                  <c:v>8</c:v>
                </c:pt>
                <c:pt idx="10">
                  <c:v>1</c:v>
                </c:pt>
                <c:pt idx="11">
                  <c:v>29</c:v>
                </c:pt>
                <c:pt idx="12">
                  <c:v>17</c:v>
                </c:pt>
                <c:pt idx="13">
                  <c:v>1</c:v>
                </c:pt>
                <c:pt idx="1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E-4216-90A7-476D76067C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2279088"/>
        <c:axId val="1142287824"/>
      </c:barChart>
      <c:catAx>
        <c:axId val="114227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287824"/>
        <c:crosses val="autoZero"/>
        <c:auto val="1"/>
        <c:lblAlgn val="ctr"/>
        <c:lblOffset val="100"/>
        <c:noMultiLvlLbl val="0"/>
      </c:catAx>
      <c:valAx>
        <c:axId val="114228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27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What</a:t>
            </a:r>
            <a:r>
              <a:rPr lang="en-IE" baseline="0"/>
              <a:t> do you find challanging</a:t>
            </a: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'BROKEN DOWN '!$A$2:$A$14</c:f>
              <c:strCache>
                <c:ptCount val="13"/>
                <c:pt idx="0">
                  <c:v>vacant plots</c:v>
                </c:pt>
                <c:pt idx="1">
                  <c:v>Dumping </c:v>
                </c:pt>
                <c:pt idx="2">
                  <c:v>Weed control </c:v>
                </c:pt>
                <c:pt idx="3">
                  <c:v>Time manangement</c:v>
                </c:pt>
                <c:pt idx="4">
                  <c:v>No Challenge </c:v>
                </c:pt>
                <c:pt idx="5">
                  <c:v>Maintaining allotment </c:v>
                </c:pt>
                <c:pt idx="6">
                  <c:v>Didn’t State / none</c:v>
                </c:pt>
                <c:pt idx="7">
                  <c:v>Encroching weeds/trees from adjoining plots</c:v>
                </c:pt>
                <c:pt idx="8">
                  <c:v>Weather</c:v>
                </c:pt>
                <c:pt idx="9">
                  <c:v>Difficult bringing mulch/manure and heavey items from parking area to allotment </c:v>
                </c:pt>
                <c:pt idx="10">
                  <c:v>pest control/rabbits/ preventing wildlife from eating produce</c:v>
                </c:pt>
                <c:pt idx="11">
                  <c:v>physically challanging </c:v>
                </c:pt>
                <c:pt idx="12">
                  <c:v>Other </c:v>
                </c:pt>
              </c:strCache>
            </c:strRef>
          </c:cat>
          <c:val>
            <c:numRef>
              <c:f>'BROKEN DOWN '!$B$2:$B$14</c:f>
              <c:numCache>
                <c:formatCode>General</c:formatCode>
                <c:ptCount val="13"/>
                <c:pt idx="0">
                  <c:v>17</c:v>
                </c:pt>
                <c:pt idx="1">
                  <c:v>6</c:v>
                </c:pt>
                <c:pt idx="2">
                  <c:v>86</c:v>
                </c:pt>
                <c:pt idx="3">
                  <c:v>26</c:v>
                </c:pt>
                <c:pt idx="4">
                  <c:v>14</c:v>
                </c:pt>
                <c:pt idx="5">
                  <c:v>6</c:v>
                </c:pt>
                <c:pt idx="6">
                  <c:v>14</c:v>
                </c:pt>
                <c:pt idx="7">
                  <c:v>5</c:v>
                </c:pt>
                <c:pt idx="8">
                  <c:v>15</c:v>
                </c:pt>
                <c:pt idx="9">
                  <c:v>5</c:v>
                </c:pt>
                <c:pt idx="10">
                  <c:v>20</c:v>
                </c:pt>
                <c:pt idx="11">
                  <c:v>6</c:v>
                </c:pt>
                <c:pt idx="1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2-4A92-BA12-DB5F00C2C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2757792"/>
        <c:axId val="1152758208"/>
      </c:barChart>
      <c:catAx>
        <c:axId val="1152757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58208"/>
        <c:crosses val="autoZero"/>
        <c:auto val="1"/>
        <c:lblAlgn val="ctr"/>
        <c:lblOffset val="100"/>
        <c:noMultiLvlLbl val="0"/>
      </c:catAx>
      <c:valAx>
        <c:axId val="1152758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5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E"/>
          </a:p>
          <a:p>
            <a:pPr>
              <a:defRPr/>
            </a:pP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E9-4ACB-884B-0B59FDEF81CF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E9-4ACB-884B-0B59FDEF81CF}"/>
              </c:ext>
            </c:extLst>
          </c:dPt>
          <c:dPt>
            <c:idx val="2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DE9-4ACB-884B-0B59FDEF81CF}"/>
              </c:ext>
            </c:extLst>
          </c:dPt>
          <c:dPt>
            <c:idx val="3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DE9-4ACB-884B-0B59FDEF81CF}"/>
              </c:ext>
            </c:extLst>
          </c:dPt>
          <c:dPt>
            <c:idx val="4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DE9-4ACB-884B-0B59FDEF81CF}"/>
              </c:ext>
            </c:extLst>
          </c:dPt>
          <c:dPt>
            <c:idx val="5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DE9-4ACB-884B-0B59FDEF81C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'All 4 sites '!$A$80:$A$85</c:f>
              <c:strCache>
                <c:ptCount val="6"/>
                <c:pt idx="0">
                  <c:v>Very Good </c:v>
                </c:pt>
                <c:pt idx="1">
                  <c:v>Good</c:v>
                </c:pt>
                <c:pt idx="2">
                  <c:v>Satisfactory </c:v>
                </c:pt>
                <c:pt idx="3">
                  <c:v>Poor</c:v>
                </c:pt>
                <c:pt idx="4">
                  <c:v>Very Poor </c:v>
                </c:pt>
                <c:pt idx="5">
                  <c:v>Didnt state</c:v>
                </c:pt>
              </c:strCache>
            </c:strRef>
          </c:cat>
          <c:val>
            <c:numRef>
              <c:f>'All 4 sites '!$B$80:$B$85</c:f>
              <c:numCache>
                <c:formatCode>General</c:formatCode>
                <c:ptCount val="6"/>
                <c:pt idx="0">
                  <c:v>44</c:v>
                </c:pt>
                <c:pt idx="1">
                  <c:v>87</c:v>
                </c:pt>
                <c:pt idx="2">
                  <c:v>68</c:v>
                </c:pt>
                <c:pt idx="3">
                  <c:v>22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E9-4ACB-884B-0B59FDEF81C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D72-4C96-85E2-6474213352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D72-4C96-85E2-6474213352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D72-4C96-85E2-64742133522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'All 4 sites '!$A$87:$A$89</c:f>
              <c:strCache>
                <c:ptCount val="3"/>
                <c:pt idx="0">
                  <c:v>YES</c:v>
                </c:pt>
                <c:pt idx="1">
                  <c:v>NO </c:v>
                </c:pt>
                <c:pt idx="2">
                  <c:v>didn’t state!</c:v>
                </c:pt>
              </c:strCache>
            </c:strRef>
          </c:cat>
          <c:val>
            <c:numRef>
              <c:f>'All 4 sites '!$B$87:$B$89</c:f>
              <c:numCache>
                <c:formatCode>General</c:formatCode>
                <c:ptCount val="3"/>
                <c:pt idx="0">
                  <c:v>174</c:v>
                </c:pt>
                <c:pt idx="1">
                  <c:v>40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72-4C96-85E2-6474213352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40-4BA2-8341-D41DAACFE5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40-4BA2-8341-D41DAACFE5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140-4BA2-8341-D41DAACFE5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140-4BA2-8341-D41DAACFE57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'BROKEN DOWN '!$A$28:$A$31</c:f>
              <c:strCache>
                <c:ptCount val="4"/>
                <c:pt idx="0">
                  <c:v>increase allotment fees </c:v>
                </c:pt>
                <c:pt idx="1">
                  <c:v>SDCC Annual budget </c:v>
                </c:pt>
                <c:pt idx="2">
                  <c:v>Other:</c:v>
                </c:pt>
                <c:pt idx="3">
                  <c:v>didn’t state</c:v>
                </c:pt>
              </c:strCache>
            </c:strRef>
          </c:cat>
          <c:val>
            <c:numRef>
              <c:f>'BROKEN DOWN '!$B$28:$B$31</c:f>
              <c:numCache>
                <c:formatCode>General</c:formatCode>
                <c:ptCount val="4"/>
                <c:pt idx="0">
                  <c:v>17</c:v>
                </c:pt>
                <c:pt idx="1">
                  <c:v>131</c:v>
                </c:pt>
                <c:pt idx="2">
                  <c:v>43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40-4BA2-8341-D41DAACFE57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endParaRPr lang="en-IE"/>
          </a:p>
          <a:p>
            <a:pPr>
              <a:defRPr/>
            </a:pP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shade val="76000"/>
                      <a:lumMod val="60000"/>
                      <a:lumOff val="40000"/>
                    </a:schemeClr>
                  </a:gs>
                  <a:gs pos="0">
                    <a:schemeClr val="accent1">
                      <a:shade val="7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5E-4475-9504-45BCCC105AD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shade val="76000"/>
                      <a:lumMod val="60000"/>
                      <a:lumOff val="40000"/>
                    </a:schemeClr>
                  </a:gs>
                  <a:gs pos="0">
                    <a:schemeClr val="accent2">
                      <a:shade val="7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5E-4475-9504-45BCCC105AD4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shade val="76000"/>
                      <a:lumMod val="60000"/>
                      <a:lumOff val="40000"/>
                    </a:schemeClr>
                  </a:gs>
                  <a:gs pos="0">
                    <a:schemeClr val="accent3">
                      <a:shade val="7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5E-4475-9504-45BCCC105AD4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shade val="76000"/>
                      <a:lumMod val="60000"/>
                      <a:lumOff val="40000"/>
                    </a:schemeClr>
                  </a:gs>
                  <a:gs pos="0">
                    <a:schemeClr val="accent4">
                      <a:shade val="7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5E-4475-9504-45BCCC105AD4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shade val="76000"/>
                      <a:lumMod val="60000"/>
                      <a:lumOff val="40000"/>
                    </a:schemeClr>
                  </a:gs>
                  <a:gs pos="0">
                    <a:schemeClr val="accent5">
                      <a:shade val="7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5E-4475-9504-45BCCC105AD4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shade val="76000"/>
                      <a:lumMod val="60000"/>
                      <a:lumOff val="40000"/>
                    </a:schemeClr>
                  </a:gs>
                  <a:gs pos="0">
                    <a:schemeClr val="accent6">
                      <a:shade val="7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5E-4475-9504-45BCCC105AD4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tint val="77000"/>
                      <a:lumMod val="60000"/>
                      <a:lumOff val="40000"/>
                    </a:schemeClr>
                  </a:gs>
                  <a:gs pos="0">
                    <a:schemeClr val="accent1">
                      <a:tint val="77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5E-4475-9504-45BCCC105AD4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tint val="77000"/>
                      <a:lumMod val="60000"/>
                      <a:lumOff val="40000"/>
                    </a:schemeClr>
                  </a:gs>
                  <a:gs pos="0">
                    <a:schemeClr val="accent2">
                      <a:tint val="77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5E-4475-9504-45BCCC105AD4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tint val="77000"/>
                      <a:lumMod val="60000"/>
                      <a:lumOff val="40000"/>
                    </a:schemeClr>
                  </a:gs>
                  <a:gs pos="0">
                    <a:schemeClr val="accent3">
                      <a:tint val="77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65E-4475-9504-45BCCC105AD4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tint val="77000"/>
                      <a:lumMod val="60000"/>
                      <a:lumOff val="40000"/>
                    </a:schemeClr>
                  </a:gs>
                  <a:gs pos="0">
                    <a:schemeClr val="accent4">
                      <a:tint val="77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65E-4475-9504-45BCCC105AD4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tint val="77000"/>
                      <a:lumMod val="60000"/>
                      <a:lumOff val="40000"/>
                    </a:schemeClr>
                  </a:gs>
                  <a:gs pos="0">
                    <a:schemeClr val="accent5">
                      <a:tint val="77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65E-4475-9504-45BCCC105A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'BROKEN DOWN '!$A$41:$A$51</c:f>
              <c:strCache>
                <c:ptCount val="11"/>
                <c:pt idx="0">
                  <c:v>no, admin good</c:v>
                </c:pt>
                <c:pt idx="1">
                  <c:v>Didn’t state </c:v>
                </c:pt>
                <c:pt idx="2">
                  <c:v>vacant plots need allocated quicker/being used </c:v>
                </c:pt>
                <c:pt idx="3">
                  <c:v>More Visits/inspections</c:v>
                </c:pt>
                <c:pt idx="4">
                  <c:v>fences/barriers need maintanence</c:v>
                </c:pt>
                <c:pt idx="5">
                  <c:v>New holders should start off with small plot </c:v>
                </c:pt>
                <c:pt idx="6">
                  <c:v>Admin efficent /good service</c:v>
                </c:pt>
                <c:pt idx="7">
                  <c:v>Overgrown allotments </c:v>
                </c:pt>
                <c:pt idx="8">
                  <c:v>None </c:v>
                </c:pt>
                <c:pt idx="9">
                  <c:v>toilet facilties</c:v>
                </c:pt>
                <c:pt idx="10">
                  <c:v>Other </c:v>
                </c:pt>
              </c:strCache>
            </c:strRef>
          </c:cat>
          <c:val>
            <c:numRef>
              <c:f>'BROKEN DOWN '!$B$41:$B$51</c:f>
              <c:numCache>
                <c:formatCode>General</c:formatCode>
                <c:ptCount val="11"/>
                <c:pt idx="0">
                  <c:v>13</c:v>
                </c:pt>
                <c:pt idx="1">
                  <c:v>20</c:v>
                </c:pt>
                <c:pt idx="2">
                  <c:v>64</c:v>
                </c:pt>
                <c:pt idx="3">
                  <c:v>14</c:v>
                </c:pt>
                <c:pt idx="4">
                  <c:v>11</c:v>
                </c:pt>
                <c:pt idx="5">
                  <c:v>23</c:v>
                </c:pt>
                <c:pt idx="6">
                  <c:v>6</c:v>
                </c:pt>
                <c:pt idx="7">
                  <c:v>8</c:v>
                </c:pt>
                <c:pt idx="8">
                  <c:v>15</c:v>
                </c:pt>
                <c:pt idx="9">
                  <c:v>10</c:v>
                </c:pt>
                <c:pt idx="1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65E-4475-9504-45BCCC105AD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4 sites '!$B$234</c:f>
              <c:strCache>
                <c:ptCount val="1"/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'All 4 sites '!$A$235:$A$245</c:f>
              <c:strCache>
                <c:ptCount val="11"/>
                <c:pt idx="0">
                  <c:v>50-150</c:v>
                </c:pt>
                <c:pt idx="1">
                  <c:v>didn’t state</c:v>
                </c:pt>
                <c:pt idx="2">
                  <c:v>current fees ok</c:v>
                </c:pt>
                <c:pt idx="3">
                  <c:v>too expensive</c:v>
                </c:pt>
                <c:pt idx="4">
                  <c:v>200-250</c:v>
                </c:pt>
                <c:pt idx="5">
                  <c:v>&lt;50</c:v>
                </c:pt>
                <c:pt idx="6">
                  <c:v>Unemployed / OAP should be exempt from charges </c:v>
                </c:pt>
                <c:pt idx="7">
                  <c:v>means tested</c:v>
                </c:pt>
                <c:pt idx="8">
                  <c:v>100-200</c:v>
                </c:pt>
                <c:pt idx="9">
                  <c:v>OAP should be half price </c:v>
                </c:pt>
                <c:pt idx="10">
                  <c:v>€2 per sq meter if facilities improved </c:v>
                </c:pt>
              </c:strCache>
            </c:strRef>
          </c:cat>
          <c:val>
            <c:numRef>
              <c:f>'All 4 sites '!$B$235:$B$245</c:f>
              <c:numCache>
                <c:formatCode>General</c:formatCode>
                <c:ptCount val="11"/>
                <c:pt idx="0">
                  <c:v>30</c:v>
                </c:pt>
                <c:pt idx="1">
                  <c:v>111</c:v>
                </c:pt>
                <c:pt idx="2">
                  <c:v>75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D-4596-BE26-64A544390DA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1240705951"/>
        <c:axId val="1240708031"/>
      </c:barChart>
      <c:catAx>
        <c:axId val="1240705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0708031"/>
        <c:crosses val="autoZero"/>
        <c:auto val="1"/>
        <c:lblAlgn val="ctr"/>
        <c:lblOffset val="100"/>
        <c:noMultiLvlLbl val="0"/>
      </c:catAx>
      <c:valAx>
        <c:axId val="1240708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0705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0DAD3-8338-4D3E-A2A9-9FA9B0215422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789593C-332D-42D5-A7FE-1EDA24EA9B8E}">
      <dgm:prSet/>
      <dgm:spPr/>
      <dgm:t>
        <a:bodyPr/>
        <a:lstStyle/>
        <a:p>
          <a:r>
            <a:rPr lang="en-IE"/>
            <a:t>Would like help with posts in the ground</a:t>
          </a:r>
          <a:endParaRPr lang="en-US"/>
        </a:p>
      </dgm:t>
    </dgm:pt>
    <dgm:pt modelId="{8F104701-D995-4CFA-89D2-DCD62D8D960A}" type="parTrans" cxnId="{13A12623-7E3C-4519-9B2F-4BDA7648CEF9}">
      <dgm:prSet/>
      <dgm:spPr/>
      <dgm:t>
        <a:bodyPr/>
        <a:lstStyle/>
        <a:p>
          <a:endParaRPr lang="en-US"/>
        </a:p>
      </dgm:t>
    </dgm:pt>
    <dgm:pt modelId="{B86B6A03-1686-462C-BFE4-75E7A7C04192}" type="sibTrans" cxnId="{13A12623-7E3C-4519-9B2F-4BDA7648CEF9}">
      <dgm:prSet/>
      <dgm:spPr/>
      <dgm:t>
        <a:bodyPr/>
        <a:lstStyle/>
        <a:p>
          <a:endParaRPr lang="en-US"/>
        </a:p>
      </dgm:t>
    </dgm:pt>
    <dgm:pt modelId="{B025398D-DBD4-497E-9BD9-315838AC45F1}">
      <dgm:prSet/>
      <dgm:spPr/>
      <dgm:t>
        <a:bodyPr/>
        <a:lstStyle/>
        <a:p>
          <a:r>
            <a:rPr lang="en-IE"/>
            <a:t>More connections to tap/hose on the ground</a:t>
          </a:r>
          <a:endParaRPr lang="en-US"/>
        </a:p>
      </dgm:t>
    </dgm:pt>
    <dgm:pt modelId="{771FEC44-F023-4842-AEF7-BA28EE1DE122}" type="parTrans" cxnId="{70BC6CC5-58E0-4C74-B149-BAEB07AB7473}">
      <dgm:prSet/>
      <dgm:spPr/>
      <dgm:t>
        <a:bodyPr/>
        <a:lstStyle/>
        <a:p>
          <a:endParaRPr lang="en-US"/>
        </a:p>
      </dgm:t>
    </dgm:pt>
    <dgm:pt modelId="{F9CC6945-2B8C-4720-9601-45CA02891DB7}" type="sibTrans" cxnId="{70BC6CC5-58E0-4C74-B149-BAEB07AB7473}">
      <dgm:prSet/>
      <dgm:spPr/>
      <dgm:t>
        <a:bodyPr/>
        <a:lstStyle/>
        <a:p>
          <a:endParaRPr lang="en-US"/>
        </a:p>
      </dgm:t>
    </dgm:pt>
    <dgm:pt modelId="{BC583CEB-2E70-46CE-B105-686958B3AED1}">
      <dgm:prSet/>
      <dgm:spPr/>
      <dgm:t>
        <a:bodyPr/>
        <a:lstStyle/>
        <a:p>
          <a:r>
            <a:rPr lang="en-IE"/>
            <a:t>Proper toilet facilities</a:t>
          </a:r>
          <a:endParaRPr lang="en-US"/>
        </a:p>
      </dgm:t>
    </dgm:pt>
    <dgm:pt modelId="{7B15052B-2960-4E2F-98E3-BB814AF4D980}" type="parTrans" cxnId="{A2FBA6D2-51DF-441F-9C35-D58193BFCB2F}">
      <dgm:prSet/>
      <dgm:spPr/>
      <dgm:t>
        <a:bodyPr/>
        <a:lstStyle/>
        <a:p>
          <a:endParaRPr lang="en-US"/>
        </a:p>
      </dgm:t>
    </dgm:pt>
    <dgm:pt modelId="{BBC5A868-FACF-4C2B-8BE5-934DACBA63F9}" type="sibTrans" cxnId="{A2FBA6D2-51DF-441F-9C35-D58193BFCB2F}">
      <dgm:prSet/>
      <dgm:spPr/>
      <dgm:t>
        <a:bodyPr/>
        <a:lstStyle/>
        <a:p>
          <a:endParaRPr lang="en-US"/>
        </a:p>
      </dgm:t>
    </dgm:pt>
    <dgm:pt modelId="{D414DCA8-52B9-47C2-A986-BD0A938CE881}">
      <dgm:prSet/>
      <dgm:spPr/>
      <dgm:t>
        <a:bodyPr/>
        <a:lstStyle/>
        <a:p>
          <a:r>
            <a:rPr lang="en-IE"/>
            <a:t>Communal plot/polytunnel/room</a:t>
          </a:r>
          <a:endParaRPr lang="en-US"/>
        </a:p>
      </dgm:t>
    </dgm:pt>
    <dgm:pt modelId="{A5164D76-5396-4086-8615-AF87B9889029}" type="parTrans" cxnId="{1B1A4306-1772-43A6-A946-7A14D5424155}">
      <dgm:prSet/>
      <dgm:spPr/>
      <dgm:t>
        <a:bodyPr/>
        <a:lstStyle/>
        <a:p>
          <a:endParaRPr lang="en-US"/>
        </a:p>
      </dgm:t>
    </dgm:pt>
    <dgm:pt modelId="{32540DC6-9618-468B-9785-4BC2BA19862A}" type="sibTrans" cxnId="{1B1A4306-1772-43A6-A946-7A14D5424155}">
      <dgm:prSet/>
      <dgm:spPr/>
      <dgm:t>
        <a:bodyPr/>
        <a:lstStyle/>
        <a:p>
          <a:endParaRPr lang="en-US"/>
        </a:p>
      </dgm:t>
    </dgm:pt>
    <dgm:pt modelId="{4B5A4D46-A2A1-4CF8-9D2A-9C40CD58EC83}">
      <dgm:prSet/>
      <dgm:spPr/>
      <dgm:t>
        <a:bodyPr/>
        <a:lstStyle/>
        <a:p>
          <a:r>
            <a:rPr lang="en-IE"/>
            <a:t>electric/automatic gate</a:t>
          </a:r>
          <a:endParaRPr lang="en-US"/>
        </a:p>
      </dgm:t>
    </dgm:pt>
    <dgm:pt modelId="{8195F9FA-CF23-4949-8244-E7DCB64CA5AD}" type="parTrans" cxnId="{3F6A3E57-21BF-4311-A825-1C3351C9A30A}">
      <dgm:prSet/>
      <dgm:spPr/>
      <dgm:t>
        <a:bodyPr/>
        <a:lstStyle/>
        <a:p>
          <a:endParaRPr lang="en-US"/>
        </a:p>
      </dgm:t>
    </dgm:pt>
    <dgm:pt modelId="{9456F164-4BC8-4060-AC93-0D5D34DCE540}" type="sibTrans" cxnId="{3F6A3E57-21BF-4311-A825-1C3351C9A30A}">
      <dgm:prSet/>
      <dgm:spPr/>
      <dgm:t>
        <a:bodyPr/>
        <a:lstStyle/>
        <a:p>
          <a:endParaRPr lang="en-US"/>
        </a:p>
      </dgm:t>
    </dgm:pt>
    <dgm:pt modelId="{BF9F39C5-975C-4BB4-88A9-63BB55D92DA6}">
      <dgm:prSet/>
      <dgm:spPr/>
      <dgm:t>
        <a:bodyPr/>
        <a:lstStyle/>
        <a:p>
          <a:r>
            <a:rPr lang="en-IE"/>
            <a:t>Smaller allotment for beginners</a:t>
          </a:r>
          <a:endParaRPr lang="en-US"/>
        </a:p>
      </dgm:t>
    </dgm:pt>
    <dgm:pt modelId="{DB7887F2-45FB-48E7-A837-563AFDA63CE6}" type="parTrans" cxnId="{8AB76D4E-CCF2-4F1B-A903-93BB348FCA14}">
      <dgm:prSet/>
      <dgm:spPr/>
      <dgm:t>
        <a:bodyPr/>
        <a:lstStyle/>
        <a:p>
          <a:endParaRPr lang="en-US"/>
        </a:p>
      </dgm:t>
    </dgm:pt>
    <dgm:pt modelId="{7009E447-6D16-4151-841E-9AEEBA278FC0}" type="sibTrans" cxnId="{8AB76D4E-CCF2-4F1B-A903-93BB348FCA14}">
      <dgm:prSet/>
      <dgm:spPr/>
      <dgm:t>
        <a:bodyPr/>
        <a:lstStyle/>
        <a:p>
          <a:endParaRPr lang="en-US"/>
        </a:p>
      </dgm:t>
    </dgm:pt>
    <dgm:pt modelId="{0C0E92A9-E2CF-4152-B66B-760A7810BB35}" type="pres">
      <dgm:prSet presAssocID="{B2B0DAD3-8338-4D3E-A2A9-9FA9B0215422}" presName="compositeShape" presStyleCnt="0">
        <dgm:presLayoutVars>
          <dgm:chMax val="7"/>
          <dgm:dir/>
          <dgm:resizeHandles val="exact"/>
        </dgm:presLayoutVars>
      </dgm:prSet>
      <dgm:spPr/>
    </dgm:pt>
    <dgm:pt modelId="{1D5D9956-3489-44E3-9B9F-B505952847FB}" type="pres">
      <dgm:prSet presAssocID="{B2B0DAD3-8338-4D3E-A2A9-9FA9B0215422}" presName="wedge1" presStyleLbl="node1" presStyleIdx="0" presStyleCnt="6"/>
      <dgm:spPr/>
    </dgm:pt>
    <dgm:pt modelId="{49104F07-D26F-4343-9F6C-A4A5202AF0F0}" type="pres">
      <dgm:prSet presAssocID="{B2B0DAD3-8338-4D3E-A2A9-9FA9B0215422}" presName="dummy1a" presStyleCnt="0"/>
      <dgm:spPr/>
    </dgm:pt>
    <dgm:pt modelId="{D6397647-8AD4-453C-95C4-054C020F5595}" type="pres">
      <dgm:prSet presAssocID="{B2B0DAD3-8338-4D3E-A2A9-9FA9B0215422}" presName="dummy1b" presStyleCnt="0"/>
      <dgm:spPr/>
    </dgm:pt>
    <dgm:pt modelId="{05A0D173-1816-4ADA-B791-23EB63D9B5D9}" type="pres">
      <dgm:prSet presAssocID="{B2B0DAD3-8338-4D3E-A2A9-9FA9B021542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995124C-B80A-4474-B9E9-C294F0A3C5A4}" type="pres">
      <dgm:prSet presAssocID="{B2B0DAD3-8338-4D3E-A2A9-9FA9B0215422}" presName="wedge2" presStyleLbl="node1" presStyleIdx="1" presStyleCnt="6"/>
      <dgm:spPr/>
    </dgm:pt>
    <dgm:pt modelId="{36CF1882-35A4-4E82-99E1-C8C6A70749DF}" type="pres">
      <dgm:prSet presAssocID="{B2B0DAD3-8338-4D3E-A2A9-9FA9B0215422}" presName="dummy2a" presStyleCnt="0"/>
      <dgm:spPr/>
    </dgm:pt>
    <dgm:pt modelId="{83E932D2-D1C9-4776-A7CC-986F2E57AF21}" type="pres">
      <dgm:prSet presAssocID="{B2B0DAD3-8338-4D3E-A2A9-9FA9B0215422}" presName="dummy2b" presStyleCnt="0"/>
      <dgm:spPr/>
    </dgm:pt>
    <dgm:pt modelId="{9D039857-C1EE-42A3-9BA3-CDC423BCB06E}" type="pres">
      <dgm:prSet presAssocID="{B2B0DAD3-8338-4D3E-A2A9-9FA9B021542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4226194-B02D-4CD0-9EC6-B2148FA83AC4}" type="pres">
      <dgm:prSet presAssocID="{B2B0DAD3-8338-4D3E-A2A9-9FA9B0215422}" presName="wedge3" presStyleLbl="node1" presStyleIdx="2" presStyleCnt="6"/>
      <dgm:spPr/>
    </dgm:pt>
    <dgm:pt modelId="{EC791369-AFD8-4599-8605-4FB8FBCA8D6B}" type="pres">
      <dgm:prSet presAssocID="{B2B0DAD3-8338-4D3E-A2A9-9FA9B0215422}" presName="dummy3a" presStyleCnt="0"/>
      <dgm:spPr/>
    </dgm:pt>
    <dgm:pt modelId="{4A43B319-A52C-46E8-863D-890D3A944955}" type="pres">
      <dgm:prSet presAssocID="{B2B0DAD3-8338-4D3E-A2A9-9FA9B0215422}" presName="dummy3b" presStyleCnt="0"/>
      <dgm:spPr/>
    </dgm:pt>
    <dgm:pt modelId="{8D4BA0A6-2D80-4FD0-AF3B-BB3DCE8ACCC7}" type="pres">
      <dgm:prSet presAssocID="{B2B0DAD3-8338-4D3E-A2A9-9FA9B021542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1193B3C-C2E3-4E73-A824-6A8EE4CB78DC}" type="pres">
      <dgm:prSet presAssocID="{B2B0DAD3-8338-4D3E-A2A9-9FA9B0215422}" presName="wedge4" presStyleLbl="node1" presStyleIdx="3" presStyleCnt="6"/>
      <dgm:spPr/>
    </dgm:pt>
    <dgm:pt modelId="{F785E059-CB48-4636-BED9-9FD142652CA4}" type="pres">
      <dgm:prSet presAssocID="{B2B0DAD3-8338-4D3E-A2A9-9FA9B0215422}" presName="dummy4a" presStyleCnt="0"/>
      <dgm:spPr/>
    </dgm:pt>
    <dgm:pt modelId="{22020334-A4A6-47E6-B16F-86DD90FE7DE7}" type="pres">
      <dgm:prSet presAssocID="{B2B0DAD3-8338-4D3E-A2A9-9FA9B0215422}" presName="dummy4b" presStyleCnt="0"/>
      <dgm:spPr/>
    </dgm:pt>
    <dgm:pt modelId="{6259C677-A9D6-4843-816D-D42FF9DDBA83}" type="pres">
      <dgm:prSet presAssocID="{B2B0DAD3-8338-4D3E-A2A9-9FA9B021542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CFEE42D-1CE0-4175-9AE7-C25738A33B24}" type="pres">
      <dgm:prSet presAssocID="{B2B0DAD3-8338-4D3E-A2A9-9FA9B0215422}" presName="wedge5" presStyleLbl="node1" presStyleIdx="4" presStyleCnt="6"/>
      <dgm:spPr/>
    </dgm:pt>
    <dgm:pt modelId="{9246A088-CA20-4164-BA42-A026D2060D52}" type="pres">
      <dgm:prSet presAssocID="{B2B0DAD3-8338-4D3E-A2A9-9FA9B0215422}" presName="dummy5a" presStyleCnt="0"/>
      <dgm:spPr/>
    </dgm:pt>
    <dgm:pt modelId="{7525C305-D43E-4F67-8568-CA3CF6CA6806}" type="pres">
      <dgm:prSet presAssocID="{B2B0DAD3-8338-4D3E-A2A9-9FA9B0215422}" presName="dummy5b" presStyleCnt="0"/>
      <dgm:spPr/>
    </dgm:pt>
    <dgm:pt modelId="{944576D0-F980-4250-A893-BFA5567C6AC8}" type="pres">
      <dgm:prSet presAssocID="{B2B0DAD3-8338-4D3E-A2A9-9FA9B021542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B0560D6-6D13-4279-B30E-8421E980C6FF}" type="pres">
      <dgm:prSet presAssocID="{B2B0DAD3-8338-4D3E-A2A9-9FA9B0215422}" presName="wedge6" presStyleLbl="node1" presStyleIdx="5" presStyleCnt="6"/>
      <dgm:spPr/>
    </dgm:pt>
    <dgm:pt modelId="{D1C6E137-8FA9-4068-A405-58DA5676438E}" type="pres">
      <dgm:prSet presAssocID="{B2B0DAD3-8338-4D3E-A2A9-9FA9B0215422}" presName="dummy6a" presStyleCnt="0"/>
      <dgm:spPr/>
    </dgm:pt>
    <dgm:pt modelId="{2DD2F3F4-452D-4DC4-8785-EACC08F604BA}" type="pres">
      <dgm:prSet presAssocID="{B2B0DAD3-8338-4D3E-A2A9-9FA9B0215422}" presName="dummy6b" presStyleCnt="0"/>
      <dgm:spPr/>
    </dgm:pt>
    <dgm:pt modelId="{4E69F1B4-3F1F-418C-A2E8-16A12526ADB1}" type="pres">
      <dgm:prSet presAssocID="{B2B0DAD3-8338-4D3E-A2A9-9FA9B021542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3B361B82-D931-4747-A745-914ADD1629DB}" type="pres">
      <dgm:prSet presAssocID="{B86B6A03-1686-462C-BFE4-75E7A7C04192}" presName="arrowWedge1" presStyleLbl="fgSibTrans2D1" presStyleIdx="0" presStyleCnt="6"/>
      <dgm:spPr/>
    </dgm:pt>
    <dgm:pt modelId="{8378BEE6-80E8-4C80-B420-7F0692EC9E5B}" type="pres">
      <dgm:prSet presAssocID="{F9CC6945-2B8C-4720-9601-45CA02891DB7}" presName="arrowWedge2" presStyleLbl="fgSibTrans2D1" presStyleIdx="1" presStyleCnt="6"/>
      <dgm:spPr/>
    </dgm:pt>
    <dgm:pt modelId="{19DBF633-7AAE-485F-BFEA-B03A1790F2A0}" type="pres">
      <dgm:prSet presAssocID="{BBC5A868-FACF-4C2B-8BE5-934DACBA63F9}" presName="arrowWedge3" presStyleLbl="fgSibTrans2D1" presStyleIdx="2" presStyleCnt="6"/>
      <dgm:spPr/>
    </dgm:pt>
    <dgm:pt modelId="{DF97F468-0DA1-4314-8740-A400B27BD38A}" type="pres">
      <dgm:prSet presAssocID="{32540DC6-9618-468B-9785-4BC2BA19862A}" presName="arrowWedge4" presStyleLbl="fgSibTrans2D1" presStyleIdx="3" presStyleCnt="6"/>
      <dgm:spPr/>
    </dgm:pt>
    <dgm:pt modelId="{7C37D228-4A48-4010-AD7D-958E58A11B40}" type="pres">
      <dgm:prSet presAssocID="{9456F164-4BC8-4060-AC93-0D5D34DCE540}" presName="arrowWedge5" presStyleLbl="fgSibTrans2D1" presStyleIdx="4" presStyleCnt="6"/>
      <dgm:spPr/>
    </dgm:pt>
    <dgm:pt modelId="{00F1FFD4-D381-4D1A-AEB4-837905AEE0AC}" type="pres">
      <dgm:prSet presAssocID="{7009E447-6D16-4151-841E-9AEEBA278FC0}" presName="arrowWedge6" presStyleLbl="fgSibTrans2D1" presStyleIdx="5" presStyleCnt="6"/>
      <dgm:spPr/>
    </dgm:pt>
  </dgm:ptLst>
  <dgm:cxnLst>
    <dgm:cxn modelId="{1B1A4306-1772-43A6-A946-7A14D5424155}" srcId="{B2B0DAD3-8338-4D3E-A2A9-9FA9B0215422}" destId="{D414DCA8-52B9-47C2-A986-BD0A938CE881}" srcOrd="3" destOrd="0" parTransId="{A5164D76-5396-4086-8615-AF87B9889029}" sibTransId="{32540DC6-9618-468B-9785-4BC2BA19862A}"/>
    <dgm:cxn modelId="{13A12623-7E3C-4519-9B2F-4BDA7648CEF9}" srcId="{B2B0DAD3-8338-4D3E-A2A9-9FA9B0215422}" destId="{7789593C-332D-42D5-A7FE-1EDA24EA9B8E}" srcOrd="0" destOrd="0" parTransId="{8F104701-D995-4CFA-89D2-DCD62D8D960A}" sibTransId="{B86B6A03-1686-462C-BFE4-75E7A7C04192}"/>
    <dgm:cxn modelId="{2244002D-94AD-494F-8C16-C57F254B821A}" type="presOf" srcId="{D414DCA8-52B9-47C2-A986-BD0A938CE881}" destId="{6259C677-A9D6-4843-816D-D42FF9DDBA83}" srcOrd="1" destOrd="0" presId="urn:microsoft.com/office/officeart/2005/8/layout/cycle8"/>
    <dgm:cxn modelId="{B0F7B363-350E-4168-99FC-6407FEB42B51}" type="presOf" srcId="{B025398D-DBD4-497E-9BD9-315838AC45F1}" destId="{3995124C-B80A-4474-B9E9-C294F0A3C5A4}" srcOrd="0" destOrd="0" presId="urn:microsoft.com/office/officeart/2005/8/layout/cycle8"/>
    <dgm:cxn modelId="{12DEF64C-1A84-49C2-BDC1-145583065E0E}" type="presOf" srcId="{B025398D-DBD4-497E-9BD9-315838AC45F1}" destId="{9D039857-C1EE-42A3-9BA3-CDC423BCB06E}" srcOrd="1" destOrd="0" presId="urn:microsoft.com/office/officeart/2005/8/layout/cycle8"/>
    <dgm:cxn modelId="{8AB76D4E-CCF2-4F1B-A903-93BB348FCA14}" srcId="{B2B0DAD3-8338-4D3E-A2A9-9FA9B0215422}" destId="{BF9F39C5-975C-4BB4-88A9-63BB55D92DA6}" srcOrd="5" destOrd="0" parTransId="{DB7887F2-45FB-48E7-A837-563AFDA63CE6}" sibTransId="{7009E447-6D16-4151-841E-9AEEBA278FC0}"/>
    <dgm:cxn modelId="{82BBAD71-F055-4471-AA91-502C18423C45}" type="presOf" srcId="{BC583CEB-2E70-46CE-B105-686958B3AED1}" destId="{8D4BA0A6-2D80-4FD0-AF3B-BB3DCE8ACCC7}" srcOrd="1" destOrd="0" presId="urn:microsoft.com/office/officeart/2005/8/layout/cycle8"/>
    <dgm:cxn modelId="{3F6A3E57-21BF-4311-A825-1C3351C9A30A}" srcId="{B2B0DAD3-8338-4D3E-A2A9-9FA9B0215422}" destId="{4B5A4D46-A2A1-4CF8-9D2A-9C40CD58EC83}" srcOrd="4" destOrd="0" parTransId="{8195F9FA-CF23-4949-8244-E7DCB64CA5AD}" sibTransId="{9456F164-4BC8-4060-AC93-0D5D34DCE540}"/>
    <dgm:cxn modelId="{F0B92F7A-C378-44B9-942E-2A94F8C75825}" type="presOf" srcId="{4B5A4D46-A2A1-4CF8-9D2A-9C40CD58EC83}" destId="{944576D0-F980-4250-A893-BFA5567C6AC8}" srcOrd="1" destOrd="0" presId="urn:microsoft.com/office/officeart/2005/8/layout/cycle8"/>
    <dgm:cxn modelId="{C275619A-9123-436B-97D1-FCE30527D22F}" type="presOf" srcId="{BC583CEB-2E70-46CE-B105-686958B3AED1}" destId="{54226194-B02D-4CD0-9EC6-B2148FA83AC4}" srcOrd="0" destOrd="0" presId="urn:microsoft.com/office/officeart/2005/8/layout/cycle8"/>
    <dgm:cxn modelId="{6B8C31B8-2B5A-460D-8943-878C938CE372}" type="presOf" srcId="{D414DCA8-52B9-47C2-A986-BD0A938CE881}" destId="{91193B3C-C2E3-4E73-A824-6A8EE4CB78DC}" srcOrd="0" destOrd="0" presId="urn:microsoft.com/office/officeart/2005/8/layout/cycle8"/>
    <dgm:cxn modelId="{70BC6CC5-58E0-4C74-B149-BAEB07AB7473}" srcId="{B2B0DAD3-8338-4D3E-A2A9-9FA9B0215422}" destId="{B025398D-DBD4-497E-9BD9-315838AC45F1}" srcOrd="1" destOrd="0" parTransId="{771FEC44-F023-4842-AEF7-BA28EE1DE122}" sibTransId="{F9CC6945-2B8C-4720-9601-45CA02891DB7}"/>
    <dgm:cxn modelId="{4EDC3FCF-5EC4-45D2-A0B1-A28BCAA1C1EF}" type="presOf" srcId="{7789593C-332D-42D5-A7FE-1EDA24EA9B8E}" destId="{05A0D173-1816-4ADA-B791-23EB63D9B5D9}" srcOrd="1" destOrd="0" presId="urn:microsoft.com/office/officeart/2005/8/layout/cycle8"/>
    <dgm:cxn modelId="{701E4CD0-F55D-4E2F-ABB0-5200D4BBEFA2}" type="presOf" srcId="{BF9F39C5-975C-4BB4-88A9-63BB55D92DA6}" destId="{4E69F1B4-3F1F-418C-A2E8-16A12526ADB1}" srcOrd="1" destOrd="0" presId="urn:microsoft.com/office/officeart/2005/8/layout/cycle8"/>
    <dgm:cxn modelId="{A2FBA6D2-51DF-441F-9C35-D58193BFCB2F}" srcId="{B2B0DAD3-8338-4D3E-A2A9-9FA9B0215422}" destId="{BC583CEB-2E70-46CE-B105-686958B3AED1}" srcOrd="2" destOrd="0" parTransId="{7B15052B-2960-4E2F-98E3-BB814AF4D980}" sibTransId="{BBC5A868-FACF-4C2B-8BE5-934DACBA63F9}"/>
    <dgm:cxn modelId="{011E01E5-12C8-459A-B615-DACACC265530}" type="presOf" srcId="{B2B0DAD3-8338-4D3E-A2A9-9FA9B0215422}" destId="{0C0E92A9-E2CF-4152-B66B-760A7810BB35}" srcOrd="0" destOrd="0" presId="urn:microsoft.com/office/officeart/2005/8/layout/cycle8"/>
    <dgm:cxn modelId="{8F530CEB-CEDE-436C-8B00-7786D0076E6C}" type="presOf" srcId="{BF9F39C5-975C-4BB4-88A9-63BB55D92DA6}" destId="{8B0560D6-6D13-4279-B30E-8421E980C6FF}" srcOrd="0" destOrd="0" presId="urn:microsoft.com/office/officeart/2005/8/layout/cycle8"/>
    <dgm:cxn modelId="{89AADEF8-6521-4A6A-94AD-CE4690B8A004}" type="presOf" srcId="{7789593C-332D-42D5-A7FE-1EDA24EA9B8E}" destId="{1D5D9956-3489-44E3-9B9F-B505952847FB}" srcOrd="0" destOrd="0" presId="urn:microsoft.com/office/officeart/2005/8/layout/cycle8"/>
    <dgm:cxn modelId="{0D7251FC-73FC-4776-A978-1E2E42BC2AC3}" type="presOf" srcId="{4B5A4D46-A2A1-4CF8-9D2A-9C40CD58EC83}" destId="{7CFEE42D-1CE0-4175-9AE7-C25738A33B24}" srcOrd="0" destOrd="0" presId="urn:microsoft.com/office/officeart/2005/8/layout/cycle8"/>
    <dgm:cxn modelId="{BA0DE41E-EA3F-45E9-A1C6-8B26A1114464}" type="presParOf" srcId="{0C0E92A9-E2CF-4152-B66B-760A7810BB35}" destId="{1D5D9956-3489-44E3-9B9F-B505952847FB}" srcOrd="0" destOrd="0" presId="urn:microsoft.com/office/officeart/2005/8/layout/cycle8"/>
    <dgm:cxn modelId="{E8A80191-5E9F-40E7-BD27-166B062361B5}" type="presParOf" srcId="{0C0E92A9-E2CF-4152-B66B-760A7810BB35}" destId="{49104F07-D26F-4343-9F6C-A4A5202AF0F0}" srcOrd="1" destOrd="0" presId="urn:microsoft.com/office/officeart/2005/8/layout/cycle8"/>
    <dgm:cxn modelId="{7B315DDB-A045-495A-816F-34A8D1D975FC}" type="presParOf" srcId="{0C0E92A9-E2CF-4152-B66B-760A7810BB35}" destId="{D6397647-8AD4-453C-95C4-054C020F5595}" srcOrd="2" destOrd="0" presId="urn:microsoft.com/office/officeart/2005/8/layout/cycle8"/>
    <dgm:cxn modelId="{0E3D27BA-5401-49E1-89AA-16D7B85763AA}" type="presParOf" srcId="{0C0E92A9-E2CF-4152-B66B-760A7810BB35}" destId="{05A0D173-1816-4ADA-B791-23EB63D9B5D9}" srcOrd="3" destOrd="0" presId="urn:microsoft.com/office/officeart/2005/8/layout/cycle8"/>
    <dgm:cxn modelId="{659CF602-1602-40B7-B401-D4DA380C32E6}" type="presParOf" srcId="{0C0E92A9-E2CF-4152-B66B-760A7810BB35}" destId="{3995124C-B80A-4474-B9E9-C294F0A3C5A4}" srcOrd="4" destOrd="0" presId="urn:microsoft.com/office/officeart/2005/8/layout/cycle8"/>
    <dgm:cxn modelId="{6DFD7147-D70A-4349-BC49-65452851B1B1}" type="presParOf" srcId="{0C0E92A9-E2CF-4152-B66B-760A7810BB35}" destId="{36CF1882-35A4-4E82-99E1-C8C6A70749DF}" srcOrd="5" destOrd="0" presId="urn:microsoft.com/office/officeart/2005/8/layout/cycle8"/>
    <dgm:cxn modelId="{8FA1E4B6-E140-4F25-B06F-569422DFCCCB}" type="presParOf" srcId="{0C0E92A9-E2CF-4152-B66B-760A7810BB35}" destId="{83E932D2-D1C9-4776-A7CC-986F2E57AF21}" srcOrd="6" destOrd="0" presId="urn:microsoft.com/office/officeart/2005/8/layout/cycle8"/>
    <dgm:cxn modelId="{E999385C-A717-4576-A75B-F5D63AB97AED}" type="presParOf" srcId="{0C0E92A9-E2CF-4152-B66B-760A7810BB35}" destId="{9D039857-C1EE-42A3-9BA3-CDC423BCB06E}" srcOrd="7" destOrd="0" presId="urn:microsoft.com/office/officeart/2005/8/layout/cycle8"/>
    <dgm:cxn modelId="{6C855775-4AEE-4D97-A407-7B5D6F75FB2D}" type="presParOf" srcId="{0C0E92A9-E2CF-4152-B66B-760A7810BB35}" destId="{54226194-B02D-4CD0-9EC6-B2148FA83AC4}" srcOrd="8" destOrd="0" presId="urn:microsoft.com/office/officeart/2005/8/layout/cycle8"/>
    <dgm:cxn modelId="{01309A51-020E-4718-9EE7-2D53DD149196}" type="presParOf" srcId="{0C0E92A9-E2CF-4152-B66B-760A7810BB35}" destId="{EC791369-AFD8-4599-8605-4FB8FBCA8D6B}" srcOrd="9" destOrd="0" presId="urn:microsoft.com/office/officeart/2005/8/layout/cycle8"/>
    <dgm:cxn modelId="{A822B155-80E1-44F4-AD16-BC901401ECF4}" type="presParOf" srcId="{0C0E92A9-E2CF-4152-B66B-760A7810BB35}" destId="{4A43B319-A52C-46E8-863D-890D3A944955}" srcOrd="10" destOrd="0" presId="urn:microsoft.com/office/officeart/2005/8/layout/cycle8"/>
    <dgm:cxn modelId="{BFFA3738-7733-4AB8-91BD-49C2589001D9}" type="presParOf" srcId="{0C0E92A9-E2CF-4152-B66B-760A7810BB35}" destId="{8D4BA0A6-2D80-4FD0-AF3B-BB3DCE8ACCC7}" srcOrd="11" destOrd="0" presId="urn:microsoft.com/office/officeart/2005/8/layout/cycle8"/>
    <dgm:cxn modelId="{D42987C4-BF1C-4E11-A09B-784FED9B7881}" type="presParOf" srcId="{0C0E92A9-E2CF-4152-B66B-760A7810BB35}" destId="{91193B3C-C2E3-4E73-A824-6A8EE4CB78DC}" srcOrd="12" destOrd="0" presId="urn:microsoft.com/office/officeart/2005/8/layout/cycle8"/>
    <dgm:cxn modelId="{59D9075A-29EB-4E4D-BEA7-0511BFFBA9A0}" type="presParOf" srcId="{0C0E92A9-E2CF-4152-B66B-760A7810BB35}" destId="{F785E059-CB48-4636-BED9-9FD142652CA4}" srcOrd="13" destOrd="0" presId="urn:microsoft.com/office/officeart/2005/8/layout/cycle8"/>
    <dgm:cxn modelId="{723F3B58-AA1D-4A7A-B111-063821E724F9}" type="presParOf" srcId="{0C0E92A9-E2CF-4152-B66B-760A7810BB35}" destId="{22020334-A4A6-47E6-B16F-86DD90FE7DE7}" srcOrd="14" destOrd="0" presId="urn:microsoft.com/office/officeart/2005/8/layout/cycle8"/>
    <dgm:cxn modelId="{3C5567D2-7FCD-4238-8E43-9D415853D7B5}" type="presParOf" srcId="{0C0E92A9-E2CF-4152-B66B-760A7810BB35}" destId="{6259C677-A9D6-4843-816D-D42FF9DDBA83}" srcOrd="15" destOrd="0" presId="urn:microsoft.com/office/officeart/2005/8/layout/cycle8"/>
    <dgm:cxn modelId="{EB91298C-C8E8-4CA4-A869-29FBAB6F5785}" type="presParOf" srcId="{0C0E92A9-E2CF-4152-B66B-760A7810BB35}" destId="{7CFEE42D-1CE0-4175-9AE7-C25738A33B24}" srcOrd="16" destOrd="0" presId="urn:microsoft.com/office/officeart/2005/8/layout/cycle8"/>
    <dgm:cxn modelId="{F50803D1-2242-4EDB-A92F-C4FB222C388B}" type="presParOf" srcId="{0C0E92A9-E2CF-4152-B66B-760A7810BB35}" destId="{9246A088-CA20-4164-BA42-A026D2060D52}" srcOrd="17" destOrd="0" presId="urn:microsoft.com/office/officeart/2005/8/layout/cycle8"/>
    <dgm:cxn modelId="{80154F52-94C4-4440-AB75-43F2A206F52C}" type="presParOf" srcId="{0C0E92A9-E2CF-4152-B66B-760A7810BB35}" destId="{7525C305-D43E-4F67-8568-CA3CF6CA6806}" srcOrd="18" destOrd="0" presId="urn:microsoft.com/office/officeart/2005/8/layout/cycle8"/>
    <dgm:cxn modelId="{AB1D4F8F-7387-409A-9872-63714490BD7F}" type="presParOf" srcId="{0C0E92A9-E2CF-4152-B66B-760A7810BB35}" destId="{944576D0-F980-4250-A893-BFA5567C6AC8}" srcOrd="19" destOrd="0" presId="urn:microsoft.com/office/officeart/2005/8/layout/cycle8"/>
    <dgm:cxn modelId="{C38119BD-2B70-460E-BE4C-971B1AD19BAB}" type="presParOf" srcId="{0C0E92A9-E2CF-4152-B66B-760A7810BB35}" destId="{8B0560D6-6D13-4279-B30E-8421E980C6FF}" srcOrd="20" destOrd="0" presId="urn:microsoft.com/office/officeart/2005/8/layout/cycle8"/>
    <dgm:cxn modelId="{3A6F8EAF-9AF8-489F-B6C0-251848E4750E}" type="presParOf" srcId="{0C0E92A9-E2CF-4152-B66B-760A7810BB35}" destId="{D1C6E137-8FA9-4068-A405-58DA5676438E}" srcOrd="21" destOrd="0" presId="urn:microsoft.com/office/officeart/2005/8/layout/cycle8"/>
    <dgm:cxn modelId="{FD408DFC-7B16-4D18-B2F8-CC20402C4B8F}" type="presParOf" srcId="{0C0E92A9-E2CF-4152-B66B-760A7810BB35}" destId="{2DD2F3F4-452D-4DC4-8785-EACC08F604BA}" srcOrd="22" destOrd="0" presId="urn:microsoft.com/office/officeart/2005/8/layout/cycle8"/>
    <dgm:cxn modelId="{D6CA6DAA-DBD8-4708-B81C-22BB40E3104E}" type="presParOf" srcId="{0C0E92A9-E2CF-4152-B66B-760A7810BB35}" destId="{4E69F1B4-3F1F-418C-A2E8-16A12526ADB1}" srcOrd="23" destOrd="0" presId="urn:microsoft.com/office/officeart/2005/8/layout/cycle8"/>
    <dgm:cxn modelId="{71124369-9A1D-4309-A41B-4F6FFB96D38E}" type="presParOf" srcId="{0C0E92A9-E2CF-4152-B66B-760A7810BB35}" destId="{3B361B82-D931-4747-A745-914ADD1629DB}" srcOrd="24" destOrd="0" presId="urn:microsoft.com/office/officeart/2005/8/layout/cycle8"/>
    <dgm:cxn modelId="{06CD3A8C-9F89-445A-84B0-CDFE3ED89B2B}" type="presParOf" srcId="{0C0E92A9-E2CF-4152-B66B-760A7810BB35}" destId="{8378BEE6-80E8-4C80-B420-7F0692EC9E5B}" srcOrd="25" destOrd="0" presId="urn:microsoft.com/office/officeart/2005/8/layout/cycle8"/>
    <dgm:cxn modelId="{0736B968-2FB1-4B39-9218-7FE80C990B64}" type="presParOf" srcId="{0C0E92A9-E2CF-4152-B66B-760A7810BB35}" destId="{19DBF633-7AAE-485F-BFEA-B03A1790F2A0}" srcOrd="26" destOrd="0" presId="urn:microsoft.com/office/officeart/2005/8/layout/cycle8"/>
    <dgm:cxn modelId="{44582FAB-1C35-4687-845E-1757EA5D2BA3}" type="presParOf" srcId="{0C0E92A9-E2CF-4152-B66B-760A7810BB35}" destId="{DF97F468-0DA1-4314-8740-A400B27BD38A}" srcOrd="27" destOrd="0" presId="urn:microsoft.com/office/officeart/2005/8/layout/cycle8"/>
    <dgm:cxn modelId="{514A141F-A739-42B6-8559-E64CBBFE49AE}" type="presParOf" srcId="{0C0E92A9-E2CF-4152-B66B-760A7810BB35}" destId="{7C37D228-4A48-4010-AD7D-958E58A11B40}" srcOrd="28" destOrd="0" presId="urn:microsoft.com/office/officeart/2005/8/layout/cycle8"/>
    <dgm:cxn modelId="{DEA7B3B2-E4B5-4231-B98A-F1061883387B}" type="presParOf" srcId="{0C0E92A9-E2CF-4152-B66B-760A7810BB35}" destId="{00F1FFD4-D381-4D1A-AEB4-837905AEE0AC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D9956-3489-44E3-9B9F-B505952847FB}">
      <dsp:nvSpPr>
        <dsp:cNvPr id="0" name=""/>
        <dsp:cNvSpPr/>
      </dsp:nvSpPr>
      <dsp:spPr>
        <a:xfrm>
          <a:off x="1043007" y="331073"/>
          <a:ext cx="4676585" cy="4676585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/>
            <a:t>Would like help with posts in the ground</a:t>
          </a:r>
          <a:endParaRPr lang="en-US" sz="1000" kern="1200"/>
        </a:p>
      </dsp:txBody>
      <dsp:txXfrm>
        <a:off x="3492647" y="928451"/>
        <a:ext cx="1224820" cy="946451"/>
      </dsp:txXfrm>
    </dsp:sp>
    <dsp:sp modelId="{3995124C-B80A-4474-B9E9-C294F0A3C5A4}">
      <dsp:nvSpPr>
        <dsp:cNvPr id="0" name=""/>
        <dsp:cNvSpPr/>
      </dsp:nvSpPr>
      <dsp:spPr>
        <a:xfrm>
          <a:off x="1098680" y="427389"/>
          <a:ext cx="4676585" cy="4676585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/>
            <a:t>More connections to tap/hose on the ground</a:t>
          </a:r>
          <a:endParaRPr lang="en-US" sz="1000" kern="1200"/>
        </a:p>
      </dsp:txBody>
      <dsp:txXfrm>
        <a:off x="4272078" y="2320292"/>
        <a:ext cx="1280493" cy="918615"/>
      </dsp:txXfrm>
    </dsp:sp>
    <dsp:sp modelId="{54226194-B02D-4CD0-9EC6-B2148FA83AC4}">
      <dsp:nvSpPr>
        <dsp:cNvPr id="0" name=""/>
        <dsp:cNvSpPr/>
      </dsp:nvSpPr>
      <dsp:spPr>
        <a:xfrm>
          <a:off x="1043007" y="523704"/>
          <a:ext cx="4676585" cy="4676585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/>
            <a:t>Proper toilet facilities</a:t>
          </a:r>
          <a:endParaRPr lang="en-US" sz="1000" kern="1200"/>
        </a:p>
      </dsp:txBody>
      <dsp:txXfrm>
        <a:off x="3492647" y="3684297"/>
        <a:ext cx="1224820" cy="946451"/>
      </dsp:txXfrm>
    </dsp:sp>
    <dsp:sp modelId="{91193B3C-C2E3-4E73-A824-6A8EE4CB78DC}">
      <dsp:nvSpPr>
        <dsp:cNvPr id="0" name=""/>
        <dsp:cNvSpPr/>
      </dsp:nvSpPr>
      <dsp:spPr>
        <a:xfrm>
          <a:off x="931659" y="523704"/>
          <a:ext cx="4676585" cy="4676585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/>
            <a:t>Communal plot/polytunnel/room</a:t>
          </a:r>
          <a:endParaRPr lang="en-US" sz="1000" kern="1200"/>
        </a:p>
      </dsp:txBody>
      <dsp:txXfrm>
        <a:off x="1933785" y="3684297"/>
        <a:ext cx="1224820" cy="946451"/>
      </dsp:txXfrm>
    </dsp:sp>
    <dsp:sp modelId="{7CFEE42D-1CE0-4175-9AE7-C25738A33B24}">
      <dsp:nvSpPr>
        <dsp:cNvPr id="0" name=""/>
        <dsp:cNvSpPr/>
      </dsp:nvSpPr>
      <dsp:spPr>
        <a:xfrm>
          <a:off x="875986" y="427389"/>
          <a:ext cx="4676585" cy="4676585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/>
            <a:t>electric/automatic gate</a:t>
          </a:r>
          <a:endParaRPr lang="en-US" sz="1000" kern="1200"/>
        </a:p>
      </dsp:txBody>
      <dsp:txXfrm>
        <a:off x="1098680" y="2320292"/>
        <a:ext cx="1280493" cy="918615"/>
      </dsp:txXfrm>
    </dsp:sp>
    <dsp:sp modelId="{8B0560D6-6D13-4279-B30E-8421E980C6FF}">
      <dsp:nvSpPr>
        <dsp:cNvPr id="0" name=""/>
        <dsp:cNvSpPr/>
      </dsp:nvSpPr>
      <dsp:spPr>
        <a:xfrm>
          <a:off x="931659" y="331073"/>
          <a:ext cx="4676585" cy="4676585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/>
            <a:t>Smaller allotment for beginners</a:t>
          </a:r>
          <a:endParaRPr lang="en-US" sz="1000" kern="1200"/>
        </a:p>
      </dsp:txBody>
      <dsp:txXfrm>
        <a:off x="1933785" y="928451"/>
        <a:ext cx="1224820" cy="946451"/>
      </dsp:txXfrm>
    </dsp:sp>
    <dsp:sp modelId="{3B361B82-D931-4747-A745-914ADD1629DB}">
      <dsp:nvSpPr>
        <dsp:cNvPr id="0" name=""/>
        <dsp:cNvSpPr/>
      </dsp:nvSpPr>
      <dsp:spPr>
        <a:xfrm>
          <a:off x="753333" y="41570"/>
          <a:ext cx="5255591" cy="5255591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8BEE6-80E8-4C80-B420-7F0692EC9E5B}">
      <dsp:nvSpPr>
        <dsp:cNvPr id="0" name=""/>
        <dsp:cNvSpPr/>
      </dsp:nvSpPr>
      <dsp:spPr>
        <a:xfrm>
          <a:off x="809007" y="137886"/>
          <a:ext cx="5255591" cy="5255591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BF633-7AAE-485F-BFEA-B03A1790F2A0}">
      <dsp:nvSpPr>
        <dsp:cNvPr id="0" name=""/>
        <dsp:cNvSpPr/>
      </dsp:nvSpPr>
      <dsp:spPr>
        <a:xfrm>
          <a:off x="753333" y="234201"/>
          <a:ext cx="5255591" cy="5255591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7F468-0DA1-4314-8740-A400B27BD38A}">
      <dsp:nvSpPr>
        <dsp:cNvPr id="0" name=""/>
        <dsp:cNvSpPr/>
      </dsp:nvSpPr>
      <dsp:spPr>
        <a:xfrm>
          <a:off x="642327" y="234201"/>
          <a:ext cx="5255591" cy="5255591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7D228-4A48-4010-AD7D-958E58A11B40}">
      <dsp:nvSpPr>
        <dsp:cNvPr id="0" name=""/>
        <dsp:cNvSpPr/>
      </dsp:nvSpPr>
      <dsp:spPr>
        <a:xfrm>
          <a:off x="586654" y="137886"/>
          <a:ext cx="5255591" cy="5255591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1FFD4-D381-4D1A-AEB4-837905AEE0AC}">
      <dsp:nvSpPr>
        <dsp:cNvPr id="0" name=""/>
        <dsp:cNvSpPr/>
      </dsp:nvSpPr>
      <dsp:spPr>
        <a:xfrm>
          <a:off x="642327" y="41570"/>
          <a:ext cx="5255591" cy="5255591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7BF9-C121-4A39-AE91-A4D62936E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F72F5-04A5-426A-B9DD-BA7AFEEE4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34FEF-0379-4271-8450-1F678DD3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FABF-447E-497B-94B3-E4712B5F31FA}" type="datetimeFigureOut">
              <a:rPr lang="en-IE" smtClean="0"/>
              <a:t>04/02/2022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4F69D-5197-4E40-96CC-EC668A92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ABBF9-047A-448B-A858-2DDF528B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2509-36A9-4D6B-914D-B0447F627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31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489E-FFB7-4DD4-B651-DE7C9D2B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2BA74-166C-464F-93C4-A978FEBC0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E934D-A4FB-458B-9D89-3383FD06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FABF-447E-497B-94B3-E4712B5F31FA}" type="datetimeFigureOut">
              <a:rPr lang="en-IE" smtClean="0"/>
              <a:t>04/02/2022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966EB-3C18-4C81-A85F-0DC005CD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CB248-2AD8-4AC4-B26B-4F7B3FE6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2509-36A9-4D6B-914D-B0447F627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760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F3D19-5260-4D01-840E-70C885DA2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D15CF-899A-4B48-947B-59FA18DC6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5EE85-253A-4E1E-8262-669E4E7F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FABF-447E-497B-94B3-E4712B5F31FA}" type="datetimeFigureOut">
              <a:rPr lang="en-IE" smtClean="0"/>
              <a:t>04/02/2022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E1868-6F48-4AE5-BF0D-B4FE8BB2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92DCF-A857-4015-AF3F-546BE7C3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2509-36A9-4D6B-914D-B0447F627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093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8B8C-80FE-44C2-B18A-4F843F2D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01A92-B339-43F6-BB64-77876639C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506B7-E4A1-48AA-96AC-A49DDB93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FABF-447E-497B-94B3-E4712B5F31FA}" type="datetimeFigureOut">
              <a:rPr lang="en-IE" smtClean="0"/>
              <a:t>04/02/2022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2C6F7-33AC-4FD0-961D-8DF49F40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B741-28F2-428C-85AC-51BC449E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2509-36A9-4D6B-914D-B0447F627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908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0E7B-104B-40BD-ABFA-D0D159A0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4E0F-F72A-49DD-B900-9E0729351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D0E33-DA08-4839-AC67-C64F4E11D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FABF-447E-497B-94B3-E4712B5F31FA}" type="datetimeFigureOut">
              <a:rPr lang="en-IE" smtClean="0"/>
              <a:t>04/02/2022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6E9F1-D278-48B6-B031-B2B02448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0B544-55E2-499E-9A45-CAB123B7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2509-36A9-4D6B-914D-B0447F627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481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DA53-5219-4822-AF5A-5F3ED748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64936-3BF5-4FBB-B13E-ECD5B8EE5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2A694-6664-4184-96ED-9C388C673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A519-FB43-4F0E-9DC4-36EBBBA74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FABF-447E-497B-94B3-E4712B5F31FA}" type="datetimeFigureOut">
              <a:rPr lang="en-IE" smtClean="0"/>
              <a:t>04/02/2022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4D2CA-DC06-440D-B80B-85A528AE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ED586-5991-4588-B045-7889BB08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2509-36A9-4D6B-914D-B0447F627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010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A300-3165-4548-A43D-E2A5C235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92E44-5C7A-467A-A7C2-4CC3B0BF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1C404-B174-43AC-A843-77DE31848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6E4E1-E66C-49DE-A048-2FA5B00AD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E5FC6-5C0E-4E63-9CC6-AA04EC7A5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A93863-F951-4340-82C1-AE15673B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FABF-447E-497B-94B3-E4712B5F31FA}" type="datetimeFigureOut">
              <a:rPr lang="en-IE" smtClean="0"/>
              <a:t>04/02/2022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5A222-DD2D-4D2F-826F-72DF04E4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FB637-9A03-470E-A01E-F1E345AA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2509-36A9-4D6B-914D-B0447F627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632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8418-6861-4D03-82FA-1696749F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82C61-A4D7-40F1-93C1-3209766D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FABF-447E-497B-94B3-E4712B5F31FA}" type="datetimeFigureOut">
              <a:rPr lang="en-IE" smtClean="0"/>
              <a:t>04/02/2022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D5093-B1F6-40DB-A9E2-3770395F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14591-8776-4B2F-8647-5A8AA680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2509-36A9-4D6B-914D-B0447F627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85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E44AB-264B-4DFE-A410-B6DC01BC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FABF-447E-497B-94B3-E4712B5F31FA}" type="datetimeFigureOut">
              <a:rPr lang="en-IE" smtClean="0"/>
              <a:t>04/02/2022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37B6D-7AA2-488F-88D8-574B9678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E2AC0-7049-4635-94D4-B882F91C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2509-36A9-4D6B-914D-B0447F627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672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6240-634A-432D-9D08-7F1008D3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6D4D-DD6E-4139-928E-1B87C4FC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4C0F7-A02A-4B16-BA17-22FE5F1EE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9FCCB-2A35-4BBC-BF18-D790CFAF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FABF-447E-497B-94B3-E4712B5F31FA}" type="datetimeFigureOut">
              <a:rPr lang="en-IE" smtClean="0"/>
              <a:t>04/02/2022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2A473-D609-4DAE-A16D-52F51DC3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16FAE-DCDD-476D-AB63-0B27CD04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2509-36A9-4D6B-914D-B0447F627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600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DECA-C45B-4233-956D-FA6FCF39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B6584-20AA-4F62-8779-05930C16F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2D890-6FFB-4D76-9C6F-AFA02AE2B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70E84-147F-4551-97C4-48577AF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FABF-447E-497B-94B3-E4712B5F31FA}" type="datetimeFigureOut">
              <a:rPr lang="en-IE" smtClean="0"/>
              <a:t>04/02/2022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37DC3-65BC-41D7-841E-D0486DBE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B1F0D-9BE6-4765-B3E5-D9C7DEDD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2509-36A9-4D6B-914D-B0447F627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7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3F456-32EB-47A0-9C7D-9416E5B0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C4C07-64A7-4E3C-A72C-61D44E84B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B5A29-4D81-44A1-AEF6-81D3159AF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FABF-447E-497B-94B3-E4712B5F31FA}" type="datetimeFigureOut">
              <a:rPr lang="en-IE" smtClean="0"/>
              <a:t>04/02/2022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1DBD9-2B17-434A-81BC-FA98BBCFB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D8296-9D5B-423E-8091-CFDBB6C96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2509-36A9-4D6B-914D-B0447F627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31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ntranet/home.a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ntranet/home.a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45">
            <a:extLst>
              <a:ext uri="{FF2B5EF4-FFF2-40B4-BE49-F238E27FC236}">
                <a16:creationId xmlns:a16="http://schemas.microsoft.com/office/drawing/2014/main" id="{D4CAD83B-256D-4EF1-9680-89F533045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47">
            <a:extLst>
              <a:ext uri="{FF2B5EF4-FFF2-40B4-BE49-F238E27FC236}">
                <a16:creationId xmlns:a16="http://schemas.microsoft.com/office/drawing/2014/main" id="{E4C9C60D-9D77-45E7-A7AA-45806B23E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4D742C-1AE5-4925-9160-7224E37A2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4FF0A4B-3ADB-4A0F-B8EE-7785F277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9EAD2C6-89D0-435B-9B8C-E3240DEAB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5" y="0"/>
            <a:ext cx="10237785" cy="6857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headerlogo">
            <a:hlinkClick r:id="rId2"/>
            <a:extLst>
              <a:ext uri="{FF2B5EF4-FFF2-40B4-BE49-F238E27FC236}">
                <a16:creationId xmlns:a16="http://schemas.microsoft.com/office/drawing/2014/main" id="{AF798F79-01EB-47C4-BCCF-2AAC9DB7AE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3338" y="555625"/>
            <a:ext cx="5257800" cy="1833563"/>
          </a:xfrm>
          <a:prstGeom prst="rect">
            <a:avLst/>
          </a:prstGeom>
        </p:spPr>
      </p:pic>
      <p:pic>
        <p:nvPicPr>
          <p:cNvPr id="8" name="Picture 7" descr="A picture containing grass, outdoor, sky, plant&#10;&#10;Description automatically generated">
            <a:extLst>
              <a:ext uri="{FF2B5EF4-FFF2-40B4-BE49-F238E27FC236}">
                <a16:creationId xmlns:a16="http://schemas.microsoft.com/office/drawing/2014/main" id="{758CB774-DB59-47AC-93A1-0E3E6D917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8" y="2460625"/>
            <a:ext cx="5257800" cy="3840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4DA41A-85A4-427D-875A-6D246DD1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089025"/>
            <a:ext cx="5257799" cy="3438159"/>
          </a:xfrm>
        </p:spPr>
        <p:txBody>
          <a:bodyPr wrap="square" anchor="b">
            <a:normAutofit/>
          </a:bodyPr>
          <a:lstStyle/>
          <a:p>
            <a:pPr algn="l"/>
            <a:r>
              <a:rPr lang="en-IE" sz="4200" b="1"/>
              <a:t>SURVEY ON ALLOTMENTS IN SOUTH DUBLIN COUNTY COUNCIL </a:t>
            </a:r>
          </a:p>
        </p:txBody>
      </p:sp>
    </p:spTree>
    <p:extLst>
      <p:ext uri="{BB962C8B-B14F-4D97-AF65-F5344CB8AC3E}">
        <p14:creationId xmlns:p14="http://schemas.microsoft.com/office/powerpoint/2010/main" val="82135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C6F49-56BC-488F-ADC4-85F1B526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IE" sz="3400"/>
              <a:t>The overall condition/facilities at my allotment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403729-33E3-49A0-9EF1-9EEE84F8C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24984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065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C5518-2D42-41C1-ACEC-FAB339CB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IE" sz="3000"/>
              <a:t>Would you like to see SDCC more involved in maintenance works at your allotment site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F06CE6-3CD7-4DA2-B70A-ABA5AB8D3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052776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409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DF7D8-865B-432E-AECB-6DBDDF85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IE" dirty="0"/>
              <a:t>If yes how do you think these works should be funded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CCBA94-F26C-40C6-B160-B4EAD17BC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088985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63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DB0ED6-D1DB-47C2-AEE6-5D93CC14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IE" sz="2300" b="1">
                <a:solidFill>
                  <a:schemeClr val="bg1"/>
                </a:solidFill>
              </a:rPr>
              <a:t>Are there areas of allotment administration/management you would like to improve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30C67EB-D37D-45AB-BC23-69D3DE085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848188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646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4ABBD-6BA1-4059-A971-D51F33AB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IE" sz="4000"/>
              <a:t>What do you think is a reasonable annual fee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A089B2-B966-49B0-8E25-AA596279F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22044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57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1905000"/>
            <a:ext cx="4536800" cy="3141047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5F0C5-8E39-4670-9D0E-A0726008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7"/>
            <a:ext cx="3733800" cy="4024310"/>
          </a:xfrm>
        </p:spPr>
        <p:txBody>
          <a:bodyPr>
            <a:normAutofit/>
          </a:bodyPr>
          <a:lstStyle/>
          <a:p>
            <a:r>
              <a:rPr lang="en-IE" dirty="0"/>
              <a:t>Further comments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4FE2A84-ECB6-4DD0-8E37-3D94B066D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368844"/>
              </p:ext>
            </p:extLst>
          </p:nvPr>
        </p:nvGraphicFramePr>
        <p:xfrm>
          <a:off x="4702547" y="609600"/>
          <a:ext cx="6651253" cy="556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7076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45">
            <a:extLst>
              <a:ext uri="{FF2B5EF4-FFF2-40B4-BE49-F238E27FC236}">
                <a16:creationId xmlns:a16="http://schemas.microsoft.com/office/drawing/2014/main" id="{D4CAD83B-256D-4EF1-9680-89F533045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47">
            <a:extLst>
              <a:ext uri="{FF2B5EF4-FFF2-40B4-BE49-F238E27FC236}">
                <a16:creationId xmlns:a16="http://schemas.microsoft.com/office/drawing/2014/main" id="{E4C9C60D-9D77-45E7-A7AA-45806B23E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4D742C-1AE5-4925-9160-7224E37A2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4FF0A4B-3ADB-4A0F-B8EE-7785F277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9EAD2C6-89D0-435B-9B8C-E3240DEAB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5" y="0"/>
            <a:ext cx="10237785" cy="6857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headerlogo">
            <a:hlinkClick r:id="rId2"/>
            <a:extLst>
              <a:ext uri="{FF2B5EF4-FFF2-40B4-BE49-F238E27FC236}">
                <a16:creationId xmlns:a16="http://schemas.microsoft.com/office/drawing/2014/main" id="{AF798F79-01EB-47C4-BCCF-2AAC9DB7AE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3338" y="555625"/>
            <a:ext cx="5257800" cy="1833563"/>
          </a:xfrm>
          <a:prstGeom prst="rect">
            <a:avLst/>
          </a:prstGeom>
        </p:spPr>
      </p:pic>
      <p:pic>
        <p:nvPicPr>
          <p:cNvPr id="8" name="Picture 7" descr="A picture containing grass, outdoor, sky, plant&#10;&#10;Description automatically generated">
            <a:extLst>
              <a:ext uri="{FF2B5EF4-FFF2-40B4-BE49-F238E27FC236}">
                <a16:creationId xmlns:a16="http://schemas.microsoft.com/office/drawing/2014/main" id="{758CB774-DB59-47AC-93A1-0E3E6D917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8" y="2460625"/>
            <a:ext cx="5257800" cy="3840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4DA41A-85A4-427D-875A-6D246DD1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089025"/>
            <a:ext cx="5257799" cy="3438159"/>
          </a:xfrm>
        </p:spPr>
        <p:txBody>
          <a:bodyPr wrap="square" anchor="b">
            <a:normAutofit/>
          </a:bodyPr>
          <a:lstStyle/>
          <a:p>
            <a:r>
              <a:rPr lang="en-IE" sz="4200" b="1" dirty="0"/>
              <a:t>THANK YOU</a:t>
            </a:r>
            <a:br>
              <a:rPr lang="en-IE" sz="4200" b="1" dirty="0"/>
            </a:br>
            <a:endParaRPr lang="en-IE" sz="4200" b="1" dirty="0"/>
          </a:p>
        </p:txBody>
      </p:sp>
    </p:spTree>
    <p:extLst>
      <p:ext uri="{BB962C8B-B14F-4D97-AF65-F5344CB8AC3E}">
        <p14:creationId xmlns:p14="http://schemas.microsoft.com/office/powerpoint/2010/main" val="249497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rass, outdoor, tree, plant&#10;&#10;Description automatically generated">
            <a:extLst>
              <a:ext uri="{FF2B5EF4-FFF2-40B4-BE49-F238E27FC236}">
                <a16:creationId xmlns:a16="http://schemas.microsoft.com/office/drawing/2014/main" id="{8B4350F2-3ED3-40EB-A4A6-BB37922A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" r="-1" b="1502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9C75C5-62E1-442D-8F87-383B7680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b="1" dirty="0">
                <a:solidFill>
                  <a:srgbClr val="FFFFFF"/>
                </a:solidFill>
              </a:rPr>
              <a:t>600 Surveys issued by post, including those on waiting lists.</a:t>
            </a:r>
            <a:br>
              <a:rPr lang="en-US" sz="5100" b="1" dirty="0">
                <a:solidFill>
                  <a:srgbClr val="FFFFFF"/>
                </a:solidFill>
              </a:rPr>
            </a:br>
            <a:br>
              <a:rPr lang="en-US" sz="5100" b="1" dirty="0">
                <a:solidFill>
                  <a:srgbClr val="FFFFFF"/>
                </a:solidFill>
              </a:rPr>
            </a:br>
            <a:r>
              <a:rPr lang="en-US" sz="5100" b="1" dirty="0">
                <a:solidFill>
                  <a:srgbClr val="FFFFFF"/>
                </a:solidFill>
              </a:rPr>
              <a:t>56% returns received. </a:t>
            </a:r>
          </a:p>
        </p:txBody>
      </p:sp>
      <p:sp>
        <p:nvSpPr>
          <p:cNvPr id="9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F4AAC-B35C-425B-AE12-563FE0A6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/>
              <a:t>ALLOTMENT LOCATIONS</a:t>
            </a:r>
            <a:br>
              <a:rPr lang="en-US" sz="3400" b="1"/>
            </a:br>
            <a:r>
              <a:rPr lang="en-US" sz="3400" b="1"/>
              <a:t>Break down of returns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AAF4-0951-478A-8E33-725D7CE9F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/>
              <a:t>Friarstown</a:t>
            </a:r>
            <a:r>
              <a:rPr lang="en-US" sz="2200" dirty="0"/>
              <a:t>		54% (161)</a:t>
            </a:r>
          </a:p>
          <a:p>
            <a:r>
              <a:rPr lang="en-US" sz="2200" dirty="0"/>
              <a:t>Tymon		62% (8)</a:t>
            </a:r>
          </a:p>
          <a:p>
            <a:r>
              <a:rPr lang="en-US" sz="2200" dirty="0" err="1"/>
              <a:t>Corkagh</a:t>
            </a:r>
            <a:r>
              <a:rPr lang="en-US" sz="2200" dirty="0"/>
              <a:t>	              62% (24	</a:t>
            </a:r>
          </a:p>
          <a:p>
            <a:r>
              <a:rPr lang="en-US" sz="2200" dirty="0"/>
              <a:t>Mill Lane		50% (37	)</a:t>
            </a:r>
          </a:p>
        </p:txBody>
      </p:sp>
      <p:pic>
        <p:nvPicPr>
          <p:cNvPr id="8" name="Content Placeholder 7" descr="A lawnmower in the grass&#10;&#10;Description automatically generated with low confidence">
            <a:extLst>
              <a:ext uri="{FF2B5EF4-FFF2-40B4-BE49-F238E27FC236}">
                <a16:creationId xmlns:a16="http://schemas.microsoft.com/office/drawing/2014/main" id="{7AB064F3-BEA7-44FA-9407-E08979D798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1812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044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8684C-9F29-49EC-9246-7A409E29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83889"/>
            <a:ext cx="4368602" cy="10935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Questions asked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56D3C-6851-4F1F-B9C6-17D507D7D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723" y="2751586"/>
            <a:ext cx="5059453" cy="3941822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/>
              <a:t>Size of Allotment held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/>
              <a:t>How many hours spent on allotment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/>
              <a:t>What things do you enjoy about having an allotment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/>
              <a:t>What do you find challenging about having an allotment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/>
              <a:t>Overall conditions/facilities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/>
              <a:t>Would you like to see SDCC more involved in maintenance – if yes how do you think these works should be funded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/>
              <a:t>Are there areas you’d like to see improved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/>
              <a:t>Further comments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/>
              <a:t>What is a reasonable annual fee</a:t>
            </a:r>
          </a:p>
        </p:txBody>
      </p:sp>
      <p:pic>
        <p:nvPicPr>
          <p:cNvPr id="11" name="Content Placeholder 10" descr="A picture containing mountain, outdoor, nature, colorful&#10;&#10;Description automatically generated">
            <a:extLst>
              <a:ext uri="{FF2B5EF4-FFF2-40B4-BE49-F238E27FC236}">
                <a16:creationId xmlns:a16="http://schemas.microsoft.com/office/drawing/2014/main" id="{5598ACF3-4D29-416D-9487-73465ACD3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627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C542-AF82-44DE-BF30-30F69F93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IE" dirty="0"/>
              <a:t>SAMPLE OF REPLIES</a:t>
            </a:r>
          </a:p>
        </p:txBody>
      </p:sp>
      <p:cxnSp>
        <p:nvCxnSpPr>
          <p:cNvPr id="1035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2">
            <a:extLst>
              <a:ext uri="{FF2B5EF4-FFF2-40B4-BE49-F238E27FC236}">
                <a16:creationId xmlns:a16="http://schemas.microsoft.com/office/drawing/2014/main" id="{AB7D68ED-2BEB-4298-A59E-350BA3467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3" y="2575034"/>
            <a:ext cx="5653548" cy="3462228"/>
          </a:xfrm>
        </p:spPr>
        <p:txBody>
          <a:bodyPr>
            <a:normAutofit fontScale="92500" lnSpcReduction="10000"/>
          </a:bodyPr>
          <a:lstStyle/>
          <a:p>
            <a:r>
              <a:rPr lang="en-IE" sz="1800" b="1" dirty="0"/>
              <a:t>142 had allotment sized between 101 &amp; 200 sqm</a:t>
            </a:r>
          </a:p>
          <a:p>
            <a:r>
              <a:rPr lang="en-IE" sz="1800" b="1" dirty="0"/>
              <a:t>133 spent 10 – 20 hours on allotment</a:t>
            </a:r>
          </a:p>
          <a:p>
            <a:r>
              <a:rPr lang="en-IE" sz="1800" b="1" dirty="0"/>
              <a:t>151 grow fruit &amp; veg</a:t>
            </a:r>
          </a:p>
          <a:p>
            <a:r>
              <a:rPr lang="en-IE" sz="1800" b="1" dirty="0"/>
              <a:t>85 like the outdoors/fresh air</a:t>
            </a:r>
          </a:p>
          <a:p>
            <a:r>
              <a:rPr lang="en-IE" sz="1800" b="1" dirty="0"/>
              <a:t>86 found weed control the most challenging</a:t>
            </a:r>
          </a:p>
          <a:p>
            <a:r>
              <a:rPr lang="en-IE" sz="1800" b="1" dirty="0"/>
              <a:t>87 were happy with the overall conditions/facilities</a:t>
            </a:r>
          </a:p>
          <a:p>
            <a:r>
              <a:rPr lang="en-IE" sz="1800" b="1" dirty="0"/>
              <a:t>174 would like to see the Council more involved in maintenance</a:t>
            </a:r>
          </a:p>
          <a:p>
            <a:r>
              <a:rPr lang="en-IE" sz="1800" b="1" dirty="0"/>
              <a:t>134 thought this should be funded from SDCC overall budget</a:t>
            </a:r>
          </a:p>
          <a:p>
            <a:r>
              <a:rPr lang="en-IE" sz="1800" b="1" dirty="0"/>
              <a:t>64 felt vacant plots should be allocated more quickly</a:t>
            </a:r>
          </a:p>
          <a:p>
            <a:endParaRPr lang="en-IE" sz="1500" dirty="0"/>
          </a:p>
        </p:txBody>
      </p:sp>
      <p:pic>
        <p:nvPicPr>
          <p:cNvPr id="1026" name="Picture 2" descr="Urban Pollinators: A year on a wildlife-friendly allotment plot">
            <a:extLst>
              <a:ext uri="{FF2B5EF4-FFF2-40B4-BE49-F238E27FC236}">
                <a16:creationId xmlns:a16="http://schemas.microsoft.com/office/drawing/2014/main" id="{5961465B-6526-43BC-A33D-256468C31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r="33945" b="-1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9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8EBDA8-41F0-4417-80B0-2C38F37C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IE" sz="4800">
                <a:solidFill>
                  <a:schemeClr val="bg1"/>
                </a:solidFill>
              </a:rPr>
              <a:t>SIZE OF ALLOTMENT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66ED51-99E1-45AA-9CC7-905730B247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162514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963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73AD3-4839-49EE-9782-8EDD6A71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n-IE" sz="4800" dirty="0"/>
              <a:t>HOW MANY HOURS SPENT ON ALLOTMENT SITE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97ABF1-D108-4EB1-938D-AF8523F57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641610"/>
              </p:ext>
            </p:extLst>
          </p:nvPr>
        </p:nvGraphicFramePr>
        <p:xfrm>
          <a:off x="5427264" y="876159"/>
          <a:ext cx="5918184" cy="497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258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FE09E3-ACD5-4B5C-A922-6FCFF886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IE" sz="4800">
                <a:solidFill>
                  <a:schemeClr val="bg1"/>
                </a:solidFill>
              </a:rPr>
              <a:t>WHAT THINGS DO YOU ENJOY ABOUT HAVING AN ALLOTMENT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15FC93-FF22-4ADF-90DA-5B11B7F23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8312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292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11F9F-693E-4E51-9A0F-B0DBB8A9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IE" sz="4700">
                <a:solidFill>
                  <a:schemeClr val="bg1"/>
                </a:solidFill>
              </a:rPr>
              <a:t>WHAT DO YOU FIND CHALLENGING ABOUT HAVING AN ALLOTMENT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21B964-61EF-494A-A590-A8F2CC760A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38421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8611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358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SURVEY ON ALLOTMENTS IN SOUTH DUBLIN COUNTY COUNCIL </vt:lpstr>
      <vt:lpstr>600 Surveys issued by post, including those on waiting lists.  56% returns received. </vt:lpstr>
      <vt:lpstr>ALLOTMENT LOCATIONS Break down of returns</vt:lpstr>
      <vt:lpstr>Questions asked</vt:lpstr>
      <vt:lpstr>SAMPLE OF REPLIES</vt:lpstr>
      <vt:lpstr>SIZE OF ALLOTMENT</vt:lpstr>
      <vt:lpstr>HOW MANY HOURS SPENT ON ALLOTMENT SITE</vt:lpstr>
      <vt:lpstr>WHAT THINGS DO YOU ENJOY ABOUT HAVING AN ALLOTMENT</vt:lpstr>
      <vt:lpstr>WHAT DO YOU FIND CHALLENGING ABOUT HAVING AN ALLOTMENT</vt:lpstr>
      <vt:lpstr>The overall condition/facilities at my allotment</vt:lpstr>
      <vt:lpstr>Would you like to see SDCC more involved in maintenance works at your allotment site</vt:lpstr>
      <vt:lpstr>If yes how do you think these works should be funded</vt:lpstr>
      <vt:lpstr>Are there areas of allotment administration/management you would like to improve</vt:lpstr>
      <vt:lpstr>What do you think is a reasonable annual fee</vt:lpstr>
      <vt:lpstr>Further comments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ON ALLOTMENTS IN SOUTH DUBLIN COUNTY COUNCIL</dc:title>
  <dc:creator>Arlene Hughes</dc:creator>
  <cp:lastModifiedBy>Sharon Conroy</cp:lastModifiedBy>
  <cp:revision>8</cp:revision>
  <dcterms:created xsi:type="dcterms:W3CDTF">2021-11-15T17:17:41Z</dcterms:created>
  <dcterms:modified xsi:type="dcterms:W3CDTF">2022-02-04T18:09:24Z</dcterms:modified>
</cp:coreProperties>
</file>