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5143500" type="screen16x9"/>
  <p:notesSz cx="6858000" cy="9144000"/>
  <p:embeddedFontLst>
    <p:embeddedFont>
      <p:font typeface="Comfortaa" panose="020B0604020202020204" charset="0"/>
      <p:regular r:id="rId35"/>
      <p:bold r:id="rId36"/>
    </p:embeddedFont>
    <p:embeddedFont>
      <p:font typeface="Impact" panose="020B0806030902050204" pitchFamily="34" charset="0"/>
      <p:regular r:id="rId37"/>
    </p:embeddedFont>
    <p:embeddedFont>
      <p:font typeface="Nunito" pitchFamily="2" charset="0"/>
      <p:regular r:id="rId38"/>
      <p:bold r:id="rId39"/>
      <p:italic r:id="rId40"/>
      <p:boldItalic r:id="rId41"/>
    </p:embeddedFont>
    <p:embeddedFont>
      <p:font typeface="Oswald" panose="00000500000000000000" pitchFamily="2" charset="0"/>
      <p:regular r:id="rId42"/>
      <p:bold r:id="rId43"/>
    </p:embeddedFont>
    <p:embeddedFont>
      <p:font typeface="Pacifico" panose="020B0604020202020204" charset="0"/>
      <p:regular r:id="rId44"/>
    </p:embeddedFont>
    <p:embeddedFont>
      <p:font typeface="Roboto" panose="02000000000000000000" pitchFamily="2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80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110441d89a_1_5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110441d89a_1_5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110441d89a_1_4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1110441d89a_1_4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110441d89a_1_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110441d89a_1_4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110441d89a_1_4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1110441d89a_1_4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110441d89a_1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110441d89a_1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110441d89a_1_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1110441d89a_1_5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110441d89a_1_5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1110441d89a_1_5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110441d89a_1_5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1110441d89a_1_5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110441d89a_1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1110441d89a_1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1110441d89a_1_6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1110441d89a_1_6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10fdaa9fe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10fdaa9fe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1110441d89a_1_6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1110441d89a_1_6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1110441d89a_1_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1110441d89a_1_5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1110441d89a_1_5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1110441d89a_1_5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1110441d89a_1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1110441d89a_1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1110441d89a_1_6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1110441d89a_1_6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1110441d89a_1_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1110441d89a_1_6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1110441d89a_1_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1110441d89a_1_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1110fdaa9fe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1110fdaa9fe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1110fdaa9fe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1110fdaa9fe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1110441d89a_1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1110441d89a_1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110441d89a_1_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110441d89a_1_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1110441d89a_1_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1110441d89a_1_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1110441d89a_1_7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1110441d89a_1_7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1110441d89a_1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1110441d89a_1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110441d89a_1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110441d89a_1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110441d89a_1_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110441d89a_1_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110441d89a_1_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110441d89a_1_3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110441d89a_1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110441d89a_1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110441d89a_1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110441d89a_1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110441d89a_1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110441d89a_1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PDPMEjnF4WqDlfeY4gdFuWDLtT__0axD/view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426850" y="-950999"/>
            <a:ext cx="10570849" cy="704549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/>
          <p:nvPr/>
        </p:nvSpPr>
        <p:spPr>
          <a:xfrm>
            <a:off x="2488400" y="-979125"/>
            <a:ext cx="5255100" cy="7073700"/>
          </a:xfrm>
          <a:prstGeom prst="rect">
            <a:avLst/>
          </a:prstGeom>
          <a:solidFill>
            <a:srgbClr val="212121">
              <a:alpha val="72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2612300" y="2474700"/>
            <a:ext cx="50073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Creative </a:t>
            </a:r>
            <a:r>
              <a:rPr lang="en" sz="6000">
                <a:solidFill>
                  <a:schemeClr val="accent5"/>
                </a:solidFill>
                <a:latin typeface="Impact"/>
                <a:ea typeface="Impact"/>
                <a:cs typeface="Impact"/>
                <a:sym typeface="Impact"/>
              </a:rPr>
              <a:t>Studio</a:t>
            </a:r>
            <a:endParaRPr sz="6000">
              <a:solidFill>
                <a:schemeClr val="accent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4375" y="744575"/>
            <a:ext cx="794675" cy="7389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2980550" y="1681500"/>
            <a:ext cx="4270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North Clondalkin Library</a:t>
            </a:r>
            <a:endParaRPr sz="36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2639925" y="2571750"/>
            <a:ext cx="5007300" cy="9141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" name="Google Shape;62;p13"/>
          <p:cNvPicPr preferRelativeResize="0"/>
          <p:nvPr/>
        </p:nvPicPr>
        <p:blipFill rotWithShape="1">
          <a:blip r:embed="rId5">
            <a:alphaModFix/>
          </a:blip>
          <a:srcRect b="26718"/>
          <a:stretch/>
        </p:blipFill>
        <p:spPr>
          <a:xfrm>
            <a:off x="4407163" y="3879324"/>
            <a:ext cx="1417570" cy="4568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/>
          <p:nvPr/>
        </p:nvSpPr>
        <p:spPr>
          <a:xfrm>
            <a:off x="4357850" y="4453100"/>
            <a:ext cx="1516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Rosena Hand</a:t>
            </a:r>
            <a:endParaRPr sz="1800">
              <a:solidFill>
                <a:srgbClr val="FFFF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5" name="Google Shape;2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2"/>
          <p:cNvSpPr/>
          <p:nvPr/>
        </p:nvSpPr>
        <p:spPr>
          <a:xfrm>
            <a:off x="0" y="-979125"/>
            <a:ext cx="9144000" cy="7073700"/>
          </a:xfrm>
          <a:prstGeom prst="rect">
            <a:avLst/>
          </a:prstGeom>
          <a:solidFill>
            <a:srgbClr val="212121">
              <a:alpha val="72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2"/>
          <p:cNvSpPr txBox="1"/>
          <p:nvPr/>
        </p:nvSpPr>
        <p:spPr>
          <a:xfrm>
            <a:off x="5599250" y="280975"/>
            <a:ext cx="3374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Creative </a:t>
            </a:r>
            <a:r>
              <a:rPr lang="en" sz="3000">
                <a:solidFill>
                  <a:schemeClr val="accent5"/>
                </a:solidFill>
                <a:latin typeface="Impact"/>
                <a:ea typeface="Impact"/>
                <a:cs typeface="Impact"/>
                <a:sym typeface="Impact"/>
              </a:rPr>
              <a:t>Studio</a:t>
            </a:r>
            <a:endParaRPr sz="3000">
              <a:solidFill>
                <a:schemeClr val="accent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28" name="Google Shape;22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31050" y="370625"/>
            <a:ext cx="502450" cy="46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2"/>
          <p:cNvPicPr preferRelativeResize="0"/>
          <p:nvPr/>
        </p:nvPicPr>
        <p:blipFill rotWithShape="1">
          <a:blip r:embed="rId5">
            <a:alphaModFix/>
          </a:blip>
          <a:srcRect b="26718"/>
          <a:stretch/>
        </p:blipFill>
        <p:spPr>
          <a:xfrm>
            <a:off x="7414738" y="4426424"/>
            <a:ext cx="1417570" cy="45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2"/>
          <p:cNvSpPr txBox="1"/>
          <p:nvPr/>
        </p:nvSpPr>
        <p:spPr>
          <a:xfrm>
            <a:off x="1904100" y="188575"/>
            <a:ext cx="23223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The </a:t>
            </a:r>
            <a:r>
              <a:rPr lang="en" sz="5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Idea</a:t>
            </a:r>
            <a:endParaRPr sz="5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31" name="Google Shape;231;p22"/>
          <p:cNvSpPr/>
          <p:nvPr/>
        </p:nvSpPr>
        <p:spPr>
          <a:xfrm>
            <a:off x="1214600" y="385484"/>
            <a:ext cx="456900" cy="456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2"/>
          <p:cNvSpPr txBox="1"/>
          <p:nvPr/>
        </p:nvSpPr>
        <p:spPr>
          <a:xfrm>
            <a:off x="1293199" y="327168"/>
            <a:ext cx="152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</a:t>
            </a:r>
            <a:endParaRPr sz="36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33" name="Google Shape;233;p22"/>
          <p:cNvSpPr txBox="1"/>
          <p:nvPr/>
        </p:nvSpPr>
        <p:spPr>
          <a:xfrm>
            <a:off x="1570225" y="2560488"/>
            <a:ext cx="190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12121"/>
                </a:solidFill>
                <a:latin typeface="Oswald"/>
                <a:ea typeface="Oswald"/>
                <a:cs typeface="Oswald"/>
                <a:sym typeface="Oswald"/>
              </a:rPr>
              <a:t>3</a:t>
            </a:r>
            <a:endParaRPr sz="3600">
              <a:solidFill>
                <a:srgbClr val="21212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34" name="Google Shape;234;p22"/>
          <p:cNvSpPr txBox="1"/>
          <p:nvPr/>
        </p:nvSpPr>
        <p:spPr>
          <a:xfrm>
            <a:off x="1445888" y="1523288"/>
            <a:ext cx="2502000" cy="5541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The Background</a:t>
            </a:r>
            <a:endParaRPr sz="36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1" name="Google Shape;24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3"/>
          <p:cNvSpPr/>
          <p:nvPr/>
        </p:nvSpPr>
        <p:spPr>
          <a:xfrm>
            <a:off x="0" y="-979125"/>
            <a:ext cx="9144000" cy="7073700"/>
          </a:xfrm>
          <a:prstGeom prst="rect">
            <a:avLst/>
          </a:prstGeom>
          <a:solidFill>
            <a:srgbClr val="212121">
              <a:alpha val="72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3"/>
          <p:cNvSpPr txBox="1"/>
          <p:nvPr/>
        </p:nvSpPr>
        <p:spPr>
          <a:xfrm>
            <a:off x="5599250" y="280975"/>
            <a:ext cx="3374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Creative </a:t>
            </a:r>
            <a:r>
              <a:rPr lang="en" sz="3000">
                <a:solidFill>
                  <a:schemeClr val="accent5"/>
                </a:solidFill>
                <a:latin typeface="Impact"/>
                <a:ea typeface="Impact"/>
                <a:cs typeface="Impact"/>
                <a:sym typeface="Impact"/>
              </a:rPr>
              <a:t>Studio</a:t>
            </a:r>
            <a:endParaRPr sz="3000">
              <a:solidFill>
                <a:schemeClr val="accent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44" name="Google Shape;24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31050" y="370625"/>
            <a:ext cx="502450" cy="46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3"/>
          <p:cNvPicPr preferRelativeResize="0"/>
          <p:nvPr/>
        </p:nvPicPr>
        <p:blipFill rotWithShape="1">
          <a:blip r:embed="rId5">
            <a:alphaModFix/>
          </a:blip>
          <a:srcRect b="26718"/>
          <a:stretch/>
        </p:blipFill>
        <p:spPr>
          <a:xfrm>
            <a:off x="7414738" y="4426424"/>
            <a:ext cx="1417570" cy="45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3"/>
          <p:cNvSpPr txBox="1"/>
          <p:nvPr/>
        </p:nvSpPr>
        <p:spPr>
          <a:xfrm>
            <a:off x="1904100" y="188575"/>
            <a:ext cx="23223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The </a:t>
            </a:r>
            <a:r>
              <a:rPr lang="en" sz="5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Idea</a:t>
            </a:r>
            <a:endParaRPr sz="5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47" name="Google Shape;247;p23"/>
          <p:cNvSpPr/>
          <p:nvPr/>
        </p:nvSpPr>
        <p:spPr>
          <a:xfrm>
            <a:off x="1214600" y="385484"/>
            <a:ext cx="456900" cy="456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3"/>
          <p:cNvSpPr txBox="1"/>
          <p:nvPr/>
        </p:nvSpPr>
        <p:spPr>
          <a:xfrm>
            <a:off x="1293199" y="327168"/>
            <a:ext cx="152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</a:t>
            </a:r>
            <a:endParaRPr sz="36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49" name="Google Shape;249;p23"/>
          <p:cNvSpPr txBox="1"/>
          <p:nvPr/>
        </p:nvSpPr>
        <p:spPr>
          <a:xfrm>
            <a:off x="1570225" y="2560488"/>
            <a:ext cx="190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12121"/>
                </a:solidFill>
                <a:latin typeface="Oswald"/>
                <a:ea typeface="Oswald"/>
                <a:cs typeface="Oswald"/>
                <a:sym typeface="Oswald"/>
              </a:rPr>
              <a:t>3</a:t>
            </a:r>
            <a:endParaRPr sz="3600">
              <a:solidFill>
                <a:srgbClr val="21212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50" name="Google Shape;250;p23"/>
          <p:cNvSpPr txBox="1"/>
          <p:nvPr/>
        </p:nvSpPr>
        <p:spPr>
          <a:xfrm>
            <a:off x="1445888" y="1523288"/>
            <a:ext cx="2502000" cy="5541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The Background</a:t>
            </a:r>
            <a:endParaRPr sz="36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" name="Google Shape;251;p23"/>
          <p:cNvSpPr txBox="1"/>
          <p:nvPr/>
        </p:nvSpPr>
        <p:spPr>
          <a:xfrm>
            <a:off x="5217313" y="1523288"/>
            <a:ext cx="2502000" cy="5694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USP</a:t>
            </a:r>
            <a:endParaRPr sz="37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8" name="Google Shape;25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4"/>
          <p:cNvSpPr/>
          <p:nvPr/>
        </p:nvSpPr>
        <p:spPr>
          <a:xfrm>
            <a:off x="0" y="-979125"/>
            <a:ext cx="9144000" cy="7073700"/>
          </a:xfrm>
          <a:prstGeom prst="rect">
            <a:avLst/>
          </a:prstGeom>
          <a:solidFill>
            <a:srgbClr val="212121">
              <a:alpha val="72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4"/>
          <p:cNvSpPr txBox="1"/>
          <p:nvPr/>
        </p:nvSpPr>
        <p:spPr>
          <a:xfrm>
            <a:off x="5599250" y="280975"/>
            <a:ext cx="3374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Creative </a:t>
            </a:r>
            <a:r>
              <a:rPr lang="en" sz="3000">
                <a:solidFill>
                  <a:schemeClr val="accent5"/>
                </a:solidFill>
                <a:latin typeface="Impact"/>
                <a:ea typeface="Impact"/>
                <a:cs typeface="Impact"/>
                <a:sym typeface="Impact"/>
              </a:rPr>
              <a:t>Studio</a:t>
            </a:r>
            <a:endParaRPr sz="3000">
              <a:solidFill>
                <a:schemeClr val="accent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61" name="Google Shape;26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31050" y="370625"/>
            <a:ext cx="502450" cy="46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4"/>
          <p:cNvPicPr preferRelativeResize="0"/>
          <p:nvPr/>
        </p:nvPicPr>
        <p:blipFill rotWithShape="1">
          <a:blip r:embed="rId5">
            <a:alphaModFix/>
          </a:blip>
          <a:srcRect b="26718"/>
          <a:stretch/>
        </p:blipFill>
        <p:spPr>
          <a:xfrm>
            <a:off x="7414738" y="4426424"/>
            <a:ext cx="1417570" cy="45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4"/>
          <p:cNvSpPr txBox="1"/>
          <p:nvPr/>
        </p:nvSpPr>
        <p:spPr>
          <a:xfrm>
            <a:off x="1904100" y="188575"/>
            <a:ext cx="23223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The </a:t>
            </a:r>
            <a:r>
              <a:rPr lang="en" sz="5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Idea</a:t>
            </a:r>
            <a:endParaRPr sz="5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64" name="Google Shape;264;p24"/>
          <p:cNvSpPr/>
          <p:nvPr/>
        </p:nvSpPr>
        <p:spPr>
          <a:xfrm>
            <a:off x="1214600" y="385484"/>
            <a:ext cx="456900" cy="456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4"/>
          <p:cNvSpPr txBox="1"/>
          <p:nvPr/>
        </p:nvSpPr>
        <p:spPr>
          <a:xfrm>
            <a:off x="1293199" y="327168"/>
            <a:ext cx="152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</a:t>
            </a:r>
            <a:endParaRPr sz="36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66" name="Google Shape;266;p24"/>
          <p:cNvSpPr txBox="1"/>
          <p:nvPr/>
        </p:nvSpPr>
        <p:spPr>
          <a:xfrm>
            <a:off x="1570225" y="2560488"/>
            <a:ext cx="190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12121"/>
                </a:solidFill>
                <a:latin typeface="Oswald"/>
                <a:ea typeface="Oswald"/>
                <a:cs typeface="Oswald"/>
                <a:sym typeface="Oswald"/>
              </a:rPr>
              <a:t>3</a:t>
            </a:r>
            <a:endParaRPr sz="3600">
              <a:solidFill>
                <a:srgbClr val="21212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67" name="Google Shape;267;p24"/>
          <p:cNvSpPr txBox="1"/>
          <p:nvPr/>
        </p:nvSpPr>
        <p:spPr>
          <a:xfrm>
            <a:off x="1445888" y="1523288"/>
            <a:ext cx="2502000" cy="5541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The Background</a:t>
            </a:r>
            <a:endParaRPr sz="36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8" name="Google Shape;268;p24"/>
          <p:cNvSpPr txBox="1"/>
          <p:nvPr/>
        </p:nvSpPr>
        <p:spPr>
          <a:xfrm>
            <a:off x="5217313" y="1523288"/>
            <a:ext cx="2502000" cy="5694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USP</a:t>
            </a:r>
            <a:endParaRPr sz="37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9" name="Google Shape;269;p24"/>
          <p:cNvSpPr txBox="1"/>
          <p:nvPr/>
        </p:nvSpPr>
        <p:spPr>
          <a:xfrm>
            <a:off x="5307175" y="2341525"/>
            <a:ext cx="2322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Comfortaa"/>
                <a:ea typeface="Comfortaa"/>
                <a:cs typeface="Comfortaa"/>
                <a:sym typeface="Comfortaa"/>
              </a:rPr>
              <a:t>Unique Offering</a:t>
            </a:r>
            <a:endParaRPr sz="3200">
              <a:solidFill>
                <a:schemeClr val="accent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6" name="Google Shape;27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5"/>
          <p:cNvSpPr/>
          <p:nvPr/>
        </p:nvSpPr>
        <p:spPr>
          <a:xfrm>
            <a:off x="0" y="-979125"/>
            <a:ext cx="9144000" cy="7073700"/>
          </a:xfrm>
          <a:prstGeom prst="rect">
            <a:avLst/>
          </a:prstGeom>
          <a:solidFill>
            <a:srgbClr val="212121">
              <a:alpha val="72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5"/>
          <p:cNvSpPr txBox="1"/>
          <p:nvPr/>
        </p:nvSpPr>
        <p:spPr>
          <a:xfrm>
            <a:off x="5599250" y="280975"/>
            <a:ext cx="3374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Creative </a:t>
            </a:r>
            <a:r>
              <a:rPr lang="en" sz="3000">
                <a:solidFill>
                  <a:schemeClr val="accent5"/>
                </a:solidFill>
                <a:latin typeface="Impact"/>
                <a:ea typeface="Impact"/>
                <a:cs typeface="Impact"/>
                <a:sym typeface="Impact"/>
              </a:rPr>
              <a:t>Studio</a:t>
            </a:r>
            <a:endParaRPr sz="3000">
              <a:solidFill>
                <a:schemeClr val="accent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79" name="Google Shape;27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31050" y="370625"/>
            <a:ext cx="502450" cy="46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5"/>
          <p:cNvPicPr preferRelativeResize="0"/>
          <p:nvPr/>
        </p:nvPicPr>
        <p:blipFill rotWithShape="1">
          <a:blip r:embed="rId5">
            <a:alphaModFix/>
          </a:blip>
          <a:srcRect b="26718"/>
          <a:stretch/>
        </p:blipFill>
        <p:spPr>
          <a:xfrm>
            <a:off x="7414738" y="4426424"/>
            <a:ext cx="1417570" cy="45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25"/>
          <p:cNvSpPr txBox="1"/>
          <p:nvPr/>
        </p:nvSpPr>
        <p:spPr>
          <a:xfrm>
            <a:off x="1904100" y="188575"/>
            <a:ext cx="23223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The </a:t>
            </a:r>
            <a:r>
              <a:rPr lang="en" sz="5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Idea</a:t>
            </a:r>
            <a:endParaRPr sz="5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82" name="Google Shape;282;p25"/>
          <p:cNvSpPr/>
          <p:nvPr/>
        </p:nvSpPr>
        <p:spPr>
          <a:xfrm>
            <a:off x="1214600" y="385484"/>
            <a:ext cx="456900" cy="456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5"/>
          <p:cNvSpPr txBox="1"/>
          <p:nvPr/>
        </p:nvSpPr>
        <p:spPr>
          <a:xfrm>
            <a:off x="1293199" y="327168"/>
            <a:ext cx="152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</a:t>
            </a:r>
            <a:endParaRPr sz="36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84" name="Google Shape;284;p25"/>
          <p:cNvSpPr txBox="1"/>
          <p:nvPr/>
        </p:nvSpPr>
        <p:spPr>
          <a:xfrm>
            <a:off x="1570225" y="2560488"/>
            <a:ext cx="190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12121"/>
                </a:solidFill>
                <a:latin typeface="Oswald"/>
                <a:ea typeface="Oswald"/>
                <a:cs typeface="Oswald"/>
                <a:sym typeface="Oswald"/>
              </a:rPr>
              <a:t>3</a:t>
            </a:r>
            <a:endParaRPr sz="3600">
              <a:solidFill>
                <a:srgbClr val="21212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85" name="Google Shape;285;p25"/>
          <p:cNvSpPr txBox="1"/>
          <p:nvPr/>
        </p:nvSpPr>
        <p:spPr>
          <a:xfrm>
            <a:off x="1445888" y="1523288"/>
            <a:ext cx="2502000" cy="5541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The Background</a:t>
            </a:r>
            <a:endParaRPr sz="36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6" name="Google Shape;286;p25"/>
          <p:cNvSpPr txBox="1"/>
          <p:nvPr/>
        </p:nvSpPr>
        <p:spPr>
          <a:xfrm>
            <a:off x="5217313" y="1523288"/>
            <a:ext cx="2502000" cy="5694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USP</a:t>
            </a:r>
            <a:endParaRPr sz="37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7" name="Google Shape;287;p25"/>
          <p:cNvSpPr txBox="1"/>
          <p:nvPr/>
        </p:nvSpPr>
        <p:spPr>
          <a:xfrm>
            <a:off x="5307175" y="2341525"/>
            <a:ext cx="2322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Comfortaa"/>
                <a:ea typeface="Comfortaa"/>
                <a:cs typeface="Comfortaa"/>
                <a:sym typeface="Comfortaa"/>
              </a:rPr>
              <a:t>Unique Offering</a:t>
            </a:r>
            <a:endParaRPr sz="3200">
              <a:solidFill>
                <a:schemeClr val="accent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88" name="Google Shape;288;p25"/>
          <p:cNvSpPr txBox="1"/>
          <p:nvPr/>
        </p:nvSpPr>
        <p:spPr>
          <a:xfrm>
            <a:off x="5307175" y="2976100"/>
            <a:ext cx="17544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00"/>
                </a:solidFill>
                <a:latin typeface="Comfortaa"/>
                <a:ea typeface="Comfortaa"/>
                <a:cs typeface="Comfortaa"/>
                <a:sym typeface="Comfortaa"/>
              </a:rPr>
              <a:t>Specialised Knowledge</a:t>
            </a:r>
            <a:endParaRPr sz="3200">
              <a:solidFill>
                <a:srgbClr val="FFFF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5" name="Google Shape;29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26"/>
          <p:cNvSpPr/>
          <p:nvPr/>
        </p:nvSpPr>
        <p:spPr>
          <a:xfrm>
            <a:off x="0" y="-979125"/>
            <a:ext cx="9144000" cy="7073700"/>
          </a:xfrm>
          <a:prstGeom prst="rect">
            <a:avLst/>
          </a:prstGeom>
          <a:solidFill>
            <a:srgbClr val="212121">
              <a:alpha val="72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6"/>
          <p:cNvSpPr txBox="1"/>
          <p:nvPr/>
        </p:nvSpPr>
        <p:spPr>
          <a:xfrm>
            <a:off x="5599250" y="280975"/>
            <a:ext cx="3374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Creative </a:t>
            </a:r>
            <a:r>
              <a:rPr lang="en" sz="3000">
                <a:solidFill>
                  <a:schemeClr val="accent5"/>
                </a:solidFill>
                <a:latin typeface="Impact"/>
                <a:ea typeface="Impact"/>
                <a:cs typeface="Impact"/>
                <a:sym typeface="Impact"/>
              </a:rPr>
              <a:t>Studio</a:t>
            </a:r>
            <a:endParaRPr sz="3000">
              <a:solidFill>
                <a:schemeClr val="accent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98" name="Google Shape;29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31050" y="370625"/>
            <a:ext cx="502450" cy="46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6"/>
          <p:cNvPicPr preferRelativeResize="0"/>
          <p:nvPr/>
        </p:nvPicPr>
        <p:blipFill rotWithShape="1">
          <a:blip r:embed="rId5">
            <a:alphaModFix/>
          </a:blip>
          <a:srcRect b="26718"/>
          <a:stretch/>
        </p:blipFill>
        <p:spPr>
          <a:xfrm>
            <a:off x="7414738" y="4426424"/>
            <a:ext cx="1417570" cy="45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6"/>
          <p:cNvSpPr txBox="1"/>
          <p:nvPr/>
        </p:nvSpPr>
        <p:spPr>
          <a:xfrm>
            <a:off x="1904100" y="188575"/>
            <a:ext cx="29544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The </a:t>
            </a:r>
            <a:r>
              <a:rPr lang="en" sz="5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Process</a:t>
            </a:r>
            <a:endParaRPr sz="5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01" name="Google Shape;301;p26"/>
          <p:cNvSpPr/>
          <p:nvPr/>
        </p:nvSpPr>
        <p:spPr>
          <a:xfrm>
            <a:off x="1214600" y="385484"/>
            <a:ext cx="456900" cy="456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6"/>
          <p:cNvSpPr txBox="1"/>
          <p:nvPr/>
        </p:nvSpPr>
        <p:spPr>
          <a:xfrm>
            <a:off x="1570225" y="2560488"/>
            <a:ext cx="190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12121"/>
                </a:solidFill>
                <a:latin typeface="Oswald"/>
                <a:ea typeface="Oswald"/>
                <a:cs typeface="Oswald"/>
                <a:sym typeface="Oswald"/>
              </a:rPr>
              <a:t>3</a:t>
            </a:r>
            <a:endParaRPr sz="3600">
              <a:solidFill>
                <a:srgbClr val="21212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03" name="Google Shape;303;p26"/>
          <p:cNvSpPr/>
          <p:nvPr/>
        </p:nvSpPr>
        <p:spPr>
          <a:xfrm>
            <a:off x="1191800" y="352963"/>
            <a:ext cx="502500" cy="502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  <p:sp>
        <p:nvSpPr>
          <p:cNvPr id="304" name="Google Shape;304;p26"/>
          <p:cNvSpPr txBox="1"/>
          <p:nvPr/>
        </p:nvSpPr>
        <p:spPr>
          <a:xfrm>
            <a:off x="1295150" y="336875"/>
            <a:ext cx="295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12121"/>
                </a:solidFill>
                <a:latin typeface="Oswald"/>
                <a:ea typeface="Oswald"/>
                <a:cs typeface="Oswald"/>
                <a:sym typeface="Oswald"/>
              </a:rPr>
              <a:t>2</a:t>
            </a:r>
            <a:endParaRPr sz="3600">
              <a:solidFill>
                <a:srgbClr val="21212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1" name="Google Shape;31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27"/>
          <p:cNvSpPr/>
          <p:nvPr/>
        </p:nvSpPr>
        <p:spPr>
          <a:xfrm>
            <a:off x="0" y="-979125"/>
            <a:ext cx="9144000" cy="7073700"/>
          </a:xfrm>
          <a:prstGeom prst="rect">
            <a:avLst/>
          </a:prstGeom>
          <a:solidFill>
            <a:srgbClr val="212121">
              <a:alpha val="72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7"/>
          <p:cNvSpPr txBox="1"/>
          <p:nvPr/>
        </p:nvSpPr>
        <p:spPr>
          <a:xfrm>
            <a:off x="5599250" y="280975"/>
            <a:ext cx="3374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Creative </a:t>
            </a:r>
            <a:r>
              <a:rPr lang="en" sz="3000">
                <a:solidFill>
                  <a:schemeClr val="accent5"/>
                </a:solidFill>
                <a:latin typeface="Impact"/>
                <a:ea typeface="Impact"/>
                <a:cs typeface="Impact"/>
                <a:sym typeface="Impact"/>
              </a:rPr>
              <a:t>Studio</a:t>
            </a:r>
            <a:endParaRPr sz="3000">
              <a:solidFill>
                <a:schemeClr val="accent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314" name="Google Shape;31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31050" y="370625"/>
            <a:ext cx="502450" cy="46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27"/>
          <p:cNvPicPr preferRelativeResize="0"/>
          <p:nvPr/>
        </p:nvPicPr>
        <p:blipFill rotWithShape="1">
          <a:blip r:embed="rId5">
            <a:alphaModFix/>
          </a:blip>
          <a:srcRect b="26718"/>
          <a:stretch/>
        </p:blipFill>
        <p:spPr>
          <a:xfrm>
            <a:off x="7414738" y="4426424"/>
            <a:ext cx="1417570" cy="45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27"/>
          <p:cNvSpPr txBox="1"/>
          <p:nvPr/>
        </p:nvSpPr>
        <p:spPr>
          <a:xfrm>
            <a:off x="1904100" y="188575"/>
            <a:ext cx="29544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The </a:t>
            </a:r>
            <a:r>
              <a:rPr lang="en" sz="5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Process</a:t>
            </a:r>
            <a:endParaRPr sz="5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17" name="Google Shape;317;p27"/>
          <p:cNvSpPr/>
          <p:nvPr/>
        </p:nvSpPr>
        <p:spPr>
          <a:xfrm>
            <a:off x="1214600" y="385484"/>
            <a:ext cx="456900" cy="456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7"/>
          <p:cNvSpPr txBox="1"/>
          <p:nvPr/>
        </p:nvSpPr>
        <p:spPr>
          <a:xfrm>
            <a:off x="1570225" y="2560488"/>
            <a:ext cx="190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12121"/>
                </a:solidFill>
                <a:latin typeface="Oswald"/>
                <a:ea typeface="Oswald"/>
                <a:cs typeface="Oswald"/>
                <a:sym typeface="Oswald"/>
              </a:rPr>
              <a:t>3</a:t>
            </a:r>
            <a:endParaRPr sz="3600">
              <a:solidFill>
                <a:srgbClr val="21212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19" name="Google Shape;319;p27"/>
          <p:cNvSpPr/>
          <p:nvPr/>
        </p:nvSpPr>
        <p:spPr>
          <a:xfrm>
            <a:off x="1191800" y="352963"/>
            <a:ext cx="502500" cy="502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  <p:sp>
        <p:nvSpPr>
          <p:cNvPr id="320" name="Google Shape;320;p27"/>
          <p:cNvSpPr txBox="1"/>
          <p:nvPr/>
        </p:nvSpPr>
        <p:spPr>
          <a:xfrm>
            <a:off x="1295150" y="336875"/>
            <a:ext cx="295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12121"/>
                </a:solidFill>
                <a:latin typeface="Oswald"/>
                <a:ea typeface="Oswald"/>
                <a:cs typeface="Oswald"/>
                <a:sym typeface="Oswald"/>
              </a:rPr>
              <a:t>2</a:t>
            </a:r>
            <a:endParaRPr sz="3600">
              <a:solidFill>
                <a:srgbClr val="21212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21" name="Google Shape;321;p27"/>
          <p:cNvSpPr txBox="1"/>
          <p:nvPr/>
        </p:nvSpPr>
        <p:spPr>
          <a:xfrm>
            <a:off x="1445888" y="2797163"/>
            <a:ext cx="2502000" cy="92340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Public Service Innovation Fund</a:t>
            </a:r>
            <a:endParaRPr sz="3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22" name="Google Shape;322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44125" y="1939175"/>
            <a:ext cx="2105559" cy="55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9" name="Google Shape;32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28"/>
          <p:cNvSpPr/>
          <p:nvPr/>
        </p:nvSpPr>
        <p:spPr>
          <a:xfrm>
            <a:off x="0" y="-979125"/>
            <a:ext cx="9144000" cy="7073700"/>
          </a:xfrm>
          <a:prstGeom prst="rect">
            <a:avLst/>
          </a:prstGeom>
          <a:solidFill>
            <a:srgbClr val="212121">
              <a:alpha val="72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8"/>
          <p:cNvSpPr txBox="1"/>
          <p:nvPr/>
        </p:nvSpPr>
        <p:spPr>
          <a:xfrm>
            <a:off x="5599250" y="280975"/>
            <a:ext cx="3374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Creative </a:t>
            </a:r>
            <a:r>
              <a:rPr lang="en" sz="3000">
                <a:solidFill>
                  <a:schemeClr val="accent5"/>
                </a:solidFill>
                <a:latin typeface="Impact"/>
                <a:ea typeface="Impact"/>
                <a:cs typeface="Impact"/>
                <a:sym typeface="Impact"/>
              </a:rPr>
              <a:t>Studio</a:t>
            </a:r>
            <a:endParaRPr sz="3000">
              <a:solidFill>
                <a:schemeClr val="accent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332" name="Google Shape;33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31050" y="370625"/>
            <a:ext cx="502450" cy="46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28"/>
          <p:cNvPicPr preferRelativeResize="0"/>
          <p:nvPr/>
        </p:nvPicPr>
        <p:blipFill rotWithShape="1">
          <a:blip r:embed="rId5">
            <a:alphaModFix/>
          </a:blip>
          <a:srcRect b="26718"/>
          <a:stretch/>
        </p:blipFill>
        <p:spPr>
          <a:xfrm>
            <a:off x="7414738" y="4426424"/>
            <a:ext cx="1417570" cy="45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28"/>
          <p:cNvSpPr txBox="1"/>
          <p:nvPr/>
        </p:nvSpPr>
        <p:spPr>
          <a:xfrm>
            <a:off x="1904100" y="188575"/>
            <a:ext cx="29544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The </a:t>
            </a:r>
            <a:r>
              <a:rPr lang="en" sz="5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Process</a:t>
            </a:r>
            <a:endParaRPr sz="5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35" name="Google Shape;335;p28"/>
          <p:cNvSpPr/>
          <p:nvPr/>
        </p:nvSpPr>
        <p:spPr>
          <a:xfrm>
            <a:off x="1214600" y="385484"/>
            <a:ext cx="456900" cy="456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8"/>
          <p:cNvSpPr txBox="1"/>
          <p:nvPr/>
        </p:nvSpPr>
        <p:spPr>
          <a:xfrm>
            <a:off x="1570225" y="2560488"/>
            <a:ext cx="190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12121"/>
                </a:solidFill>
                <a:latin typeface="Oswald"/>
                <a:ea typeface="Oswald"/>
                <a:cs typeface="Oswald"/>
                <a:sym typeface="Oswald"/>
              </a:rPr>
              <a:t>3</a:t>
            </a:r>
            <a:endParaRPr sz="3600">
              <a:solidFill>
                <a:srgbClr val="21212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37" name="Google Shape;337;p28"/>
          <p:cNvSpPr/>
          <p:nvPr/>
        </p:nvSpPr>
        <p:spPr>
          <a:xfrm>
            <a:off x="1191800" y="352963"/>
            <a:ext cx="502500" cy="502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  <p:sp>
        <p:nvSpPr>
          <p:cNvPr id="338" name="Google Shape;338;p28"/>
          <p:cNvSpPr txBox="1"/>
          <p:nvPr/>
        </p:nvSpPr>
        <p:spPr>
          <a:xfrm>
            <a:off x="1295150" y="336875"/>
            <a:ext cx="295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12121"/>
                </a:solidFill>
                <a:latin typeface="Oswald"/>
                <a:ea typeface="Oswald"/>
                <a:cs typeface="Oswald"/>
                <a:sym typeface="Oswald"/>
              </a:rPr>
              <a:t>2</a:t>
            </a:r>
            <a:endParaRPr sz="3600">
              <a:solidFill>
                <a:srgbClr val="21212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39" name="Google Shape;339;p28"/>
          <p:cNvSpPr txBox="1"/>
          <p:nvPr/>
        </p:nvSpPr>
        <p:spPr>
          <a:xfrm>
            <a:off x="1445888" y="2797163"/>
            <a:ext cx="2502000" cy="92340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Public Service Innovation Fund</a:t>
            </a:r>
            <a:endParaRPr sz="3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40" name="Google Shape;340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44125" y="1939175"/>
            <a:ext cx="2105559" cy="5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28"/>
          <p:cNvSpPr txBox="1"/>
          <p:nvPr/>
        </p:nvSpPr>
        <p:spPr>
          <a:xfrm>
            <a:off x="1904100" y="3889100"/>
            <a:ext cx="1417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accent1"/>
                </a:solidFill>
              </a:rPr>
              <a:t>€ 23,000</a:t>
            </a:r>
            <a:endParaRPr sz="2400">
              <a:solidFill>
                <a:schemeClr val="accen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8" name="Google Shape;34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29"/>
          <p:cNvSpPr/>
          <p:nvPr/>
        </p:nvSpPr>
        <p:spPr>
          <a:xfrm>
            <a:off x="0" y="-979125"/>
            <a:ext cx="9144000" cy="7073700"/>
          </a:xfrm>
          <a:prstGeom prst="rect">
            <a:avLst/>
          </a:prstGeom>
          <a:solidFill>
            <a:srgbClr val="212121">
              <a:alpha val="72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9"/>
          <p:cNvSpPr txBox="1"/>
          <p:nvPr/>
        </p:nvSpPr>
        <p:spPr>
          <a:xfrm>
            <a:off x="5599250" y="280975"/>
            <a:ext cx="3374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Creative </a:t>
            </a:r>
            <a:r>
              <a:rPr lang="en" sz="3000">
                <a:solidFill>
                  <a:schemeClr val="accent5"/>
                </a:solidFill>
                <a:latin typeface="Impact"/>
                <a:ea typeface="Impact"/>
                <a:cs typeface="Impact"/>
                <a:sym typeface="Impact"/>
              </a:rPr>
              <a:t>Studio</a:t>
            </a:r>
            <a:endParaRPr sz="3000">
              <a:solidFill>
                <a:schemeClr val="accent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351" name="Google Shape;35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31050" y="370625"/>
            <a:ext cx="502450" cy="46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29"/>
          <p:cNvPicPr preferRelativeResize="0"/>
          <p:nvPr/>
        </p:nvPicPr>
        <p:blipFill rotWithShape="1">
          <a:blip r:embed="rId5">
            <a:alphaModFix/>
          </a:blip>
          <a:srcRect b="26718"/>
          <a:stretch/>
        </p:blipFill>
        <p:spPr>
          <a:xfrm>
            <a:off x="7414738" y="4426424"/>
            <a:ext cx="1417570" cy="45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29"/>
          <p:cNvSpPr txBox="1"/>
          <p:nvPr/>
        </p:nvSpPr>
        <p:spPr>
          <a:xfrm>
            <a:off x="1904100" y="188575"/>
            <a:ext cx="29544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The </a:t>
            </a:r>
            <a:r>
              <a:rPr lang="en" sz="5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Process</a:t>
            </a:r>
            <a:endParaRPr sz="5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54" name="Google Shape;354;p29"/>
          <p:cNvSpPr/>
          <p:nvPr/>
        </p:nvSpPr>
        <p:spPr>
          <a:xfrm>
            <a:off x="1214600" y="385484"/>
            <a:ext cx="456900" cy="456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9"/>
          <p:cNvSpPr txBox="1"/>
          <p:nvPr/>
        </p:nvSpPr>
        <p:spPr>
          <a:xfrm>
            <a:off x="1570225" y="2560488"/>
            <a:ext cx="190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12121"/>
                </a:solidFill>
                <a:latin typeface="Oswald"/>
                <a:ea typeface="Oswald"/>
                <a:cs typeface="Oswald"/>
                <a:sym typeface="Oswald"/>
              </a:rPr>
              <a:t>3</a:t>
            </a:r>
            <a:endParaRPr sz="3600">
              <a:solidFill>
                <a:srgbClr val="21212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56" name="Google Shape;356;p29"/>
          <p:cNvSpPr/>
          <p:nvPr/>
        </p:nvSpPr>
        <p:spPr>
          <a:xfrm>
            <a:off x="1191800" y="352963"/>
            <a:ext cx="502500" cy="502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  <p:sp>
        <p:nvSpPr>
          <p:cNvPr id="357" name="Google Shape;357;p29"/>
          <p:cNvSpPr txBox="1"/>
          <p:nvPr/>
        </p:nvSpPr>
        <p:spPr>
          <a:xfrm>
            <a:off x="1295150" y="336875"/>
            <a:ext cx="295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12121"/>
                </a:solidFill>
                <a:latin typeface="Oswald"/>
                <a:ea typeface="Oswald"/>
                <a:cs typeface="Oswald"/>
                <a:sym typeface="Oswald"/>
              </a:rPr>
              <a:t>2</a:t>
            </a:r>
            <a:endParaRPr sz="3600">
              <a:solidFill>
                <a:srgbClr val="21212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58" name="Google Shape;358;p29"/>
          <p:cNvSpPr txBox="1"/>
          <p:nvPr/>
        </p:nvSpPr>
        <p:spPr>
          <a:xfrm>
            <a:off x="1445888" y="2797163"/>
            <a:ext cx="2502000" cy="92340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Public Service Innovation Fund</a:t>
            </a:r>
            <a:endParaRPr sz="3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59" name="Google Shape;359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44125" y="1939175"/>
            <a:ext cx="2105559" cy="5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29"/>
          <p:cNvSpPr txBox="1"/>
          <p:nvPr/>
        </p:nvSpPr>
        <p:spPr>
          <a:xfrm>
            <a:off x="1904100" y="3889100"/>
            <a:ext cx="1417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accent1"/>
                </a:solidFill>
              </a:rPr>
              <a:t>€ 23,000</a:t>
            </a:r>
            <a:endParaRPr sz="2400">
              <a:solidFill>
                <a:schemeClr val="accen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61" name="Google Shape;361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68250" y="1607074"/>
            <a:ext cx="2350650" cy="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29"/>
          <p:cNvSpPr txBox="1"/>
          <p:nvPr/>
        </p:nvSpPr>
        <p:spPr>
          <a:xfrm>
            <a:off x="5592563" y="2797163"/>
            <a:ext cx="2502000" cy="12930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County Architects Department</a:t>
            </a:r>
            <a:endParaRPr sz="3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3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9" name="Google Shape;36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30"/>
          <p:cNvSpPr/>
          <p:nvPr/>
        </p:nvSpPr>
        <p:spPr>
          <a:xfrm>
            <a:off x="0" y="-979125"/>
            <a:ext cx="9144000" cy="7073700"/>
          </a:xfrm>
          <a:prstGeom prst="rect">
            <a:avLst/>
          </a:prstGeom>
          <a:solidFill>
            <a:srgbClr val="212121">
              <a:alpha val="72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30"/>
          <p:cNvSpPr txBox="1"/>
          <p:nvPr/>
        </p:nvSpPr>
        <p:spPr>
          <a:xfrm>
            <a:off x="5599250" y="280975"/>
            <a:ext cx="3374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Creative </a:t>
            </a:r>
            <a:r>
              <a:rPr lang="en" sz="3000">
                <a:solidFill>
                  <a:schemeClr val="accent5"/>
                </a:solidFill>
                <a:latin typeface="Impact"/>
                <a:ea typeface="Impact"/>
                <a:cs typeface="Impact"/>
                <a:sym typeface="Impact"/>
              </a:rPr>
              <a:t>Studio</a:t>
            </a:r>
            <a:endParaRPr sz="3000">
              <a:solidFill>
                <a:schemeClr val="accent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372" name="Google Shape;37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31050" y="370625"/>
            <a:ext cx="502450" cy="46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30"/>
          <p:cNvPicPr preferRelativeResize="0"/>
          <p:nvPr/>
        </p:nvPicPr>
        <p:blipFill rotWithShape="1">
          <a:blip r:embed="rId5">
            <a:alphaModFix/>
          </a:blip>
          <a:srcRect b="26718"/>
          <a:stretch/>
        </p:blipFill>
        <p:spPr>
          <a:xfrm>
            <a:off x="7414738" y="4426424"/>
            <a:ext cx="1417570" cy="45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30"/>
          <p:cNvSpPr txBox="1"/>
          <p:nvPr/>
        </p:nvSpPr>
        <p:spPr>
          <a:xfrm>
            <a:off x="1904100" y="188575"/>
            <a:ext cx="29544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The </a:t>
            </a:r>
            <a:r>
              <a:rPr lang="en" sz="5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Set-up</a:t>
            </a:r>
            <a:endParaRPr sz="5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75" name="Google Shape;375;p30"/>
          <p:cNvSpPr/>
          <p:nvPr/>
        </p:nvSpPr>
        <p:spPr>
          <a:xfrm>
            <a:off x="1214600" y="385484"/>
            <a:ext cx="456900" cy="456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30"/>
          <p:cNvSpPr txBox="1"/>
          <p:nvPr/>
        </p:nvSpPr>
        <p:spPr>
          <a:xfrm>
            <a:off x="1570225" y="2560488"/>
            <a:ext cx="190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12121"/>
                </a:solidFill>
                <a:latin typeface="Oswald"/>
                <a:ea typeface="Oswald"/>
                <a:cs typeface="Oswald"/>
                <a:sym typeface="Oswald"/>
              </a:rPr>
              <a:t>3</a:t>
            </a:r>
            <a:endParaRPr sz="3600">
              <a:solidFill>
                <a:srgbClr val="21212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77" name="Google Shape;377;p30"/>
          <p:cNvSpPr/>
          <p:nvPr/>
        </p:nvSpPr>
        <p:spPr>
          <a:xfrm>
            <a:off x="1191800" y="352963"/>
            <a:ext cx="502500" cy="502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  <p:sp>
        <p:nvSpPr>
          <p:cNvPr id="378" name="Google Shape;378;p30"/>
          <p:cNvSpPr/>
          <p:nvPr/>
        </p:nvSpPr>
        <p:spPr>
          <a:xfrm>
            <a:off x="1191800" y="352961"/>
            <a:ext cx="502500" cy="5025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0"/>
          <p:cNvSpPr txBox="1"/>
          <p:nvPr/>
        </p:nvSpPr>
        <p:spPr>
          <a:xfrm>
            <a:off x="1271600" y="327150"/>
            <a:ext cx="190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12121"/>
                </a:solidFill>
                <a:latin typeface="Oswald"/>
                <a:ea typeface="Oswald"/>
                <a:cs typeface="Oswald"/>
                <a:sym typeface="Oswald"/>
              </a:rPr>
              <a:t>3</a:t>
            </a:r>
            <a:endParaRPr sz="3600">
              <a:solidFill>
                <a:srgbClr val="21212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3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6" name="Google Shape;38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31"/>
          <p:cNvSpPr/>
          <p:nvPr/>
        </p:nvSpPr>
        <p:spPr>
          <a:xfrm>
            <a:off x="0" y="-979125"/>
            <a:ext cx="9144000" cy="7073700"/>
          </a:xfrm>
          <a:prstGeom prst="rect">
            <a:avLst/>
          </a:prstGeom>
          <a:solidFill>
            <a:srgbClr val="212121">
              <a:alpha val="72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31"/>
          <p:cNvSpPr txBox="1"/>
          <p:nvPr/>
        </p:nvSpPr>
        <p:spPr>
          <a:xfrm>
            <a:off x="5599250" y="280975"/>
            <a:ext cx="3374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Creative </a:t>
            </a:r>
            <a:r>
              <a:rPr lang="en" sz="3000">
                <a:solidFill>
                  <a:schemeClr val="accent5"/>
                </a:solidFill>
                <a:latin typeface="Impact"/>
                <a:ea typeface="Impact"/>
                <a:cs typeface="Impact"/>
                <a:sym typeface="Impact"/>
              </a:rPr>
              <a:t>Studio</a:t>
            </a:r>
            <a:endParaRPr sz="3000">
              <a:solidFill>
                <a:schemeClr val="accent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389" name="Google Shape;38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31050" y="370625"/>
            <a:ext cx="502450" cy="46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31"/>
          <p:cNvPicPr preferRelativeResize="0"/>
          <p:nvPr/>
        </p:nvPicPr>
        <p:blipFill rotWithShape="1">
          <a:blip r:embed="rId5">
            <a:alphaModFix/>
          </a:blip>
          <a:srcRect b="26718"/>
          <a:stretch/>
        </p:blipFill>
        <p:spPr>
          <a:xfrm>
            <a:off x="7414738" y="4426424"/>
            <a:ext cx="1417570" cy="45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31"/>
          <p:cNvSpPr txBox="1"/>
          <p:nvPr/>
        </p:nvSpPr>
        <p:spPr>
          <a:xfrm>
            <a:off x="1904100" y="188575"/>
            <a:ext cx="29544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The </a:t>
            </a:r>
            <a:r>
              <a:rPr lang="en" sz="5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Set-up</a:t>
            </a:r>
            <a:endParaRPr sz="5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92" name="Google Shape;392;p31"/>
          <p:cNvSpPr/>
          <p:nvPr/>
        </p:nvSpPr>
        <p:spPr>
          <a:xfrm>
            <a:off x="1214600" y="385484"/>
            <a:ext cx="456900" cy="456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31"/>
          <p:cNvSpPr txBox="1"/>
          <p:nvPr/>
        </p:nvSpPr>
        <p:spPr>
          <a:xfrm>
            <a:off x="1570225" y="2560488"/>
            <a:ext cx="190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12121"/>
                </a:solidFill>
                <a:latin typeface="Oswald"/>
                <a:ea typeface="Oswald"/>
                <a:cs typeface="Oswald"/>
                <a:sym typeface="Oswald"/>
              </a:rPr>
              <a:t>3</a:t>
            </a:r>
            <a:endParaRPr sz="3600">
              <a:solidFill>
                <a:srgbClr val="21212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94" name="Google Shape;394;p31"/>
          <p:cNvSpPr/>
          <p:nvPr/>
        </p:nvSpPr>
        <p:spPr>
          <a:xfrm>
            <a:off x="1191800" y="352963"/>
            <a:ext cx="502500" cy="502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  <p:sp>
        <p:nvSpPr>
          <p:cNvPr id="395" name="Google Shape;395;p31"/>
          <p:cNvSpPr/>
          <p:nvPr/>
        </p:nvSpPr>
        <p:spPr>
          <a:xfrm>
            <a:off x="1191800" y="352961"/>
            <a:ext cx="502500" cy="5025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31"/>
          <p:cNvSpPr txBox="1"/>
          <p:nvPr/>
        </p:nvSpPr>
        <p:spPr>
          <a:xfrm>
            <a:off x="1271600" y="327150"/>
            <a:ext cx="190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12121"/>
                </a:solidFill>
                <a:latin typeface="Oswald"/>
                <a:ea typeface="Oswald"/>
                <a:cs typeface="Oswald"/>
                <a:sym typeface="Oswald"/>
              </a:rPr>
              <a:t>3</a:t>
            </a:r>
            <a:endParaRPr sz="3600">
              <a:solidFill>
                <a:srgbClr val="21212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97" name="Google Shape;397;p31"/>
          <p:cNvSpPr txBox="1"/>
          <p:nvPr/>
        </p:nvSpPr>
        <p:spPr>
          <a:xfrm>
            <a:off x="1271588" y="1504163"/>
            <a:ext cx="2502000" cy="13854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chemeClr val="accent5"/>
                </a:solidFill>
              </a:rPr>
              <a:t>NCL Creative Studio Use Agreement</a:t>
            </a:r>
            <a:endParaRPr sz="3600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/>
          <p:nvPr/>
        </p:nvSpPr>
        <p:spPr>
          <a:xfrm>
            <a:off x="0" y="-979125"/>
            <a:ext cx="9144000" cy="7073700"/>
          </a:xfrm>
          <a:prstGeom prst="rect">
            <a:avLst/>
          </a:prstGeom>
          <a:solidFill>
            <a:srgbClr val="212121">
              <a:alpha val="72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4"/>
          <p:cNvSpPr txBox="1"/>
          <p:nvPr/>
        </p:nvSpPr>
        <p:spPr>
          <a:xfrm>
            <a:off x="728425" y="280975"/>
            <a:ext cx="3374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Creative </a:t>
            </a:r>
            <a:r>
              <a:rPr lang="en" sz="4000">
                <a:solidFill>
                  <a:schemeClr val="accent5"/>
                </a:solidFill>
                <a:latin typeface="Impact"/>
                <a:ea typeface="Impact"/>
                <a:cs typeface="Impact"/>
                <a:sym typeface="Impact"/>
              </a:rPr>
              <a:t>Studio</a:t>
            </a:r>
            <a:endParaRPr sz="4000">
              <a:solidFill>
                <a:schemeClr val="accent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3000" y="447588"/>
            <a:ext cx="502450" cy="46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 rotWithShape="1">
          <a:blip r:embed="rId5">
            <a:alphaModFix/>
          </a:blip>
          <a:srcRect b="26718"/>
          <a:stretch/>
        </p:blipFill>
        <p:spPr>
          <a:xfrm>
            <a:off x="7414738" y="4426424"/>
            <a:ext cx="1417570" cy="45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4" name="Google Shape;40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32"/>
          <p:cNvSpPr/>
          <p:nvPr/>
        </p:nvSpPr>
        <p:spPr>
          <a:xfrm>
            <a:off x="0" y="-979125"/>
            <a:ext cx="9144000" cy="7073700"/>
          </a:xfrm>
          <a:prstGeom prst="rect">
            <a:avLst/>
          </a:prstGeom>
          <a:solidFill>
            <a:srgbClr val="212121">
              <a:alpha val="72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32"/>
          <p:cNvSpPr txBox="1"/>
          <p:nvPr/>
        </p:nvSpPr>
        <p:spPr>
          <a:xfrm>
            <a:off x="5599250" y="280975"/>
            <a:ext cx="3374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Creative </a:t>
            </a:r>
            <a:r>
              <a:rPr lang="en" sz="3000">
                <a:solidFill>
                  <a:schemeClr val="accent5"/>
                </a:solidFill>
                <a:latin typeface="Impact"/>
                <a:ea typeface="Impact"/>
                <a:cs typeface="Impact"/>
                <a:sym typeface="Impact"/>
              </a:rPr>
              <a:t>Studio</a:t>
            </a:r>
            <a:endParaRPr sz="3000">
              <a:solidFill>
                <a:schemeClr val="accent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407" name="Google Shape;40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31050" y="370625"/>
            <a:ext cx="502450" cy="46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32"/>
          <p:cNvPicPr preferRelativeResize="0"/>
          <p:nvPr/>
        </p:nvPicPr>
        <p:blipFill rotWithShape="1">
          <a:blip r:embed="rId5">
            <a:alphaModFix/>
          </a:blip>
          <a:srcRect b="26718"/>
          <a:stretch/>
        </p:blipFill>
        <p:spPr>
          <a:xfrm>
            <a:off x="7414738" y="4426424"/>
            <a:ext cx="1417570" cy="4568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32"/>
          <p:cNvSpPr txBox="1"/>
          <p:nvPr/>
        </p:nvSpPr>
        <p:spPr>
          <a:xfrm>
            <a:off x="1904100" y="188575"/>
            <a:ext cx="29544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The </a:t>
            </a:r>
            <a:r>
              <a:rPr lang="en" sz="5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Set-up</a:t>
            </a:r>
            <a:endParaRPr sz="5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10" name="Google Shape;410;p32"/>
          <p:cNvSpPr/>
          <p:nvPr/>
        </p:nvSpPr>
        <p:spPr>
          <a:xfrm>
            <a:off x="1214600" y="385484"/>
            <a:ext cx="456900" cy="456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2"/>
          <p:cNvSpPr txBox="1"/>
          <p:nvPr/>
        </p:nvSpPr>
        <p:spPr>
          <a:xfrm>
            <a:off x="1570225" y="2560488"/>
            <a:ext cx="190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12121"/>
                </a:solidFill>
                <a:latin typeface="Oswald"/>
                <a:ea typeface="Oswald"/>
                <a:cs typeface="Oswald"/>
                <a:sym typeface="Oswald"/>
              </a:rPr>
              <a:t>3</a:t>
            </a:r>
            <a:endParaRPr sz="3600">
              <a:solidFill>
                <a:srgbClr val="21212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12" name="Google Shape;412;p32"/>
          <p:cNvSpPr/>
          <p:nvPr/>
        </p:nvSpPr>
        <p:spPr>
          <a:xfrm>
            <a:off x="1191800" y="352963"/>
            <a:ext cx="502500" cy="502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  <p:sp>
        <p:nvSpPr>
          <p:cNvPr id="413" name="Google Shape;413;p32"/>
          <p:cNvSpPr/>
          <p:nvPr/>
        </p:nvSpPr>
        <p:spPr>
          <a:xfrm>
            <a:off x="1191800" y="352961"/>
            <a:ext cx="502500" cy="5025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32"/>
          <p:cNvSpPr txBox="1"/>
          <p:nvPr/>
        </p:nvSpPr>
        <p:spPr>
          <a:xfrm>
            <a:off x="1271600" y="327150"/>
            <a:ext cx="190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12121"/>
                </a:solidFill>
                <a:latin typeface="Oswald"/>
                <a:ea typeface="Oswald"/>
                <a:cs typeface="Oswald"/>
                <a:sym typeface="Oswald"/>
              </a:rPr>
              <a:t>3</a:t>
            </a:r>
            <a:endParaRPr sz="3600">
              <a:solidFill>
                <a:srgbClr val="21212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15" name="Google Shape;415;p32"/>
          <p:cNvSpPr txBox="1"/>
          <p:nvPr/>
        </p:nvSpPr>
        <p:spPr>
          <a:xfrm>
            <a:off x="1271588" y="1504163"/>
            <a:ext cx="2502000" cy="13854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chemeClr val="accent5"/>
                </a:solidFill>
              </a:rPr>
              <a:t>NCL Creative Studio Use Agreement</a:t>
            </a:r>
            <a:endParaRPr sz="3600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6" name="Google Shape;416;p32"/>
          <p:cNvSpPr txBox="1"/>
          <p:nvPr/>
        </p:nvSpPr>
        <p:spPr>
          <a:xfrm>
            <a:off x="5538788" y="1504163"/>
            <a:ext cx="2502000" cy="58500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chemeClr val="accent1"/>
                </a:solidFill>
              </a:rPr>
              <a:t>How to Book</a:t>
            </a:r>
            <a:endParaRPr sz="36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3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3" name="Google Shape;42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33"/>
          <p:cNvSpPr/>
          <p:nvPr/>
        </p:nvSpPr>
        <p:spPr>
          <a:xfrm>
            <a:off x="0" y="-979125"/>
            <a:ext cx="9144000" cy="7073700"/>
          </a:xfrm>
          <a:prstGeom prst="rect">
            <a:avLst/>
          </a:prstGeom>
          <a:solidFill>
            <a:srgbClr val="212121">
              <a:alpha val="72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33"/>
          <p:cNvSpPr txBox="1"/>
          <p:nvPr/>
        </p:nvSpPr>
        <p:spPr>
          <a:xfrm>
            <a:off x="5599250" y="280975"/>
            <a:ext cx="3374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Creative </a:t>
            </a:r>
            <a:r>
              <a:rPr lang="en" sz="3000">
                <a:solidFill>
                  <a:schemeClr val="accent5"/>
                </a:solidFill>
                <a:latin typeface="Impact"/>
                <a:ea typeface="Impact"/>
                <a:cs typeface="Impact"/>
                <a:sym typeface="Impact"/>
              </a:rPr>
              <a:t>Studio</a:t>
            </a:r>
            <a:endParaRPr sz="3000">
              <a:solidFill>
                <a:schemeClr val="accent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426" name="Google Shape;42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31050" y="370625"/>
            <a:ext cx="502450" cy="46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33"/>
          <p:cNvPicPr preferRelativeResize="0"/>
          <p:nvPr/>
        </p:nvPicPr>
        <p:blipFill rotWithShape="1">
          <a:blip r:embed="rId5">
            <a:alphaModFix/>
          </a:blip>
          <a:srcRect b="26718"/>
          <a:stretch/>
        </p:blipFill>
        <p:spPr>
          <a:xfrm>
            <a:off x="7414738" y="4426424"/>
            <a:ext cx="1417570" cy="456800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33"/>
          <p:cNvSpPr txBox="1"/>
          <p:nvPr/>
        </p:nvSpPr>
        <p:spPr>
          <a:xfrm>
            <a:off x="1904100" y="188575"/>
            <a:ext cx="29544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The </a:t>
            </a:r>
            <a:r>
              <a:rPr lang="en" sz="5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Set-up</a:t>
            </a:r>
            <a:endParaRPr sz="5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29" name="Google Shape;429;p33"/>
          <p:cNvSpPr/>
          <p:nvPr/>
        </p:nvSpPr>
        <p:spPr>
          <a:xfrm>
            <a:off x="1214600" y="385484"/>
            <a:ext cx="456900" cy="456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33"/>
          <p:cNvSpPr txBox="1"/>
          <p:nvPr/>
        </p:nvSpPr>
        <p:spPr>
          <a:xfrm>
            <a:off x="1570225" y="2560488"/>
            <a:ext cx="190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12121"/>
                </a:solidFill>
                <a:latin typeface="Oswald"/>
                <a:ea typeface="Oswald"/>
                <a:cs typeface="Oswald"/>
                <a:sym typeface="Oswald"/>
              </a:rPr>
              <a:t>3</a:t>
            </a:r>
            <a:endParaRPr sz="3600">
              <a:solidFill>
                <a:srgbClr val="21212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31" name="Google Shape;431;p33"/>
          <p:cNvSpPr/>
          <p:nvPr/>
        </p:nvSpPr>
        <p:spPr>
          <a:xfrm>
            <a:off x="1191800" y="352963"/>
            <a:ext cx="502500" cy="502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  <p:sp>
        <p:nvSpPr>
          <p:cNvPr id="432" name="Google Shape;432;p33"/>
          <p:cNvSpPr/>
          <p:nvPr/>
        </p:nvSpPr>
        <p:spPr>
          <a:xfrm>
            <a:off x="1191800" y="352961"/>
            <a:ext cx="502500" cy="5025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3"/>
          <p:cNvSpPr txBox="1"/>
          <p:nvPr/>
        </p:nvSpPr>
        <p:spPr>
          <a:xfrm>
            <a:off x="1271600" y="327150"/>
            <a:ext cx="190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12121"/>
                </a:solidFill>
                <a:latin typeface="Oswald"/>
                <a:ea typeface="Oswald"/>
                <a:cs typeface="Oswald"/>
                <a:sym typeface="Oswald"/>
              </a:rPr>
              <a:t>3</a:t>
            </a:r>
            <a:endParaRPr sz="3600">
              <a:solidFill>
                <a:srgbClr val="21212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34" name="Google Shape;434;p33"/>
          <p:cNvSpPr txBox="1"/>
          <p:nvPr/>
        </p:nvSpPr>
        <p:spPr>
          <a:xfrm>
            <a:off x="1271588" y="1504163"/>
            <a:ext cx="2502000" cy="13854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chemeClr val="accent5"/>
                </a:solidFill>
              </a:rPr>
              <a:t>NCL Creative Studio Use Agreement</a:t>
            </a:r>
            <a:endParaRPr sz="3600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5" name="Google Shape;435;p33"/>
          <p:cNvSpPr txBox="1"/>
          <p:nvPr/>
        </p:nvSpPr>
        <p:spPr>
          <a:xfrm>
            <a:off x="5538788" y="1504163"/>
            <a:ext cx="2502000" cy="58500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chemeClr val="accent1"/>
                </a:solidFill>
              </a:rPr>
              <a:t>How to Book</a:t>
            </a:r>
            <a:endParaRPr sz="36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6" name="Google Shape;436;p33"/>
          <p:cNvSpPr txBox="1"/>
          <p:nvPr/>
        </p:nvSpPr>
        <p:spPr>
          <a:xfrm>
            <a:off x="5538800" y="2325450"/>
            <a:ext cx="2322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Comfortaa"/>
                <a:ea typeface="Comfortaa"/>
                <a:cs typeface="Comfortaa"/>
                <a:sym typeface="Comfortaa"/>
              </a:rPr>
              <a:t>Software</a:t>
            </a:r>
            <a:endParaRPr sz="3200">
              <a:solidFill>
                <a:schemeClr val="accent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3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3" name="Google Shape;44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34"/>
          <p:cNvSpPr/>
          <p:nvPr/>
        </p:nvSpPr>
        <p:spPr>
          <a:xfrm>
            <a:off x="0" y="-979125"/>
            <a:ext cx="9144000" cy="7073700"/>
          </a:xfrm>
          <a:prstGeom prst="rect">
            <a:avLst/>
          </a:prstGeom>
          <a:solidFill>
            <a:srgbClr val="212121">
              <a:alpha val="72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34"/>
          <p:cNvSpPr txBox="1"/>
          <p:nvPr/>
        </p:nvSpPr>
        <p:spPr>
          <a:xfrm>
            <a:off x="5599250" y="280975"/>
            <a:ext cx="3374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Creative </a:t>
            </a:r>
            <a:r>
              <a:rPr lang="en" sz="3000">
                <a:solidFill>
                  <a:schemeClr val="accent5"/>
                </a:solidFill>
                <a:latin typeface="Impact"/>
                <a:ea typeface="Impact"/>
                <a:cs typeface="Impact"/>
                <a:sym typeface="Impact"/>
              </a:rPr>
              <a:t>Studio</a:t>
            </a:r>
            <a:endParaRPr sz="3000">
              <a:solidFill>
                <a:schemeClr val="accent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446" name="Google Shape;446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31050" y="370625"/>
            <a:ext cx="502450" cy="46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34"/>
          <p:cNvPicPr preferRelativeResize="0"/>
          <p:nvPr/>
        </p:nvPicPr>
        <p:blipFill rotWithShape="1">
          <a:blip r:embed="rId5">
            <a:alphaModFix/>
          </a:blip>
          <a:srcRect b="26718"/>
          <a:stretch/>
        </p:blipFill>
        <p:spPr>
          <a:xfrm>
            <a:off x="7414738" y="4426424"/>
            <a:ext cx="1417570" cy="456800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34"/>
          <p:cNvSpPr txBox="1"/>
          <p:nvPr/>
        </p:nvSpPr>
        <p:spPr>
          <a:xfrm>
            <a:off x="1904100" y="188575"/>
            <a:ext cx="29544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The </a:t>
            </a:r>
            <a:r>
              <a:rPr lang="en" sz="5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Set-up</a:t>
            </a:r>
            <a:endParaRPr sz="5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49" name="Google Shape;449;p34"/>
          <p:cNvSpPr/>
          <p:nvPr/>
        </p:nvSpPr>
        <p:spPr>
          <a:xfrm>
            <a:off x="1214600" y="385484"/>
            <a:ext cx="456900" cy="456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34"/>
          <p:cNvSpPr txBox="1"/>
          <p:nvPr/>
        </p:nvSpPr>
        <p:spPr>
          <a:xfrm>
            <a:off x="1570225" y="2560488"/>
            <a:ext cx="190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12121"/>
                </a:solidFill>
                <a:latin typeface="Oswald"/>
                <a:ea typeface="Oswald"/>
                <a:cs typeface="Oswald"/>
                <a:sym typeface="Oswald"/>
              </a:rPr>
              <a:t>3</a:t>
            </a:r>
            <a:endParaRPr sz="3600">
              <a:solidFill>
                <a:srgbClr val="21212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51" name="Google Shape;451;p34"/>
          <p:cNvSpPr/>
          <p:nvPr/>
        </p:nvSpPr>
        <p:spPr>
          <a:xfrm>
            <a:off x="1191800" y="352963"/>
            <a:ext cx="502500" cy="502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  <p:sp>
        <p:nvSpPr>
          <p:cNvPr id="452" name="Google Shape;452;p34"/>
          <p:cNvSpPr/>
          <p:nvPr/>
        </p:nvSpPr>
        <p:spPr>
          <a:xfrm>
            <a:off x="1191800" y="352961"/>
            <a:ext cx="502500" cy="5025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34"/>
          <p:cNvSpPr txBox="1"/>
          <p:nvPr/>
        </p:nvSpPr>
        <p:spPr>
          <a:xfrm>
            <a:off x="1271600" y="327150"/>
            <a:ext cx="190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12121"/>
                </a:solidFill>
                <a:latin typeface="Oswald"/>
                <a:ea typeface="Oswald"/>
                <a:cs typeface="Oswald"/>
                <a:sym typeface="Oswald"/>
              </a:rPr>
              <a:t>3</a:t>
            </a:r>
            <a:endParaRPr sz="3600">
              <a:solidFill>
                <a:srgbClr val="21212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54" name="Google Shape;454;p34"/>
          <p:cNvSpPr txBox="1"/>
          <p:nvPr/>
        </p:nvSpPr>
        <p:spPr>
          <a:xfrm>
            <a:off x="1271588" y="1504163"/>
            <a:ext cx="2502000" cy="13854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chemeClr val="accent5"/>
                </a:solidFill>
              </a:rPr>
              <a:t>NCL Creative Studio Use Agreement</a:t>
            </a:r>
            <a:endParaRPr sz="3600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5" name="Google Shape;455;p34"/>
          <p:cNvSpPr txBox="1"/>
          <p:nvPr/>
        </p:nvSpPr>
        <p:spPr>
          <a:xfrm>
            <a:off x="5538788" y="1504163"/>
            <a:ext cx="2502000" cy="58500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chemeClr val="accent1"/>
                </a:solidFill>
              </a:rPr>
              <a:t>How to Book</a:t>
            </a:r>
            <a:endParaRPr sz="36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6" name="Google Shape;456;p34"/>
          <p:cNvSpPr txBox="1"/>
          <p:nvPr/>
        </p:nvSpPr>
        <p:spPr>
          <a:xfrm>
            <a:off x="5538800" y="2325450"/>
            <a:ext cx="2322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Comfortaa"/>
                <a:ea typeface="Comfortaa"/>
                <a:cs typeface="Comfortaa"/>
                <a:sym typeface="Comfortaa"/>
              </a:rPr>
              <a:t>Software</a:t>
            </a:r>
            <a:endParaRPr sz="3200">
              <a:solidFill>
                <a:schemeClr val="accent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57" name="Google Shape;457;p34"/>
          <p:cNvSpPr txBox="1"/>
          <p:nvPr/>
        </p:nvSpPr>
        <p:spPr>
          <a:xfrm>
            <a:off x="5538800" y="2889575"/>
            <a:ext cx="2322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Equipment</a:t>
            </a:r>
            <a:endParaRPr sz="3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3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4" name="Google Shape;46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35"/>
          <p:cNvSpPr/>
          <p:nvPr/>
        </p:nvSpPr>
        <p:spPr>
          <a:xfrm>
            <a:off x="0" y="-979125"/>
            <a:ext cx="9144000" cy="7073700"/>
          </a:xfrm>
          <a:prstGeom prst="rect">
            <a:avLst/>
          </a:prstGeom>
          <a:solidFill>
            <a:srgbClr val="212121">
              <a:alpha val="72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35"/>
          <p:cNvSpPr txBox="1"/>
          <p:nvPr/>
        </p:nvSpPr>
        <p:spPr>
          <a:xfrm>
            <a:off x="5599250" y="280975"/>
            <a:ext cx="3374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Creative </a:t>
            </a:r>
            <a:r>
              <a:rPr lang="en" sz="3000">
                <a:solidFill>
                  <a:schemeClr val="accent5"/>
                </a:solidFill>
                <a:latin typeface="Impact"/>
                <a:ea typeface="Impact"/>
                <a:cs typeface="Impact"/>
                <a:sym typeface="Impact"/>
              </a:rPr>
              <a:t>Studio</a:t>
            </a:r>
            <a:endParaRPr sz="3000">
              <a:solidFill>
                <a:schemeClr val="accent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467" name="Google Shape;46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31050" y="370625"/>
            <a:ext cx="502450" cy="46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35"/>
          <p:cNvPicPr preferRelativeResize="0"/>
          <p:nvPr/>
        </p:nvPicPr>
        <p:blipFill rotWithShape="1">
          <a:blip r:embed="rId5">
            <a:alphaModFix/>
          </a:blip>
          <a:srcRect b="26718"/>
          <a:stretch/>
        </p:blipFill>
        <p:spPr>
          <a:xfrm>
            <a:off x="7414738" y="4426424"/>
            <a:ext cx="1417570" cy="456800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35"/>
          <p:cNvSpPr txBox="1"/>
          <p:nvPr/>
        </p:nvSpPr>
        <p:spPr>
          <a:xfrm>
            <a:off x="1904100" y="188575"/>
            <a:ext cx="2954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Engagement</a:t>
            </a:r>
            <a:endParaRPr sz="5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70" name="Google Shape;470;p35"/>
          <p:cNvSpPr/>
          <p:nvPr/>
        </p:nvSpPr>
        <p:spPr>
          <a:xfrm>
            <a:off x="1214600" y="385484"/>
            <a:ext cx="456900" cy="456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35"/>
          <p:cNvSpPr txBox="1"/>
          <p:nvPr/>
        </p:nvSpPr>
        <p:spPr>
          <a:xfrm>
            <a:off x="1570225" y="2560488"/>
            <a:ext cx="190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12121"/>
                </a:solidFill>
                <a:latin typeface="Oswald"/>
                <a:ea typeface="Oswald"/>
                <a:cs typeface="Oswald"/>
                <a:sym typeface="Oswald"/>
              </a:rPr>
              <a:t>3</a:t>
            </a:r>
            <a:endParaRPr sz="3600">
              <a:solidFill>
                <a:srgbClr val="21212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72" name="Google Shape;472;p35"/>
          <p:cNvSpPr/>
          <p:nvPr/>
        </p:nvSpPr>
        <p:spPr>
          <a:xfrm>
            <a:off x="1191800" y="352963"/>
            <a:ext cx="502500" cy="502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  <p:sp>
        <p:nvSpPr>
          <p:cNvPr id="473" name="Google Shape;473;p35"/>
          <p:cNvSpPr/>
          <p:nvPr/>
        </p:nvSpPr>
        <p:spPr>
          <a:xfrm>
            <a:off x="1191800" y="352961"/>
            <a:ext cx="502500" cy="5025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35"/>
          <p:cNvSpPr/>
          <p:nvPr/>
        </p:nvSpPr>
        <p:spPr>
          <a:xfrm>
            <a:off x="1158050" y="328925"/>
            <a:ext cx="554100" cy="554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35"/>
          <p:cNvSpPr txBox="1"/>
          <p:nvPr/>
        </p:nvSpPr>
        <p:spPr>
          <a:xfrm>
            <a:off x="1277150" y="336875"/>
            <a:ext cx="315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12121"/>
                </a:solidFill>
                <a:latin typeface="Oswald"/>
                <a:ea typeface="Oswald"/>
                <a:cs typeface="Oswald"/>
                <a:sym typeface="Oswald"/>
              </a:rPr>
              <a:t>4</a:t>
            </a:r>
            <a:endParaRPr sz="3600">
              <a:solidFill>
                <a:srgbClr val="21212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3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82" name="Google Shape;48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36"/>
          <p:cNvSpPr/>
          <p:nvPr/>
        </p:nvSpPr>
        <p:spPr>
          <a:xfrm>
            <a:off x="0" y="-979125"/>
            <a:ext cx="9144000" cy="7073700"/>
          </a:xfrm>
          <a:prstGeom prst="rect">
            <a:avLst/>
          </a:prstGeom>
          <a:solidFill>
            <a:srgbClr val="212121">
              <a:alpha val="72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36"/>
          <p:cNvSpPr txBox="1"/>
          <p:nvPr/>
        </p:nvSpPr>
        <p:spPr>
          <a:xfrm>
            <a:off x="5599250" y="280975"/>
            <a:ext cx="3374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Creative </a:t>
            </a:r>
            <a:r>
              <a:rPr lang="en" sz="3000">
                <a:solidFill>
                  <a:schemeClr val="accent5"/>
                </a:solidFill>
                <a:latin typeface="Impact"/>
                <a:ea typeface="Impact"/>
                <a:cs typeface="Impact"/>
                <a:sym typeface="Impact"/>
              </a:rPr>
              <a:t>Studio</a:t>
            </a:r>
            <a:endParaRPr sz="3000">
              <a:solidFill>
                <a:schemeClr val="accent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485" name="Google Shape;485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31050" y="370625"/>
            <a:ext cx="502450" cy="46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36"/>
          <p:cNvPicPr preferRelativeResize="0"/>
          <p:nvPr/>
        </p:nvPicPr>
        <p:blipFill rotWithShape="1">
          <a:blip r:embed="rId5">
            <a:alphaModFix/>
          </a:blip>
          <a:srcRect b="26718"/>
          <a:stretch/>
        </p:blipFill>
        <p:spPr>
          <a:xfrm>
            <a:off x="7414738" y="4426424"/>
            <a:ext cx="1417570" cy="456800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36"/>
          <p:cNvSpPr txBox="1"/>
          <p:nvPr/>
        </p:nvSpPr>
        <p:spPr>
          <a:xfrm>
            <a:off x="1904100" y="188575"/>
            <a:ext cx="2954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Engagement</a:t>
            </a:r>
            <a:endParaRPr sz="5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88" name="Google Shape;488;p36"/>
          <p:cNvSpPr/>
          <p:nvPr/>
        </p:nvSpPr>
        <p:spPr>
          <a:xfrm>
            <a:off x="1214600" y="385484"/>
            <a:ext cx="456900" cy="456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36"/>
          <p:cNvSpPr txBox="1"/>
          <p:nvPr/>
        </p:nvSpPr>
        <p:spPr>
          <a:xfrm>
            <a:off x="1570225" y="2560488"/>
            <a:ext cx="190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12121"/>
                </a:solidFill>
                <a:latin typeface="Oswald"/>
                <a:ea typeface="Oswald"/>
                <a:cs typeface="Oswald"/>
                <a:sym typeface="Oswald"/>
              </a:rPr>
              <a:t>3</a:t>
            </a:r>
            <a:endParaRPr sz="3600">
              <a:solidFill>
                <a:srgbClr val="21212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90" name="Google Shape;490;p36"/>
          <p:cNvSpPr/>
          <p:nvPr/>
        </p:nvSpPr>
        <p:spPr>
          <a:xfrm>
            <a:off x="1191800" y="352963"/>
            <a:ext cx="502500" cy="502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  <p:sp>
        <p:nvSpPr>
          <p:cNvPr id="491" name="Google Shape;491;p36"/>
          <p:cNvSpPr/>
          <p:nvPr/>
        </p:nvSpPr>
        <p:spPr>
          <a:xfrm>
            <a:off x="1191800" y="352961"/>
            <a:ext cx="502500" cy="5025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36"/>
          <p:cNvSpPr/>
          <p:nvPr/>
        </p:nvSpPr>
        <p:spPr>
          <a:xfrm>
            <a:off x="1158050" y="328925"/>
            <a:ext cx="554100" cy="554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36"/>
          <p:cNvSpPr txBox="1"/>
          <p:nvPr/>
        </p:nvSpPr>
        <p:spPr>
          <a:xfrm>
            <a:off x="1277150" y="336875"/>
            <a:ext cx="315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12121"/>
                </a:solidFill>
                <a:latin typeface="Oswald"/>
                <a:ea typeface="Oswald"/>
                <a:cs typeface="Oswald"/>
                <a:sym typeface="Oswald"/>
              </a:rPr>
              <a:t>4</a:t>
            </a:r>
            <a:endParaRPr sz="3600">
              <a:solidFill>
                <a:srgbClr val="21212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94" name="Google Shape;494;p36"/>
          <p:cNvSpPr txBox="1"/>
          <p:nvPr/>
        </p:nvSpPr>
        <p:spPr>
          <a:xfrm>
            <a:off x="2817900" y="1493825"/>
            <a:ext cx="3508200" cy="5541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Organised Programmes</a:t>
            </a:r>
            <a:endParaRPr sz="3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3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3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01" name="Google Shape;50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37"/>
          <p:cNvSpPr/>
          <p:nvPr/>
        </p:nvSpPr>
        <p:spPr>
          <a:xfrm>
            <a:off x="0" y="-979125"/>
            <a:ext cx="9144000" cy="7073700"/>
          </a:xfrm>
          <a:prstGeom prst="rect">
            <a:avLst/>
          </a:prstGeom>
          <a:solidFill>
            <a:srgbClr val="212121">
              <a:alpha val="72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37"/>
          <p:cNvSpPr txBox="1"/>
          <p:nvPr/>
        </p:nvSpPr>
        <p:spPr>
          <a:xfrm>
            <a:off x="5599250" y="280975"/>
            <a:ext cx="3374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Creative </a:t>
            </a:r>
            <a:r>
              <a:rPr lang="en" sz="3000">
                <a:solidFill>
                  <a:schemeClr val="accent5"/>
                </a:solidFill>
                <a:latin typeface="Impact"/>
                <a:ea typeface="Impact"/>
                <a:cs typeface="Impact"/>
                <a:sym typeface="Impact"/>
              </a:rPr>
              <a:t>Studio</a:t>
            </a:r>
            <a:endParaRPr sz="3000">
              <a:solidFill>
                <a:schemeClr val="accent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504" name="Google Shape;504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31050" y="370625"/>
            <a:ext cx="502450" cy="46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37"/>
          <p:cNvPicPr preferRelativeResize="0"/>
          <p:nvPr/>
        </p:nvPicPr>
        <p:blipFill rotWithShape="1">
          <a:blip r:embed="rId5">
            <a:alphaModFix/>
          </a:blip>
          <a:srcRect b="26718"/>
          <a:stretch/>
        </p:blipFill>
        <p:spPr>
          <a:xfrm>
            <a:off x="7414738" y="4426424"/>
            <a:ext cx="1417570" cy="456800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37"/>
          <p:cNvSpPr txBox="1"/>
          <p:nvPr/>
        </p:nvSpPr>
        <p:spPr>
          <a:xfrm>
            <a:off x="1904100" y="188575"/>
            <a:ext cx="2954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Engagement</a:t>
            </a:r>
            <a:endParaRPr sz="5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07" name="Google Shape;507;p37"/>
          <p:cNvSpPr/>
          <p:nvPr/>
        </p:nvSpPr>
        <p:spPr>
          <a:xfrm>
            <a:off x="1214600" y="385484"/>
            <a:ext cx="456900" cy="456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37"/>
          <p:cNvSpPr txBox="1"/>
          <p:nvPr/>
        </p:nvSpPr>
        <p:spPr>
          <a:xfrm>
            <a:off x="1570225" y="2560488"/>
            <a:ext cx="190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12121"/>
                </a:solidFill>
                <a:latin typeface="Oswald"/>
                <a:ea typeface="Oswald"/>
                <a:cs typeface="Oswald"/>
                <a:sym typeface="Oswald"/>
              </a:rPr>
              <a:t>3</a:t>
            </a:r>
            <a:endParaRPr sz="3600">
              <a:solidFill>
                <a:srgbClr val="21212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09" name="Google Shape;509;p37"/>
          <p:cNvSpPr/>
          <p:nvPr/>
        </p:nvSpPr>
        <p:spPr>
          <a:xfrm>
            <a:off x="1191800" y="352963"/>
            <a:ext cx="502500" cy="502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  <p:sp>
        <p:nvSpPr>
          <p:cNvPr id="510" name="Google Shape;510;p37"/>
          <p:cNvSpPr/>
          <p:nvPr/>
        </p:nvSpPr>
        <p:spPr>
          <a:xfrm>
            <a:off x="1191800" y="352961"/>
            <a:ext cx="502500" cy="5025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37"/>
          <p:cNvSpPr/>
          <p:nvPr/>
        </p:nvSpPr>
        <p:spPr>
          <a:xfrm>
            <a:off x="1158050" y="328925"/>
            <a:ext cx="554100" cy="554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37"/>
          <p:cNvSpPr txBox="1"/>
          <p:nvPr/>
        </p:nvSpPr>
        <p:spPr>
          <a:xfrm>
            <a:off x="1277150" y="336875"/>
            <a:ext cx="315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12121"/>
                </a:solidFill>
                <a:latin typeface="Oswald"/>
                <a:ea typeface="Oswald"/>
                <a:cs typeface="Oswald"/>
                <a:sym typeface="Oswald"/>
              </a:rPr>
              <a:t>4</a:t>
            </a:r>
            <a:endParaRPr sz="3600">
              <a:solidFill>
                <a:srgbClr val="21212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13" name="Google Shape;513;p37"/>
          <p:cNvSpPr txBox="1"/>
          <p:nvPr/>
        </p:nvSpPr>
        <p:spPr>
          <a:xfrm>
            <a:off x="2817900" y="1493825"/>
            <a:ext cx="3508200" cy="5541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Organised Programmes</a:t>
            </a:r>
            <a:endParaRPr sz="3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4" name="Google Shape;514;p37"/>
          <p:cNvSpPr txBox="1"/>
          <p:nvPr/>
        </p:nvSpPr>
        <p:spPr>
          <a:xfrm>
            <a:off x="2817900" y="2427050"/>
            <a:ext cx="3508200" cy="55410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Local Young Patrons</a:t>
            </a:r>
            <a:endParaRPr sz="36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3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3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21" name="Google Shape;52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38"/>
          <p:cNvSpPr/>
          <p:nvPr/>
        </p:nvSpPr>
        <p:spPr>
          <a:xfrm>
            <a:off x="0" y="-979125"/>
            <a:ext cx="9144000" cy="7073700"/>
          </a:xfrm>
          <a:prstGeom prst="rect">
            <a:avLst/>
          </a:prstGeom>
          <a:solidFill>
            <a:srgbClr val="212121">
              <a:alpha val="72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38"/>
          <p:cNvSpPr txBox="1"/>
          <p:nvPr/>
        </p:nvSpPr>
        <p:spPr>
          <a:xfrm>
            <a:off x="5599250" y="280975"/>
            <a:ext cx="3374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Creative </a:t>
            </a:r>
            <a:r>
              <a:rPr lang="en" sz="3000">
                <a:solidFill>
                  <a:schemeClr val="accent5"/>
                </a:solidFill>
                <a:latin typeface="Impact"/>
                <a:ea typeface="Impact"/>
                <a:cs typeface="Impact"/>
                <a:sym typeface="Impact"/>
              </a:rPr>
              <a:t>Studio</a:t>
            </a:r>
            <a:endParaRPr sz="3000">
              <a:solidFill>
                <a:schemeClr val="accent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524" name="Google Shape;524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31050" y="370625"/>
            <a:ext cx="502450" cy="46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38"/>
          <p:cNvPicPr preferRelativeResize="0"/>
          <p:nvPr/>
        </p:nvPicPr>
        <p:blipFill rotWithShape="1">
          <a:blip r:embed="rId5">
            <a:alphaModFix/>
          </a:blip>
          <a:srcRect b="26718"/>
          <a:stretch/>
        </p:blipFill>
        <p:spPr>
          <a:xfrm>
            <a:off x="7414738" y="4426424"/>
            <a:ext cx="1417570" cy="456800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38"/>
          <p:cNvSpPr txBox="1"/>
          <p:nvPr/>
        </p:nvSpPr>
        <p:spPr>
          <a:xfrm>
            <a:off x="1904100" y="188575"/>
            <a:ext cx="2954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Engagement</a:t>
            </a:r>
            <a:endParaRPr sz="5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27" name="Google Shape;527;p38"/>
          <p:cNvSpPr/>
          <p:nvPr/>
        </p:nvSpPr>
        <p:spPr>
          <a:xfrm>
            <a:off x="1214600" y="385484"/>
            <a:ext cx="456900" cy="456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38"/>
          <p:cNvSpPr txBox="1"/>
          <p:nvPr/>
        </p:nvSpPr>
        <p:spPr>
          <a:xfrm>
            <a:off x="1570225" y="2560488"/>
            <a:ext cx="190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12121"/>
                </a:solidFill>
                <a:latin typeface="Oswald"/>
                <a:ea typeface="Oswald"/>
                <a:cs typeface="Oswald"/>
                <a:sym typeface="Oswald"/>
              </a:rPr>
              <a:t>3</a:t>
            </a:r>
            <a:endParaRPr sz="3600">
              <a:solidFill>
                <a:srgbClr val="21212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29" name="Google Shape;529;p38"/>
          <p:cNvSpPr/>
          <p:nvPr/>
        </p:nvSpPr>
        <p:spPr>
          <a:xfrm>
            <a:off x="1191800" y="352963"/>
            <a:ext cx="502500" cy="502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  <p:sp>
        <p:nvSpPr>
          <p:cNvPr id="530" name="Google Shape;530;p38"/>
          <p:cNvSpPr/>
          <p:nvPr/>
        </p:nvSpPr>
        <p:spPr>
          <a:xfrm>
            <a:off x="1191800" y="352961"/>
            <a:ext cx="502500" cy="5025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38"/>
          <p:cNvSpPr/>
          <p:nvPr/>
        </p:nvSpPr>
        <p:spPr>
          <a:xfrm>
            <a:off x="1158050" y="328925"/>
            <a:ext cx="554100" cy="554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38"/>
          <p:cNvSpPr txBox="1"/>
          <p:nvPr/>
        </p:nvSpPr>
        <p:spPr>
          <a:xfrm>
            <a:off x="1277150" y="336875"/>
            <a:ext cx="315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12121"/>
                </a:solidFill>
                <a:latin typeface="Oswald"/>
                <a:ea typeface="Oswald"/>
                <a:cs typeface="Oswald"/>
                <a:sym typeface="Oswald"/>
              </a:rPr>
              <a:t>4</a:t>
            </a:r>
            <a:endParaRPr sz="3600">
              <a:solidFill>
                <a:srgbClr val="21212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33" name="Google Shape;533;p38"/>
          <p:cNvSpPr txBox="1"/>
          <p:nvPr/>
        </p:nvSpPr>
        <p:spPr>
          <a:xfrm>
            <a:off x="2817900" y="1493825"/>
            <a:ext cx="3508200" cy="5541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Organised Programmes</a:t>
            </a:r>
            <a:endParaRPr sz="3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4" name="Google Shape;534;p38"/>
          <p:cNvSpPr txBox="1"/>
          <p:nvPr/>
        </p:nvSpPr>
        <p:spPr>
          <a:xfrm>
            <a:off x="2817900" y="2427050"/>
            <a:ext cx="3508200" cy="55410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Local Young Patrons</a:t>
            </a:r>
            <a:endParaRPr sz="36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5" name="Google Shape;535;p38"/>
          <p:cNvSpPr txBox="1"/>
          <p:nvPr/>
        </p:nvSpPr>
        <p:spPr>
          <a:xfrm>
            <a:off x="2817900" y="3360275"/>
            <a:ext cx="3508200" cy="9234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Sessions with local Secondary Schools</a:t>
            </a:r>
            <a:endParaRPr sz="2400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542" name="Google Shape;54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5750"/>
            <a:ext cx="9144003" cy="457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549" name="Google Shape;549;p40" title="Creative Studio Promo Master File - HD 1080p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4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4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6" name="Google Shape;55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41"/>
          <p:cNvSpPr/>
          <p:nvPr/>
        </p:nvSpPr>
        <p:spPr>
          <a:xfrm>
            <a:off x="0" y="-979125"/>
            <a:ext cx="9144000" cy="7073700"/>
          </a:xfrm>
          <a:prstGeom prst="rect">
            <a:avLst/>
          </a:prstGeom>
          <a:solidFill>
            <a:srgbClr val="212121">
              <a:alpha val="72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41"/>
          <p:cNvSpPr txBox="1"/>
          <p:nvPr/>
        </p:nvSpPr>
        <p:spPr>
          <a:xfrm>
            <a:off x="5599250" y="280975"/>
            <a:ext cx="3374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Creative </a:t>
            </a:r>
            <a:r>
              <a:rPr lang="en" sz="3000">
                <a:solidFill>
                  <a:schemeClr val="accent5"/>
                </a:solidFill>
                <a:latin typeface="Impact"/>
                <a:ea typeface="Impact"/>
                <a:cs typeface="Impact"/>
                <a:sym typeface="Impact"/>
              </a:rPr>
              <a:t>Studio</a:t>
            </a:r>
            <a:endParaRPr sz="3000">
              <a:solidFill>
                <a:schemeClr val="accent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559" name="Google Shape;559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31050" y="370625"/>
            <a:ext cx="502450" cy="46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41"/>
          <p:cNvPicPr preferRelativeResize="0"/>
          <p:nvPr/>
        </p:nvPicPr>
        <p:blipFill rotWithShape="1">
          <a:blip r:embed="rId5">
            <a:alphaModFix/>
          </a:blip>
          <a:srcRect b="26718"/>
          <a:stretch/>
        </p:blipFill>
        <p:spPr>
          <a:xfrm>
            <a:off x="7414738" y="4426424"/>
            <a:ext cx="1417570" cy="456800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41"/>
          <p:cNvSpPr/>
          <p:nvPr/>
        </p:nvSpPr>
        <p:spPr>
          <a:xfrm>
            <a:off x="1214600" y="385484"/>
            <a:ext cx="456900" cy="456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41"/>
          <p:cNvSpPr txBox="1"/>
          <p:nvPr/>
        </p:nvSpPr>
        <p:spPr>
          <a:xfrm>
            <a:off x="1570225" y="2560488"/>
            <a:ext cx="190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12121"/>
                </a:solidFill>
                <a:latin typeface="Oswald"/>
                <a:ea typeface="Oswald"/>
                <a:cs typeface="Oswald"/>
                <a:sym typeface="Oswald"/>
              </a:rPr>
              <a:t>3</a:t>
            </a:r>
            <a:endParaRPr sz="3600">
              <a:solidFill>
                <a:srgbClr val="21212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63" name="Google Shape;563;p41"/>
          <p:cNvSpPr/>
          <p:nvPr/>
        </p:nvSpPr>
        <p:spPr>
          <a:xfrm>
            <a:off x="1191800" y="352963"/>
            <a:ext cx="502500" cy="502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  <p:sp>
        <p:nvSpPr>
          <p:cNvPr id="564" name="Google Shape;564;p41"/>
          <p:cNvSpPr/>
          <p:nvPr/>
        </p:nvSpPr>
        <p:spPr>
          <a:xfrm>
            <a:off x="1191800" y="352961"/>
            <a:ext cx="502500" cy="5025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41"/>
          <p:cNvSpPr/>
          <p:nvPr/>
        </p:nvSpPr>
        <p:spPr>
          <a:xfrm>
            <a:off x="1158050" y="328925"/>
            <a:ext cx="554100" cy="554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41"/>
          <p:cNvSpPr/>
          <p:nvPr/>
        </p:nvSpPr>
        <p:spPr>
          <a:xfrm>
            <a:off x="1166000" y="328925"/>
            <a:ext cx="554100" cy="5541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41"/>
          <p:cNvSpPr txBox="1"/>
          <p:nvPr/>
        </p:nvSpPr>
        <p:spPr>
          <a:xfrm>
            <a:off x="1277150" y="336875"/>
            <a:ext cx="315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12121"/>
                </a:solidFill>
                <a:latin typeface="Oswald"/>
                <a:ea typeface="Oswald"/>
                <a:cs typeface="Oswald"/>
                <a:sym typeface="Oswald"/>
              </a:rPr>
              <a:t>6</a:t>
            </a:r>
            <a:endParaRPr sz="3600">
              <a:solidFill>
                <a:srgbClr val="21212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68" name="Google Shape;568;p41"/>
          <p:cNvSpPr txBox="1"/>
          <p:nvPr/>
        </p:nvSpPr>
        <p:spPr>
          <a:xfrm>
            <a:off x="2015650" y="127050"/>
            <a:ext cx="29544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The </a:t>
            </a:r>
            <a:r>
              <a:rPr lang="en" sz="5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Future</a:t>
            </a:r>
            <a:endParaRPr sz="5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/>
          <p:nvPr/>
        </p:nvSpPr>
        <p:spPr>
          <a:xfrm>
            <a:off x="0" y="-979125"/>
            <a:ext cx="9144000" cy="7073700"/>
          </a:xfrm>
          <a:prstGeom prst="rect">
            <a:avLst/>
          </a:prstGeom>
          <a:solidFill>
            <a:srgbClr val="212121">
              <a:alpha val="72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5"/>
          <p:cNvSpPr txBox="1"/>
          <p:nvPr/>
        </p:nvSpPr>
        <p:spPr>
          <a:xfrm>
            <a:off x="728425" y="280975"/>
            <a:ext cx="3374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Creative </a:t>
            </a:r>
            <a:r>
              <a:rPr lang="en" sz="4000">
                <a:solidFill>
                  <a:schemeClr val="accent5"/>
                </a:solidFill>
                <a:latin typeface="Impact"/>
                <a:ea typeface="Impact"/>
                <a:cs typeface="Impact"/>
                <a:sym typeface="Impact"/>
              </a:rPr>
              <a:t>Studio</a:t>
            </a:r>
            <a:endParaRPr sz="4000">
              <a:solidFill>
                <a:schemeClr val="accent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3000" y="447588"/>
            <a:ext cx="502450" cy="46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 rotWithShape="1">
          <a:blip r:embed="rId5">
            <a:alphaModFix/>
          </a:blip>
          <a:srcRect b="26718"/>
          <a:stretch/>
        </p:blipFill>
        <p:spPr>
          <a:xfrm>
            <a:off x="7414738" y="4426424"/>
            <a:ext cx="1417570" cy="4568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 txBox="1"/>
          <p:nvPr/>
        </p:nvSpPr>
        <p:spPr>
          <a:xfrm>
            <a:off x="1904100" y="1272500"/>
            <a:ext cx="1605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The </a:t>
            </a:r>
            <a:r>
              <a:rPr lang="en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Idea</a:t>
            </a:r>
            <a:endParaRPr sz="36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7" name="Google Shape;87;p15"/>
          <p:cNvSpPr/>
          <p:nvPr/>
        </p:nvSpPr>
        <p:spPr>
          <a:xfrm>
            <a:off x="1152625" y="1356950"/>
            <a:ext cx="570000" cy="57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1266175" y="1364900"/>
            <a:ext cx="190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12121"/>
                </a:solidFill>
                <a:latin typeface="Oswald"/>
                <a:ea typeface="Oswald"/>
                <a:cs typeface="Oswald"/>
                <a:sym typeface="Oswald"/>
              </a:rPr>
              <a:t>1</a:t>
            </a:r>
            <a:endParaRPr sz="3600">
              <a:solidFill>
                <a:srgbClr val="21212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4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4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5" name="Google Shape;57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42"/>
          <p:cNvSpPr/>
          <p:nvPr/>
        </p:nvSpPr>
        <p:spPr>
          <a:xfrm>
            <a:off x="0" y="-979125"/>
            <a:ext cx="9144000" cy="7073700"/>
          </a:xfrm>
          <a:prstGeom prst="rect">
            <a:avLst/>
          </a:prstGeom>
          <a:solidFill>
            <a:srgbClr val="212121">
              <a:alpha val="72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42"/>
          <p:cNvSpPr txBox="1"/>
          <p:nvPr/>
        </p:nvSpPr>
        <p:spPr>
          <a:xfrm>
            <a:off x="5599250" y="280975"/>
            <a:ext cx="3374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Creative </a:t>
            </a:r>
            <a:r>
              <a:rPr lang="en" sz="3000">
                <a:solidFill>
                  <a:schemeClr val="accent5"/>
                </a:solidFill>
                <a:latin typeface="Impact"/>
                <a:ea typeface="Impact"/>
                <a:cs typeface="Impact"/>
                <a:sym typeface="Impact"/>
              </a:rPr>
              <a:t>Studio</a:t>
            </a:r>
            <a:endParaRPr sz="3000">
              <a:solidFill>
                <a:schemeClr val="accent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578" name="Google Shape;578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31050" y="370625"/>
            <a:ext cx="502450" cy="46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42"/>
          <p:cNvPicPr preferRelativeResize="0"/>
          <p:nvPr/>
        </p:nvPicPr>
        <p:blipFill rotWithShape="1">
          <a:blip r:embed="rId5">
            <a:alphaModFix/>
          </a:blip>
          <a:srcRect b="26718"/>
          <a:stretch/>
        </p:blipFill>
        <p:spPr>
          <a:xfrm>
            <a:off x="7414738" y="4426424"/>
            <a:ext cx="1417570" cy="456800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Google Shape;580;p42"/>
          <p:cNvSpPr/>
          <p:nvPr/>
        </p:nvSpPr>
        <p:spPr>
          <a:xfrm>
            <a:off x="1214600" y="385484"/>
            <a:ext cx="456900" cy="456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42"/>
          <p:cNvSpPr txBox="1"/>
          <p:nvPr/>
        </p:nvSpPr>
        <p:spPr>
          <a:xfrm>
            <a:off x="1570225" y="2560488"/>
            <a:ext cx="190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12121"/>
                </a:solidFill>
                <a:latin typeface="Oswald"/>
                <a:ea typeface="Oswald"/>
                <a:cs typeface="Oswald"/>
                <a:sym typeface="Oswald"/>
              </a:rPr>
              <a:t>3</a:t>
            </a:r>
            <a:endParaRPr sz="3600">
              <a:solidFill>
                <a:srgbClr val="21212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82" name="Google Shape;582;p42"/>
          <p:cNvSpPr/>
          <p:nvPr/>
        </p:nvSpPr>
        <p:spPr>
          <a:xfrm>
            <a:off x="1191800" y="352963"/>
            <a:ext cx="502500" cy="502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  <p:sp>
        <p:nvSpPr>
          <p:cNvPr id="583" name="Google Shape;583;p42"/>
          <p:cNvSpPr/>
          <p:nvPr/>
        </p:nvSpPr>
        <p:spPr>
          <a:xfrm>
            <a:off x="1191800" y="352961"/>
            <a:ext cx="502500" cy="5025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42"/>
          <p:cNvSpPr/>
          <p:nvPr/>
        </p:nvSpPr>
        <p:spPr>
          <a:xfrm>
            <a:off x="1158050" y="328925"/>
            <a:ext cx="554100" cy="554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42"/>
          <p:cNvSpPr/>
          <p:nvPr/>
        </p:nvSpPr>
        <p:spPr>
          <a:xfrm>
            <a:off x="1166000" y="328925"/>
            <a:ext cx="554100" cy="5541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42"/>
          <p:cNvSpPr txBox="1"/>
          <p:nvPr/>
        </p:nvSpPr>
        <p:spPr>
          <a:xfrm>
            <a:off x="1277150" y="336875"/>
            <a:ext cx="315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12121"/>
                </a:solidFill>
                <a:latin typeface="Oswald"/>
                <a:ea typeface="Oswald"/>
                <a:cs typeface="Oswald"/>
                <a:sym typeface="Oswald"/>
              </a:rPr>
              <a:t>6</a:t>
            </a:r>
            <a:endParaRPr sz="3600">
              <a:solidFill>
                <a:srgbClr val="21212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87" name="Google Shape;587;p42"/>
          <p:cNvSpPr txBox="1"/>
          <p:nvPr/>
        </p:nvSpPr>
        <p:spPr>
          <a:xfrm>
            <a:off x="2015650" y="127050"/>
            <a:ext cx="29544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The </a:t>
            </a:r>
            <a:r>
              <a:rPr lang="en" sz="5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Future</a:t>
            </a:r>
            <a:endParaRPr sz="5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588" name="Google Shape;588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58049" y="2966624"/>
            <a:ext cx="2800351" cy="1962700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42"/>
          <p:cNvSpPr txBox="1"/>
          <p:nvPr/>
        </p:nvSpPr>
        <p:spPr>
          <a:xfrm>
            <a:off x="961725" y="1433238"/>
            <a:ext cx="3710700" cy="5850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600" b="1">
                <a:solidFill>
                  <a:schemeClr val="accent5"/>
                </a:solidFill>
              </a:rPr>
              <a:t>Acoustic Meeting Pod</a:t>
            </a:r>
            <a:endParaRPr sz="2600" b="1">
              <a:solidFill>
                <a:schemeClr val="accent5"/>
              </a:solidFill>
            </a:endParaRPr>
          </a:p>
        </p:txBody>
      </p:sp>
      <p:sp>
        <p:nvSpPr>
          <p:cNvPr id="590" name="Google Shape;590;p42"/>
          <p:cNvSpPr txBox="1"/>
          <p:nvPr/>
        </p:nvSpPr>
        <p:spPr>
          <a:xfrm>
            <a:off x="961725" y="2166225"/>
            <a:ext cx="3812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Public Service Innovation Fund 2021</a:t>
            </a:r>
            <a:endParaRPr sz="3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4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4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7" name="Google Shape;59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8" name="Google Shape;598;p43"/>
          <p:cNvSpPr/>
          <p:nvPr/>
        </p:nvSpPr>
        <p:spPr>
          <a:xfrm>
            <a:off x="0" y="-979125"/>
            <a:ext cx="9144000" cy="7073700"/>
          </a:xfrm>
          <a:prstGeom prst="rect">
            <a:avLst/>
          </a:prstGeom>
          <a:solidFill>
            <a:srgbClr val="212121">
              <a:alpha val="72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43"/>
          <p:cNvSpPr txBox="1"/>
          <p:nvPr/>
        </p:nvSpPr>
        <p:spPr>
          <a:xfrm>
            <a:off x="5599250" y="280975"/>
            <a:ext cx="3374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Creative </a:t>
            </a:r>
            <a:r>
              <a:rPr lang="en" sz="3000">
                <a:solidFill>
                  <a:schemeClr val="accent5"/>
                </a:solidFill>
                <a:latin typeface="Impact"/>
                <a:ea typeface="Impact"/>
                <a:cs typeface="Impact"/>
                <a:sym typeface="Impact"/>
              </a:rPr>
              <a:t>Studio</a:t>
            </a:r>
            <a:endParaRPr sz="3000">
              <a:solidFill>
                <a:schemeClr val="accent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600" name="Google Shape;600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31050" y="370625"/>
            <a:ext cx="502450" cy="46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43"/>
          <p:cNvPicPr preferRelativeResize="0"/>
          <p:nvPr/>
        </p:nvPicPr>
        <p:blipFill rotWithShape="1">
          <a:blip r:embed="rId5">
            <a:alphaModFix/>
          </a:blip>
          <a:srcRect b="26718"/>
          <a:stretch/>
        </p:blipFill>
        <p:spPr>
          <a:xfrm>
            <a:off x="7414738" y="4426424"/>
            <a:ext cx="1417570" cy="456800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p43"/>
          <p:cNvSpPr/>
          <p:nvPr/>
        </p:nvSpPr>
        <p:spPr>
          <a:xfrm>
            <a:off x="1214600" y="385484"/>
            <a:ext cx="456900" cy="456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43"/>
          <p:cNvSpPr txBox="1"/>
          <p:nvPr/>
        </p:nvSpPr>
        <p:spPr>
          <a:xfrm>
            <a:off x="1570225" y="2560488"/>
            <a:ext cx="190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12121"/>
                </a:solidFill>
                <a:latin typeface="Oswald"/>
                <a:ea typeface="Oswald"/>
                <a:cs typeface="Oswald"/>
                <a:sym typeface="Oswald"/>
              </a:rPr>
              <a:t>3</a:t>
            </a:r>
            <a:endParaRPr sz="3600">
              <a:solidFill>
                <a:srgbClr val="21212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04" name="Google Shape;604;p43"/>
          <p:cNvSpPr/>
          <p:nvPr/>
        </p:nvSpPr>
        <p:spPr>
          <a:xfrm>
            <a:off x="1191800" y="352963"/>
            <a:ext cx="502500" cy="502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  <p:sp>
        <p:nvSpPr>
          <p:cNvPr id="605" name="Google Shape;605;p43"/>
          <p:cNvSpPr/>
          <p:nvPr/>
        </p:nvSpPr>
        <p:spPr>
          <a:xfrm>
            <a:off x="1191800" y="352961"/>
            <a:ext cx="502500" cy="5025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43"/>
          <p:cNvSpPr/>
          <p:nvPr/>
        </p:nvSpPr>
        <p:spPr>
          <a:xfrm>
            <a:off x="1158050" y="328925"/>
            <a:ext cx="554100" cy="554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43"/>
          <p:cNvSpPr/>
          <p:nvPr/>
        </p:nvSpPr>
        <p:spPr>
          <a:xfrm>
            <a:off x="1166000" y="328925"/>
            <a:ext cx="554100" cy="5541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43"/>
          <p:cNvSpPr txBox="1"/>
          <p:nvPr/>
        </p:nvSpPr>
        <p:spPr>
          <a:xfrm>
            <a:off x="1277150" y="336875"/>
            <a:ext cx="315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12121"/>
                </a:solidFill>
                <a:latin typeface="Oswald"/>
                <a:ea typeface="Oswald"/>
                <a:cs typeface="Oswald"/>
                <a:sym typeface="Oswald"/>
              </a:rPr>
              <a:t>6</a:t>
            </a:r>
            <a:endParaRPr sz="3600">
              <a:solidFill>
                <a:srgbClr val="21212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09" name="Google Shape;609;p43"/>
          <p:cNvSpPr txBox="1"/>
          <p:nvPr/>
        </p:nvSpPr>
        <p:spPr>
          <a:xfrm>
            <a:off x="2015650" y="127050"/>
            <a:ext cx="29544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The </a:t>
            </a:r>
            <a:r>
              <a:rPr lang="en" sz="5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Future</a:t>
            </a:r>
            <a:endParaRPr sz="5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610" name="Google Shape;610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58049" y="2966624"/>
            <a:ext cx="2800351" cy="1962700"/>
          </a:xfrm>
          <a:prstGeom prst="rect">
            <a:avLst/>
          </a:prstGeom>
          <a:noFill/>
          <a:ln>
            <a:noFill/>
          </a:ln>
        </p:spPr>
      </p:pic>
      <p:sp>
        <p:nvSpPr>
          <p:cNvPr id="611" name="Google Shape;611;p43"/>
          <p:cNvSpPr txBox="1"/>
          <p:nvPr/>
        </p:nvSpPr>
        <p:spPr>
          <a:xfrm>
            <a:off x="5276650" y="1433250"/>
            <a:ext cx="2954400" cy="13854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chemeClr val="dk1"/>
                </a:solidFill>
              </a:rPr>
              <a:t>Impact &amp; Plans for Branch-wide library service</a:t>
            </a:r>
            <a:endParaRPr sz="3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2" name="Google Shape;612;p43"/>
          <p:cNvSpPr txBox="1"/>
          <p:nvPr/>
        </p:nvSpPr>
        <p:spPr>
          <a:xfrm>
            <a:off x="961725" y="1433238"/>
            <a:ext cx="3710700" cy="5850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600" b="1">
                <a:solidFill>
                  <a:schemeClr val="accent5"/>
                </a:solidFill>
              </a:rPr>
              <a:t>Acoustic Meeting Pod</a:t>
            </a:r>
            <a:endParaRPr sz="2600" b="1">
              <a:solidFill>
                <a:schemeClr val="accent5"/>
              </a:solidFill>
            </a:endParaRPr>
          </a:p>
        </p:txBody>
      </p:sp>
      <p:sp>
        <p:nvSpPr>
          <p:cNvPr id="613" name="Google Shape;613;p43"/>
          <p:cNvSpPr txBox="1"/>
          <p:nvPr/>
        </p:nvSpPr>
        <p:spPr>
          <a:xfrm>
            <a:off x="961725" y="2166225"/>
            <a:ext cx="3812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Public Service Innovation Fund 2021</a:t>
            </a:r>
            <a:endParaRPr sz="3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4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4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0" name="Google Shape;62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426850" y="-950999"/>
            <a:ext cx="10570849" cy="7045499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p44"/>
          <p:cNvSpPr/>
          <p:nvPr/>
        </p:nvSpPr>
        <p:spPr>
          <a:xfrm>
            <a:off x="2488400" y="-979125"/>
            <a:ext cx="5255100" cy="7073700"/>
          </a:xfrm>
          <a:prstGeom prst="rect">
            <a:avLst/>
          </a:prstGeom>
          <a:solidFill>
            <a:srgbClr val="212121">
              <a:alpha val="72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44"/>
          <p:cNvSpPr txBox="1"/>
          <p:nvPr/>
        </p:nvSpPr>
        <p:spPr>
          <a:xfrm>
            <a:off x="3637550" y="2548500"/>
            <a:ext cx="3261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Creative </a:t>
            </a:r>
            <a:r>
              <a:rPr lang="en" sz="3600">
                <a:solidFill>
                  <a:schemeClr val="accent5"/>
                </a:solidFill>
                <a:latin typeface="Impact"/>
                <a:ea typeface="Impact"/>
                <a:cs typeface="Impact"/>
                <a:sym typeface="Impact"/>
              </a:rPr>
              <a:t>Studio</a:t>
            </a:r>
            <a:endParaRPr sz="3600">
              <a:solidFill>
                <a:schemeClr val="accent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623" name="Google Shape;623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9050" y="3833997"/>
            <a:ext cx="588800" cy="547450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44"/>
          <p:cNvSpPr txBox="1"/>
          <p:nvPr/>
        </p:nvSpPr>
        <p:spPr>
          <a:xfrm>
            <a:off x="3617300" y="3250825"/>
            <a:ext cx="29973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North Clondalkin Library</a:t>
            </a:r>
            <a:endParaRPr sz="25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25" name="Google Shape;625;p44"/>
          <p:cNvSpPr/>
          <p:nvPr/>
        </p:nvSpPr>
        <p:spPr>
          <a:xfrm>
            <a:off x="3461750" y="2644200"/>
            <a:ext cx="3460800" cy="5475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6" name="Google Shape;626;p44"/>
          <p:cNvPicPr preferRelativeResize="0"/>
          <p:nvPr/>
        </p:nvPicPr>
        <p:blipFill rotWithShape="1">
          <a:blip r:embed="rId5">
            <a:alphaModFix/>
          </a:blip>
          <a:srcRect b="26718"/>
          <a:stretch/>
        </p:blipFill>
        <p:spPr>
          <a:xfrm>
            <a:off x="4407163" y="3879324"/>
            <a:ext cx="1417570" cy="456800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44"/>
          <p:cNvSpPr txBox="1"/>
          <p:nvPr/>
        </p:nvSpPr>
        <p:spPr>
          <a:xfrm>
            <a:off x="4357850" y="4453100"/>
            <a:ext cx="1516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Rosena Hand</a:t>
            </a:r>
            <a:endParaRPr sz="1800">
              <a:solidFill>
                <a:srgbClr val="FFFF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628" name="Google Shape;628;p44"/>
          <p:cNvSpPr txBox="1"/>
          <p:nvPr/>
        </p:nvSpPr>
        <p:spPr>
          <a:xfrm>
            <a:off x="3169700" y="1172300"/>
            <a:ext cx="41973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Thank you for Listening</a:t>
            </a:r>
            <a:endParaRPr sz="2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629" name="Google Shape;629;p44"/>
          <p:cNvCxnSpPr/>
          <p:nvPr/>
        </p:nvCxnSpPr>
        <p:spPr>
          <a:xfrm>
            <a:off x="3011725" y="1998850"/>
            <a:ext cx="4437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0" name="Google Shape;630;p44"/>
          <p:cNvCxnSpPr/>
          <p:nvPr/>
        </p:nvCxnSpPr>
        <p:spPr>
          <a:xfrm>
            <a:off x="3011725" y="1940575"/>
            <a:ext cx="44370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/>
          <p:nvPr/>
        </p:nvSpPr>
        <p:spPr>
          <a:xfrm>
            <a:off x="0" y="-979125"/>
            <a:ext cx="9144000" cy="7073700"/>
          </a:xfrm>
          <a:prstGeom prst="rect">
            <a:avLst/>
          </a:prstGeom>
          <a:solidFill>
            <a:srgbClr val="212121">
              <a:alpha val="72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6"/>
          <p:cNvSpPr txBox="1"/>
          <p:nvPr/>
        </p:nvSpPr>
        <p:spPr>
          <a:xfrm>
            <a:off x="728425" y="280975"/>
            <a:ext cx="3374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Creative </a:t>
            </a:r>
            <a:r>
              <a:rPr lang="en" sz="4000">
                <a:solidFill>
                  <a:schemeClr val="accent5"/>
                </a:solidFill>
                <a:latin typeface="Impact"/>
                <a:ea typeface="Impact"/>
                <a:cs typeface="Impact"/>
                <a:sym typeface="Impact"/>
              </a:rPr>
              <a:t>Studio</a:t>
            </a:r>
            <a:endParaRPr sz="4000">
              <a:solidFill>
                <a:schemeClr val="accent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98" name="Google Shape;9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3000" y="447588"/>
            <a:ext cx="502450" cy="46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 rotWithShape="1">
          <a:blip r:embed="rId5">
            <a:alphaModFix/>
          </a:blip>
          <a:srcRect b="26718"/>
          <a:stretch/>
        </p:blipFill>
        <p:spPr>
          <a:xfrm>
            <a:off x="7414738" y="4426424"/>
            <a:ext cx="1417570" cy="45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6"/>
          <p:cNvSpPr txBox="1"/>
          <p:nvPr/>
        </p:nvSpPr>
        <p:spPr>
          <a:xfrm>
            <a:off x="1904100" y="1272500"/>
            <a:ext cx="1605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The </a:t>
            </a:r>
            <a:r>
              <a:rPr lang="en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Idea</a:t>
            </a:r>
            <a:endParaRPr sz="36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1" name="Google Shape;101;p16"/>
          <p:cNvSpPr txBox="1"/>
          <p:nvPr/>
        </p:nvSpPr>
        <p:spPr>
          <a:xfrm>
            <a:off x="4944300" y="1401425"/>
            <a:ext cx="2010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The </a:t>
            </a:r>
            <a:r>
              <a:rPr lang="en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Process</a:t>
            </a:r>
            <a:endParaRPr sz="36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2" name="Google Shape;102;p16"/>
          <p:cNvSpPr/>
          <p:nvPr/>
        </p:nvSpPr>
        <p:spPr>
          <a:xfrm>
            <a:off x="1152625" y="1356950"/>
            <a:ext cx="570000" cy="57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6"/>
          <p:cNvSpPr txBox="1"/>
          <p:nvPr/>
        </p:nvSpPr>
        <p:spPr>
          <a:xfrm>
            <a:off x="1266175" y="1364900"/>
            <a:ext cx="190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12121"/>
                </a:solidFill>
                <a:latin typeface="Oswald"/>
                <a:ea typeface="Oswald"/>
                <a:cs typeface="Oswald"/>
                <a:sym typeface="Oswald"/>
              </a:rPr>
              <a:t>1</a:t>
            </a:r>
            <a:endParaRPr sz="3600">
              <a:solidFill>
                <a:srgbClr val="21212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4" name="Google Shape;104;p16"/>
          <p:cNvSpPr/>
          <p:nvPr/>
        </p:nvSpPr>
        <p:spPr>
          <a:xfrm>
            <a:off x="4287000" y="1485875"/>
            <a:ext cx="570000" cy="57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4400550" y="1493825"/>
            <a:ext cx="190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12121"/>
                </a:solidFill>
                <a:latin typeface="Oswald"/>
                <a:ea typeface="Oswald"/>
                <a:cs typeface="Oswald"/>
                <a:sym typeface="Oswald"/>
              </a:rPr>
              <a:t>2</a:t>
            </a:r>
            <a:endParaRPr sz="3600">
              <a:solidFill>
                <a:srgbClr val="21212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2" name="Google Shape;11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7"/>
          <p:cNvSpPr/>
          <p:nvPr/>
        </p:nvSpPr>
        <p:spPr>
          <a:xfrm>
            <a:off x="0" y="-979125"/>
            <a:ext cx="9144000" cy="7073700"/>
          </a:xfrm>
          <a:prstGeom prst="rect">
            <a:avLst/>
          </a:prstGeom>
          <a:solidFill>
            <a:srgbClr val="212121">
              <a:alpha val="72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7"/>
          <p:cNvSpPr txBox="1"/>
          <p:nvPr/>
        </p:nvSpPr>
        <p:spPr>
          <a:xfrm>
            <a:off x="728425" y="280975"/>
            <a:ext cx="3374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Creative </a:t>
            </a:r>
            <a:r>
              <a:rPr lang="en" sz="4000">
                <a:solidFill>
                  <a:schemeClr val="accent5"/>
                </a:solidFill>
                <a:latin typeface="Impact"/>
                <a:ea typeface="Impact"/>
                <a:cs typeface="Impact"/>
                <a:sym typeface="Impact"/>
              </a:rPr>
              <a:t>Studio</a:t>
            </a:r>
            <a:endParaRPr sz="4000">
              <a:solidFill>
                <a:schemeClr val="accent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15" name="Google Shape;11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3000" y="447588"/>
            <a:ext cx="502450" cy="46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/>
          <p:cNvPicPr preferRelativeResize="0"/>
          <p:nvPr/>
        </p:nvPicPr>
        <p:blipFill rotWithShape="1">
          <a:blip r:embed="rId5">
            <a:alphaModFix/>
          </a:blip>
          <a:srcRect b="26718"/>
          <a:stretch/>
        </p:blipFill>
        <p:spPr>
          <a:xfrm>
            <a:off x="7414738" y="4426424"/>
            <a:ext cx="1417570" cy="45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7"/>
          <p:cNvSpPr txBox="1"/>
          <p:nvPr/>
        </p:nvSpPr>
        <p:spPr>
          <a:xfrm>
            <a:off x="1904100" y="1272500"/>
            <a:ext cx="1605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The </a:t>
            </a:r>
            <a:r>
              <a:rPr lang="en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Idea</a:t>
            </a:r>
            <a:endParaRPr sz="36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4944300" y="1401425"/>
            <a:ext cx="2010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The </a:t>
            </a:r>
            <a:r>
              <a:rPr lang="en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Process</a:t>
            </a:r>
            <a:endParaRPr sz="36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2215825" y="2468075"/>
            <a:ext cx="1886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The </a:t>
            </a:r>
            <a:r>
              <a:rPr lang="en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Set-up</a:t>
            </a:r>
            <a:endParaRPr sz="36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0" name="Google Shape;120;p17"/>
          <p:cNvSpPr/>
          <p:nvPr/>
        </p:nvSpPr>
        <p:spPr>
          <a:xfrm>
            <a:off x="1152625" y="1356950"/>
            <a:ext cx="570000" cy="57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7"/>
          <p:cNvSpPr txBox="1"/>
          <p:nvPr/>
        </p:nvSpPr>
        <p:spPr>
          <a:xfrm>
            <a:off x="1266175" y="1364900"/>
            <a:ext cx="190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12121"/>
                </a:solidFill>
                <a:latin typeface="Oswald"/>
                <a:ea typeface="Oswald"/>
                <a:cs typeface="Oswald"/>
                <a:sym typeface="Oswald"/>
              </a:rPr>
              <a:t>1</a:t>
            </a:r>
            <a:endParaRPr sz="3600">
              <a:solidFill>
                <a:srgbClr val="21212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2" name="Google Shape;122;p17"/>
          <p:cNvSpPr/>
          <p:nvPr/>
        </p:nvSpPr>
        <p:spPr>
          <a:xfrm>
            <a:off x="4287000" y="1485875"/>
            <a:ext cx="570000" cy="57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  <p:sp>
        <p:nvSpPr>
          <p:cNvPr id="123" name="Google Shape;123;p17"/>
          <p:cNvSpPr txBox="1"/>
          <p:nvPr/>
        </p:nvSpPr>
        <p:spPr>
          <a:xfrm>
            <a:off x="4400550" y="1493825"/>
            <a:ext cx="190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12121"/>
                </a:solidFill>
                <a:latin typeface="Oswald"/>
                <a:ea typeface="Oswald"/>
                <a:cs typeface="Oswald"/>
                <a:sym typeface="Oswald"/>
              </a:rPr>
              <a:t>2</a:t>
            </a:r>
            <a:endParaRPr sz="3600">
              <a:solidFill>
                <a:srgbClr val="21212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4" name="Google Shape;124;p17"/>
          <p:cNvSpPr/>
          <p:nvPr/>
        </p:nvSpPr>
        <p:spPr>
          <a:xfrm>
            <a:off x="1456675" y="2552538"/>
            <a:ext cx="570000" cy="57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7"/>
          <p:cNvSpPr txBox="1"/>
          <p:nvPr/>
        </p:nvSpPr>
        <p:spPr>
          <a:xfrm>
            <a:off x="1570225" y="2560488"/>
            <a:ext cx="190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12121"/>
                </a:solidFill>
                <a:latin typeface="Oswald"/>
                <a:ea typeface="Oswald"/>
                <a:cs typeface="Oswald"/>
                <a:sym typeface="Oswald"/>
              </a:rPr>
              <a:t>3</a:t>
            </a:r>
            <a:endParaRPr sz="3600">
              <a:solidFill>
                <a:srgbClr val="21212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2" name="Google Shape;13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8"/>
          <p:cNvSpPr/>
          <p:nvPr/>
        </p:nvSpPr>
        <p:spPr>
          <a:xfrm>
            <a:off x="0" y="-979125"/>
            <a:ext cx="9144000" cy="7073700"/>
          </a:xfrm>
          <a:prstGeom prst="rect">
            <a:avLst/>
          </a:prstGeom>
          <a:solidFill>
            <a:srgbClr val="212121">
              <a:alpha val="72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8"/>
          <p:cNvSpPr txBox="1"/>
          <p:nvPr/>
        </p:nvSpPr>
        <p:spPr>
          <a:xfrm>
            <a:off x="728425" y="280975"/>
            <a:ext cx="3374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Creative </a:t>
            </a:r>
            <a:r>
              <a:rPr lang="en" sz="4000">
                <a:solidFill>
                  <a:schemeClr val="accent5"/>
                </a:solidFill>
                <a:latin typeface="Impact"/>
                <a:ea typeface="Impact"/>
                <a:cs typeface="Impact"/>
                <a:sym typeface="Impact"/>
              </a:rPr>
              <a:t>Studio</a:t>
            </a:r>
            <a:endParaRPr sz="4000">
              <a:solidFill>
                <a:schemeClr val="accent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35" name="Google Shape;13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3000" y="447588"/>
            <a:ext cx="502450" cy="46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8"/>
          <p:cNvPicPr preferRelativeResize="0"/>
          <p:nvPr/>
        </p:nvPicPr>
        <p:blipFill rotWithShape="1">
          <a:blip r:embed="rId5">
            <a:alphaModFix/>
          </a:blip>
          <a:srcRect b="26718"/>
          <a:stretch/>
        </p:blipFill>
        <p:spPr>
          <a:xfrm>
            <a:off x="7414738" y="4426424"/>
            <a:ext cx="1417570" cy="45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8"/>
          <p:cNvSpPr txBox="1"/>
          <p:nvPr/>
        </p:nvSpPr>
        <p:spPr>
          <a:xfrm>
            <a:off x="1904100" y="1272500"/>
            <a:ext cx="1605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The </a:t>
            </a:r>
            <a:r>
              <a:rPr lang="en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Idea</a:t>
            </a:r>
            <a:endParaRPr sz="36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8" name="Google Shape;138;p18"/>
          <p:cNvSpPr txBox="1"/>
          <p:nvPr/>
        </p:nvSpPr>
        <p:spPr>
          <a:xfrm>
            <a:off x="4944300" y="1401425"/>
            <a:ext cx="2010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The </a:t>
            </a:r>
            <a:r>
              <a:rPr lang="en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Process</a:t>
            </a:r>
            <a:endParaRPr sz="36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9" name="Google Shape;139;p18"/>
          <p:cNvSpPr txBox="1"/>
          <p:nvPr/>
        </p:nvSpPr>
        <p:spPr>
          <a:xfrm>
            <a:off x="2215825" y="2468075"/>
            <a:ext cx="1886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The </a:t>
            </a:r>
            <a:r>
              <a:rPr lang="en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Set-up</a:t>
            </a:r>
            <a:endParaRPr sz="36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0" name="Google Shape;140;p18"/>
          <p:cNvSpPr txBox="1"/>
          <p:nvPr/>
        </p:nvSpPr>
        <p:spPr>
          <a:xfrm>
            <a:off x="5192200" y="2503050"/>
            <a:ext cx="2295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Engagement</a:t>
            </a:r>
            <a:endParaRPr sz="36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1" name="Google Shape;141;p18"/>
          <p:cNvSpPr/>
          <p:nvPr/>
        </p:nvSpPr>
        <p:spPr>
          <a:xfrm>
            <a:off x="1152625" y="1356950"/>
            <a:ext cx="570000" cy="57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8"/>
          <p:cNvSpPr txBox="1"/>
          <p:nvPr/>
        </p:nvSpPr>
        <p:spPr>
          <a:xfrm>
            <a:off x="1266175" y="1364900"/>
            <a:ext cx="190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12121"/>
                </a:solidFill>
                <a:latin typeface="Oswald"/>
                <a:ea typeface="Oswald"/>
                <a:cs typeface="Oswald"/>
                <a:sym typeface="Oswald"/>
              </a:rPr>
              <a:t>1</a:t>
            </a:r>
            <a:endParaRPr sz="3600">
              <a:solidFill>
                <a:srgbClr val="21212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3" name="Google Shape;143;p18"/>
          <p:cNvSpPr/>
          <p:nvPr/>
        </p:nvSpPr>
        <p:spPr>
          <a:xfrm>
            <a:off x="4287000" y="1485875"/>
            <a:ext cx="570000" cy="57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4400550" y="1493825"/>
            <a:ext cx="190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12121"/>
                </a:solidFill>
                <a:latin typeface="Oswald"/>
                <a:ea typeface="Oswald"/>
                <a:cs typeface="Oswald"/>
                <a:sym typeface="Oswald"/>
              </a:rPr>
              <a:t>2</a:t>
            </a:r>
            <a:endParaRPr sz="3600">
              <a:solidFill>
                <a:srgbClr val="21212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5" name="Google Shape;145;p18"/>
          <p:cNvSpPr/>
          <p:nvPr/>
        </p:nvSpPr>
        <p:spPr>
          <a:xfrm>
            <a:off x="1456675" y="2552538"/>
            <a:ext cx="570000" cy="57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8"/>
          <p:cNvSpPr txBox="1"/>
          <p:nvPr/>
        </p:nvSpPr>
        <p:spPr>
          <a:xfrm>
            <a:off x="1570225" y="2560488"/>
            <a:ext cx="190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12121"/>
                </a:solidFill>
                <a:latin typeface="Oswald"/>
                <a:ea typeface="Oswald"/>
                <a:cs typeface="Oswald"/>
                <a:sym typeface="Oswald"/>
              </a:rPr>
              <a:t>3</a:t>
            </a:r>
            <a:endParaRPr sz="3600">
              <a:solidFill>
                <a:srgbClr val="21212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7" name="Google Shape;147;p18"/>
          <p:cNvSpPr/>
          <p:nvPr/>
        </p:nvSpPr>
        <p:spPr>
          <a:xfrm>
            <a:off x="4400550" y="2541300"/>
            <a:ext cx="570000" cy="57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8"/>
          <p:cNvSpPr txBox="1"/>
          <p:nvPr/>
        </p:nvSpPr>
        <p:spPr>
          <a:xfrm>
            <a:off x="4514100" y="2549250"/>
            <a:ext cx="190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12121"/>
                </a:solidFill>
                <a:latin typeface="Oswald"/>
                <a:ea typeface="Oswald"/>
                <a:cs typeface="Oswald"/>
                <a:sym typeface="Oswald"/>
              </a:rPr>
              <a:t>4</a:t>
            </a:r>
            <a:endParaRPr sz="3600">
              <a:solidFill>
                <a:srgbClr val="21212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5" name="Google Shape;15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9"/>
          <p:cNvSpPr/>
          <p:nvPr/>
        </p:nvSpPr>
        <p:spPr>
          <a:xfrm>
            <a:off x="0" y="-979125"/>
            <a:ext cx="9144000" cy="7073700"/>
          </a:xfrm>
          <a:prstGeom prst="rect">
            <a:avLst/>
          </a:prstGeom>
          <a:solidFill>
            <a:srgbClr val="212121">
              <a:alpha val="72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9"/>
          <p:cNvSpPr txBox="1"/>
          <p:nvPr/>
        </p:nvSpPr>
        <p:spPr>
          <a:xfrm>
            <a:off x="728425" y="280975"/>
            <a:ext cx="3374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Creative </a:t>
            </a:r>
            <a:r>
              <a:rPr lang="en" sz="4000">
                <a:solidFill>
                  <a:schemeClr val="accent5"/>
                </a:solidFill>
                <a:latin typeface="Impact"/>
                <a:ea typeface="Impact"/>
                <a:cs typeface="Impact"/>
                <a:sym typeface="Impact"/>
              </a:rPr>
              <a:t>Studio</a:t>
            </a:r>
            <a:endParaRPr sz="4000">
              <a:solidFill>
                <a:schemeClr val="accent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58" name="Google Shape;15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3000" y="447588"/>
            <a:ext cx="502450" cy="46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9"/>
          <p:cNvPicPr preferRelativeResize="0"/>
          <p:nvPr/>
        </p:nvPicPr>
        <p:blipFill rotWithShape="1">
          <a:blip r:embed="rId5">
            <a:alphaModFix/>
          </a:blip>
          <a:srcRect b="26718"/>
          <a:stretch/>
        </p:blipFill>
        <p:spPr>
          <a:xfrm>
            <a:off x="7414738" y="4426424"/>
            <a:ext cx="1417570" cy="45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9"/>
          <p:cNvSpPr txBox="1"/>
          <p:nvPr/>
        </p:nvSpPr>
        <p:spPr>
          <a:xfrm>
            <a:off x="1904100" y="1272500"/>
            <a:ext cx="1605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The </a:t>
            </a:r>
            <a:r>
              <a:rPr lang="en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Idea</a:t>
            </a:r>
            <a:endParaRPr sz="36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1" name="Google Shape;161;p19"/>
          <p:cNvSpPr txBox="1"/>
          <p:nvPr/>
        </p:nvSpPr>
        <p:spPr>
          <a:xfrm>
            <a:off x="4944300" y="1401425"/>
            <a:ext cx="2010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The </a:t>
            </a:r>
            <a:r>
              <a:rPr lang="en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Process</a:t>
            </a:r>
            <a:endParaRPr sz="36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2" name="Google Shape;162;p19"/>
          <p:cNvSpPr txBox="1"/>
          <p:nvPr/>
        </p:nvSpPr>
        <p:spPr>
          <a:xfrm>
            <a:off x="2215825" y="2468075"/>
            <a:ext cx="1886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The </a:t>
            </a:r>
            <a:r>
              <a:rPr lang="en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Set-up</a:t>
            </a:r>
            <a:endParaRPr sz="36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3" name="Google Shape;163;p19"/>
          <p:cNvSpPr txBox="1"/>
          <p:nvPr/>
        </p:nvSpPr>
        <p:spPr>
          <a:xfrm>
            <a:off x="5192200" y="2503050"/>
            <a:ext cx="2295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Engagement</a:t>
            </a:r>
            <a:endParaRPr sz="36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4" name="Google Shape;164;p19"/>
          <p:cNvSpPr txBox="1"/>
          <p:nvPr/>
        </p:nvSpPr>
        <p:spPr>
          <a:xfrm>
            <a:off x="2031675" y="3663675"/>
            <a:ext cx="1886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Video</a:t>
            </a:r>
            <a:endParaRPr sz="36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5" name="Google Shape;165;p19"/>
          <p:cNvSpPr/>
          <p:nvPr/>
        </p:nvSpPr>
        <p:spPr>
          <a:xfrm>
            <a:off x="1152625" y="1356950"/>
            <a:ext cx="570000" cy="57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9"/>
          <p:cNvSpPr txBox="1"/>
          <p:nvPr/>
        </p:nvSpPr>
        <p:spPr>
          <a:xfrm>
            <a:off x="1266175" y="1364900"/>
            <a:ext cx="190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12121"/>
                </a:solidFill>
                <a:latin typeface="Oswald"/>
                <a:ea typeface="Oswald"/>
                <a:cs typeface="Oswald"/>
                <a:sym typeface="Oswald"/>
              </a:rPr>
              <a:t>1</a:t>
            </a:r>
            <a:endParaRPr sz="3600">
              <a:solidFill>
                <a:srgbClr val="21212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7" name="Google Shape;167;p19"/>
          <p:cNvSpPr/>
          <p:nvPr/>
        </p:nvSpPr>
        <p:spPr>
          <a:xfrm>
            <a:off x="4287000" y="1485875"/>
            <a:ext cx="570000" cy="57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  <p:sp>
        <p:nvSpPr>
          <p:cNvPr id="168" name="Google Shape;168;p19"/>
          <p:cNvSpPr txBox="1"/>
          <p:nvPr/>
        </p:nvSpPr>
        <p:spPr>
          <a:xfrm>
            <a:off x="4400550" y="1493825"/>
            <a:ext cx="190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12121"/>
                </a:solidFill>
                <a:latin typeface="Oswald"/>
                <a:ea typeface="Oswald"/>
                <a:cs typeface="Oswald"/>
                <a:sym typeface="Oswald"/>
              </a:rPr>
              <a:t>2</a:t>
            </a:r>
            <a:endParaRPr sz="3600">
              <a:solidFill>
                <a:srgbClr val="21212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9" name="Google Shape;169;p19"/>
          <p:cNvSpPr/>
          <p:nvPr/>
        </p:nvSpPr>
        <p:spPr>
          <a:xfrm>
            <a:off x="1456675" y="2552538"/>
            <a:ext cx="570000" cy="57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9"/>
          <p:cNvSpPr txBox="1"/>
          <p:nvPr/>
        </p:nvSpPr>
        <p:spPr>
          <a:xfrm>
            <a:off x="1570225" y="2560488"/>
            <a:ext cx="190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12121"/>
                </a:solidFill>
                <a:latin typeface="Oswald"/>
                <a:ea typeface="Oswald"/>
                <a:cs typeface="Oswald"/>
                <a:sym typeface="Oswald"/>
              </a:rPr>
              <a:t>3</a:t>
            </a:r>
            <a:endParaRPr sz="3600">
              <a:solidFill>
                <a:srgbClr val="21212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71" name="Google Shape;171;p19"/>
          <p:cNvSpPr/>
          <p:nvPr/>
        </p:nvSpPr>
        <p:spPr>
          <a:xfrm>
            <a:off x="4400550" y="2541300"/>
            <a:ext cx="570000" cy="57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9"/>
          <p:cNvSpPr txBox="1"/>
          <p:nvPr/>
        </p:nvSpPr>
        <p:spPr>
          <a:xfrm>
            <a:off x="4514100" y="2549250"/>
            <a:ext cx="190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12121"/>
                </a:solidFill>
                <a:latin typeface="Oswald"/>
                <a:ea typeface="Oswald"/>
                <a:cs typeface="Oswald"/>
                <a:sym typeface="Oswald"/>
              </a:rPr>
              <a:t>4</a:t>
            </a:r>
            <a:endParaRPr sz="3600">
              <a:solidFill>
                <a:srgbClr val="21212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73" name="Google Shape;173;p19"/>
          <p:cNvSpPr/>
          <p:nvPr/>
        </p:nvSpPr>
        <p:spPr>
          <a:xfrm>
            <a:off x="1152625" y="3748150"/>
            <a:ext cx="570000" cy="57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9"/>
          <p:cNvSpPr txBox="1"/>
          <p:nvPr/>
        </p:nvSpPr>
        <p:spPr>
          <a:xfrm>
            <a:off x="1266175" y="3756100"/>
            <a:ext cx="190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12121"/>
                </a:solidFill>
                <a:latin typeface="Oswald"/>
                <a:ea typeface="Oswald"/>
                <a:cs typeface="Oswald"/>
                <a:sym typeface="Oswald"/>
              </a:rPr>
              <a:t>5</a:t>
            </a:r>
            <a:endParaRPr sz="3600">
              <a:solidFill>
                <a:srgbClr val="21212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1" name="Google Shape;18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0"/>
          <p:cNvSpPr/>
          <p:nvPr/>
        </p:nvSpPr>
        <p:spPr>
          <a:xfrm>
            <a:off x="0" y="-979125"/>
            <a:ext cx="9144000" cy="7073700"/>
          </a:xfrm>
          <a:prstGeom prst="rect">
            <a:avLst/>
          </a:prstGeom>
          <a:solidFill>
            <a:srgbClr val="212121">
              <a:alpha val="72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0"/>
          <p:cNvSpPr txBox="1"/>
          <p:nvPr/>
        </p:nvSpPr>
        <p:spPr>
          <a:xfrm>
            <a:off x="728425" y="280975"/>
            <a:ext cx="3374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Creative </a:t>
            </a:r>
            <a:r>
              <a:rPr lang="en" sz="4000">
                <a:solidFill>
                  <a:schemeClr val="accent5"/>
                </a:solidFill>
                <a:latin typeface="Impact"/>
                <a:ea typeface="Impact"/>
                <a:cs typeface="Impact"/>
                <a:sym typeface="Impact"/>
              </a:rPr>
              <a:t>Studio</a:t>
            </a:r>
            <a:endParaRPr sz="4000">
              <a:solidFill>
                <a:schemeClr val="accent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84" name="Google Shape;18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3000" y="447588"/>
            <a:ext cx="502450" cy="46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0"/>
          <p:cNvPicPr preferRelativeResize="0"/>
          <p:nvPr/>
        </p:nvPicPr>
        <p:blipFill rotWithShape="1">
          <a:blip r:embed="rId5">
            <a:alphaModFix/>
          </a:blip>
          <a:srcRect b="26718"/>
          <a:stretch/>
        </p:blipFill>
        <p:spPr>
          <a:xfrm>
            <a:off x="7414738" y="4426424"/>
            <a:ext cx="1417570" cy="45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0"/>
          <p:cNvSpPr txBox="1"/>
          <p:nvPr/>
        </p:nvSpPr>
        <p:spPr>
          <a:xfrm>
            <a:off x="1904100" y="1272500"/>
            <a:ext cx="1605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The </a:t>
            </a:r>
            <a:r>
              <a:rPr lang="en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Idea</a:t>
            </a:r>
            <a:endParaRPr sz="36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7" name="Google Shape;187;p20"/>
          <p:cNvSpPr txBox="1"/>
          <p:nvPr/>
        </p:nvSpPr>
        <p:spPr>
          <a:xfrm>
            <a:off x="4944300" y="1401425"/>
            <a:ext cx="2010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The </a:t>
            </a:r>
            <a:r>
              <a:rPr lang="en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Process</a:t>
            </a:r>
            <a:endParaRPr sz="36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8" name="Google Shape;188;p20"/>
          <p:cNvSpPr txBox="1"/>
          <p:nvPr/>
        </p:nvSpPr>
        <p:spPr>
          <a:xfrm>
            <a:off x="2215825" y="2468075"/>
            <a:ext cx="1886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The </a:t>
            </a:r>
            <a:r>
              <a:rPr lang="en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Set-up</a:t>
            </a:r>
            <a:endParaRPr sz="36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9" name="Google Shape;189;p20"/>
          <p:cNvSpPr txBox="1"/>
          <p:nvPr/>
        </p:nvSpPr>
        <p:spPr>
          <a:xfrm>
            <a:off x="5192200" y="2503050"/>
            <a:ext cx="2295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Engagement</a:t>
            </a:r>
            <a:endParaRPr sz="36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0" name="Google Shape;190;p20"/>
          <p:cNvSpPr txBox="1"/>
          <p:nvPr/>
        </p:nvSpPr>
        <p:spPr>
          <a:xfrm>
            <a:off x="2031675" y="3663675"/>
            <a:ext cx="1886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Video</a:t>
            </a:r>
            <a:endParaRPr sz="36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1" name="Google Shape;191;p20"/>
          <p:cNvSpPr txBox="1"/>
          <p:nvPr/>
        </p:nvSpPr>
        <p:spPr>
          <a:xfrm>
            <a:off x="5006250" y="3604675"/>
            <a:ext cx="1886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The </a:t>
            </a:r>
            <a:r>
              <a:rPr lang="en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Future</a:t>
            </a:r>
            <a:endParaRPr sz="36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2" name="Google Shape;192;p20"/>
          <p:cNvSpPr/>
          <p:nvPr/>
        </p:nvSpPr>
        <p:spPr>
          <a:xfrm>
            <a:off x="1152625" y="1356950"/>
            <a:ext cx="570000" cy="57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0"/>
          <p:cNvSpPr txBox="1"/>
          <p:nvPr/>
        </p:nvSpPr>
        <p:spPr>
          <a:xfrm>
            <a:off x="1266175" y="1364900"/>
            <a:ext cx="190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12121"/>
                </a:solidFill>
                <a:latin typeface="Oswald"/>
                <a:ea typeface="Oswald"/>
                <a:cs typeface="Oswald"/>
                <a:sym typeface="Oswald"/>
              </a:rPr>
              <a:t>1</a:t>
            </a:r>
            <a:endParaRPr sz="3600">
              <a:solidFill>
                <a:srgbClr val="21212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4" name="Google Shape;194;p20"/>
          <p:cNvSpPr/>
          <p:nvPr/>
        </p:nvSpPr>
        <p:spPr>
          <a:xfrm>
            <a:off x="4287000" y="1485875"/>
            <a:ext cx="570000" cy="57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  <p:sp>
        <p:nvSpPr>
          <p:cNvPr id="195" name="Google Shape;195;p20"/>
          <p:cNvSpPr txBox="1"/>
          <p:nvPr/>
        </p:nvSpPr>
        <p:spPr>
          <a:xfrm>
            <a:off x="4400550" y="1493825"/>
            <a:ext cx="190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12121"/>
                </a:solidFill>
                <a:latin typeface="Oswald"/>
                <a:ea typeface="Oswald"/>
                <a:cs typeface="Oswald"/>
                <a:sym typeface="Oswald"/>
              </a:rPr>
              <a:t>2</a:t>
            </a:r>
            <a:endParaRPr sz="3600">
              <a:solidFill>
                <a:srgbClr val="21212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6" name="Google Shape;196;p20"/>
          <p:cNvSpPr/>
          <p:nvPr/>
        </p:nvSpPr>
        <p:spPr>
          <a:xfrm>
            <a:off x="1456675" y="2552538"/>
            <a:ext cx="570000" cy="57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0"/>
          <p:cNvSpPr txBox="1"/>
          <p:nvPr/>
        </p:nvSpPr>
        <p:spPr>
          <a:xfrm>
            <a:off x="1570225" y="2560488"/>
            <a:ext cx="190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12121"/>
                </a:solidFill>
                <a:latin typeface="Oswald"/>
                <a:ea typeface="Oswald"/>
                <a:cs typeface="Oswald"/>
                <a:sym typeface="Oswald"/>
              </a:rPr>
              <a:t>3</a:t>
            </a:r>
            <a:endParaRPr sz="3600">
              <a:solidFill>
                <a:srgbClr val="21212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8" name="Google Shape;198;p20"/>
          <p:cNvSpPr/>
          <p:nvPr/>
        </p:nvSpPr>
        <p:spPr>
          <a:xfrm>
            <a:off x="4400550" y="2541300"/>
            <a:ext cx="570000" cy="57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0"/>
          <p:cNvSpPr txBox="1"/>
          <p:nvPr/>
        </p:nvSpPr>
        <p:spPr>
          <a:xfrm>
            <a:off x="4514100" y="2549250"/>
            <a:ext cx="190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12121"/>
                </a:solidFill>
                <a:latin typeface="Oswald"/>
                <a:ea typeface="Oswald"/>
                <a:cs typeface="Oswald"/>
                <a:sym typeface="Oswald"/>
              </a:rPr>
              <a:t>4</a:t>
            </a:r>
            <a:endParaRPr sz="3600">
              <a:solidFill>
                <a:srgbClr val="21212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0" name="Google Shape;200;p20"/>
          <p:cNvSpPr/>
          <p:nvPr/>
        </p:nvSpPr>
        <p:spPr>
          <a:xfrm>
            <a:off x="1152625" y="3748150"/>
            <a:ext cx="570000" cy="57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0"/>
          <p:cNvSpPr txBox="1"/>
          <p:nvPr/>
        </p:nvSpPr>
        <p:spPr>
          <a:xfrm>
            <a:off x="1266175" y="3756100"/>
            <a:ext cx="190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12121"/>
                </a:solidFill>
                <a:latin typeface="Oswald"/>
                <a:ea typeface="Oswald"/>
                <a:cs typeface="Oswald"/>
                <a:sym typeface="Oswald"/>
              </a:rPr>
              <a:t>5</a:t>
            </a:r>
            <a:endParaRPr sz="3600">
              <a:solidFill>
                <a:srgbClr val="21212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2" name="Google Shape;202;p20"/>
          <p:cNvSpPr/>
          <p:nvPr/>
        </p:nvSpPr>
        <p:spPr>
          <a:xfrm>
            <a:off x="4324350" y="3663675"/>
            <a:ext cx="570000" cy="570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0"/>
          <p:cNvSpPr txBox="1"/>
          <p:nvPr/>
        </p:nvSpPr>
        <p:spPr>
          <a:xfrm>
            <a:off x="4437900" y="3671625"/>
            <a:ext cx="190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12121"/>
                </a:solidFill>
                <a:latin typeface="Oswald"/>
                <a:ea typeface="Oswald"/>
                <a:cs typeface="Oswald"/>
                <a:sym typeface="Oswald"/>
              </a:rPr>
              <a:t>6</a:t>
            </a:r>
            <a:endParaRPr sz="3600">
              <a:solidFill>
                <a:srgbClr val="21212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0" name="Google Shape;2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1"/>
          <p:cNvSpPr/>
          <p:nvPr/>
        </p:nvSpPr>
        <p:spPr>
          <a:xfrm>
            <a:off x="0" y="-979125"/>
            <a:ext cx="9144000" cy="7073700"/>
          </a:xfrm>
          <a:prstGeom prst="rect">
            <a:avLst/>
          </a:prstGeom>
          <a:solidFill>
            <a:srgbClr val="212121">
              <a:alpha val="72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1"/>
          <p:cNvSpPr txBox="1"/>
          <p:nvPr/>
        </p:nvSpPr>
        <p:spPr>
          <a:xfrm>
            <a:off x="5599250" y="280975"/>
            <a:ext cx="3374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Creative </a:t>
            </a:r>
            <a:r>
              <a:rPr lang="en" sz="3000">
                <a:solidFill>
                  <a:schemeClr val="accent5"/>
                </a:solidFill>
                <a:latin typeface="Impact"/>
                <a:ea typeface="Impact"/>
                <a:cs typeface="Impact"/>
                <a:sym typeface="Impact"/>
              </a:rPr>
              <a:t>Studio</a:t>
            </a:r>
            <a:endParaRPr sz="3000">
              <a:solidFill>
                <a:schemeClr val="accent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13" name="Google Shape;21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31050" y="370625"/>
            <a:ext cx="502450" cy="46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1"/>
          <p:cNvPicPr preferRelativeResize="0"/>
          <p:nvPr/>
        </p:nvPicPr>
        <p:blipFill rotWithShape="1">
          <a:blip r:embed="rId5">
            <a:alphaModFix/>
          </a:blip>
          <a:srcRect b="26718"/>
          <a:stretch/>
        </p:blipFill>
        <p:spPr>
          <a:xfrm>
            <a:off x="7414738" y="4426424"/>
            <a:ext cx="1417570" cy="45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1"/>
          <p:cNvSpPr txBox="1"/>
          <p:nvPr/>
        </p:nvSpPr>
        <p:spPr>
          <a:xfrm>
            <a:off x="1904100" y="188575"/>
            <a:ext cx="23223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The </a:t>
            </a:r>
            <a:r>
              <a:rPr lang="en" sz="5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Idea</a:t>
            </a:r>
            <a:endParaRPr sz="5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6" name="Google Shape;216;p21"/>
          <p:cNvSpPr/>
          <p:nvPr/>
        </p:nvSpPr>
        <p:spPr>
          <a:xfrm>
            <a:off x="1214600" y="385484"/>
            <a:ext cx="456900" cy="456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1"/>
          <p:cNvSpPr txBox="1"/>
          <p:nvPr/>
        </p:nvSpPr>
        <p:spPr>
          <a:xfrm>
            <a:off x="1293199" y="327168"/>
            <a:ext cx="152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</a:t>
            </a:r>
            <a:endParaRPr sz="36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8" name="Google Shape;218;p21"/>
          <p:cNvSpPr txBox="1"/>
          <p:nvPr/>
        </p:nvSpPr>
        <p:spPr>
          <a:xfrm>
            <a:off x="1570225" y="2560488"/>
            <a:ext cx="190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12121"/>
                </a:solidFill>
                <a:latin typeface="Oswald"/>
                <a:ea typeface="Oswald"/>
                <a:cs typeface="Oswald"/>
                <a:sym typeface="Oswald"/>
              </a:rPr>
              <a:t>3</a:t>
            </a:r>
            <a:endParaRPr sz="3600">
              <a:solidFill>
                <a:srgbClr val="21212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FF9900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320</Words>
  <Application>Microsoft Office PowerPoint</Application>
  <PresentationFormat>On-screen Show (16:9)</PresentationFormat>
  <Paragraphs>177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Nunito</vt:lpstr>
      <vt:lpstr>Impact</vt:lpstr>
      <vt:lpstr>Comfortaa</vt:lpstr>
      <vt:lpstr>Roboto</vt:lpstr>
      <vt:lpstr>Arial</vt:lpstr>
      <vt:lpstr>Oswald</vt:lpstr>
      <vt:lpstr>Pacifico</vt:lpstr>
      <vt:lpstr>Simple Dark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Paul Fusco</cp:lastModifiedBy>
  <cp:revision>1</cp:revision>
  <dcterms:modified xsi:type="dcterms:W3CDTF">2022-01-31T16:39:02Z</dcterms:modified>
</cp:coreProperties>
</file>