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94C2A6-E33A-4004-B053-C4ECB8340C81}" v="14" dt="2022-01-28T13:39:02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Fusco" userId="c9fb652f-3652-429d-90e8-4ef6ed265901" providerId="ADAL" clId="{6A94C2A6-E33A-4004-B053-C4ECB8340C81}"/>
    <pc:docChg chg="undo custSel addSld delSld modSld">
      <pc:chgData name="Paul Fusco" userId="c9fb652f-3652-429d-90e8-4ef6ed265901" providerId="ADAL" clId="{6A94C2A6-E33A-4004-B053-C4ECB8340C81}" dt="2022-01-30T11:43:48.164" v="2399" actId="2696"/>
      <pc:docMkLst>
        <pc:docMk/>
      </pc:docMkLst>
      <pc:sldChg chg="addSp delSp modSp mod setBg">
        <pc:chgData name="Paul Fusco" userId="c9fb652f-3652-429d-90e8-4ef6ed265901" providerId="ADAL" clId="{6A94C2A6-E33A-4004-B053-C4ECB8340C81}" dt="2022-01-28T14:03:58.396" v="2397" actId="26606"/>
        <pc:sldMkLst>
          <pc:docMk/>
          <pc:sldMk cId="3312122286" sldId="256"/>
        </pc:sldMkLst>
        <pc:spChg chg="add del">
          <ac:chgData name="Paul Fusco" userId="c9fb652f-3652-429d-90e8-4ef6ed265901" providerId="ADAL" clId="{6A94C2A6-E33A-4004-B053-C4ECB8340C81}" dt="2022-01-28T14:03:11.224" v="2379" actId="26606"/>
          <ac:spMkLst>
            <pc:docMk/>
            <pc:sldMk cId="3312122286" sldId="256"/>
            <ac:spMk id="10" creationId="{7BDAC5B6-20CE-447F-8BA1-F2274AC7AE5B}"/>
          </ac:spMkLst>
        </pc:spChg>
        <pc:spChg chg="add del">
          <ac:chgData name="Paul Fusco" userId="c9fb652f-3652-429d-90e8-4ef6ed265901" providerId="ADAL" clId="{6A94C2A6-E33A-4004-B053-C4ECB8340C81}" dt="2022-01-28T14:03:11.224" v="2379" actId="26606"/>
          <ac:spMkLst>
            <pc:docMk/>
            <pc:sldMk cId="3312122286" sldId="256"/>
            <ac:spMk id="12" creationId="{D1D22B31-BF8F-446B-9009-8A251FB177CB}"/>
          </ac:spMkLst>
        </pc:spChg>
        <pc:spChg chg="add del">
          <ac:chgData name="Paul Fusco" userId="c9fb652f-3652-429d-90e8-4ef6ed265901" providerId="ADAL" clId="{6A94C2A6-E33A-4004-B053-C4ECB8340C81}" dt="2022-01-28T14:03:40.828" v="2381" actId="26606"/>
          <ac:spMkLst>
            <pc:docMk/>
            <pc:sldMk cId="3312122286" sldId="256"/>
            <ac:spMk id="14" creationId="{A5D2A5D1-BA0D-47D3-B051-DA7743C46E28}"/>
          </ac:spMkLst>
        </pc:spChg>
        <pc:spChg chg="add del">
          <ac:chgData name="Paul Fusco" userId="c9fb652f-3652-429d-90e8-4ef6ed265901" providerId="ADAL" clId="{6A94C2A6-E33A-4004-B053-C4ECB8340C81}" dt="2022-01-28T14:03:40.828" v="2381" actId="26606"/>
          <ac:spMkLst>
            <pc:docMk/>
            <pc:sldMk cId="3312122286" sldId="256"/>
            <ac:spMk id="15" creationId="{2D2B266D-3625-4584-A5C3-7D3F672CFF30}"/>
          </ac:spMkLst>
        </pc:spChg>
        <pc:spChg chg="add del">
          <ac:chgData name="Paul Fusco" userId="c9fb652f-3652-429d-90e8-4ef6ed265901" providerId="ADAL" clId="{6A94C2A6-E33A-4004-B053-C4ECB8340C81}" dt="2022-01-28T14:03:40.828" v="2381" actId="26606"/>
          <ac:spMkLst>
            <pc:docMk/>
            <pc:sldMk cId="3312122286" sldId="256"/>
            <ac:spMk id="16" creationId="{C463B99A-73EE-4FBB-B7C4-F9F9BCC25C65}"/>
          </ac:spMkLst>
        </pc:spChg>
        <pc:spChg chg="add del">
          <ac:chgData name="Paul Fusco" userId="c9fb652f-3652-429d-90e8-4ef6ed265901" providerId="ADAL" clId="{6A94C2A6-E33A-4004-B053-C4ECB8340C81}" dt="2022-01-28T14:03:44.177" v="2383" actId="26606"/>
          <ac:spMkLst>
            <pc:docMk/>
            <pc:sldMk cId="3312122286" sldId="256"/>
            <ac:spMk id="18" creationId="{2D2B266D-3625-4584-A5C3-7D3F672CFF30}"/>
          </ac:spMkLst>
        </pc:spChg>
        <pc:spChg chg="add del">
          <ac:chgData name="Paul Fusco" userId="c9fb652f-3652-429d-90e8-4ef6ed265901" providerId="ADAL" clId="{6A94C2A6-E33A-4004-B053-C4ECB8340C81}" dt="2022-01-28T14:03:44.177" v="2383" actId="26606"/>
          <ac:spMkLst>
            <pc:docMk/>
            <pc:sldMk cId="3312122286" sldId="256"/>
            <ac:spMk id="19" creationId="{A5D2A5D1-BA0D-47D3-B051-DA7743C46E28}"/>
          </ac:spMkLst>
        </pc:spChg>
        <pc:spChg chg="add del">
          <ac:chgData name="Paul Fusco" userId="c9fb652f-3652-429d-90e8-4ef6ed265901" providerId="ADAL" clId="{6A94C2A6-E33A-4004-B053-C4ECB8340C81}" dt="2022-01-28T14:03:45.345" v="2385" actId="26606"/>
          <ac:spMkLst>
            <pc:docMk/>
            <pc:sldMk cId="3312122286" sldId="256"/>
            <ac:spMk id="21" creationId="{8950AD4C-6AF3-49F8-94E1-DBCAFB39478B}"/>
          </ac:spMkLst>
        </pc:spChg>
        <pc:spChg chg="add del">
          <ac:chgData name="Paul Fusco" userId="c9fb652f-3652-429d-90e8-4ef6ed265901" providerId="ADAL" clId="{6A94C2A6-E33A-4004-B053-C4ECB8340C81}" dt="2022-01-28T14:03:45.345" v="2385" actId="26606"/>
          <ac:spMkLst>
            <pc:docMk/>
            <pc:sldMk cId="3312122286" sldId="256"/>
            <ac:spMk id="22" creationId="{2F0E00C3-4613-415F-BE3A-78FBAD9061C0}"/>
          </ac:spMkLst>
        </pc:spChg>
        <pc:spChg chg="add del">
          <ac:chgData name="Paul Fusco" userId="c9fb652f-3652-429d-90e8-4ef6ed265901" providerId="ADAL" clId="{6A94C2A6-E33A-4004-B053-C4ECB8340C81}" dt="2022-01-28T14:03:45.345" v="2385" actId="26606"/>
          <ac:spMkLst>
            <pc:docMk/>
            <pc:sldMk cId="3312122286" sldId="256"/>
            <ac:spMk id="23" creationId="{8DBEAE55-3EA1-41D7-A212-5F7D8986C1F2}"/>
          </ac:spMkLst>
        </pc:spChg>
        <pc:spChg chg="add del">
          <ac:chgData name="Paul Fusco" userId="c9fb652f-3652-429d-90e8-4ef6ed265901" providerId="ADAL" clId="{6A94C2A6-E33A-4004-B053-C4ECB8340C81}" dt="2022-01-28T14:03:45.345" v="2385" actId="26606"/>
          <ac:spMkLst>
            <pc:docMk/>
            <pc:sldMk cId="3312122286" sldId="256"/>
            <ac:spMk id="24" creationId="{CFC5F0E7-644F-4101-BE72-12825CF537E7}"/>
          </ac:spMkLst>
        </pc:spChg>
        <pc:spChg chg="add del">
          <ac:chgData name="Paul Fusco" userId="c9fb652f-3652-429d-90e8-4ef6ed265901" providerId="ADAL" clId="{6A94C2A6-E33A-4004-B053-C4ECB8340C81}" dt="2022-01-28T14:03:47.103" v="2387" actId="26606"/>
          <ac:spMkLst>
            <pc:docMk/>
            <pc:sldMk cId="3312122286" sldId="256"/>
            <ac:spMk id="26" creationId="{16B067B1-F4E5-4FDF-813D-C9E872E80075}"/>
          </ac:spMkLst>
        </pc:spChg>
        <pc:spChg chg="add del">
          <ac:chgData name="Paul Fusco" userId="c9fb652f-3652-429d-90e8-4ef6ed265901" providerId="ADAL" clId="{6A94C2A6-E33A-4004-B053-C4ECB8340C81}" dt="2022-01-28T14:03:49.488" v="2389" actId="26606"/>
          <ac:spMkLst>
            <pc:docMk/>
            <pc:sldMk cId="3312122286" sldId="256"/>
            <ac:spMk id="28" creationId="{0B761509-3B9A-49A6-A84B-C3D86811697D}"/>
          </ac:spMkLst>
        </pc:spChg>
        <pc:spChg chg="add del">
          <ac:chgData name="Paul Fusco" userId="c9fb652f-3652-429d-90e8-4ef6ed265901" providerId="ADAL" clId="{6A94C2A6-E33A-4004-B053-C4ECB8340C81}" dt="2022-01-28T14:03:49.488" v="2389" actId="26606"/>
          <ac:spMkLst>
            <pc:docMk/>
            <pc:sldMk cId="3312122286" sldId="256"/>
            <ac:spMk id="29" creationId="{91DE43FD-EB47-414A-B0AB-169B0FFFA527}"/>
          </ac:spMkLst>
        </pc:spChg>
        <pc:spChg chg="add del">
          <ac:chgData name="Paul Fusco" userId="c9fb652f-3652-429d-90e8-4ef6ed265901" providerId="ADAL" clId="{6A94C2A6-E33A-4004-B053-C4ECB8340C81}" dt="2022-01-28T14:03:50.793" v="2391" actId="26606"/>
          <ac:spMkLst>
            <pc:docMk/>
            <pc:sldMk cId="3312122286" sldId="256"/>
            <ac:spMk id="34" creationId="{DE85DFFE-C3E0-4030-AE7F-A60F0A82AA42}"/>
          </ac:spMkLst>
        </pc:spChg>
        <pc:spChg chg="add del">
          <ac:chgData name="Paul Fusco" userId="c9fb652f-3652-429d-90e8-4ef6ed265901" providerId="ADAL" clId="{6A94C2A6-E33A-4004-B053-C4ECB8340C81}" dt="2022-01-28T14:03:52.721" v="2393" actId="26606"/>
          <ac:spMkLst>
            <pc:docMk/>
            <pc:sldMk cId="3312122286" sldId="256"/>
            <ac:spMk id="36" creationId="{AB8C311F-7253-4AED-9701-7FC0708C41C7}"/>
          </ac:spMkLst>
        </pc:spChg>
        <pc:spChg chg="add del">
          <ac:chgData name="Paul Fusco" userId="c9fb652f-3652-429d-90e8-4ef6ed265901" providerId="ADAL" clId="{6A94C2A6-E33A-4004-B053-C4ECB8340C81}" dt="2022-01-28T14:03:52.721" v="2393" actId="26606"/>
          <ac:spMkLst>
            <pc:docMk/>
            <pc:sldMk cId="3312122286" sldId="256"/>
            <ac:spMk id="37" creationId="{FD073016-B734-483B-8953-5BADEE145112}"/>
          </ac:spMkLst>
        </pc:spChg>
        <pc:spChg chg="add del">
          <ac:chgData name="Paul Fusco" userId="c9fb652f-3652-429d-90e8-4ef6ed265901" providerId="ADAL" clId="{6A94C2A6-E33A-4004-B053-C4ECB8340C81}" dt="2022-01-28T14:03:52.721" v="2393" actId="26606"/>
          <ac:spMkLst>
            <pc:docMk/>
            <pc:sldMk cId="3312122286" sldId="256"/>
            <ac:spMk id="38" creationId="{90A7EAB6-59D3-4325-8DE6-E0CA4009CE53}"/>
          </ac:spMkLst>
        </pc:spChg>
        <pc:spChg chg="add del">
          <ac:chgData name="Paul Fusco" userId="c9fb652f-3652-429d-90e8-4ef6ed265901" providerId="ADAL" clId="{6A94C2A6-E33A-4004-B053-C4ECB8340C81}" dt="2022-01-28T14:03:52.721" v="2393" actId="26606"/>
          <ac:spMkLst>
            <pc:docMk/>
            <pc:sldMk cId="3312122286" sldId="256"/>
            <ac:spMk id="39" creationId="{A8D57A06-A426-446D-B02C-A2DC6B62E45E}"/>
          </ac:spMkLst>
        </pc:spChg>
        <pc:spChg chg="add del">
          <ac:chgData name="Paul Fusco" userId="c9fb652f-3652-429d-90e8-4ef6ed265901" providerId="ADAL" clId="{6A94C2A6-E33A-4004-B053-C4ECB8340C81}" dt="2022-01-28T14:03:53.483" v="2395" actId="26606"/>
          <ac:spMkLst>
            <pc:docMk/>
            <pc:sldMk cId="3312122286" sldId="256"/>
            <ac:spMk id="41" creationId="{206E56BB-C8E6-4F70-B8BF-921C4912D6DE}"/>
          </ac:spMkLst>
        </pc:spChg>
        <pc:spChg chg="add del">
          <ac:chgData name="Paul Fusco" userId="c9fb652f-3652-429d-90e8-4ef6ed265901" providerId="ADAL" clId="{6A94C2A6-E33A-4004-B053-C4ECB8340C81}" dt="2022-01-28T14:03:53.483" v="2395" actId="26606"/>
          <ac:spMkLst>
            <pc:docMk/>
            <pc:sldMk cId="3312122286" sldId="256"/>
            <ac:spMk id="42" creationId="{99643316-AB20-4DD1-8578-B5D7F033C0A3}"/>
          </ac:spMkLst>
        </pc:spChg>
        <pc:spChg chg="add del">
          <ac:chgData name="Paul Fusco" userId="c9fb652f-3652-429d-90e8-4ef6ed265901" providerId="ADAL" clId="{6A94C2A6-E33A-4004-B053-C4ECB8340C81}" dt="2022-01-28T14:03:58.396" v="2397" actId="26606"/>
          <ac:spMkLst>
            <pc:docMk/>
            <pc:sldMk cId="3312122286" sldId="256"/>
            <ac:spMk id="44" creationId="{42A4FC2C-047E-45A5-965D-8E1E3BF09BC6}"/>
          </ac:spMkLst>
        </pc:spChg>
        <pc:grpChg chg="add del">
          <ac:chgData name="Paul Fusco" userId="c9fb652f-3652-429d-90e8-4ef6ed265901" providerId="ADAL" clId="{6A94C2A6-E33A-4004-B053-C4ECB8340C81}" dt="2022-01-28T14:03:49.488" v="2389" actId="26606"/>
          <ac:grpSpMkLst>
            <pc:docMk/>
            <pc:sldMk cId="3312122286" sldId="256"/>
            <ac:grpSpMk id="30" creationId="{58495BCC-CE77-4CC2-952E-846F41119FD5}"/>
          </ac:grpSpMkLst>
        </pc:grpChg>
        <pc:picChg chg="mod">
          <ac:chgData name="Paul Fusco" userId="c9fb652f-3652-429d-90e8-4ef6ed265901" providerId="ADAL" clId="{6A94C2A6-E33A-4004-B053-C4ECB8340C81}" dt="2022-01-28T14:03:58.396" v="2397" actId="26606"/>
          <ac:picMkLst>
            <pc:docMk/>
            <pc:sldMk cId="3312122286" sldId="256"/>
            <ac:picMk id="5" creationId="{A8A58412-8E6F-4307-BF8E-22796A01F87C}"/>
          </ac:picMkLst>
        </pc:picChg>
      </pc:sldChg>
      <pc:sldChg chg="addSp delSp modSp new mod setBg setClrOvrMap">
        <pc:chgData name="Paul Fusco" userId="c9fb652f-3652-429d-90e8-4ef6ed265901" providerId="ADAL" clId="{6A94C2A6-E33A-4004-B053-C4ECB8340C81}" dt="2022-01-28T11:19:30.539" v="348" actId="27614"/>
        <pc:sldMkLst>
          <pc:docMk/>
          <pc:sldMk cId="1145742462" sldId="257"/>
        </pc:sldMkLst>
        <pc:spChg chg="mod">
          <ac:chgData name="Paul Fusco" userId="c9fb652f-3652-429d-90e8-4ef6ed265901" providerId="ADAL" clId="{6A94C2A6-E33A-4004-B053-C4ECB8340C81}" dt="2022-01-28T11:19:06.613" v="347" actId="26606"/>
          <ac:spMkLst>
            <pc:docMk/>
            <pc:sldMk cId="1145742462" sldId="257"/>
            <ac:spMk id="2" creationId="{7AC5792A-6C67-4604-9E1B-AF83D5E6AA09}"/>
          </ac:spMkLst>
        </pc:spChg>
        <pc:spChg chg="del mod">
          <ac:chgData name="Paul Fusco" userId="c9fb652f-3652-429d-90e8-4ef6ed265901" providerId="ADAL" clId="{6A94C2A6-E33A-4004-B053-C4ECB8340C81}" dt="2022-01-28T11:19:01.364" v="346"/>
          <ac:spMkLst>
            <pc:docMk/>
            <pc:sldMk cId="1145742462" sldId="257"/>
            <ac:spMk id="3" creationId="{9EFD9F63-530D-41F1-BA1E-61ED418A5113}"/>
          </ac:spMkLst>
        </pc:spChg>
        <pc:spChg chg="add">
          <ac:chgData name="Paul Fusco" userId="c9fb652f-3652-429d-90e8-4ef6ed265901" providerId="ADAL" clId="{6A94C2A6-E33A-4004-B053-C4ECB8340C81}" dt="2022-01-28T11:19:06.613" v="347" actId="26606"/>
          <ac:spMkLst>
            <pc:docMk/>
            <pc:sldMk cId="1145742462" sldId="257"/>
            <ac:spMk id="71" creationId="{E49CC64F-7275-4E33-961B-0C5CDC439875}"/>
          </ac:spMkLst>
        </pc:spChg>
        <pc:picChg chg="add mod">
          <ac:chgData name="Paul Fusco" userId="c9fb652f-3652-429d-90e8-4ef6ed265901" providerId="ADAL" clId="{6A94C2A6-E33A-4004-B053-C4ECB8340C81}" dt="2022-01-28T11:19:30.539" v="348" actId="27614"/>
          <ac:picMkLst>
            <pc:docMk/>
            <pc:sldMk cId="1145742462" sldId="257"/>
            <ac:picMk id="1026" creationId="{D7C60AFD-6608-431F-B876-81D2927BD2BE}"/>
          </ac:picMkLst>
        </pc:picChg>
      </pc:sldChg>
      <pc:sldChg chg="addSp delSp modSp new mod setBg setClrOvrMap">
        <pc:chgData name="Paul Fusco" userId="c9fb652f-3652-429d-90e8-4ef6ed265901" providerId="ADAL" clId="{6A94C2A6-E33A-4004-B053-C4ECB8340C81}" dt="2022-01-28T11:24:27.247" v="689" actId="26606"/>
        <pc:sldMkLst>
          <pc:docMk/>
          <pc:sldMk cId="4263731278" sldId="258"/>
        </pc:sldMkLst>
        <pc:spChg chg="mod">
          <ac:chgData name="Paul Fusco" userId="c9fb652f-3652-429d-90e8-4ef6ed265901" providerId="ADAL" clId="{6A94C2A6-E33A-4004-B053-C4ECB8340C81}" dt="2022-01-28T11:24:27.247" v="689" actId="26606"/>
          <ac:spMkLst>
            <pc:docMk/>
            <pc:sldMk cId="4263731278" sldId="258"/>
            <ac:spMk id="2" creationId="{65588C74-2FDD-4D0D-8847-8ABD78905B24}"/>
          </ac:spMkLst>
        </pc:spChg>
        <pc:spChg chg="add del mod">
          <ac:chgData name="Paul Fusco" userId="c9fb652f-3652-429d-90e8-4ef6ed265901" providerId="ADAL" clId="{6A94C2A6-E33A-4004-B053-C4ECB8340C81}" dt="2022-01-28T11:24:27.247" v="689" actId="26606"/>
          <ac:spMkLst>
            <pc:docMk/>
            <pc:sldMk cId="4263731278" sldId="258"/>
            <ac:spMk id="3" creationId="{848C496E-0920-404B-BEE2-EFFC4FBD7050}"/>
          </ac:spMkLst>
        </pc:spChg>
        <pc:spChg chg="add del">
          <ac:chgData name="Paul Fusco" userId="c9fb652f-3652-429d-90e8-4ef6ed265901" providerId="ADAL" clId="{6A94C2A6-E33A-4004-B053-C4ECB8340C81}" dt="2022-01-28T11:24:24.487" v="686" actId="26606"/>
          <ac:spMkLst>
            <pc:docMk/>
            <pc:sldMk cId="4263731278" sldId="258"/>
            <ac:spMk id="9" creationId="{B819A166-7571-4003-A6B8-B62034C3ED30}"/>
          </ac:spMkLst>
        </pc:spChg>
        <pc:spChg chg="add del">
          <ac:chgData name="Paul Fusco" userId="c9fb652f-3652-429d-90e8-4ef6ed265901" providerId="ADAL" clId="{6A94C2A6-E33A-4004-B053-C4ECB8340C81}" dt="2022-01-28T11:24:16.892" v="684" actId="26606"/>
          <ac:spMkLst>
            <pc:docMk/>
            <pc:sldMk cId="4263731278" sldId="258"/>
            <ac:spMk id="10" creationId="{CF62D2A7-8207-488C-9F46-316BA81A16C8}"/>
          </ac:spMkLst>
        </pc:spChg>
        <pc:spChg chg="add">
          <ac:chgData name="Paul Fusco" userId="c9fb652f-3652-429d-90e8-4ef6ed265901" providerId="ADAL" clId="{6A94C2A6-E33A-4004-B053-C4ECB8340C81}" dt="2022-01-28T11:24:27.247" v="689" actId="26606"/>
          <ac:spMkLst>
            <pc:docMk/>
            <pc:sldMk cId="4263731278" sldId="258"/>
            <ac:spMk id="11" creationId="{5E107275-3853-46FD-A241-DE4355A42675}"/>
          </ac:spMkLst>
        </pc:spChg>
        <pc:spChg chg="add del">
          <ac:chgData name="Paul Fusco" userId="c9fb652f-3652-429d-90e8-4ef6ed265901" providerId="ADAL" clId="{6A94C2A6-E33A-4004-B053-C4ECB8340C81}" dt="2022-01-28T11:24:27.223" v="688" actId="26606"/>
          <ac:spMkLst>
            <pc:docMk/>
            <pc:sldMk cId="4263731278" sldId="258"/>
            <ac:spMk id="14" creationId="{B819A166-7571-4003-A6B8-B62034C3ED30}"/>
          </ac:spMkLst>
        </pc:spChg>
        <pc:spChg chg="add">
          <ac:chgData name="Paul Fusco" userId="c9fb652f-3652-429d-90e8-4ef6ed265901" providerId="ADAL" clId="{6A94C2A6-E33A-4004-B053-C4ECB8340C81}" dt="2022-01-28T11:24:27.247" v="689" actId="26606"/>
          <ac:spMkLst>
            <pc:docMk/>
            <pc:sldMk cId="4263731278" sldId="258"/>
            <ac:spMk id="17" creationId="{2E442304-DDBD-4F7B-8017-36BCC863FB40}"/>
          </ac:spMkLst>
        </pc:spChg>
        <pc:graphicFrameChg chg="add del">
          <ac:chgData name="Paul Fusco" userId="c9fb652f-3652-429d-90e8-4ef6ed265901" providerId="ADAL" clId="{6A94C2A6-E33A-4004-B053-C4ECB8340C81}" dt="2022-01-28T11:24:16.892" v="684" actId="26606"/>
          <ac:graphicFrameMkLst>
            <pc:docMk/>
            <pc:sldMk cId="4263731278" sldId="258"/>
            <ac:graphicFrameMk id="5" creationId="{1B1CE12F-16E6-47E5-AE67-E0DACC2F7098}"/>
          </ac:graphicFrameMkLst>
        </pc:graphicFrameChg>
        <pc:graphicFrameChg chg="add del">
          <ac:chgData name="Paul Fusco" userId="c9fb652f-3652-429d-90e8-4ef6ed265901" providerId="ADAL" clId="{6A94C2A6-E33A-4004-B053-C4ECB8340C81}" dt="2022-01-28T11:24:24.487" v="686" actId="26606"/>
          <ac:graphicFrameMkLst>
            <pc:docMk/>
            <pc:sldMk cId="4263731278" sldId="258"/>
            <ac:graphicFrameMk id="12" creationId="{FB9DAE98-4E47-463B-BF71-5143FEB33301}"/>
          </ac:graphicFrameMkLst>
        </pc:graphicFrameChg>
        <pc:graphicFrameChg chg="add del">
          <ac:chgData name="Paul Fusco" userId="c9fb652f-3652-429d-90e8-4ef6ed265901" providerId="ADAL" clId="{6A94C2A6-E33A-4004-B053-C4ECB8340C81}" dt="2022-01-28T11:24:27.223" v="688" actId="26606"/>
          <ac:graphicFrameMkLst>
            <pc:docMk/>
            <pc:sldMk cId="4263731278" sldId="258"/>
            <ac:graphicFrameMk id="15" creationId="{75CF52D6-94B8-48EF-A4DC-BE1BD0FE9F5B}"/>
          </ac:graphicFrameMkLst>
        </pc:graphicFrameChg>
        <pc:graphicFrameChg chg="add">
          <ac:chgData name="Paul Fusco" userId="c9fb652f-3652-429d-90e8-4ef6ed265901" providerId="ADAL" clId="{6A94C2A6-E33A-4004-B053-C4ECB8340C81}" dt="2022-01-28T11:24:27.247" v="689" actId="26606"/>
          <ac:graphicFrameMkLst>
            <pc:docMk/>
            <pc:sldMk cId="4263731278" sldId="258"/>
            <ac:graphicFrameMk id="18" creationId="{DFE573A0-F7BA-4A05-A821-5D2C31DC323D}"/>
          </ac:graphicFrameMkLst>
        </pc:graphicFrameChg>
        <pc:picChg chg="add del">
          <ac:chgData name="Paul Fusco" userId="c9fb652f-3652-429d-90e8-4ef6ed265901" providerId="ADAL" clId="{6A94C2A6-E33A-4004-B053-C4ECB8340C81}" dt="2022-01-28T11:24:16.892" v="684" actId="26606"/>
          <ac:picMkLst>
            <pc:docMk/>
            <pc:sldMk cId="4263731278" sldId="258"/>
            <ac:picMk id="6" creationId="{B909DF6E-56E5-4196-9E1E-689D2A83C76A}"/>
          </ac:picMkLst>
        </pc:picChg>
      </pc:sldChg>
      <pc:sldChg chg="addSp delSp modSp new mod setBg modClrScheme chgLayout">
        <pc:chgData name="Paul Fusco" userId="c9fb652f-3652-429d-90e8-4ef6ed265901" providerId="ADAL" clId="{6A94C2A6-E33A-4004-B053-C4ECB8340C81}" dt="2022-01-28T11:28:12.863" v="896" actId="20577"/>
        <pc:sldMkLst>
          <pc:docMk/>
          <pc:sldMk cId="482851910" sldId="259"/>
        </pc:sldMkLst>
        <pc:spChg chg="del mod ord">
          <ac:chgData name="Paul Fusco" userId="c9fb652f-3652-429d-90e8-4ef6ed265901" providerId="ADAL" clId="{6A94C2A6-E33A-4004-B053-C4ECB8340C81}" dt="2022-01-28T11:25:45.648" v="691" actId="700"/>
          <ac:spMkLst>
            <pc:docMk/>
            <pc:sldMk cId="482851910" sldId="259"/>
            <ac:spMk id="2" creationId="{B913AA02-D2B1-4A10-9170-750CEF5BEE30}"/>
          </ac:spMkLst>
        </pc:spChg>
        <pc:spChg chg="del">
          <ac:chgData name="Paul Fusco" userId="c9fb652f-3652-429d-90e8-4ef6ed265901" providerId="ADAL" clId="{6A94C2A6-E33A-4004-B053-C4ECB8340C81}" dt="2022-01-28T11:25:45.648" v="691" actId="700"/>
          <ac:spMkLst>
            <pc:docMk/>
            <pc:sldMk cId="482851910" sldId="259"/>
            <ac:spMk id="3" creationId="{FA5632E2-5EA1-43B4-A937-BEA9579150D9}"/>
          </ac:spMkLst>
        </pc:spChg>
        <pc:spChg chg="del mod ord">
          <ac:chgData name="Paul Fusco" userId="c9fb652f-3652-429d-90e8-4ef6ed265901" providerId="ADAL" clId="{6A94C2A6-E33A-4004-B053-C4ECB8340C81}" dt="2022-01-28T11:25:45.648" v="691" actId="700"/>
          <ac:spMkLst>
            <pc:docMk/>
            <pc:sldMk cId="482851910" sldId="259"/>
            <ac:spMk id="4" creationId="{667E0A11-9598-4960-BA1D-8E57761F5B63}"/>
          </ac:spMkLst>
        </pc:spChg>
        <pc:spChg chg="del">
          <ac:chgData name="Paul Fusco" userId="c9fb652f-3652-429d-90e8-4ef6ed265901" providerId="ADAL" clId="{6A94C2A6-E33A-4004-B053-C4ECB8340C81}" dt="2022-01-28T11:25:45.648" v="691" actId="700"/>
          <ac:spMkLst>
            <pc:docMk/>
            <pc:sldMk cId="482851910" sldId="259"/>
            <ac:spMk id="5" creationId="{DD447EA9-D98C-4C35-AAEE-75642792938A}"/>
          </ac:spMkLst>
        </pc:spChg>
        <pc:spChg chg="del">
          <ac:chgData name="Paul Fusco" userId="c9fb652f-3652-429d-90e8-4ef6ed265901" providerId="ADAL" clId="{6A94C2A6-E33A-4004-B053-C4ECB8340C81}" dt="2022-01-28T11:25:45.648" v="691" actId="700"/>
          <ac:spMkLst>
            <pc:docMk/>
            <pc:sldMk cId="482851910" sldId="259"/>
            <ac:spMk id="6" creationId="{4C05AAEC-11C5-4FAB-9A4B-C7319F3DC6B8}"/>
          </ac:spMkLst>
        </pc:spChg>
        <pc:spChg chg="add mod ord">
          <ac:chgData name="Paul Fusco" userId="c9fb652f-3652-429d-90e8-4ef6ed265901" providerId="ADAL" clId="{6A94C2A6-E33A-4004-B053-C4ECB8340C81}" dt="2022-01-28T11:28:12.863" v="896" actId="20577"/>
          <ac:spMkLst>
            <pc:docMk/>
            <pc:sldMk cId="482851910" sldId="259"/>
            <ac:spMk id="7" creationId="{0132281A-1E3C-4A15-818F-4DF205262954}"/>
          </ac:spMkLst>
        </pc:spChg>
        <pc:spChg chg="add mod ord">
          <ac:chgData name="Paul Fusco" userId="c9fb652f-3652-429d-90e8-4ef6ed265901" providerId="ADAL" clId="{6A94C2A6-E33A-4004-B053-C4ECB8340C81}" dt="2022-01-28T11:27:48.868" v="886" actId="20577"/>
          <ac:spMkLst>
            <pc:docMk/>
            <pc:sldMk cId="482851910" sldId="259"/>
            <ac:spMk id="8" creationId="{7650FF1A-6F0B-49F9-A96A-2E2C1731507A}"/>
          </ac:spMkLst>
        </pc:spChg>
        <pc:spChg chg="add del">
          <ac:chgData name="Paul Fusco" userId="c9fb652f-3652-429d-90e8-4ef6ed265901" providerId="ADAL" clId="{6A94C2A6-E33A-4004-B053-C4ECB8340C81}" dt="2022-01-28T11:27:38.447" v="877" actId="26606"/>
          <ac:spMkLst>
            <pc:docMk/>
            <pc:sldMk cId="482851910" sldId="259"/>
            <ac:spMk id="13" creationId="{C05CBC3C-2E5A-4839-8B9B-2E5A6ADF0F58}"/>
          </ac:spMkLst>
        </pc:spChg>
        <pc:spChg chg="add del">
          <ac:chgData name="Paul Fusco" userId="c9fb652f-3652-429d-90e8-4ef6ed265901" providerId="ADAL" clId="{6A94C2A6-E33A-4004-B053-C4ECB8340C81}" dt="2022-01-28T11:27:38.447" v="877" actId="26606"/>
          <ac:spMkLst>
            <pc:docMk/>
            <pc:sldMk cId="482851910" sldId="259"/>
            <ac:spMk id="15" creationId="{827FF362-FC97-4BF5-949B-D4ADFA26E457}"/>
          </ac:spMkLst>
        </pc:spChg>
        <pc:spChg chg="add del">
          <ac:chgData name="Paul Fusco" userId="c9fb652f-3652-429d-90e8-4ef6ed265901" providerId="ADAL" clId="{6A94C2A6-E33A-4004-B053-C4ECB8340C81}" dt="2022-01-28T11:27:39.832" v="879" actId="26606"/>
          <ac:spMkLst>
            <pc:docMk/>
            <pc:sldMk cId="482851910" sldId="259"/>
            <ac:spMk id="17" creationId="{86909FA0-B515-4681-B7A8-FA281D133B94}"/>
          </ac:spMkLst>
        </pc:spChg>
        <pc:spChg chg="add del">
          <ac:chgData name="Paul Fusco" userId="c9fb652f-3652-429d-90e8-4ef6ed265901" providerId="ADAL" clId="{6A94C2A6-E33A-4004-B053-C4ECB8340C81}" dt="2022-01-28T11:27:39.832" v="879" actId="26606"/>
          <ac:spMkLst>
            <pc:docMk/>
            <pc:sldMk cId="482851910" sldId="259"/>
            <ac:spMk id="18" creationId="{DEE2AD96-B495-4E06-9291-B71706F728CB}"/>
          </ac:spMkLst>
        </pc:spChg>
        <pc:spChg chg="add del">
          <ac:chgData name="Paul Fusco" userId="c9fb652f-3652-429d-90e8-4ef6ed265901" providerId="ADAL" clId="{6A94C2A6-E33A-4004-B053-C4ECB8340C81}" dt="2022-01-28T11:27:39.832" v="879" actId="26606"/>
          <ac:spMkLst>
            <pc:docMk/>
            <pc:sldMk cId="482851910" sldId="259"/>
            <ac:spMk id="19" creationId="{21C9FE86-FCC3-4A31-AA1C-C882262B7FE7}"/>
          </ac:spMkLst>
        </pc:spChg>
        <pc:spChg chg="add del">
          <ac:chgData name="Paul Fusco" userId="c9fb652f-3652-429d-90e8-4ef6ed265901" providerId="ADAL" clId="{6A94C2A6-E33A-4004-B053-C4ECB8340C81}" dt="2022-01-28T11:27:39.832" v="879" actId="26606"/>
          <ac:spMkLst>
            <pc:docMk/>
            <pc:sldMk cId="482851910" sldId="259"/>
            <ac:spMk id="20" creationId="{53CF6D67-C5A8-4ADD-9E8E-1E38CA1D3166}"/>
          </ac:spMkLst>
        </pc:spChg>
        <pc:spChg chg="add del">
          <ac:chgData name="Paul Fusco" userId="c9fb652f-3652-429d-90e8-4ef6ed265901" providerId="ADAL" clId="{6A94C2A6-E33A-4004-B053-C4ECB8340C81}" dt="2022-01-28T11:27:39.832" v="879" actId="26606"/>
          <ac:spMkLst>
            <pc:docMk/>
            <pc:sldMk cId="482851910" sldId="259"/>
            <ac:spMk id="21" creationId="{7D96243B-ECED-4B71-8E06-AE9A285EAD20}"/>
          </ac:spMkLst>
        </pc:spChg>
        <pc:spChg chg="add del">
          <ac:chgData name="Paul Fusco" userId="c9fb652f-3652-429d-90e8-4ef6ed265901" providerId="ADAL" clId="{6A94C2A6-E33A-4004-B053-C4ECB8340C81}" dt="2022-01-28T11:27:39.832" v="879" actId="26606"/>
          <ac:spMkLst>
            <pc:docMk/>
            <pc:sldMk cId="482851910" sldId="259"/>
            <ac:spMk id="23" creationId="{A09989E4-EFDC-4A90-A633-E0525FB4139E}"/>
          </ac:spMkLst>
        </pc:spChg>
        <pc:spChg chg="add del">
          <ac:chgData name="Paul Fusco" userId="c9fb652f-3652-429d-90e8-4ef6ed265901" providerId="ADAL" clId="{6A94C2A6-E33A-4004-B053-C4ECB8340C81}" dt="2022-01-28T11:27:41.608" v="881" actId="26606"/>
          <ac:spMkLst>
            <pc:docMk/>
            <pc:sldMk cId="482851910" sldId="259"/>
            <ac:spMk id="25" creationId="{081EA652-8C6A-4E69-BEB9-170809474553}"/>
          </ac:spMkLst>
        </pc:spChg>
        <pc:spChg chg="add del">
          <ac:chgData name="Paul Fusco" userId="c9fb652f-3652-429d-90e8-4ef6ed265901" providerId="ADAL" clId="{6A94C2A6-E33A-4004-B053-C4ECB8340C81}" dt="2022-01-28T11:27:41.608" v="881" actId="26606"/>
          <ac:spMkLst>
            <pc:docMk/>
            <pc:sldMk cId="482851910" sldId="259"/>
            <ac:spMk id="26" creationId="{5298780A-33B9-4EA2-8F67-DE68AD62841B}"/>
          </ac:spMkLst>
        </pc:spChg>
        <pc:spChg chg="add del">
          <ac:chgData name="Paul Fusco" userId="c9fb652f-3652-429d-90e8-4ef6ed265901" providerId="ADAL" clId="{6A94C2A6-E33A-4004-B053-C4ECB8340C81}" dt="2022-01-28T11:27:41.608" v="881" actId="26606"/>
          <ac:spMkLst>
            <pc:docMk/>
            <pc:sldMk cId="482851910" sldId="259"/>
            <ac:spMk id="27" creationId="{7F488E8B-4E1E-4402-8935-D4E6C02615C7}"/>
          </ac:spMkLst>
        </pc:spChg>
        <pc:spChg chg="add del">
          <ac:chgData name="Paul Fusco" userId="c9fb652f-3652-429d-90e8-4ef6ed265901" providerId="ADAL" clId="{6A94C2A6-E33A-4004-B053-C4ECB8340C81}" dt="2022-01-28T11:27:44.051" v="883" actId="26606"/>
          <ac:spMkLst>
            <pc:docMk/>
            <pc:sldMk cId="482851910" sldId="259"/>
            <ac:spMk id="30" creationId="{C7FA33FF-088D-4F16-95A2-2C64D353DEA8}"/>
          </ac:spMkLst>
        </pc:spChg>
        <pc:spChg chg="add del">
          <ac:chgData name="Paul Fusco" userId="c9fb652f-3652-429d-90e8-4ef6ed265901" providerId="ADAL" clId="{6A94C2A6-E33A-4004-B053-C4ECB8340C81}" dt="2022-01-28T11:27:44.051" v="883" actId="26606"/>
          <ac:spMkLst>
            <pc:docMk/>
            <pc:sldMk cId="482851910" sldId="259"/>
            <ac:spMk id="31" creationId="{A376EFB1-01CF-419F-ABF1-2AF02BBFCBD1}"/>
          </ac:spMkLst>
        </pc:spChg>
        <pc:spChg chg="add del">
          <ac:chgData name="Paul Fusco" userId="c9fb652f-3652-429d-90e8-4ef6ed265901" providerId="ADAL" clId="{6A94C2A6-E33A-4004-B053-C4ECB8340C81}" dt="2022-01-28T11:27:44.051" v="883" actId="26606"/>
          <ac:spMkLst>
            <pc:docMk/>
            <pc:sldMk cId="482851910" sldId="259"/>
            <ac:spMk id="32" creationId="{FF9DEA15-78BD-4750-AA18-B9F28A6D5AB8}"/>
          </ac:spMkLst>
        </pc:spChg>
        <pc:spChg chg="add">
          <ac:chgData name="Paul Fusco" userId="c9fb652f-3652-429d-90e8-4ef6ed265901" providerId="ADAL" clId="{6A94C2A6-E33A-4004-B053-C4ECB8340C81}" dt="2022-01-28T11:27:44.061" v="884" actId="26606"/>
          <ac:spMkLst>
            <pc:docMk/>
            <pc:sldMk cId="482851910" sldId="259"/>
            <ac:spMk id="34" creationId="{907EF6B7-1338-4443-8C46-6A318D952DFD}"/>
          </ac:spMkLst>
        </pc:spChg>
        <pc:spChg chg="add">
          <ac:chgData name="Paul Fusco" userId="c9fb652f-3652-429d-90e8-4ef6ed265901" providerId="ADAL" clId="{6A94C2A6-E33A-4004-B053-C4ECB8340C81}" dt="2022-01-28T11:27:44.061" v="884" actId="26606"/>
          <ac:spMkLst>
            <pc:docMk/>
            <pc:sldMk cId="482851910" sldId="259"/>
            <ac:spMk id="35" creationId="{DAAE4CDD-124C-4DCF-9584-B6033B545DD5}"/>
          </ac:spMkLst>
        </pc:spChg>
        <pc:spChg chg="add">
          <ac:chgData name="Paul Fusco" userId="c9fb652f-3652-429d-90e8-4ef6ed265901" providerId="ADAL" clId="{6A94C2A6-E33A-4004-B053-C4ECB8340C81}" dt="2022-01-28T11:27:44.061" v="884" actId="26606"/>
          <ac:spMkLst>
            <pc:docMk/>
            <pc:sldMk cId="482851910" sldId="259"/>
            <ac:spMk id="36" creationId="{081E4A58-353D-44AE-B2FC-2A74E2E400F7}"/>
          </ac:spMkLst>
        </pc:spChg>
        <pc:cxnChg chg="add del">
          <ac:chgData name="Paul Fusco" userId="c9fb652f-3652-429d-90e8-4ef6ed265901" providerId="ADAL" clId="{6A94C2A6-E33A-4004-B053-C4ECB8340C81}" dt="2022-01-28T11:27:41.608" v="881" actId="26606"/>
          <ac:cxnSpMkLst>
            <pc:docMk/>
            <pc:sldMk cId="482851910" sldId="259"/>
            <ac:cxnSpMk id="28" creationId="{23AAC9B5-8015-485C-ACF9-A750390E9A56}"/>
          </ac:cxnSpMkLst>
        </pc:cxnChg>
      </pc:sldChg>
      <pc:sldChg chg="addSp delSp modSp new mod setBg setClrOvrMap">
        <pc:chgData name="Paul Fusco" userId="c9fb652f-3652-429d-90e8-4ef6ed265901" providerId="ADAL" clId="{6A94C2A6-E33A-4004-B053-C4ECB8340C81}" dt="2022-01-28T11:33:47.161" v="1501" actId="255"/>
        <pc:sldMkLst>
          <pc:docMk/>
          <pc:sldMk cId="750473437" sldId="260"/>
        </pc:sldMkLst>
        <pc:spChg chg="mod ord">
          <ac:chgData name="Paul Fusco" userId="c9fb652f-3652-429d-90e8-4ef6ed265901" providerId="ADAL" clId="{6A94C2A6-E33A-4004-B053-C4ECB8340C81}" dt="2022-01-28T11:33:33.428" v="1500" actId="26606"/>
          <ac:spMkLst>
            <pc:docMk/>
            <pc:sldMk cId="750473437" sldId="260"/>
            <ac:spMk id="2" creationId="{94126B64-60F9-4DF2-9A0A-AD30521D0725}"/>
          </ac:spMkLst>
        </pc:spChg>
        <pc:spChg chg="mod ord">
          <ac:chgData name="Paul Fusco" userId="c9fb652f-3652-429d-90e8-4ef6ed265901" providerId="ADAL" clId="{6A94C2A6-E33A-4004-B053-C4ECB8340C81}" dt="2022-01-28T11:33:47.161" v="1501" actId="255"/>
          <ac:spMkLst>
            <pc:docMk/>
            <pc:sldMk cId="750473437" sldId="260"/>
            <ac:spMk id="3" creationId="{29487236-5167-4A97-8F57-BA52CBBF474B}"/>
          </ac:spMkLst>
        </pc:spChg>
        <pc:spChg chg="add del">
          <ac:chgData name="Paul Fusco" userId="c9fb652f-3652-429d-90e8-4ef6ed265901" providerId="ADAL" clId="{6A94C2A6-E33A-4004-B053-C4ECB8340C81}" dt="2022-01-28T11:30:30.618" v="1022" actId="26606"/>
          <ac:spMkLst>
            <pc:docMk/>
            <pc:sldMk cId="750473437" sldId="260"/>
            <ac:spMk id="71" creationId="{CF62D2A7-8207-488C-9F46-316BA81A16C8}"/>
          </ac:spMkLst>
        </pc:spChg>
        <pc:spChg chg="add del">
          <ac:chgData name="Paul Fusco" userId="c9fb652f-3652-429d-90e8-4ef6ed265901" providerId="ADAL" clId="{6A94C2A6-E33A-4004-B053-C4ECB8340C81}" dt="2022-01-28T11:33:33.428" v="1500" actId="26606"/>
          <ac:spMkLst>
            <pc:docMk/>
            <pc:sldMk cId="750473437" sldId="260"/>
            <ac:spMk id="136" creationId="{231BF440-39FA-4087-84CC-2EEC0BBDAF29}"/>
          </ac:spMkLst>
        </pc:spChg>
        <pc:spChg chg="add del">
          <ac:chgData name="Paul Fusco" userId="c9fb652f-3652-429d-90e8-4ef6ed265901" providerId="ADAL" clId="{6A94C2A6-E33A-4004-B053-C4ECB8340C81}" dt="2022-01-28T11:33:33.428" v="1500" actId="26606"/>
          <ac:spMkLst>
            <pc:docMk/>
            <pc:sldMk cId="750473437" sldId="260"/>
            <ac:spMk id="138" creationId="{F04E4CBA-303B-48BD-8451-C2701CB0EEBF}"/>
          </ac:spMkLst>
        </pc:spChg>
        <pc:spChg chg="add del">
          <ac:chgData name="Paul Fusco" userId="c9fb652f-3652-429d-90e8-4ef6ed265901" providerId="ADAL" clId="{6A94C2A6-E33A-4004-B053-C4ECB8340C81}" dt="2022-01-28T11:33:33.428" v="1500" actId="26606"/>
          <ac:spMkLst>
            <pc:docMk/>
            <pc:sldMk cId="750473437" sldId="260"/>
            <ac:spMk id="140" creationId="{F6CA58B3-AFCC-4A40-9882-50D5080879B0}"/>
          </ac:spMkLst>
        </pc:spChg>
        <pc:spChg chg="add del">
          <ac:chgData name="Paul Fusco" userId="c9fb652f-3652-429d-90e8-4ef6ed265901" providerId="ADAL" clId="{6A94C2A6-E33A-4004-B053-C4ECB8340C81}" dt="2022-01-28T11:33:33.428" v="1500" actId="26606"/>
          <ac:spMkLst>
            <pc:docMk/>
            <pc:sldMk cId="750473437" sldId="260"/>
            <ac:spMk id="142" creationId="{75C56826-D4E5-42ED-8529-079651CB3005}"/>
          </ac:spMkLst>
        </pc:spChg>
        <pc:spChg chg="add del">
          <ac:chgData name="Paul Fusco" userId="c9fb652f-3652-429d-90e8-4ef6ed265901" providerId="ADAL" clId="{6A94C2A6-E33A-4004-B053-C4ECB8340C81}" dt="2022-01-28T11:33:33.428" v="1500" actId="26606"/>
          <ac:spMkLst>
            <pc:docMk/>
            <pc:sldMk cId="750473437" sldId="260"/>
            <ac:spMk id="144" creationId="{82095FCE-EF05-4443-B97A-85DEE3A5CA17}"/>
          </ac:spMkLst>
        </pc:spChg>
        <pc:spChg chg="add del">
          <ac:chgData name="Paul Fusco" userId="c9fb652f-3652-429d-90e8-4ef6ed265901" providerId="ADAL" clId="{6A94C2A6-E33A-4004-B053-C4ECB8340C81}" dt="2022-01-28T11:33:33.428" v="1500" actId="26606"/>
          <ac:spMkLst>
            <pc:docMk/>
            <pc:sldMk cId="750473437" sldId="260"/>
            <ac:spMk id="146" creationId="{CA00AE6B-AA30-4CF8-BA6F-339B780AD76C}"/>
          </ac:spMkLst>
        </pc:spChg>
        <pc:spChg chg="add">
          <ac:chgData name="Paul Fusco" userId="c9fb652f-3652-429d-90e8-4ef6ed265901" providerId="ADAL" clId="{6A94C2A6-E33A-4004-B053-C4ECB8340C81}" dt="2022-01-28T11:33:33.428" v="1500" actId="26606"/>
          <ac:spMkLst>
            <pc:docMk/>
            <pc:sldMk cId="750473437" sldId="260"/>
            <ac:spMk id="192" creationId="{A86541C6-61B1-4DAA-B57A-EAF3F24F0491}"/>
          </ac:spMkLst>
        </pc:spChg>
        <pc:spChg chg="add">
          <ac:chgData name="Paul Fusco" userId="c9fb652f-3652-429d-90e8-4ef6ed265901" providerId="ADAL" clId="{6A94C2A6-E33A-4004-B053-C4ECB8340C81}" dt="2022-01-28T11:33:33.428" v="1500" actId="26606"/>
          <ac:spMkLst>
            <pc:docMk/>
            <pc:sldMk cId="750473437" sldId="260"/>
            <ac:spMk id="193" creationId="{71750011-2006-46BB-AFDE-C6E461752333}"/>
          </ac:spMkLst>
        </pc:spChg>
        <pc:picChg chg="add mod ord">
          <ac:chgData name="Paul Fusco" userId="c9fb652f-3652-429d-90e8-4ef6ed265901" providerId="ADAL" clId="{6A94C2A6-E33A-4004-B053-C4ECB8340C81}" dt="2022-01-28T11:33:33.428" v="1500" actId="26606"/>
          <ac:picMkLst>
            <pc:docMk/>
            <pc:sldMk cId="750473437" sldId="260"/>
            <ac:picMk id="2050" creationId="{2AFC032A-8468-43F4-BA80-5BD0446FF8DA}"/>
          </ac:picMkLst>
        </pc:picChg>
        <pc:picChg chg="add mod ord">
          <ac:chgData name="Paul Fusco" userId="c9fb652f-3652-429d-90e8-4ef6ed265901" providerId="ADAL" clId="{6A94C2A6-E33A-4004-B053-C4ECB8340C81}" dt="2022-01-28T11:33:33.428" v="1500" actId="26606"/>
          <ac:picMkLst>
            <pc:docMk/>
            <pc:sldMk cId="750473437" sldId="260"/>
            <ac:picMk id="2051" creationId="{C3297CFE-D385-45DA-8E6D-017325CD082D}"/>
          </ac:picMkLst>
        </pc:picChg>
      </pc:sldChg>
      <pc:sldChg chg="addSp delSp modSp new mod setBg setClrOvrMap">
        <pc:chgData name="Paul Fusco" userId="c9fb652f-3652-429d-90e8-4ef6ed265901" providerId="ADAL" clId="{6A94C2A6-E33A-4004-B053-C4ECB8340C81}" dt="2022-01-28T11:50:41.482" v="1547" actId="27614"/>
        <pc:sldMkLst>
          <pc:docMk/>
          <pc:sldMk cId="334981552" sldId="261"/>
        </pc:sldMkLst>
        <pc:spChg chg="mod ord">
          <ac:chgData name="Paul Fusco" userId="c9fb652f-3652-429d-90e8-4ef6ed265901" providerId="ADAL" clId="{6A94C2A6-E33A-4004-B053-C4ECB8340C81}" dt="2022-01-28T11:50:31.934" v="1546" actId="26606"/>
          <ac:spMkLst>
            <pc:docMk/>
            <pc:sldMk cId="334981552" sldId="261"/>
            <ac:spMk id="2" creationId="{11C2549B-73FA-4C22-B7AF-38AFAF5DD755}"/>
          </ac:spMkLst>
        </pc:spChg>
        <pc:spChg chg="del">
          <ac:chgData name="Paul Fusco" userId="c9fb652f-3652-429d-90e8-4ef6ed265901" providerId="ADAL" clId="{6A94C2A6-E33A-4004-B053-C4ECB8340C81}" dt="2022-01-28T11:50:14.313" v="1545"/>
          <ac:spMkLst>
            <pc:docMk/>
            <pc:sldMk cId="334981552" sldId="261"/>
            <ac:spMk id="3" creationId="{16086A56-12D4-451B-9FCF-44A005B4D610}"/>
          </ac:spMkLst>
        </pc:spChg>
        <pc:spChg chg="add">
          <ac:chgData name="Paul Fusco" userId="c9fb652f-3652-429d-90e8-4ef6ed265901" providerId="ADAL" clId="{6A94C2A6-E33A-4004-B053-C4ECB8340C81}" dt="2022-01-28T11:50:31.934" v="1546" actId="26606"/>
          <ac:spMkLst>
            <pc:docMk/>
            <pc:sldMk cId="334981552" sldId="261"/>
            <ac:spMk id="71" creationId="{0671A8AE-40A1-4631-A6B8-581AFF065482}"/>
          </ac:spMkLst>
        </pc:spChg>
        <pc:spChg chg="add">
          <ac:chgData name="Paul Fusco" userId="c9fb652f-3652-429d-90e8-4ef6ed265901" providerId="ADAL" clId="{6A94C2A6-E33A-4004-B053-C4ECB8340C81}" dt="2022-01-28T11:50:31.934" v="1546" actId="26606"/>
          <ac:spMkLst>
            <pc:docMk/>
            <pc:sldMk cId="334981552" sldId="261"/>
            <ac:spMk id="73" creationId="{AB58EF07-17C2-48CF-ABB0-EEF1F17CB8F0}"/>
          </ac:spMkLst>
        </pc:spChg>
        <pc:spChg chg="add">
          <ac:chgData name="Paul Fusco" userId="c9fb652f-3652-429d-90e8-4ef6ed265901" providerId="ADAL" clId="{6A94C2A6-E33A-4004-B053-C4ECB8340C81}" dt="2022-01-28T11:50:31.934" v="1546" actId="26606"/>
          <ac:spMkLst>
            <pc:docMk/>
            <pc:sldMk cId="334981552" sldId="261"/>
            <ac:spMk id="75" creationId="{AF2F604E-43BE-4DC3-B983-E071523364F8}"/>
          </ac:spMkLst>
        </pc:spChg>
        <pc:spChg chg="add">
          <ac:chgData name="Paul Fusco" userId="c9fb652f-3652-429d-90e8-4ef6ed265901" providerId="ADAL" clId="{6A94C2A6-E33A-4004-B053-C4ECB8340C81}" dt="2022-01-28T11:50:31.934" v="1546" actId="26606"/>
          <ac:spMkLst>
            <pc:docMk/>
            <pc:sldMk cId="334981552" sldId="261"/>
            <ac:spMk id="77" creationId="{08C9B587-E65E-4B52-B37C-ABEBB6E87928}"/>
          </ac:spMkLst>
        </pc:spChg>
        <pc:picChg chg="add mod">
          <ac:chgData name="Paul Fusco" userId="c9fb652f-3652-429d-90e8-4ef6ed265901" providerId="ADAL" clId="{6A94C2A6-E33A-4004-B053-C4ECB8340C81}" dt="2022-01-28T11:50:41.482" v="1547" actId="27614"/>
          <ac:picMkLst>
            <pc:docMk/>
            <pc:sldMk cId="334981552" sldId="261"/>
            <ac:picMk id="3074" creationId="{B1F054E2-8489-433C-8D5F-2BEE9996B219}"/>
          </ac:picMkLst>
        </pc:picChg>
      </pc:sldChg>
      <pc:sldChg chg="addSp delSp modSp new mod setBg">
        <pc:chgData name="Paul Fusco" userId="c9fb652f-3652-429d-90e8-4ef6ed265901" providerId="ADAL" clId="{6A94C2A6-E33A-4004-B053-C4ECB8340C81}" dt="2022-01-28T11:51:11.708" v="1550" actId="26606"/>
        <pc:sldMkLst>
          <pc:docMk/>
          <pc:sldMk cId="3759720964" sldId="262"/>
        </pc:sldMkLst>
        <pc:spChg chg="del">
          <ac:chgData name="Paul Fusco" userId="c9fb652f-3652-429d-90e8-4ef6ed265901" providerId="ADAL" clId="{6A94C2A6-E33A-4004-B053-C4ECB8340C81}" dt="2022-01-28T11:51:11.708" v="1550" actId="26606"/>
          <ac:spMkLst>
            <pc:docMk/>
            <pc:sldMk cId="3759720964" sldId="262"/>
            <ac:spMk id="2" creationId="{8E897325-0B15-4228-AC00-68B1F5DAEAB8}"/>
          </ac:spMkLst>
        </pc:spChg>
        <pc:spChg chg="del">
          <ac:chgData name="Paul Fusco" userId="c9fb652f-3652-429d-90e8-4ef6ed265901" providerId="ADAL" clId="{6A94C2A6-E33A-4004-B053-C4ECB8340C81}" dt="2022-01-28T11:51:01.131" v="1549"/>
          <ac:spMkLst>
            <pc:docMk/>
            <pc:sldMk cId="3759720964" sldId="262"/>
            <ac:spMk id="3" creationId="{E1BCCDD2-9641-45AF-8618-3B660A3FA096}"/>
          </ac:spMkLst>
        </pc:spChg>
        <pc:spChg chg="add">
          <ac:chgData name="Paul Fusco" userId="c9fb652f-3652-429d-90e8-4ef6ed265901" providerId="ADAL" clId="{6A94C2A6-E33A-4004-B053-C4ECB8340C81}" dt="2022-01-28T11:51:11.708" v="1550" actId="26606"/>
          <ac:spMkLst>
            <pc:docMk/>
            <pc:sldMk cId="3759720964" sldId="262"/>
            <ac:spMk id="9" creationId="{AB8C311F-7253-4AED-9701-7FC0708C41C7}"/>
          </ac:spMkLst>
        </pc:spChg>
        <pc:spChg chg="add">
          <ac:chgData name="Paul Fusco" userId="c9fb652f-3652-429d-90e8-4ef6ed265901" providerId="ADAL" clId="{6A94C2A6-E33A-4004-B053-C4ECB8340C81}" dt="2022-01-28T11:51:11.708" v="1550" actId="26606"/>
          <ac:spMkLst>
            <pc:docMk/>
            <pc:sldMk cId="3759720964" sldId="262"/>
            <ac:spMk id="11" creationId="{E2384209-CB15-4CDF-9D31-C44FD9A3F20D}"/>
          </ac:spMkLst>
        </pc:spChg>
        <pc:spChg chg="add">
          <ac:chgData name="Paul Fusco" userId="c9fb652f-3652-429d-90e8-4ef6ed265901" providerId="ADAL" clId="{6A94C2A6-E33A-4004-B053-C4ECB8340C81}" dt="2022-01-28T11:51:11.708" v="1550" actId="26606"/>
          <ac:spMkLst>
            <pc:docMk/>
            <pc:sldMk cId="3759720964" sldId="262"/>
            <ac:spMk id="13" creationId="{2633B3B5-CC90-43F0-8714-D31D1F3F0209}"/>
          </ac:spMkLst>
        </pc:spChg>
        <pc:spChg chg="add">
          <ac:chgData name="Paul Fusco" userId="c9fb652f-3652-429d-90e8-4ef6ed265901" providerId="ADAL" clId="{6A94C2A6-E33A-4004-B053-C4ECB8340C81}" dt="2022-01-28T11:51:11.708" v="1550" actId="26606"/>
          <ac:spMkLst>
            <pc:docMk/>
            <pc:sldMk cId="3759720964" sldId="262"/>
            <ac:spMk id="15" creationId="{A8D57A06-A426-446D-B02C-A2DC6B62E45E}"/>
          </ac:spMkLst>
        </pc:spChg>
        <pc:picChg chg="add mod">
          <ac:chgData name="Paul Fusco" userId="c9fb652f-3652-429d-90e8-4ef6ed265901" providerId="ADAL" clId="{6A94C2A6-E33A-4004-B053-C4ECB8340C81}" dt="2022-01-28T11:51:11.708" v="1550" actId="26606"/>
          <ac:picMkLst>
            <pc:docMk/>
            <pc:sldMk cId="3759720964" sldId="262"/>
            <ac:picMk id="4" creationId="{2F9B09C9-B286-45B1-AEA1-06196BEFE788}"/>
          </ac:picMkLst>
        </pc:picChg>
      </pc:sldChg>
      <pc:sldChg chg="addSp delSp modSp new mod setBg">
        <pc:chgData name="Paul Fusco" userId="c9fb652f-3652-429d-90e8-4ef6ed265901" providerId="ADAL" clId="{6A94C2A6-E33A-4004-B053-C4ECB8340C81}" dt="2022-01-28T11:51:48.203" v="1553" actId="26606"/>
        <pc:sldMkLst>
          <pc:docMk/>
          <pc:sldMk cId="3480130478" sldId="263"/>
        </pc:sldMkLst>
        <pc:spChg chg="del">
          <ac:chgData name="Paul Fusco" userId="c9fb652f-3652-429d-90e8-4ef6ed265901" providerId="ADAL" clId="{6A94C2A6-E33A-4004-B053-C4ECB8340C81}" dt="2022-01-28T11:51:48.203" v="1553" actId="26606"/>
          <ac:spMkLst>
            <pc:docMk/>
            <pc:sldMk cId="3480130478" sldId="263"/>
            <ac:spMk id="2" creationId="{29C4E0ED-7453-496A-A02E-589979516779}"/>
          </ac:spMkLst>
        </pc:spChg>
        <pc:spChg chg="del">
          <ac:chgData name="Paul Fusco" userId="c9fb652f-3652-429d-90e8-4ef6ed265901" providerId="ADAL" clId="{6A94C2A6-E33A-4004-B053-C4ECB8340C81}" dt="2022-01-28T11:51:42.722" v="1552"/>
          <ac:spMkLst>
            <pc:docMk/>
            <pc:sldMk cId="3480130478" sldId="263"/>
            <ac:spMk id="3" creationId="{B9F88670-5571-43A7-BD27-B0EE50F62240}"/>
          </ac:spMkLst>
        </pc:spChg>
        <pc:spChg chg="add">
          <ac:chgData name="Paul Fusco" userId="c9fb652f-3652-429d-90e8-4ef6ed265901" providerId="ADAL" clId="{6A94C2A6-E33A-4004-B053-C4ECB8340C81}" dt="2022-01-28T11:51:48.203" v="1553" actId="26606"/>
          <ac:spMkLst>
            <pc:docMk/>
            <pc:sldMk cId="3480130478" sldId="263"/>
            <ac:spMk id="9" creationId="{AB8C311F-7253-4AED-9701-7FC0708C41C7}"/>
          </ac:spMkLst>
        </pc:spChg>
        <pc:spChg chg="add">
          <ac:chgData name="Paul Fusco" userId="c9fb652f-3652-429d-90e8-4ef6ed265901" providerId="ADAL" clId="{6A94C2A6-E33A-4004-B053-C4ECB8340C81}" dt="2022-01-28T11:51:48.203" v="1553" actId="26606"/>
          <ac:spMkLst>
            <pc:docMk/>
            <pc:sldMk cId="3480130478" sldId="263"/>
            <ac:spMk id="11" creationId="{E2384209-CB15-4CDF-9D31-C44FD9A3F20D}"/>
          </ac:spMkLst>
        </pc:spChg>
        <pc:spChg chg="add">
          <ac:chgData name="Paul Fusco" userId="c9fb652f-3652-429d-90e8-4ef6ed265901" providerId="ADAL" clId="{6A94C2A6-E33A-4004-B053-C4ECB8340C81}" dt="2022-01-28T11:51:48.203" v="1553" actId="26606"/>
          <ac:spMkLst>
            <pc:docMk/>
            <pc:sldMk cId="3480130478" sldId="263"/>
            <ac:spMk id="13" creationId="{2633B3B5-CC90-43F0-8714-D31D1F3F0209}"/>
          </ac:spMkLst>
        </pc:spChg>
        <pc:spChg chg="add">
          <ac:chgData name="Paul Fusco" userId="c9fb652f-3652-429d-90e8-4ef6ed265901" providerId="ADAL" clId="{6A94C2A6-E33A-4004-B053-C4ECB8340C81}" dt="2022-01-28T11:51:48.203" v="1553" actId="26606"/>
          <ac:spMkLst>
            <pc:docMk/>
            <pc:sldMk cId="3480130478" sldId="263"/>
            <ac:spMk id="15" creationId="{A8D57A06-A426-446D-B02C-A2DC6B62E45E}"/>
          </ac:spMkLst>
        </pc:spChg>
        <pc:picChg chg="add mod">
          <ac:chgData name="Paul Fusco" userId="c9fb652f-3652-429d-90e8-4ef6ed265901" providerId="ADAL" clId="{6A94C2A6-E33A-4004-B053-C4ECB8340C81}" dt="2022-01-28T11:51:48.203" v="1553" actId="26606"/>
          <ac:picMkLst>
            <pc:docMk/>
            <pc:sldMk cId="3480130478" sldId="263"/>
            <ac:picMk id="4" creationId="{286E90CE-0842-483B-BEAC-526752740669}"/>
          </ac:picMkLst>
        </pc:picChg>
      </pc:sldChg>
      <pc:sldChg chg="new del">
        <pc:chgData name="Paul Fusco" userId="c9fb652f-3652-429d-90e8-4ef6ed265901" providerId="ADAL" clId="{6A94C2A6-E33A-4004-B053-C4ECB8340C81}" dt="2022-01-28T11:52:42.519" v="1557" actId="2696"/>
        <pc:sldMkLst>
          <pc:docMk/>
          <pc:sldMk cId="2187264247" sldId="264"/>
        </pc:sldMkLst>
      </pc:sldChg>
      <pc:sldChg chg="addSp delSp modSp add mod setBg delDesignElem">
        <pc:chgData name="Paul Fusco" userId="c9fb652f-3652-429d-90e8-4ef6ed265901" providerId="ADAL" clId="{6A94C2A6-E33A-4004-B053-C4ECB8340C81}" dt="2022-01-28T11:53:07.215" v="1560" actId="26606"/>
        <pc:sldMkLst>
          <pc:docMk/>
          <pc:sldMk cId="177177030" sldId="265"/>
        </pc:sldMkLst>
        <pc:spChg chg="del">
          <ac:chgData name="Paul Fusco" userId="c9fb652f-3652-429d-90e8-4ef6ed265901" providerId="ADAL" clId="{6A94C2A6-E33A-4004-B053-C4ECB8340C81}" dt="2022-01-28T11:52:37.161" v="1556"/>
          <ac:spMkLst>
            <pc:docMk/>
            <pc:sldMk cId="177177030" sldId="265"/>
            <ac:spMk id="79" creationId="{42A4FC2C-047E-45A5-965D-8E1E3BF09BC6}"/>
          </ac:spMkLst>
        </pc:spChg>
        <pc:spChg chg="add">
          <ac:chgData name="Paul Fusco" userId="c9fb652f-3652-429d-90e8-4ef6ed265901" providerId="ADAL" clId="{6A94C2A6-E33A-4004-B053-C4ECB8340C81}" dt="2022-01-28T11:53:07.215" v="1560" actId="26606"/>
          <ac:spMkLst>
            <pc:docMk/>
            <pc:sldMk cId="177177030" sldId="265"/>
            <ac:spMk id="7180" creationId="{4AAA6991-1DF8-455A-9991-7F52F96659E0}"/>
          </ac:spMkLst>
        </pc:spChg>
        <pc:picChg chg="mod ord">
          <ac:chgData name="Paul Fusco" userId="c9fb652f-3652-429d-90e8-4ef6ed265901" providerId="ADAL" clId="{6A94C2A6-E33A-4004-B053-C4ECB8340C81}" dt="2022-01-28T11:53:07.215" v="1560" actId="26606"/>
          <ac:picMkLst>
            <pc:docMk/>
            <pc:sldMk cId="177177030" sldId="265"/>
            <ac:picMk id="7170" creationId="{6F1C5295-BC4C-4ABA-9921-79F3ED6A9AD5}"/>
          </ac:picMkLst>
        </pc:picChg>
        <pc:picChg chg="mod ord">
          <ac:chgData name="Paul Fusco" userId="c9fb652f-3652-429d-90e8-4ef6ed265901" providerId="ADAL" clId="{6A94C2A6-E33A-4004-B053-C4ECB8340C81}" dt="2022-01-28T11:53:07.215" v="1560" actId="26606"/>
          <ac:picMkLst>
            <pc:docMk/>
            <pc:sldMk cId="177177030" sldId="265"/>
            <ac:picMk id="7172" creationId="{7BBE7AD2-AF54-416C-A543-33FA44D88721}"/>
          </ac:picMkLst>
        </pc:picChg>
        <pc:picChg chg="mod ord">
          <ac:chgData name="Paul Fusco" userId="c9fb652f-3652-429d-90e8-4ef6ed265901" providerId="ADAL" clId="{6A94C2A6-E33A-4004-B053-C4ECB8340C81}" dt="2022-01-28T11:53:07.215" v="1560" actId="26606"/>
          <ac:picMkLst>
            <pc:docMk/>
            <pc:sldMk cId="177177030" sldId="265"/>
            <ac:picMk id="7174" creationId="{8F18AE05-C541-464D-817D-F378C0DF4A16}"/>
          </ac:picMkLst>
        </pc:picChg>
        <pc:picChg chg="mod ord">
          <ac:chgData name="Paul Fusco" userId="c9fb652f-3652-429d-90e8-4ef6ed265901" providerId="ADAL" clId="{6A94C2A6-E33A-4004-B053-C4ECB8340C81}" dt="2022-01-28T11:53:07.215" v="1560" actId="26606"/>
          <ac:picMkLst>
            <pc:docMk/>
            <pc:sldMk cId="177177030" sldId="265"/>
            <ac:picMk id="7176" creationId="{031954CD-0D5C-4C6C-9FAE-CEE643792BE5}"/>
          </ac:picMkLst>
        </pc:picChg>
        <pc:picChg chg="mod ord">
          <ac:chgData name="Paul Fusco" userId="c9fb652f-3652-429d-90e8-4ef6ed265901" providerId="ADAL" clId="{6A94C2A6-E33A-4004-B053-C4ECB8340C81}" dt="2022-01-28T11:53:07.215" v="1560" actId="26606"/>
          <ac:picMkLst>
            <pc:docMk/>
            <pc:sldMk cId="177177030" sldId="265"/>
            <ac:picMk id="7178" creationId="{DCF6A8AE-FAA6-41E1-BB02-12AE04AB9BE7}"/>
          </ac:picMkLst>
        </pc:picChg>
      </pc:sldChg>
      <pc:sldChg chg="addSp delSp modSp new mod setBg setClrOvrMap">
        <pc:chgData name="Paul Fusco" userId="c9fb652f-3652-429d-90e8-4ef6ed265901" providerId="ADAL" clId="{6A94C2A6-E33A-4004-B053-C4ECB8340C81}" dt="2022-01-28T11:57:32.557" v="1777" actId="26606"/>
        <pc:sldMkLst>
          <pc:docMk/>
          <pc:sldMk cId="1492394723" sldId="266"/>
        </pc:sldMkLst>
        <pc:spChg chg="mod">
          <ac:chgData name="Paul Fusco" userId="c9fb652f-3652-429d-90e8-4ef6ed265901" providerId="ADAL" clId="{6A94C2A6-E33A-4004-B053-C4ECB8340C81}" dt="2022-01-28T11:57:32.557" v="1777" actId="26606"/>
          <ac:spMkLst>
            <pc:docMk/>
            <pc:sldMk cId="1492394723" sldId="266"/>
            <ac:spMk id="2" creationId="{C824014E-3139-4100-B98C-B706FC4F99A1}"/>
          </ac:spMkLst>
        </pc:spChg>
        <pc:spChg chg="mod">
          <ac:chgData name="Paul Fusco" userId="c9fb652f-3652-429d-90e8-4ef6ed265901" providerId="ADAL" clId="{6A94C2A6-E33A-4004-B053-C4ECB8340C81}" dt="2022-01-28T11:57:32.557" v="1777" actId="26606"/>
          <ac:spMkLst>
            <pc:docMk/>
            <pc:sldMk cId="1492394723" sldId="266"/>
            <ac:spMk id="3" creationId="{D0BB2395-E136-40F5-8C7B-C073548CCE79}"/>
          </ac:spMkLst>
        </pc:spChg>
        <pc:spChg chg="add del">
          <ac:chgData name="Paul Fusco" userId="c9fb652f-3652-429d-90e8-4ef6ed265901" providerId="ADAL" clId="{6A94C2A6-E33A-4004-B053-C4ECB8340C81}" dt="2022-01-28T11:57:32.557" v="1777" actId="26606"/>
          <ac:spMkLst>
            <pc:docMk/>
            <pc:sldMk cId="1492394723" sldId="266"/>
            <ac:spMk id="71" creationId="{5A59F003-E00A-43F9-91DC-CC54E3B87466}"/>
          </ac:spMkLst>
        </pc:spChg>
        <pc:spChg chg="add del">
          <ac:chgData name="Paul Fusco" userId="c9fb652f-3652-429d-90e8-4ef6ed265901" providerId="ADAL" clId="{6A94C2A6-E33A-4004-B053-C4ECB8340C81}" dt="2022-01-28T11:57:32.557" v="1777" actId="26606"/>
          <ac:spMkLst>
            <pc:docMk/>
            <pc:sldMk cId="1492394723" sldId="266"/>
            <ac:spMk id="73" creationId="{D74A4382-E3AD-430A-9A1F-DFA3E0E77A7D}"/>
          </ac:spMkLst>
        </pc:spChg>
        <pc:spChg chg="add del">
          <ac:chgData name="Paul Fusco" userId="c9fb652f-3652-429d-90e8-4ef6ed265901" providerId="ADAL" clId="{6A94C2A6-E33A-4004-B053-C4ECB8340C81}" dt="2022-01-28T11:57:32.557" v="1777" actId="26606"/>
          <ac:spMkLst>
            <pc:docMk/>
            <pc:sldMk cId="1492394723" sldId="266"/>
            <ac:spMk id="75" creationId="{79F40191-0F44-4FD1-82CC-ACB507C14BE6}"/>
          </ac:spMkLst>
        </pc:spChg>
        <pc:spChg chg="add">
          <ac:chgData name="Paul Fusco" userId="c9fb652f-3652-429d-90e8-4ef6ed265901" providerId="ADAL" clId="{6A94C2A6-E33A-4004-B053-C4ECB8340C81}" dt="2022-01-28T11:57:32.557" v="1777" actId="26606"/>
          <ac:spMkLst>
            <pc:docMk/>
            <pc:sldMk cId="1492394723" sldId="266"/>
            <ac:spMk id="135" creationId="{F1611BA9-268A-49A6-84F8-FC91536686E4}"/>
          </ac:spMkLst>
        </pc:spChg>
        <pc:spChg chg="add">
          <ac:chgData name="Paul Fusco" userId="c9fb652f-3652-429d-90e8-4ef6ed265901" providerId="ADAL" clId="{6A94C2A6-E33A-4004-B053-C4ECB8340C81}" dt="2022-01-28T11:57:32.557" v="1777" actId="26606"/>
          <ac:spMkLst>
            <pc:docMk/>
            <pc:sldMk cId="1492394723" sldId="266"/>
            <ac:spMk id="137" creationId="{E20EB187-900F-4AF5-813B-101456D9FD39}"/>
          </ac:spMkLst>
        </pc:spChg>
        <pc:spChg chg="add">
          <ac:chgData name="Paul Fusco" userId="c9fb652f-3652-429d-90e8-4ef6ed265901" providerId="ADAL" clId="{6A94C2A6-E33A-4004-B053-C4ECB8340C81}" dt="2022-01-28T11:57:32.557" v="1777" actId="26606"/>
          <ac:spMkLst>
            <pc:docMk/>
            <pc:sldMk cId="1492394723" sldId="266"/>
            <ac:spMk id="139" creationId="{1825D5AF-D278-4D9A-A4F5-A1A1D3507636}"/>
          </ac:spMkLst>
        </pc:spChg>
        <pc:picChg chg="add mod ord">
          <ac:chgData name="Paul Fusco" userId="c9fb652f-3652-429d-90e8-4ef6ed265901" providerId="ADAL" clId="{6A94C2A6-E33A-4004-B053-C4ECB8340C81}" dt="2022-01-28T11:57:32.557" v="1777" actId="26606"/>
          <ac:picMkLst>
            <pc:docMk/>
            <pc:sldMk cId="1492394723" sldId="266"/>
            <ac:picMk id="4098" creationId="{6961F2E7-93F0-40B1-9D58-60A8CD50D4AF}"/>
          </ac:picMkLst>
        </pc:picChg>
      </pc:sldChg>
      <pc:sldChg chg="addSp delSp modSp new mod setBg setClrOvrMap">
        <pc:chgData name="Paul Fusco" userId="c9fb652f-3652-429d-90e8-4ef6ed265901" providerId="ADAL" clId="{6A94C2A6-E33A-4004-B053-C4ECB8340C81}" dt="2022-01-28T13:51:43.727" v="2377" actId="26606"/>
        <pc:sldMkLst>
          <pc:docMk/>
          <pc:sldMk cId="1235179210" sldId="267"/>
        </pc:sldMkLst>
        <pc:spChg chg="del">
          <ac:chgData name="Paul Fusco" userId="c9fb652f-3652-429d-90e8-4ef6ed265901" providerId="ADAL" clId="{6A94C2A6-E33A-4004-B053-C4ECB8340C81}" dt="2022-01-28T13:33:50.146" v="1779" actId="21"/>
          <ac:spMkLst>
            <pc:docMk/>
            <pc:sldMk cId="1235179210" sldId="267"/>
            <ac:spMk id="2" creationId="{603A8A76-4127-4097-A045-25FA8B091881}"/>
          </ac:spMkLst>
        </pc:spChg>
        <pc:spChg chg="del">
          <ac:chgData name="Paul Fusco" userId="c9fb652f-3652-429d-90e8-4ef6ed265901" providerId="ADAL" clId="{6A94C2A6-E33A-4004-B053-C4ECB8340C81}" dt="2022-01-28T13:33:52.960" v="1780" actId="21"/>
          <ac:spMkLst>
            <pc:docMk/>
            <pc:sldMk cId="1235179210" sldId="267"/>
            <ac:spMk id="3" creationId="{74FB195E-848E-45CC-9609-374EB547D74B}"/>
          </ac:spMkLst>
        </pc:spChg>
        <pc:spChg chg="add del mod">
          <ac:chgData name="Paul Fusco" userId="c9fb652f-3652-429d-90e8-4ef6ed265901" providerId="ADAL" clId="{6A94C2A6-E33A-4004-B053-C4ECB8340C81}" dt="2022-01-28T13:33:59.571" v="1782" actId="21"/>
          <ac:spMkLst>
            <pc:docMk/>
            <pc:sldMk cId="1235179210" sldId="267"/>
            <ac:spMk id="4" creationId="{2EB3CA0E-1367-4DA8-961F-D92D7C836929}"/>
          </ac:spMkLst>
        </pc:spChg>
        <pc:spChg chg="add del mod">
          <ac:chgData name="Paul Fusco" userId="c9fb652f-3652-429d-90e8-4ef6ed265901" providerId="ADAL" clId="{6A94C2A6-E33A-4004-B053-C4ECB8340C81}" dt="2022-01-28T13:34:05.245" v="1784" actId="21"/>
          <ac:spMkLst>
            <pc:docMk/>
            <pc:sldMk cId="1235179210" sldId="267"/>
            <ac:spMk id="5" creationId="{066637BB-A35D-4993-AC1D-0DFF88D462BB}"/>
          </ac:spMkLst>
        </pc:spChg>
        <pc:spChg chg="add mod ord">
          <ac:chgData name="Paul Fusco" userId="c9fb652f-3652-429d-90e8-4ef6ed265901" providerId="ADAL" clId="{6A94C2A6-E33A-4004-B053-C4ECB8340C81}" dt="2022-01-28T13:51:43.727" v="2377" actId="26606"/>
          <ac:spMkLst>
            <pc:docMk/>
            <pc:sldMk cId="1235179210" sldId="267"/>
            <ac:spMk id="6" creationId="{735AF0F2-70AB-455B-9BE0-091DCAF90E59}"/>
          </ac:spMkLst>
        </pc:spChg>
        <pc:spChg chg="add del">
          <ac:chgData name="Paul Fusco" userId="c9fb652f-3652-429d-90e8-4ef6ed265901" providerId="ADAL" clId="{6A94C2A6-E33A-4004-B053-C4ECB8340C81}" dt="2022-01-28T13:44:37.611" v="2258" actId="26606"/>
          <ac:spMkLst>
            <pc:docMk/>
            <pc:sldMk cId="1235179210" sldId="267"/>
            <ac:spMk id="75" creationId="{36A1CAC3-A129-43F8-8881-63D3E319A7B5}"/>
          </ac:spMkLst>
        </pc:spChg>
        <pc:spChg chg="add del">
          <ac:chgData name="Paul Fusco" userId="c9fb652f-3652-429d-90e8-4ef6ed265901" providerId="ADAL" clId="{6A94C2A6-E33A-4004-B053-C4ECB8340C81}" dt="2022-01-28T13:44:37.611" v="2258" actId="26606"/>
          <ac:spMkLst>
            <pc:docMk/>
            <pc:sldMk cId="1235179210" sldId="267"/>
            <ac:spMk id="77" creationId="{B5CCE41C-FBFB-44B8-BE25-7F555613C150}"/>
          </ac:spMkLst>
        </pc:spChg>
        <pc:spChg chg="add">
          <ac:chgData name="Paul Fusco" userId="c9fb652f-3652-429d-90e8-4ef6ed265901" providerId="ADAL" clId="{6A94C2A6-E33A-4004-B053-C4ECB8340C81}" dt="2022-01-28T13:51:43.727" v="2377" actId="26606"/>
          <ac:spMkLst>
            <pc:docMk/>
            <pc:sldMk cId="1235179210" sldId="267"/>
            <ac:spMk id="111" creationId="{86B8807B-7828-4E42-86D6-939A5397D890}"/>
          </ac:spMkLst>
        </pc:spChg>
        <pc:spChg chg="add">
          <ac:chgData name="Paul Fusco" userId="c9fb652f-3652-429d-90e8-4ef6ed265901" providerId="ADAL" clId="{6A94C2A6-E33A-4004-B053-C4ECB8340C81}" dt="2022-01-28T13:51:43.727" v="2377" actId="26606"/>
          <ac:spMkLst>
            <pc:docMk/>
            <pc:sldMk cId="1235179210" sldId="267"/>
            <ac:spMk id="113" creationId="{648F5915-2CE1-4F74-88C5-D4366893D2DF}"/>
          </ac:spMkLst>
        </pc:spChg>
        <pc:spChg chg="add del">
          <ac:chgData name="Paul Fusco" userId="c9fb652f-3652-429d-90e8-4ef6ed265901" providerId="ADAL" clId="{6A94C2A6-E33A-4004-B053-C4ECB8340C81}" dt="2022-01-28T13:44:29.887" v="2253" actId="26606"/>
          <ac:spMkLst>
            <pc:docMk/>
            <pc:sldMk cId="1235179210" sldId="267"/>
            <ac:spMk id="139" creationId="{A016CB47-C4D4-4332-9ED0-DBB916252F76}"/>
          </ac:spMkLst>
        </pc:spChg>
        <pc:spChg chg="add del">
          <ac:chgData name="Paul Fusco" userId="c9fb652f-3652-429d-90e8-4ef6ed265901" providerId="ADAL" clId="{6A94C2A6-E33A-4004-B053-C4ECB8340C81}" dt="2022-01-28T13:44:29.887" v="2253" actId="26606"/>
          <ac:spMkLst>
            <pc:docMk/>
            <pc:sldMk cId="1235179210" sldId="267"/>
            <ac:spMk id="141" creationId="{95C8260E-968F-44E8-A823-ABB431311926}"/>
          </ac:spMkLst>
        </pc:spChg>
        <pc:spChg chg="add del">
          <ac:chgData name="Paul Fusco" userId="c9fb652f-3652-429d-90e8-4ef6ed265901" providerId="ADAL" clId="{6A94C2A6-E33A-4004-B053-C4ECB8340C81}" dt="2022-01-28T13:44:29.887" v="2253" actId="26606"/>
          <ac:spMkLst>
            <pc:docMk/>
            <pc:sldMk cId="1235179210" sldId="267"/>
            <ac:spMk id="143" creationId="{2C1BBA94-3F40-40AA-8BB9-E69E25E537C1}"/>
          </ac:spMkLst>
        </pc:spChg>
        <pc:spChg chg="add del">
          <ac:chgData name="Paul Fusco" userId="c9fb652f-3652-429d-90e8-4ef6ed265901" providerId="ADAL" clId="{6A94C2A6-E33A-4004-B053-C4ECB8340C81}" dt="2022-01-28T13:44:29.887" v="2253" actId="26606"/>
          <ac:spMkLst>
            <pc:docMk/>
            <pc:sldMk cId="1235179210" sldId="267"/>
            <ac:spMk id="145" creationId="{FE43805F-24A6-46A4-B19B-54F28347355C}"/>
          </ac:spMkLst>
        </pc:spChg>
        <pc:spChg chg="add del">
          <ac:chgData name="Paul Fusco" userId="c9fb652f-3652-429d-90e8-4ef6ed265901" providerId="ADAL" clId="{6A94C2A6-E33A-4004-B053-C4ECB8340C81}" dt="2022-01-28T13:51:30.340" v="2375" actId="26606"/>
          <ac:spMkLst>
            <pc:docMk/>
            <pc:sldMk cId="1235179210" sldId="267"/>
            <ac:spMk id="147" creationId="{2409529B-9B56-4F10-BE4D-F934DB89E57E}"/>
          </ac:spMkLst>
        </pc:spChg>
        <pc:spChg chg="add del">
          <ac:chgData name="Paul Fusco" userId="c9fb652f-3652-429d-90e8-4ef6ed265901" providerId="ADAL" clId="{6A94C2A6-E33A-4004-B053-C4ECB8340C81}" dt="2022-01-28T13:51:05.803" v="2362" actId="26606"/>
          <ac:spMkLst>
            <pc:docMk/>
            <pc:sldMk cId="1235179210" sldId="267"/>
            <ac:spMk id="192" creationId="{114C78B5-EC6B-4A39-8860-705100867457}"/>
          </ac:spMkLst>
        </pc:spChg>
        <pc:spChg chg="add del">
          <ac:chgData name="Paul Fusco" userId="c9fb652f-3652-429d-90e8-4ef6ed265901" providerId="ADAL" clId="{6A94C2A6-E33A-4004-B053-C4ECB8340C81}" dt="2022-01-28T13:51:16.117" v="2366" actId="26606"/>
          <ac:spMkLst>
            <pc:docMk/>
            <pc:sldMk cId="1235179210" sldId="267"/>
            <ac:spMk id="194" creationId="{BC8B9C14-70F0-4F42-85FF-0DD3D5A585A5}"/>
          </ac:spMkLst>
        </pc:spChg>
        <pc:spChg chg="add del">
          <ac:chgData name="Paul Fusco" userId="c9fb652f-3652-429d-90e8-4ef6ed265901" providerId="ADAL" clId="{6A94C2A6-E33A-4004-B053-C4ECB8340C81}" dt="2022-01-28T13:51:16.117" v="2366" actId="26606"/>
          <ac:spMkLst>
            <pc:docMk/>
            <pc:sldMk cId="1235179210" sldId="267"/>
            <ac:spMk id="195" creationId="{98DE6C44-43F8-4DE4-AB81-66853FFEA09A}"/>
          </ac:spMkLst>
        </pc:spChg>
        <pc:spChg chg="add del">
          <ac:chgData name="Paul Fusco" userId="c9fb652f-3652-429d-90e8-4ef6ed265901" providerId="ADAL" clId="{6A94C2A6-E33A-4004-B053-C4ECB8340C81}" dt="2022-01-28T13:51:16.117" v="2366" actId="26606"/>
          <ac:spMkLst>
            <pc:docMk/>
            <pc:sldMk cId="1235179210" sldId="267"/>
            <ac:spMk id="196" creationId="{2409529B-9B56-4F10-BE4D-F934DB89E57E}"/>
          </ac:spMkLst>
        </pc:spChg>
        <pc:spChg chg="add del">
          <ac:chgData name="Paul Fusco" userId="c9fb652f-3652-429d-90e8-4ef6ed265901" providerId="ADAL" clId="{6A94C2A6-E33A-4004-B053-C4ECB8340C81}" dt="2022-01-28T13:44:34.686" v="2255" actId="26606"/>
          <ac:spMkLst>
            <pc:docMk/>
            <pc:sldMk cId="1235179210" sldId="267"/>
            <ac:spMk id="5128" creationId="{61293230-B0F6-45B1-96D1-13D18E242995}"/>
          </ac:spMkLst>
        </pc:spChg>
        <pc:spChg chg="add del">
          <ac:chgData name="Paul Fusco" userId="c9fb652f-3652-429d-90e8-4ef6ed265901" providerId="ADAL" clId="{6A94C2A6-E33A-4004-B053-C4ECB8340C81}" dt="2022-01-28T13:44:34.686" v="2255" actId="26606"/>
          <ac:spMkLst>
            <pc:docMk/>
            <pc:sldMk cId="1235179210" sldId="267"/>
            <ac:spMk id="5129" creationId="{F1E8018D-D29A-4B9D-BF9C-9F4D7BA12343}"/>
          </ac:spMkLst>
        </pc:spChg>
        <pc:spChg chg="add del">
          <ac:chgData name="Paul Fusco" userId="c9fb652f-3652-429d-90e8-4ef6ed265901" providerId="ADAL" clId="{6A94C2A6-E33A-4004-B053-C4ECB8340C81}" dt="2022-01-28T13:44:37.597" v="2257" actId="26606"/>
          <ac:spMkLst>
            <pc:docMk/>
            <pc:sldMk cId="1235179210" sldId="267"/>
            <ac:spMk id="5131" creationId="{AD96FDFD-4E42-4A06-B8B5-768A1DB9C2A9}"/>
          </ac:spMkLst>
        </pc:spChg>
        <pc:spChg chg="add del">
          <ac:chgData name="Paul Fusco" userId="c9fb652f-3652-429d-90e8-4ef6ed265901" providerId="ADAL" clId="{6A94C2A6-E33A-4004-B053-C4ECB8340C81}" dt="2022-01-28T13:51:30.340" v="2375" actId="26606"/>
          <ac:spMkLst>
            <pc:docMk/>
            <pc:sldMk cId="1235179210" sldId="267"/>
            <ac:spMk id="5133" creationId="{B3F59054-3394-4D87-8BD0-A28DCD47F1BC}"/>
          </ac:spMkLst>
        </pc:spChg>
        <pc:spChg chg="add del">
          <ac:chgData name="Paul Fusco" userId="c9fb652f-3652-429d-90e8-4ef6ed265901" providerId="ADAL" clId="{6A94C2A6-E33A-4004-B053-C4ECB8340C81}" dt="2022-01-28T13:51:30.340" v="2375" actId="26606"/>
          <ac:spMkLst>
            <pc:docMk/>
            <pc:sldMk cId="1235179210" sldId="267"/>
            <ac:spMk id="5134" creationId="{2FE0ABA9-CAF1-4816-837D-5F28AAA08E0A}"/>
          </ac:spMkLst>
        </pc:spChg>
        <pc:spChg chg="add del">
          <ac:chgData name="Paul Fusco" userId="c9fb652f-3652-429d-90e8-4ef6ed265901" providerId="ADAL" clId="{6A94C2A6-E33A-4004-B053-C4ECB8340C81}" dt="2022-01-28T13:51:30.340" v="2375" actId="26606"/>
          <ac:spMkLst>
            <pc:docMk/>
            <pc:sldMk cId="1235179210" sldId="267"/>
            <ac:spMk id="5135" creationId="{BC8B9C14-70F0-4F42-85FF-0DD3D5A585A5}"/>
          </ac:spMkLst>
        </pc:spChg>
        <pc:spChg chg="add del">
          <ac:chgData name="Paul Fusco" userId="c9fb652f-3652-429d-90e8-4ef6ed265901" providerId="ADAL" clId="{6A94C2A6-E33A-4004-B053-C4ECB8340C81}" dt="2022-01-28T13:51:30.340" v="2375" actId="26606"/>
          <ac:spMkLst>
            <pc:docMk/>
            <pc:sldMk cId="1235179210" sldId="267"/>
            <ac:spMk id="5136" creationId="{98DE6C44-43F8-4DE4-AB81-66853FFEA09A}"/>
          </ac:spMkLst>
        </pc:spChg>
        <pc:spChg chg="add del">
          <ac:chgData name="Paul Fusco" userId="c9fb652f-3652-429d-90e8-4ef6ed265901" providerId="ADAL" clId="{6A94C2A6-E33A-4004-B053-C4ECB8340C81}" dt="2022-01-28T13:51:08.032" v="2364" actId="26606"/>
          <ac:spMkLst>
            <pc:docMk/>
            <pc:sldMk cId="1235179210" sldId="267"/>
            <ac:spMk id="5138" creationId="{9A42C7B2-7BD6-433A-95AB-5AA4F44B5819}"/>
          </ac:spMkLst>
        </pc:spChg>
        <pc:spChg chg="add del">
          <ac:chgData name="Paul Fusco" userId="c9fb652f-3652-429d-90e8-4ef6ed265901" providerId="ADAL" clId="{6A94C2A6-E33A-4004-B053-C4ECB8340C81}" dt="2022-01-28T13:51:08.032" v="2364" actId="26606"/>
          <ac:spMkLst>
            <pc:docMk/>
            <pc:sldMk cId="1235179210" sldId="267"/>
            <ac:spMk id="5139" creationId="{0ADDB668-2CA4-4D2B-9C34-3487CA330BA8}"/>
          </ac:spMkLst>
        </pc:spChg>
        <pc:spChg chg="add del">
          <ac:chgData name="Paul Fusco" userId="c9fb652f-3652-429d-90e8-4ef6ed265901" providerId="ADAL" clId="{6A94C2A6-E33A-4004-B053-C4ECB8340C81}" dt="2022-01-28T13:51:08.032" v="2364" actId="26606"/>
          <ac:spMkLst>
            <pc:docMk/>
            <pc:sldMk cId="1235179210" sldId="267"/>
            <ac:spMk id="5140" creationId="{2568BC19-F052-4108-93E1-6A3D1DEC072F}"/>
          </ac:spMkLst>
        </pc:spChg>
        <pc:spChg chg="add del">
          <ac:chgData name="Paul Fusco" userId="c9fb652f-3652-429d-90e8-4ef6ed265901" providerId="ADAL" clId="{6A94C2A6-E33A-4004-B053-C4ECB8340C81}" dt="2022-01-28T13:51:08.032" v="2364" actId="26606"/>
          <ac:spMkLst>
            <pc:docMk/>
            <pc:sldMk cId="1235179210" sldId="267"/>
            <ac:spMk id="5141" creationId="{D5FD337D-4D6B-4C8B-B6F5-121097E09881}"/>
          </ac:spMkLst>
        </pc:spChg>
        <pc:spChg chg="add del">
          <ac:chgData name="Paul Fusco" userId="c9fb652f-3652-429d-90e8-4ef6ed265901" providerId="ADAL" clId="{6A94C2A6-E33A-4004-B053-C4ECB8340C81}" dt="2022-01-28T13:51:16.117" v="2366" actId="26606"/>
          <ac:spMkLst>
            <pc:docMk/>
            <pc:sldMk cId="1235179210" sldId="267"/>
            <ac:spMk id="5143" creationId="{B3F59054-3394-4D87-8BD0-A28DCD47F1BC}"/>
          </ac:spMkLst>
        </pc:spChg>
        <pc:spChg chg="add del">
          <ac:chgData name="Paul Fusco" userId="c9fb652f-3652-429d-90e8-4ef6ed265901" providerId="ADAL" clId="{6A94C2A6-E33A-4004-B053-C4ECB8340C81}" dt="2022-01-28T13:51:16.117" v="2366" actId="26606"/>
          <ac:spMkLst>
            <pc:docMk/>
            <pc:sldMk cId="1235179210" sldId="267"/>
            <ac:spMk id="5144" creationId="{2FE0ABA9-CAF1-4816-837D-5F28AAA08E0A}"/>
          </ac:spMkLst>
        </pc:spChg>
        <pc:spChg chg="add del">
          <ac:chgData name="Paul Fusco" userId="c9fb652f-3652-429d-90e8-4ef6ed265901" providerId="ADAL" clId="{6A94C2A6-E33A-4004-B053-C4ECB8340C81}" dt="2022-01-28T13:51:18.317" v="2368" actId="26606"/>
          <ac:spMkLst>
            <pc:docMk/>
            <pc:sldMk cId="1235179210" sldId="267"/>
            <ac:spMk id="5146" creationId="{2EEE8F11-3582-44B7-9869-F2D26D7DD9D4}"/>
          </ac:spMkLst>
        </pc:spChg>
        <pc:spChg chg="add del">
          <ac:chgData name="Paul Fusco" userId="c9fb652f-3652-429d-90e8-4ef6ed265901" providerId="ADAL" clId="{6A94C2A6-E33A-4004-B053-C4ECB8340C81}" dt="2022-01-28T13:51:18.317" v="2368" actId="26606"/>
          <ac:spMkLst>
            <pc:docMk/>
            <pc:sldMk cId="1235179210" sldId="267"/>
            <ac:spMk id="5147" creationId="{2141F1CC-6A53-4BCF-9127-AABB52E2497E}"/>
          </ac:spMkLst>
        </pc:spChg>
        <pc:spChg chg="add del">
          <ac:chgData name="Paul Fusco" userId="c9fb652f-3652-429d-90e8-4ef6ed265901" providerId="ADAL" clId="{6A94C2A6-E33A-4004-B053-C4ECB8340C81}" dt="2022-01-28T13:51:18.317" v="2368" actId="26606"/>
          <ac:spMkLst>
            <pc:docMk/>
            <pc:sldMk cId="1235179210" sldId="267"/>
            <ac:spMk id="5148" creationId="{561B2B49-7142-4CA8-A929-4671548E6A5A}"/>
          </ac:spMkLst>
        </pc:spChg>
        <pc:spChg chg="add del">
          <ac:chgData name="Paul Fusco" userId="c9fb652f-3652-429d-90e8-4ef6ed265901" providerId="ADAL" clId="{6A94C2A6-E33A-4004-B053-C4ECB8340C81}" dt="2022-01-28T13:51:19.103" v="2370" actId="26606"/>
          <ac:spMkLst>
            <pc:docMk/>
            <pc:sldMk cId="1235179210" sldId="267"/>
            <ac:spMk id="5150" creationId="{0550F5B9-399F-4FAD-AE6C-ED65F9A43A74}"/>
          </ac:spMkLst>
        </pc:spChg>
        <pc:spChg chg="add del">
          <ac:chgData name="Paul Fusco" userId="c9fb652f-3652-429d-90e8-4ef6ed265901" providerId="ADAL" clId="{6A94C2A6-E33A-4004-B053-C4ECB8340C81}" dt="2022-01-28T13:51:19.103" v="2370" actId="26606"/>
          <ac:spMkLst>
            <pc:docMk/>
            <pc:sldMk cId="1235179210" sldId="267"/>
            <ac:spMk id="5151" creationId="{C062E60F-5CD4-4268-8359-8076634680E5}"/>
          </ac:spMkLst>
        </pc:spChg>
        <pc:spChg chg="add del">
          <ac:chgData name="Paul Fusco" userId="c9fb652f-3652-429d-90e8-4ef6ed265901" providerId="ADAL" clId="{6A94C2A6-E33A-4004-B053-C4ECB8340C81}" dt="2022-01-28T13:51:19.103" v="2370" actId="26606"/>
          <ac:spMkLst>
            <pc:docMk/>
            <pc:sldMk cId="1235179210" sldId="267"/>
            <ac:spMk id="5152" creationId="{BB341EC3-1810-4D33-BA3F-E2D0AA0ECFB6}"/>
          </ac:spMkLst>
        </pc:spChg>
        <pc:spChg chg="add del">
          <ac:chgData name="Paul Fusco" userId="c9fb652f-3652-429d-90e8-4ef6ed265901" providerId="ADAL" clId="{6A94C2A6-E33A-4004-B053-C4ECB8340C81}" dt="2022-01-28T13:51:19.103" v="2370" actId="26606"/>
          <ac:spMkLst>
            <pc:docMk/>
            <pc:sldMk cId="1235179210" sldId="267"/>
            <ac:spMk id="5153" creationId="{10127CDE-2B99-47A8-BB3C-7D17519105E0}"/>
          </ac:spMkLst>
        </pc:spChg>
        <pc:spChg chg="add del">
          <ac:chgData name="Paul Fusco" userId="c9fb652f-3652-429d-90e8-4ef6ed265901" providerId="ADAL" clId="{6A94C2A6-E33A-4004-B053-C4ECB8340C81}" dt="2022-01-28T13:51:19.700" v="2372" actId="26606"/>
          <ac:spMkLst>
            <pc:docMk/>
            <pc:sldMk cId="1235179210" sldId="267"/>
            <ac:spMk id="5155" creationId="{2EEE8F11-3582-44B7-9869-F2D26D7DD9D4}"/>
          </ac:spMkLst>
        </pc:spChg>
        <pc:spChg chg="add del">
          <ac:chgData name="Paul Fusco" userId="c9fb652f-3652-429d-90e8-4ef6ed265901" providerId="ADAL" clId="{6A94C2A6-E33A-4004-B053-C4ECB8340C81}" dt="2022-01-28T13:51:19.700" v="2372" actId="26606"/>
          <ac:spMkLst>
            <pc:docMk/>
            <pc:sldMk cId="1235179210" sldId="267"/>
            <ac:spMk id="5156" creationId="{2141F1CC-6A53-4BCF-9127-AABB52E2497E}"/>
          </ac:spMkLst>
        </pc:spChg>
        <pc:spChg chg="add del">
          <ac:chgData name="Paul Fusco" userId="c9fb652f-3652-429d-90e8-4ef6ed265901" providerId="ADAL" clId="{6A94C2A6-E33A-4004-B053-C4ECB8340C81}" dt="2022-01-28T13:51:19.700" v="2372" actId="26606"/>
          <ac:spMkLst>
            <pc:docMk/>
            <pc:sldMk cId="1235179210" sldId="267"/>
            <ac:spMk id="5157" creationId="{561B2B49-7142-4CA8-A929-4671548E6A5A}"/>
          </ac:spMkLst>
        </pc:spChg>
        <pc:spChg chg="add del">
          <ac:chgData name="Paul Fusco" userId="c9fb652f-3652-429d-90e8-4ef6ed265901" providerId="ADAL" clId="{6A94C2A6-E33A-4004-B053-C4ECB8340C81}" dt="2022-01-28T13:51:30.307" v="2374" actId="26606"/>
          <ac:spMkLst>
            <pc:docMk/>
            <pc:sldMk cId="1235179210" sldId="267"/>
            <ac:spMk id="5159" creationId="{AD96FDFD-4E42-4A06-B8B5-768A1DB9C2A9}"/>
          </ac:spMkLst>
        </pc:spChg>
        <pc:spChg chg="add del">
          <ac:chgData name="Paul Fusco" userId="c9fb652f-3652-429d-90e8-4ef6ed265901" providerId="ADAL" clId="{6A94C2A6-E33A-4004-B053-C4ECB8340C81}" dt="2022-01-28T13:51:43.727" v="2377" actId="26606"/>
          <ac:spMkLst>
            <pc:docMk/>
            <pc:sldMk cId="1235179210" sldId="267"/>
            <ac:spMk id="5161" creationId="{86B8807B-7828-4E42-86D6-939A5397D890}"/>
          </ac:spMkLst>
        </pc:spChg>
        <pc:spChg chg="add del">
          <ac:chgData name="Paul Fusco" userId="c9fb652f-3652-429d-90e8-4ef6ed265901" providerId="ADAL" clId="{6A94C2A6-E33A-4004-B053-C4ECB8340C81}" dt="2022-01-28T13:51:43.727" v="2377" actId="26606"/>
          <ac:spMkLst>
            <pc:docMk/>
            <pc:sldMk cId="1235179210" sldId="267"/>
            <ac:spMk id="5162" creationId="{648F5915-2CE1-4F74-88C5-D4366893D2DF}"/>
          </ac:spMkLst>
        </pc:spChg>
        <pc:grpChg chg="add del">
          <ac:chgData name="Paul Fusco" userId="c9fb652f-3652-429d-90e8-4ef6ed265901" providerId="ADAL" clId="{6A94C2A6-E33A-4004-B053-C4ECB8340C81}" dt="2022-01-28T13:51:05.803" v="2362" actId="26606"/>
          <ac:grpSpMkLst>
            <pc:docMk/>
            <pc:sldMk cId="1235179210" sldId="267"/>
            <ac:grpSpMk id="193" creationId="{A50943B0-FDF7-4C2C-B784-9208C945A8C3}"/>
          </ac:grpSpMkLst>
        </pc:grpChg>
        <pc:picChg chg="add mod ord">
          <ac:chgData name="Paul Fusco" userId="c9fb652f-3652-429d-90e8-4ef6ed265901" providerId="ADAL" clId="{6A94C2A6-E33A-4004-B053-C4ECB8340C81}" dt="2022-01-28T13:51:30.340" v="2375" actId="26606"/>
          <ac:picMkLst>
            <pc:docMk/>
            <pc:sldMk cId="1235179210" sldId="267"/>
            <ac:picMk id="5122" creationId="{72838952-AC48-429F-AFDE-7F160F0CF847}"/>
          </ac:picMkLst>
        </pc:picChg>
        <pc:picChg chg="add mod ord">
          <ac:chgData name="Paul Fusco" userId="c9fb652f-3652-429d-90e8-4ef6ed265901" providerId="ADAL" clId="{6A94C2A6-E33A-4004-B053-C4ECB8340C81}" dt="2022-01-28T13:51:30.340" v="2375" actId="26606"/>
          <ac:picMkLst>
            <pc:docMk/>
            <pc:sldMk cId="1235179210" sldId="267"/>
            <ac:picMk id="5124" creationId="{B0BC71E5-B91A-4F37-9932-9E0407B66263}"/>
          </ac:picMkLst>
        </pc:picChg>
        <pc:picChg chg="add mod ord">
          <ac:chgData name="Paul Fusco" userId="c9fb652f-3652-429d-90e8-4ef6ed265901" providerId="ADAL" clId="{6A94C2A6-E33A-4004-B053-C4ECB8340C81}" dt="2022-01-28T13:51:30.340" v="2375" actId="26606"/>
          <ac:picMkLst>
            <pc:docMk/>
            <pc:sldMk cId="1235179210" sldId="267"/>
            <ac:picMk id="5126" creationId="{2B82EB2F-A282-4E34-A0AC-E8219DD8C6D1}"/>
          </ac:picMkLst>
        </pc:picChg>
      </pc:sldChg>
      <pc:sldChg chg="new del">
        <pc:chgData name="Paul Fusco" userId="c9fb652f-3652-429d-90e8-4ef6ed265901" providerId="ADAL" clId="{6A94C2A6-E33A-4004-B053-C4ECB8340C81}" dt="2022-01-30T11:43:48.164" v="2399" actId="2696"/>
        <pc:sldMkLst>
          <pc:docMk/>
          <pc:sldMk cId="1371145597" sldId="2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5ED77-7126-49FC-A2FE-A8EEF9372C2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6636A63-5432-4B30-9A51-02D93CCB3ED2}">
      <dgm:prSet/>
      <dgm:spPr/>
      <dgm:t>
        <a:bodyPr/>
        <a:lstStyle/>
        <a:p>
          <a:r>
            <a:rPr lang="en-IE"/>
            <a:t>3 large, full-time libraries: Tallaght, Ballyroan, North Clondalkin</a:t>
          </a:r>
          <a:endParaRPr lang="en-US"/>
        </a:p>
      </dgm:t>
    </dgm:pt>
    <dgm:pt modelId="{9D378826-C8F7-4FE4-BE09-1D73DEBB2F60}" type="parTrans" cxnId="{B5FD141B-D6EE-45A8-AD71-435E6A857CCB}">
      <dgm:prSet/>
      <dgm:spPr/>
      <dgm:t>
        <a:bodyPr/>
        <a:lstStyle/>
        <a:p>
          <a:endParaRPr lang="en-US"/>
        </a:p>
      </dgm:t>
    </dgm:pt>
    <dgm:pt modelId="{EC7401E3-07C2-442B-BA3E-B5574C9EF9EB}" type="sibTrans" cxnId="{B5FD141B-D6EE-45A8-AD71-435E6A857CCB}">
      <dgm:prSet/>
      <dgm:spPr/>
      <dgm:t>
        <a:bodyPr/>
        <a:lstStyle/>
        <a:p>
          <a:endParaRPr lang="en-US"/>
        </a:p>
      </dgm:t>
    </dgm:pt>
    <dgm:pt modelId="{6F3CB7E3-92B9-4A82-9828-7A9682286069}">
      <dgm:prSet/>
      <dgm:spPr/>
      <dgm:t>
        <a:bodyPr/>
        <a:lstStyle/>
        <a:p>
          <a:r>
            <a:rPr lang="en-IE"/>
            <a:t>3 medium sized, full-time libraries: Castletymon, Clondalkin, Lucan</a:t>
          </a:r>
          <a:endParaRPr lang="en-US"/>
        </a:p>
      </dgm:t>
    </dgm:pt>
    <dgm:pt modelId="{56D33FC0-FA59-4EA8-A66E-D89614CCFDC6}" type="parTrans" cxnId="{7E7E5B65-EAB8-4E67-BEB2-96B39858E4A7}">
      <dgm:prSet/>
      <dgm:spPr/>
      <dgm:t>
        <a:bodyPr/>
        <a:lstStyle/>
        <a:p>
          <a:endParaRPr lang="en-US"/>
        </a:p>
      </dgm:t>
    </dgm:pt>
    <dgm:pt modelId="{A23C694F-06E2-4673-B2FB-BE02B26EE9E1}" type="sibTrans" cxnId="{7E7E5B65-EAB8-4E67-BEB2-96B39858E4A7}">
      <dgm:prSet/>
      <dgm:spPr/>
      <dgm:t>
        <a:bodyPr/>
        <a:lstStyle/>
        <a:p>
          <a:endParaRPr lang="en-US"/>
        </a:p>
      </dgm:t>
    </dgm:pt>
    <dgm:pt modelId="{B6196919-229A-4357-8A5C-B78027EC9EE5}">
      <dgm:prSet/>
      <dgm:spPr/>
      <dgm:t>
        <a:bodyPr/>
        <a:lstStyle/>
        <a:p>
          <a:r>
            <a:rPr lang="en-IE"/>
            <a:t>3 mobile libraries</a:t>
          </a:r>
          <a:endParaRPr lang="en-US"/>
        </a:p>
      </dgm:t>
    </dgm:pt>
    <dgm:pt modelId="{7506C518-D7CC-4A72-9CB1-92F8036FA8D6}" type="parTrans" cxnId="{85E5E3DB-27B7-45EF-973F-CD29334265DF}">
      <dgm:prSet/>
      <dgm:spPr/>
      <dgm:t>
        <a:bodyPr/>
        <a:lstStyle/>
        <a:p>
          <a:endParaRPr lang="en-US"/>
        </a:p>
      </dgm:t>
    </dgm:pt>
    <dgm:pt modelId="{CA75D111-5131-4337-B327-CAEC75AA7EDD}" type="sibTrans" cxnId="{85E5E3DB-27B7-45EF-973F-CD29334265DF}">
      <dgm:prSet/>
      <dgm:spPr/>
      <dgm:t>
        <a:bodyPr/>
        <a:lstStyle/>
        <a:p>
          <a:endParaRPr lang="en-US"/>
        </a:p>
      </dgm:t>
    </dgm:pt>
    <dgm:pt modelId="{1FF16B9F-DA14-42F1-9F6B-1C9DB317E78B}">
      <dgm:prSet/>
      <dgm:spPr/>
      <dgm:t>
        <a:bodyPr/>
        <a:lstStyle/>
        <a:p>
          <a:r>
            <a:rPr lang="en-IE"/>
            <a:t>1 part-time “Library Hub”: Palmerstown</a:t>
          </a:r>
          <a:endParaRPr lang="en-US"/>
        </a:p>
      </dgm:t>
    </dgm:pt>
    <dgm:pt modelId="{37C5F6FB-AEF1-4C2F-AA68-6AA6B14C7235}" type="parTrans" cxnId="{4A1705AB-DB73-4F21-B65A-761E334FF337}">
      <dgm:prSet/>
      <dgm:spPr/>
      <dgm:t>
        <a:bodyPr/>
        <a:lstStyle/>
        <a:p>
          <a:endParaRPr lang="en-US"/>
        </a:p>
      </dgm:t>
    </dgm:pt>
    <dgm:pt modelId="{EE4A734B-BE49-446D-856A-870DA5D8615A}" type="sibTrans" cxnId="{4A1705AB-DB73-4F21-B65A-761E334FF337}">
      <dgm:prSet/>
      <dgm:spPr/>
      <dgm:t>
        <a:bodyPr/>
        <a:lstStyle/>
        <a:p>
          <a:endParaRPr lang="en-US"/>
        </a:p>
      </dgm:t>
    </dgm:pt>
    <dgm:pt modelId="{5D320435-9028-471E-B21C-8166E6148C01}" type="pres">
      <dgm:prSet presAssocID="{ECA5ED77-7126-49FC-A2FE-A8EEF9372C2F}" presName="vert0" presStyleCnt="0">
        <dgm:presLayoutVars>
          <dgm:dir/>
          <dgm:animOne val="branch"/>
          <dgm:animLvl val="lvl"/>
        </dgm:presLayoutVars>
      </dgm:prSet>
      <dgm:spPr/>
    </dgm:pt>
    <dgm:pt modelId="{FA40E9BA-22C9-46B3-AD71-A8B85F19A660}" type="pres">
      <dgm:prSet presAssocID="{B6636A63-5432-4B30-9A51-02D93CCB3ED2}" presName="thickLine" presStyleLbl="alignNode1" presStyleIdx="0" presStyleCnt="4"/>
      <dgm:spPr/>
    </dgm:pt>
    <dgm:pt modelId="{21FC335F-5BA8-45D6-8BB7-BC167F519DFE}" type="pres">
      <dgm:prSet presAssocID="{B6636A63-5432-4B30-9A51-02D93CCB3ED2}" presName="horz1" presStyleCnt="0"/>
      <dgm:spPr/>
    </dgm:pt>
    <dgm:pt modelId="{4C0AE3DC-F904-449B-ACAC-4910AD068C4B}" type="pres">
      <dgm:prSet presAssocID="{B6636A63-5432-4B30-9A51-02D93CCB3ED2}" presName="tx1" presStyleLbl="revTx" presStyleIdx="0" presStyleCnt="4"/>
      <dgm:spPr/>
    </dgm:pt>
    <dgm:pt modelId="{9E50D632-CC3D-4A96-86C9-36E5B7449B87}" type="pres">
      <dgm:prSet presAssocID="{B6636A63-5432-4B30-9A51-02D93CCB3ED2}" presName="vert1" presStyleCnt="0"/>
      <dgm:spPr/>
    </dgm:pt>
    <dgm:pt modelId="{D83B94F0-4226-48BF-9D2E-E40B2C7DD9A1}" type="pres">
      <dgm:prSet presAssocID="{6F3CB7E3-92B9-4A82-9828-7A9682286069}" presName="thickLine" presStyleLbl="alignNode1" presStyleIdx="1" presStyleCnt="4"/>
      <dgm:spPr/>
    </dgm:pt>
    <dgm:pt modelId="{06EE6335-C82D-4DB9-8DF9-B428E12F0EBC}" type="pres">
      <dgm:prSet presAssocID="{6F3CB7E3-92B9-4A82-9828-7A9682286069}" presName="horz1" presStyleCnt="0"/>
      <dgm:spPr/>
    </dgm:pt>
    <dgm:pt modelId="{71DA3597-0A77-4FBC-A25B-BC4E4530A08B}" type="pres">
      <dgm:prSet presAssocID="{6F3CB7E3-92B9-4A82-9828-7A9682286069}" presName="tx1" presStyleLbl="revTx" presStyleIdx="1" presStyleCnt="4"/>
      <dgm:spPr/>
    </dgm:pt>
    <dgm:pt modelId="{556C8120-56BA-4FDC-9F46-734A8FE44F17}" type="pres">
      <dgm:prSet presAssocID="{6F3CB7E3-92B9-4A82-9828-7A9682286069}" presName="vert1" presStyleCnt="0"/>
      <dgm:spPr/>
    </dgm:pt>
    <dgm:pt modelId="{C9E06CF4-556D-46BD-8A38-167B175899BE}" type="pres">
      <dgm:prSet presAssocID="{B6196919-229A-4357-8A5C-B78027EC9EE5}" presName="thickLine" presStyleLbl="alignNode1" presStyleIdx="2" presStyleCnt="4"/>
      <dgm:spPr/>
    </dgm:pt>
    <dgm:pt modelId="{432D3760-088B-45D8-BB14-149A081B8D52}" type="pres">
      <dgm:prSet presAssocID="{B6196919-229A-4357-8A5C-B78027EC9EE5}" presName="horz1" presStyleCnt="0"/>
      <dgm:spPr/>
    </dgm:pt>
    <dgm:pt modelId="{B4C81A55-AD23-401A-88A5-F03689742C8D}" type="pres">
      <dgm:prSet presAssocID="{B6196919-229A-4357-8A5C-B78027EC9EE5}" presName="tx1" presStyleLbl="revTx" presStyleIdx="2" presStyleCnt="4"/>
      <dgm:spPr/>
    </dgm:pt>
    <dgm:pt modelId="{A00B2453-F67A-4101-84CB-50F706F57EC1}" type="pres">
      <dgm:prSet presAssocID="{B6196919-229A-4357-8A5C-B78027EC9EE5}" presName="vert1" presStyleCnt="0"/>
      <dgm:spPr/>
    </dgm:pt>
    <dgm:pt modelId="{7AC05F1D-62AC-432A-B0F3-C749D2E478C6}" type="pres">
      <dgm:prSet presAssocID="{1FF16B9F-DA14-42F1-9F6B-1C9DB317E78B}" presName="thickLine" presStyleLbl="alignNode1" presStyleIdx="3" presStyleCnt="4"/>
      <dgm:spPr/>
    </dgm:pt>
    <dgm:pt modelId="{6B6347D9-1114-4E77-8476-3AF8665A0790}" type="pres">
      <dgm:prSet presAssocID="{1FF16B9F-DA14-42F1-9F6B-1C9DB317E78B}" presName="horz1" presStyleCnt="0"/>
      <dgm:spPr/>
    </dgm:pt>
    <dgm:pt modelId="{AA2AFED0-99F0-4A54-8B59-86E3E291141E}" type="pres">
      <dgm:prSet presAssocID="{1FF16B9F-DA14-42F1-9F6B-1C9DB317E78B}" presName="tx1" presStyleLbl="revTx" presStyleIdx="3" presStyleCnt="4"/>
      <dgm:spPr/>
    </dgm:pt>
    <dgm:pt modelId="{356F8574-6EDE-4081-95A9-888680C9065F}" type="pres">
      <dgm:prSet presAssocID="{1FF16B9F-DA14-42F1-9F6B-1C9DB317E78B}" presName="vert1" presStyleCnt="0"/>
      <dgm:spPr/>
    </dgm:pt>
  </dgm:ptLst>
  <dgm:cxnLst>
    <dgm:cxn modelId="{0CF2670A-D9F6-4F92-A248-F0A6783AE29D}" type="presOf" srcId="{B6636A63-5432-4B30-9A51-02D93CCB3ED2}" destId="{4C0AE3DC-F904-449B-ACAC-4910AD068C4B}" srcOrd="0" destOrd="0" presId="urn:microsoft.com/office/officeart/2008/layout/LinedList"/>
    <dgm:cxn modelId="{B5FD141B-D6EE-45A8-AD71-435E6A857CCB}" srcId="{ECA5ED77-7126-49FC-A2FE-A8EEF9372C2F}" destId="{B6636A63-5432-4B30-9A51-02D93CCB3ED2}" srcOrd="0" destOrd="0" parTransId="{9D378826-C8F7-4FE4-BE09-1D73DEBB2F60}" sibTransId="{EC7401E3-07C2-442B-BA3E-B5574C9EF9EB}"/>
    <dgm:cxn modelId="{54C2A11D-C1F1-4AA4-8434-FFD37A4A12E5}" type="presOf" srcId="{1FF16B9F-DA14-42F1-9F6B-1C9DB317E78B}" destId="{AA2AFED0-99F0-4A54-8B59-86E3E291141E}" srcOrd="0" destOrd="0" presId="urn:microsoft.com/office/officeart/2008/layout/LinedList"/>
    <dgm:cxn modelId="{D3D1263D-C17B-47E6-A358-C6D2B2F11900}" type="presOf" srcId="{B6196919-229A-4357-8A5C-B78027EC9EE5}" destId="{B4C81A55-AD23-401A-88A5-F03689742C8D}" srcOrd="0" destOrd="0" presId="urn:microsoft.com/office/officeart/2008/layout/LinedList"/>
    <dgm:cxn modelId="{7E7E5B65-EAB8-4E67-BEB2-96B39858E4A7}" srcId="{ECA5ED77-7126-49FC-A2FE-A8EEF9372C2F}" destId="{6F3CB7E3-92B9-4A82-9828-7A9682286069}" srcOrd="1" destOrd="0" parTransId="{56D33FC0-FA59-4EA8-A66E-D89614CCFDC6}" sibTransId="{A23C694F-06E2-4673-B2FB-BE02B26EE9E1}"/>
    <dgm:cxn modelId="{C5E0809B-C244-424D-8A17-49272FC4348A}" type="presOf" srcId="{6F3CB7E3-92B9-4A82-9828-7A9682286069}" destId="{71DA3597-0A77-4FBC-A25B-BC4E4530A08B}" srcOrd="0" destOrd="0" presId="urn:microsoft.com/office/officeart/2008/layout/LinedList"/>
    <dgm:cxn modelId="{4A1705AB-DB73-4F21-B65A-761E334FF337}" srcId="{ECA5ED77-7126-49FC-A2FE-A8EEF9372C2F}" destId="{1FF16B9F-DA14-42F1-9F6B-1C9DB317E78B}" srcOrd="3" destOrd="0" parTransId="{37C5F6FB-AEF1-4C2F-AA68-6AA6B14C7235}" sibTransId="{EE4A734B-BE49-446D-856A-870DA5D8615A}"/>
    <dgm:cxn modelId="{76ACC1DB-73DB-4CC8-91EA-F66799BBE0AB}" type="presOf" srcId="{ECA5ED77-7126-49FC-A2FE-A8EEF9372C2F}" destId="{5D320435-9028-471E-B21C-8166E6148C01}" srcOrd="0" destOrd="0" presId="urn:microsoft.com/office/officeart/2008/layout/LinedList"/>
    <dgm:cxn modelId="{85E5E3DB-27B7-45EF-973F-CD29334265DF}" srcId="{ECA5ED77-7126-49FC-A2FE-A8EEF9372C2F}" destId="{B6196919-229A-4357-8A5C-B78027EC9EE5}" srcOrd="2" destOrd="0" parTransId="{7506C518-D7CC-4A72-9CB1-92F8036FA8D6}" sibTransId="{CA75D111-5131-4337-B327-CAEC75AA7EDD}"/>
    <dgm:cxn modelId="{A9F00086-9D4B-41B9-8E34-5277FB81A92F}" type="presParOf" srcId="{5D320435-9028-471E-B21C-8166E6148C01}" destId="{FA40E9BA-22C9-46B3-AD71-A8B85F19A660}" srcOrd="0" destOrd="0" presId="urn:microsoft.com/office/officeart/2008/layout/LinedList"/>
    <dgm:cxn modelId="{F0A87AA0-5332-4E91-89F2-1E4D7B598B83}" type="presParOf" srcId="{5D320435-9028-471E-B21C-8166E6148C01}" destId="{21FC335F-5BA8-45D6-8BB7-BC167F519DFE}" srcOrd="1" destOrd="0" presId="urn:microsoft.com/office/officeart/2008/layout/LinedList"/>
    <dgm:cxn modelId="{3800133F-105A-40E7-B466-99EA291AD8F2}" type="presParOf" srcId="{21FC335F-5BA8-45D6-8BB7-BC167F519DFE}" destId="{4C0AE3DC-F904-449B-ACAC-4910AD068C4B}" srcOrd="0" destOrd="0" presId="urn:microsoft.com/office/officeart/2008/layout/LinedList"/>
    <dgm:cxn modelId="{F3922F25-ACD5-44BA-A501-6E634A2D3D07}" type="presParOf" srcId="{21FC335F-5BA8-45D6-8BB7-BC167F519DFE}" destId="{9E50D632-CC3D-4A96-86C9-36E5B7449B87}" srcOrd="1" destOrd="0" presId="urn:microsoft.com/office/officeart/2008/layout/LinedList"/>
    <dgm:cxn modelId="{C342C80A-F46B-4EE2-B41B-5564922E058D}" type="presParOf" srcId="{5D320435-9028-471E-B21C-8166E6148C01}" destId="{D83B94F0-4226-48BF-9D2E-E40B2C7DD9A1}" srcOrd="2" destOrd="0" presId="urn:microsoft.com/office/officeart/2008/layout/LinedList"/>
    <dgm:cxn modelId="{245E6AA1-5CFF-488A-BFF8-8F6ACD8AED35}" type="presParOf" srcId="{5D320435-9028-471E-B21C-8166E6148C01}" destId="{06EE6335-C82D-4DB9-8DF9-B428E12F0EBC}" srcOrd="3" destOrd="0" presId="urn:microsoft.com/office/officeart/2008/layout/LinedList"/>
    <dgm:cxn modelId="{187F48F0-F8E7-4480-AB52-25FC709ED488}" type="presParOf" srcId="{06EE6335-C82D-4DB9-8DF9-B428E12F0EBC}" destId="{71DA3597-0A77-4FBC-A25B-BC4E4530A08B}" srcOrd="0" destOrd="0" presId="urn:microsoft.com/office/officeart/2008/layout/LinedList"/>
    <dgm:cxn modelId="{77136CD3-3CD1-44F3-A073-3FEDA1055D11}" type="presParOf" srcId="{06EE6335-C82D-4DB9-8DF9-B428E12F0EBC}" destId="{556C8120-56BA-4FDC-9F46-734A8FE44F17}" srcOrd="1" destOrd="0" presId="urn:microsoft.com/office/officeart/2008/layout/LinedList"/>
    <dgm:cxn modelId="{DBD94667-4DF6-4CDE-94AD-5C1C03FF46BE}" type="presParOf" srcId="{5D320435-9028-471E-B21C-8166E6148C01}" destId="{C9E06CF4-556D-46BD-8A38-167B175899BE}" srcOrd="4" destOrd="0" presId="urn:microsoft.com/office/officeart/2008/layout/LinedList"/>
    <dgm:cxn modelId="{D51751EB-8F7E-460A-8664-A143A3C1E415}" type="presParOf" srcId="{5D320435-9028-471E-B21C-8166E6148C01}" destId="{432D3760-088B-45D8-BB14-149A081B8D52}" srcOrd="5" destOrd="0" presId="urn:microsoft.com/office/officeart/2008/layout/LinedList"/>
    <dgm:cxn modelId="{656F41D6-02EA-49DC-AFEA-1E5718A4E84F}" type="presParOf" srcId="{432D3760-088B-45D8-BB14-149A081B8D52}" destId="{B4C81A55-AD23-401A-88A5-F03689742C8D}" srcOrd="0" destOrd="0" presId="urn:microsoft.com/office/officeart/2008/layout/LinedList"/>
    <dgm:cxn modelId="{CB1EF5A5-542E-472F-962C-0BCBA7C3CA3D}" type="presParOf" srcId="{432D3760-088B-45D8-BB14-149A081B8D52}" destId="{A00B2453-F67A-4101-84CB-50F706F57EC1}" srcOrd="1" destOrd="0" presId="urn:microsoft.com/office/officeart/2008/layout/LinedList"/>
    <dgm:cxn modelId="{6CC4FDA4-D66D-49E0-9272-80E1E6EC6AF6}" type="presParOf" srcId="{5D320435-9028-471E-B21C-8166E6148C01}" destId="{7AC05F1D-62AC-432A-B0F3-C749D2E478C6}" srcOrd="6" destOrd="0" presId="urn:microsoft.com/office/officeart/2008/layout/LinedList"/>
    <dgm:cxn modelId="{57FA4612-D3DD-483F-9DFC-E5C18109ED09}" type="presParOf" srcId="{5D320435-9028-471E-B21C-8166E6148C01}" destId="{6B6347D9-1114-4E77-8476-3AF8665A0790}" srcOrd="7" destOrd="0" presId="urn:microsoft.com/office/officeart/2008/layout/LinedList"/>
    <dgm:cxn modelId="{4E16416F-BE83-47D6-9EAD-8EFEF522EA85}" type="presParOf" srcId="{6B6347D9-1114-4E77-8476-3AF8665A0790}" destId="{AA2AFED0-99F0-4A54-8B59-86E3E291141E}" srcOrd="0" destOrd="0" presId="urn:microsoft.com/office/officeart/2008/layout/LinedList"/>
    <dgm:cxn modelId="{A21A59B3-5311-4FCD-A49D-B9B85D88D581}" type="presParOf" srcId="{6B6347D9-1114-4E77-8476-3AF8665A0790}" destId="{356F8574-6EDE-4081-95A9-888680C906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0E9BA-22C9-46B3-AD71-A8B85F19A66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AE3DC-F904-449B-ACAC-4910AD068C4B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700" kern="1200"/>
            <a:t>3 large, full-time libraries: Tallaght, Ballyroan, North Clondalkin</a:t>
          </a:r>
          <a:endParaRPr lang="en-US" sz="3700" kern="1200"/>
        </a:p>
      </dsp:txBody>
      <dsp:txXfrm>
        <a:off x="0" y="0"/>
        <a:ext cx="6900512" cy="1384035"/>
      </dsp:txXfrm>
    </dsp:sp>
    <dsp:sp modelId="{D83B94F0-4226-48BF-9D2E-E40B2C7DD9A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A3597-0A77-4FBC-A25B-BC4E4530A08B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700" kern="1200"/>
            <a:t>3 medium sized, full-time libraries: Castletymon, Clondalkin, Lucan</a:t>
          </a:r>
          <a:endParaRPr lang="en-US" sz="3700" kern="1200"/>
        </a:p>
      </dsp:txBody>
      <dsp:txXfrm>
        <a:off x="0" y="1384035"/>
        <a:ext cx="6900512" cy="1384035"/>
      </dsp:txXfrm>
    </dsp:sp>
    <dsp:sp modelId="{C9E06CF4-556D-46BD-8A38-167B175899B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81A55-AD23-401A-88A5-F03689742C8D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700" kern="1200"/>
            <a:t>3 mobile libraries</a:t>
          </a:r>
          <a:endParaRPr lang="en-US" sz="3700" kern="1200"/>
        </a:p>
      </dsp:txBody>
      <dsp:txXfrm>
        <a:off x="0" y="2768070"/>
        <a:ext cx="6900512" cy="1384035"/>
      </dsp:txXfrm>
    </dsp:sp>
    <dsp:sp modelId="{7AC05F1D-62AC-432A-B0F3-C749D2E478C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AFED0-99F0-4A54-8B59-86E3E291141E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700" kern="1200"/>
            <a:t>1 part-time “Library Hub”: Palmerstown</a:t>
          </a:r>
          <a:endParaRPr lang="en-US" sz="37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46BA-C522-4B5C-9BDC-9BC1AF8A4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34199-963A-406E-8C0E-C4A616E08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65DAC-3E16-499D-AAF2-79A5EE4B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02010-8460-4137-86D3-EFAD8098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B2552-4B73-4DC6-BD67-D49FE56C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197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E34B-7485-45DF-9018-CDC4B3B9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818A6-993D-4E18-AA27-FA3EA88FC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0F628-53DA-4D7B-929E-90D52481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1A614-D928-4240-BBEA-1A3EFD89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7F90A-509D-45AA-96E8-FF5F758D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788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2A9CC-C814-469D-9450-61E60E5E6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D15C9-4A85-4078-BD44-F8E49931F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A1973-7F58-41AD-BB1B-EFF3F39F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5BC27-B0FE-4AE0-BCCC-A48363E5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7C49B-2473-47BF-A974-31CE4024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41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9FDE-CF38-4453-9CC9-4D4E2581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338D-51F1-41A8-A933-827060502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C03E2-2A48-46B7-B071-8DB9296B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B08AE-22DD-4081-A648-C39A1B65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925F7-A8DA-47B8-A358-F2A9B751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135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D946-E41E-4201-B16A-62F357BA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EBDBC-209A-4CFD-AF40-215A9554A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9ACCD-9EC4-48BB-B5C8-F26D85C1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414C8-EEEB-4F92-BA21-60EB4FF5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54445-6D01-4CD7-99F1-7FFB6FFC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120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2DDF-BF1E-4411-8820-BFD863D8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85F45-7D0B-4E8D-BA5A-B0940FC7E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66918-1050-4A76-B248-BA0EC32D7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F44FC-5243-4403-AA61-EC719DE0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EEB6F-390B-4DC7-9371-6875D9E8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60EB5-0FB9-47B9-8810-221ADBE8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95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8B6E-0DF3-4F39-BD38-CC071691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FDC16-EDDB-4B09-9C00-81BCD6DB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E4F19-94B5-4678-A0DF-B531445C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958D8-3200-4930-9326-EB2EB17E2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C9446-6FFF-4C43-900E-BEA18CE3C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FBB7C-A37C-4D7B-A78D-7418982B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E52C4-4369-45C8-B445-AD8868C0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09E3E-29CA-48E1-A366-36C888A6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12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FD8E-13B3-4B8F-B0C3-DEF64197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0E89F-60FE-410F-94DB-B59B3454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68609-2AF7-43A9-9CA3-2A03C771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B6F38-086F-4CAC-A956-4410B5B1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411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302F9-64AA-4D4F-89CD-28CEA18D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B0565-EBEF-4043-9840-8E1561BA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26D0F-B42E-4A36-9560-1D7E2E99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45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5564-6518-4FD4-82C0-0ACE4905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0873B-8D68-4D2F-B2A3-929E7F093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1C791-645D-47A9-969C-1DEA92982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3FC65-0747-4017-B991-2CCD1CAF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DA230-F3CF-4BFC-B05B-B6AA4D73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4ABA3-DAB9-4CFF-B26E-9DA669BF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367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B67A-D616-43ED-A63D-43D477CF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4F070-EF92-431D-82D4-FD397EFDC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94DE9-7778-4071-B249-B590B1813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EA156-2785-4C9C-B6FF-14B5790C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85B6C-14DD-4D3A-8405-FA3DC201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D5E1C-DFC2-462C-8A17-27B43AB2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13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3C895-CC30-4CC3-9D4C-3648F2AC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C948-DA08-4830-842A-D149A9F23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D7484-225E-4F14-9AE1-228BA214F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A057-05C2-4157-9220-87B39D5DA628}" type="datetimeFigureOut">
              <a:rPr lang="en-IE" smtClean="0"/>
              <a:t>30/01/2022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5D63B-06AF-43D9-9453-0A4D0B802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F9203-0A39-49F2-84B9-802E2B88C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4B4B-98F5-4D71-9887-B85E4E7AA5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899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8A58412-8E6F-4307-BF8E-22796A01F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61F2E7-93F0-40B1-9D58-60A8CD50D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4014E-3139-4100-B98C-B706FC4F9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IE" sz="8000">
                <a:solidFill>
                  <a:srgbClr val="FFFFFF"/>
                </a:solidFill>
              </a:rPr>
              <a:t>Other uses of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B2395-E136-40F5-8C7B-C073548CC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IE" sz="2800">
                <a:solidFill>
                  <a:srgbClr val="FFFFFF"/>
                </a:solidFill>
              </a:rPr>
              <a:t>Makerspace and more…</a:t>
            </a:r>
          </a:p>
        </p:txBody>
      </p:sp>
      <p:sp>
        <p:nvSpPr>
          <p:cNvPr id="139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2838952-AC48-429F-AFDE-7F160F0CF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" b="1"/>
          <a:stretch/>
        </p:blipFill>
        <p:spPr bwMode="auto">
          <a:xfrm>
            <a:off x="-7" y="-8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AF0F2-70AB-455B-9BE0-091DCAF90E59}"/>
              </a:ext>
            </a:extLst>
          </p:cNvPr>
          <p:cNvSpPr txBox="1"/>
          <p:nvPr/>
        </p:nvSpPr>
        <p:spPr>
          <a:xfrm>
            <a:off x="805542" y="2871982"/>
            <a:ext cx="6382657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Foodlab</a:t>
            </a:r>
            <a:endParaRPr lang="en-US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Communities coming to together through food, supporting healthy living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Gamelab</a:t>
            </a:r>
            <a:endParaRPr lang="en-US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Constructive engagement with gaming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Timelab</a:t>
            </a:r>
            <a:endParaRPr lang="en-US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Explore local history, another way to share our history and heritage collections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Quiet Space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Libraries come full-circle…</a:t>
            </a: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0BC71E5-B91A-4F37-9932-9E0407B66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r="8286" b="-1"/>
          <a:stretch/>
        </p:blipFill>
        <p:spPr bwMode="auto"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TimeLab">
            <a:extLst>
              <a:ext uri="{FF2B5EF4-FFF2-40B4-BE49-F238E27FC236}">
                <a16:creationId xmlns:a16="http://schemas.microsoft.com/office/drawing/2014/main" id="{2B82EB2F-A282-4E34-A0AC-E8219DD8C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r="8065" b="-2"/>
          <a:stretch/>
        </p:blipFill>
        <p:spPr bwMode="auto"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79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792A-6C67-4604-9E1B-AF83D5E6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Our Spaces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A group of people in a building&#10;&#10;Description automatically generated with medium confidence">
            <a:extLst>
              <a:ext uri="{FF2B5EF4-FFF2-40B4-BE49-F238E27FC236}">
                <a16:creationId xmlns:a16="http://schemas.microsoft.com/office/drawing/2014/main" id="{D7C60AFD-6608-431F-B876-81D2927BD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r="-2" b="-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42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88C74-2FDD-4D0D-8847-8ABD7890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IE" sz="5400"/>
              <a:t>Our branch network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FE573A0-F7BA-4A05-A821-5D2C31DC3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2516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73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132281A-1E3C-4A15-818F-4DF205262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What next?</a:t>
            </a:r>
          </a:p>
        </p:txBody>
      </p:sp>
      <p:sp>
        <p:nvSpPr>
          <p:cNvPr id="36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50FF1A-6F0B-49F9-A96A-2E2C17315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IE" dirty="0"/>
              <a:t>New, large, full-time libraries for Adamstown and Citywest</a:t>
            </a:r>
          </a:p>
          <a:p>
            <a:endParaRPr lang="en-IE" dirty="0"/>
          </a:p>
          <a:p>
            <a:r>
              <a:rPr lang="en-IE" dirty="0"/>
              <a:t>New “Library Hub” for Rathcoole</a:t>
            </a:r>
          </a:p>
          <a:p>
            <a:endParaRPr lang="en-IE" dirty="0"/>
          </a:p>
          <a:p>
            <a:r>
              <a:rPr lang="en-IE" dirty="0"/>
              <a:t>New mobile library… with a difference</a:t>
            </a:r>
          </a:p>
        </p:txBody>
      </p:sp>
    </p:spTree>
    <p:extLst>
      <p:ext uri="{BB962C8B-B14F-4D97-AF65-F5344CB8AC3E}">
        <p14:creationId xmlns:p14="http://schemas.microsoft.com/office/powerpoint/2010/main" val="48285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6B64-60F9-4DF2-9A0A-AD30521D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en-IE" sz="4100"/>
              <a:t>New approaches to Mobile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7236-5167-4A97-8F57-BA52CBBF4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r>
              <a:rPr lang="en-IE" sz="2000" dirty="0"/>
              <a:t>Use of electric/hybrid vehicles</a:t>
            </a:r>
          </a:p>
          <a:p>
            <a:r>
              <a:rPr lang="en-IE" sz="2000" dirty="0"/>
              <a:t>Smaller vehicles to allow greater service agility</a:t>
            </a:r>
          </a:p>
          <a:p>
            <a:r>
              <a:rPr lang="en-IE" sz="2000" dirty="0"/>
              <a:t>Mobile library to promote and augment the full breadth of library services:</a:t>
            </a:r>
          </a:p>
          <a:p>
            <a:pPr lvl="1"/>
            <a:r>
              <a:rPr lang="en-IE" sz="2000" dirty="0"/>
              <a:t>Computer labs</a:t>
            </a:r>
          </a:p>
          <a:p>
            <a:pPr lvl="1"/>
            <a:r>
              <a:rPr lang="en-IE" sz="2000" dirty="0"/>
              <a:t>Makerspaces</a:t>
            </a:r>
          </a:p>
          <a:p>
            <a:pPr lvl="1"/>
            <a:r>
              <a:rPr lang="en-IE" sz="2000" dirty="0"/>
              <a:t>Storytelling</a:t>
            </a:r>
          </a:p>
          <a:p>
            <a:pPr lvl="1"/>
            <a:endParaRPr lang="en-IE" sz="1800" dirty="0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3297CFE-D385-45DA-8E6D-017325CD0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9" b="1160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FC032A-8468-43F4-BA80-5BD0446FF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" r="4" b="4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73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large building with a road in front of it&#10;&#10;Description automatically generated with low confidence">
            <a:extLst>
              <a:ext uri="{FF2B5EF4-FFF2-40B4-BE49-F238E27FC236}">
                <a16:creationId xmlns:a16="http://schemas.microsoft.com/office/drawing/2014/main" id="{B1F054E2-8489-433C-8D5F-2BEE9996B2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2549B-73FA-4C22-B7AF-38AFAF5D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Revitalising our network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9B09C9-B286-45B1-AEA1-06196BEFE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81" b="606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2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library with shelves of books&#10;&#10;Description automatically generated with low confidence">
            <a:extLst>
              <a:ext uri="{FF2B5EF4-FFF2-40B4-BE49-F238E27FC236}">
                <a16:creationId xmlns:a16="http://schemas.microsoft.com/office/drawing/2014/main" id="{286E90CE-0842-483B-BEAC-5267527406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5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3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78">
            <a:extLst>
              <a:ext uri="{FF2B5EF4-FFF2-40B4-BE49-F238E27FC236}">
                <a16:creationId xmlns:a16="http://schemas.microsoft.com/office/drawing/2014/main" id="{4AAA6991-1DF8-455A-9991-7F52F966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8F18AE05-C541-464D-817D-F378C0DF4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2" r="-2" b="9722"/>
          <a:stretch/>
        </p:blipFill>
        <p:spPr bwMode="auto">
          <a:xfrm>
            <a:off x="320045" y="320039"/>
            <a:ext cx="4570678" cy="41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F1C5295-BC4C-4ABA-9921-79F3ED6A9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r="2491" b="-1"/>
          <a:stretch/>
        </p:blipFill>
        <p:spPr bwMode="auto">
          <a:xfrm>
            <a:off x="4968251" y="320039"/>
            <a:ext cx="2249424" cy="41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031954CD-0D5C-4C6C-9FAE-CEE643792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1" r="-1" b="12077"/>
          <a:stretch/>
        </p:blipFill>
        <p:spPr bwMode="auto">
          <a:xfrm>
            <a:off x="320044" y="4540159"/>
            <a:ext cx="2249424" cy="17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BBE7AD2-AF54-416C-A543-33FA44D88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2" r="-1" b="32027"/>
          <a:stretch/>
        </p:blipFill>
        <p:spPr bwMode="auto">
          <a:xfrm>
            <a:off x="2645048" y="4540159"/>
            <a:ext cx="4572626" cy="17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CF6A8AE-FAA6-41E1-BB02-12AE04AB9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r="-1" b="-1"/>
          <a:stretch/>
        </p:blipFill>
        <p:spPr bwMode="auto">
          <a:xfrm>
            <a:off x="7287920" y="320039"/>
            <a:ext cx="4572626" cy="59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148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Our Spaces</vt:lpstr>
      <vt:lpstr>Our branch network</vt:lpstr>
      <vt:lpstr>What next?</vt:lpstr>
      <vt:lpstr>New approaches to Mobile Libraries</vt:lpstr>
      <vt:lpstr>Revitalising our network</vt:lpstr>
      <vt:lpstr>PowerPoint Presentation</vt:lpstr>
      <vt:lpstr>PowerPoint Presentation</vt:lpstr>
      <vt:lpstr>PowerPoint Presentation</vt:lpstr>
      <vt:lpstr>Other uses of space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Fusco</dc:creator>
  <cp:lastModifiedBy>Paul Fusco</cp:lastModifiedBy>
  <cp:revision>1</cp:revision>
  <dcterms:created xsi:type="dcterms:W3CDTF">2022-01-28T11:03:22Z</dcterms:created>
  <dcterms:modified xsi:type="dcterms:W3CDTF">2022-01-30T11:43:49Z</dcterms:modified>
</cp:coreProperties>
</file>