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1"/>
  </p:sldMasterIdLst>
  <p:sldIdLst>
    <p:sldId id="256" r:id="rId2"/>
    <p:sldId id="266" r:id="rId3"/>
    <p:sldId id="260" r:id="rId4"/>
    <p:sldId id="265"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4" d="100"/>
          <a:sy n="114" d="100"/>
        </p:scale>
        <p:origin x="47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429F229-8A31-4099-933B-4E2B7C0C7316}" type="datetimeFigureOut">
              <a:rPr lang="en-IE" smtClean="0"/>
              <a:t>03/12/2021</a:t>
            </a:fld>
            <a:endParaRPr lang="en-IE" dirty="0"/>
          </a:p>
        </p:txBody>
      </p:sp>
      <p:sp>
        <p:nvSpPr>
          <p:cNvPr id="5" name="Footer Placeholder 4"/>
          <p:cNvSpPr>
            <a:spLocks noGrp="1"/>
          </p:cNvSpPr>
          <p:nvPr>
            <p:ph type="ftr" sz="quarter" idx="11"/>
          </p:nvPr>
        </p:nvSpPr>
        <p:spPr/>
        <p:txBody>
          <a:bodyPr/>
          <a:lstStyle/>
          <a:p>
            <a:endParaRPr lang="en-IE" dirty="0"/>
          </a:p>
        </p:txBody>
      </p:sp>
      <p:sp>
        <p:nvSpPr>
          <p:cNvPr id="6" name="Slide Number Placeholder 5"/>
          <p:cNvSpPr>
            <a:spLocks noGrp="1"/>
          </p:cNvSpPr>
          <p:nvPr>
            <p:ph type="sldNum" sz="quarter" idx="12"/>
          </p:nvPr>
        </p:nvSpPr>
        <p:spPr/>
        <p:txBody>
          <a:bodyPr/>
          <a:lstStyle/>
          <a:p>
            <a:fld id="{1B512116-1830-4EE3-9116-93C322722853}" type="slidenum">
              <a:rPr lang="en-IE" smtClean="0"/>
              <a:t>‹#›</a:t>
            </a:fld>
            <a:endParaRPr lang="en-IE" dirty="0"/>
          </a:p>
        </p:txBody>
      </p:sp>
    </p:spTree>
    <p:extLst>
      <p:ext uri="{BB962C8B-B14F-4D97-AF65-F5344CB8AC3E}">
        <p14:creationId xmlns:p14="http://schemas.microsoft.com/office/powerpoint/2010/main" val="34774583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429F229-8A31-4099-933B-4E2B7C0C7316}" type="datetimeFigureOut">
              <a:rPr lang="en-IE" smtClean="0"/>
              <a:t>03/12/2021</a:t>
            </a:fld>
            <a:endParaRPr lang="en-IE" dirty="0"/>
          </a:p>
        </p:txBody>
      </p:sp>
      <p:sp>
        <p:nvSpPr>
          <p:cNvPr id="5" name="Footer Placeholder 4"/>
          <p:cNvSpPr>
            <a:spLocks noGrp="1"/>
          </p:cNvSpPr>
          <p:nvPr>
            <p:ph type="ftr" sz="quarter" idx="11"/>
          </p:nvPr>
        </p:nvSpPr>
        <p:spPr/>
        <p:txBody>
          <a:bodyPr/>
          <a:lstStyle/>
          <a:p>
            <a:endParaRPr lang="en-IE" dirty="0"/>
          </a:p>
        </p:txBody>
      </p:sp>
      <p:sp>
        <p:nvSpPr>
          <p:cNvPr id="6" name="Slide Number Placeholder 5"/>
          <p:cNvSpPr>
            <a:spLocks noGrp="1"/>
          </p:cNvSpPr>
          <p:nvPr>
            <p:ph type="sldNum" sz="quarter" idx="12"/>
          </p:nvPr>
        </p:nvSpPr>
        <p:spPr/>
        <p:txBody>
          <a:bodyPr/>
          <a:lstStyle/>
          <a:p>
            <a:fld id="{1B512116-1830-4EE3-9116-93C322722853}" type="slidenum">
              <a:rPr lang="en-IE" smtClean="0"/>
              <a:t>‹#›</a:t>
            </a:fld>
            <a:endParaRPr lang="en-IE" dirty="0"/>
          </a:p>
        </p:txBody>
      </p:sp>
    </p:spTree>
    <p:extLst>
      <p:ext uri="{BB962C8B-B14F-4D97-AF65-F5344CB8AC3E}">
        <p14:creationId xmlns:p14="http://schemas.microsoft.com/office/powerpoint/2010/main" val="32639614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429F229-8A31-4099-933B-4E2B7C0C7316}" type="datetimeFigureOut">
              <a:rPr lang="en-IE" smtClean="0"/>
              <a:t>03/12/2021</a:t>
            </a:fld>
            <a:endParaRPr lang="en-IE" dirty="0"/>
          </a:p>
        </p:txBody>
      </p:sp>
      <p:sp>
        <p:nvSpPr>
          <p:cNvPr id="5" name="Footer Placeholder 4"/>
          <p:cNvSpPr>
            <a:spLocks noGrp="1"/>
          </p:cNvSpPr>
          <p:nvPr>
            <p:ph type="ftr" sz="quarter" idx="11"/>
          </p:nvPr>
        </p:nvSpPr>
        <p:spPr/>
        <p:txBody>
          <a:bodyPr/>
          <a:lstStyle/>
          <a:p>
            <a:endParaRPr lang="en-IE" dirty="0"/>
          </a:p>
        </p:txBody>
      </p:sp>
      <p:sp>
        <p:nvSpPr>
          <p:cNvPr id="6" name="Slide Number Placeholder 5"/>
          <p:cNvSpPr>
            <a:spLocks noGrp="1"/>
          </p:cNvSpPr>
          <p:nvPr>
            <p:ph type="sldNum" sz="quarter" idx="12"/>
          </p:nvPr>
        </p:nvSpPr>
        <p:spPr/>
        <p:txBody>
          <a:bodyPr/>
          <a:lstStyle/>
          <a:p>
            <a:fld id="{1B512116-1830-4EE3-9116-93C322722853}" type="slidenum">
              <a:rPr lang="en-IE" smtClean="0"/>
              <a:t>‹#›</a:t>
            </a:fld>
            <a:endParaRPr lang="en-IE"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1839015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429F229-8A31-4099-933B-4E2B7C0C7316}" type="datetimeFigureOut">
              <a:rPr lang="en-IE" smtClean="0"/>
              <a:t>03/12/2021</a:t>
            </a:fld>
            <a:endParaRPr lang="en-IE" dirty="0"/>
          </a:p>
        </p:txBody>
      </p:sp>
      <p:sp>
        <p:nvSpPr>
          <p:cNvPr id="5" name="Footer Placeholder 4"/>
          <p:cNvSpPr>
            <a:spLocks noGrp="1"/>
          </p:cNvSpPr>
          <p:nvPr>
            <p:ph type="ftr" sz="quarter" idx="11"/>
          </p:nvPr>
        </p:nvSpPr>
        <p:spPr/>
        <p:txBody>
          <a:bodyPr/>
          <a:lstStyle/>
          <a:p>
            <a:endParaRPr lang="en-IE" dirty="0"/>
          </a:p>
        </p:txBody>
      </p:sp>
      <p:sp>
        <p:nvSpPr>
          <p:cNvPr id="6" name="Slide Number Placeholder 5"/>
          <p:cNvSpPr>
            <a:spLocks noGrp="1"/>
          </p:cNvSpPr>
          <p:nvPr>
            <p:ph type="sldNum" sz="quarter" idx="12"/>
          </p:nvPr>
        </p:nvSpPr>
        <p:spPr/>
        <p:txBody>
          <a:bodyPr/>
          <a:lstStyle/>
          <a:p>
            <a:fld id="{1B512116-1830-4EE3-9116-93C322722853}" type="slidenum">
              <a:rPr lang="en-IE" smtClean="0"/>
              <a:t>‹#›</a:t>
            </a:fld>
            <a:endParaRPr lang="en-IE" dirty="0"/>
          </a:p>
        </p:txBody>
      </p:sp>
    </p:spTree>
    <p:extLst>
      <p:ext uri="{BB962C8B-B14F-4D97-AF65-F5344CB8AC3E}">
        <p14:creationId xmlns:p14="http://schemas.microsoft.com/office/powerpoint/2010/main" val="5387459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429F229-8A31-4099-933B-4E2B7C0C7316}" type="datetimeFigureOut">
              <a:rPr lang="en-IE" smtClean="0"/>
              <a:t>03/12/2021</a:t>
            </a:fld>
            <a:endParaRPr lang="en-IE" dirty="0"/>
          </a:p>
        </p:txBody>
      </p:sp>
      <p:sp>
        <p:nvSpPr>
          <p:cNvPr id="5" name="Footer Placeholder 4"/>
          <p:cNvSpPr>
            <a:spLocks noGrp="1"/>
          </p:cNvSpPr>
          <p:nvPr>
            <p:ph type="ftr" sz="quarter" idx="11"/>
          </p:nvPr>
        </p:nvSpPr>
        <p:spPr/>
        <p:txBody>
          <a:bodyPr/>
          <a:lstStyle/>
          <a:p>
            <a:endParaRPr lang="en-IE" dirty="0"/>
          </a:p>
        </p:txBody>
      </p:sp>
      <p:sp>
        <p:nvSpPr>
          <p:cNvPr id="6" name="Slide Number Placeholder 5"/>
          <p:cNvSpPr>
            <a:spLocks noGrp="1"/>
          </p:cNvSpPr>
          <p:nvPr>
            <p:ph type="sldNum" sz="quarter" idx="12"/>
          </p:nvPr>
        </p:nvSpPr>
        <p:spPr/>
        <p:txBody>
          <a:bodyPr/>
          <a:lstStyle/>
          <a:p>
            <a:fld id="{1B512116-1830-4EE3-9116-93C322722853}" type="slidenum">
              <a:rPr lang="en-IE" smtClean="0"/>
              <a:t>‹#›</a:t>
            </a:fld>
            <a:endParaRPr lang="en-IE"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0835405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429F229-8A31-4099-933B-4E2B7C0C7316}" type="datetimeFigureOut">
              <a:rPr lang="en-IE" smtClean="0"/>
              <a:t>03/12/2021</a:t>
            </a:fld>
            <a:endParaRPr lang="en-IE" dirty="0"/>
          </a:p>
        </p:txBody>
      </p:sp>
      <p:sp>
        <p:nvSpPr>
          <p:cNvPr id="5" name="Footer Placeholder 4"/>
          <p:cNvSpPr>
            <a:spLocks noGrp="1"/>
          </p:cNvSpPr>
          <p:nvPr>
            <p:ph type="ftr" sz="quarter" idx="11"/>
          </p:nvPr>
        </p:nvSpPr>
        <p:spPr/>
        <p:txBody>
          <a:bodyPr/>
          <a:lstStyle/>
          <a:p>
            <a:endParaRPr lang="en-IE" dirty="0"/>
          </a:p>
        </p:txBody>
      </p:sp>
      <p:sp>
        <p:nvSpPr>
          <p:cNvPr id="6" name="Slide Number Placeholder 5"/>
          <p:cNvSpPr>
            <a:spLocks noGrp="1"/>
          </p:cNvSpPr>
          <p:nvPr>
            <p:ph type="sldNum" sz="quarter" idx="12"/>
          </p:nvPr>
        </p:nvSpPr>
        <p:spPr/>
        <p:txBody>
          <a:bodyPr/>
          <a:lstStyle/>
          <a:p>
            <a:fld id="{1B512116-1830-4EE3-9116-93C322722853}" type="slidenum">
              <a:rPr lang="en-IE" smtClean="0"/>
              <a:t>‹#›</a:t>
            </a:fld>
            <a:endParaRPr lang="en-IE" dirty="0"/>
          </a:p>
        </p:txBody>
      </p:sp>
    </p:spTree>
    <p:extLst>
      <p:ext uri="{BB962C8B-B14F-4D97-AF65-F5344CB8AC3E}">
        <p14:creationId xmlns:p14="http://schemas.microsoft.com/office/powerpoint/2010/main" val="839499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429F229-8A31-4099-933B-4E2B7C0C7316}" type="datetimeFigureOut">
              <a:rPr lang="en-IE" smtClean="0"/>
              <a:t>03/12/2021</a:t>
            </a:fld>
            <a:endParaRPr lang="en-IE" dirty="0"/>
          </a:p>
        </p:txBody>
      </p:sp>
      <p:sp>
        <p:nvSpPr>
          <p:cNvPr id="5" name="Footer Placeholder 4"/>
          <p:cNvSpPr>
            <a:spLocks noGrp="1"/>
          </p:cNvSpPr>
          <p:nvPr>
            <p:ph type="ftr" sz="quarter" idx="11"/>
          </p:nvPr>
        </p:nvSpPr>
        <p:spPr/>
        <p:txBody>
          <a:bodyPr/>
          <a:lstStyle/>
          <a:p>
            <a:endParaRPr lang="en-IE" dirty="0"/>
          </a:p>
        </p:txBody>
      </p:sp>
      <p:sp>
        <p:nvSpPr>
          <p:cNvPr id="6" name="Slide Number Placeholder 5"/>
          <p:cNvSpPr>
            <a:spLocks noGrp="1"/>
          </p:cNvSpPr>
          <p:nvPr>
            <p:ph type="sldNum" sz="quarter" idx="12"/>
          </p:nvPr>
        </p:nvSpPr>
        <p:spPr/>
        <p:txBody>
          <a:bodyPr/>
          <a:lstStyle/>
          <a:p>
            <a:fld id="{1B512116-1830-4EE3-9116-93C322722853}" type="slidenum">
              <a:rPr lang="en-IE" smtClean="0"/>
              <a:t>‹#›</a:t>
            </a:fld>
            <a:endParaRPr lang="en-IE" dirty="0"/>
          </a:p>
        </p:txBody>
      </p:sp>
    </p:spTree>
    <p:extLst>
      <p:ext uri="{BB962C8B-B14F-4D97-AF65-F5344CB8AC3E}">
        <p14:creationId xmlns:p14="http://schemas.microsoft.com/office/powerpoint/2010/main" val="5223699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429F229-8A31-4099-933B-4E2B7C0C7316}" type="datetimeFigureOut">
              <a:rPr lang="en-IE" smtClean="0"/>
              <a:t>03/12/2021</a:t>
            </a:fld>
            <a:endParaRPr lang="en-IE" dirty="0"/>
          </a:p>
        </p:txBody>
      </p:sp>
      <p:sp>
        <p:nvSpPr>
          <p:cNvPr id="5" name="Footer Placeholder 4"/>
          <p:cNvSpPr>
            <a:spLocks noGrp="1"/>
          </p:cNvSpPr>
          <p:nvPr>
            <p:ph type="ftr" sz="quarter" idx="11"/>
          </p:nvPr>
        </p:nvSpPr>
        <p:spPr/>
        <p:txBody>
          <a:bodyPr/>
          <a:lstStyle/>
          <a:p>
            <a:endParaRPr lang="en-IE" dirty="0"/>
          </a:p>
        </p:txBody>
      </p:sp>
      <p:sp>
        <p:nvSpPr>
          <p:cNvPr id="6" name="Slide Number Placeholder 5"/>
          <p:cNvSpPr>
            <a:spLocks noGrp="1"/>
          </p:cNvSpPr>
          <p:nvPr>
            <p:ph type="sldNum" sz="quarter" idx="12"/>
          </p:nvPr>
        </p:nvSpPr>
        <p:spPr/>
        <p:txBody>
          <a:bodyPr/>
          <a:lstStyle/>
          <a:p>
            <a:fld id="{1B512116-1830-4EE3-9116-93C322722853}" type="slidenum">
              <a:rPr lang="en-IE" smtClean="0"/>
              <a:t>‹#›</a:t>
            </a:fld>
            <a:endParaRPr lang="en-IE" dirty="0"/>
          </a:p>
        </p:txBody>
      </p:sp>
    </p:spTree>
    <p:extLst>
      <p:ext uri="{BB962C8B-B14F-4D97-AF65-F5344CB8AC3E}">
        <p14:creationId xmlns:p14="http://schemas.microsoft.com/office/powerpoint/2010/main" val="7040300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429F229-8A31-4099-933B-4E2B7C0C7316}" type="datetimeFigureOut">
              <a:rPr lang="en-IE" smtClean="0"/>
              <a:t>03/12/2021</a:t>
            </a:fld>
            <a:endParaRPr lang="en-IE" dirty="0"/>
          </a:p>
        </p:txBody>
      </p:sp>
      <p:sp>
        <p:nvSpPr>
          <p:cNvPr id="5" name="Footer Placeholder 4"/>
          <p:cNvSpPr>
            <a:spLocks noGrp="1"/>
          </p:cNvSpPr>
          <p:nvPr>
            <p:ph type="ftr" sz="quarter" idx="11"/>
          </p:nvPr>
        </p:nvSpPr>
        <p:spPr/>
        <p:txBody>
          <a:bodyPr/>
          <a:lstStyle/>
          <a:p>
            <a:endParaRPr lang="en-IE" dirty="0"/>
          </a:p>
        </p:txBody>
      </p:sp>
      <p:sp>
        <p:nvSpPr>
          <p:cNvPr id="6" name="Slide Number Placeholder 5"/>
          <p:cNvSpPr>
            <a:spLocks noGrp="1"/>
          </p:cNvSpPr>
          <p:nvPr>
            <p:ph type="sldNum" sz="quarter" idx="12"/>
          </p:nvPr>
        </p:nvSpPr>
        <p:spPr/>
        <p:txBody>
          <a:bodyPr/>
          <a:lstStyle/>
          <a:p>
            <a:fld id="{1B512116-1830-4EE3-9116-93C322722853}" type="slidenum">
              <a:rPr lang="en-IE" smtClean="0"/>
              <a:t>‹#›</a:t>
            </a:fld>
            <a:endParaRPr lang="en-IE" dirty="0"/>
          </a:p>
        </p:txBody>
      </p:sp>
    </p:spTree>
    <p:extLst>
      <p:ext uri="{BB962C8B-B14F-4D97-AF65-F5344CB8AC3E}">
        <p14:creationId xmlns:p14="http://schemas.microsoft.com/office/powerpoint/2010/main" val="18341718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429F229-8A31-4099-933B-4E2B7C0C7316}" type="datetimeFigureOut">
              <a:rPr lang="en-IE" smtClean="0"/>
              <a:t>03/12/2021</a:t>
            </a:fld>
            <a:endParaRPr lang="en-IE" dirty="0"/>
          </a:p>
        </p:txBody>
      </p:sp>
      <p:sp>
        <p:nvSpPr>
          <p:cNvPr id="5" name="Footer Placeholder 4"/>
          <p:cNvSpPr>
            <a:spLocks noGrp="1"/>
          </p:cNvSpPr>
          <p:nvPr>
            <p:ph type="ftr" sz="quarter" idx="11"/>
          </p:nvPr>
        </p:nvSpPr>
        <p:spPr/>
        <p:txBody>
          <a:bodyPr/>
          <a:lstStyle/>
          <a:p>
            <a:endParaRPr lang="en-IE" dirty="0"/>
          </a:p>
        </p:txBody>
      </p:sp>
      <p:sp>
        <p:nvSpPr>
          <p:cNvPr id="6" name="Slide Number Placeholder 5"/>
          <p:cNvSpPr>
            <a:spLocks noGrp="1"/>
          </p:cNvSpPr>
          <p:nvPr>
            <p:ph type="sldNum" sz="quarter" idx="12"/>
          </p:nvPr>
        </p:nvSpPr>
        <p:spPr/>
        <p:txBody>
          <a:bodyPr/>
          <a:lstStyle/>
          <a:p>
            <a:fld id="{1B512116-1830-4EE3-9116-93C322722853}" type="slidenum">
              <a:rPr lang="en-IE" smtClean="0"/>
              <a:t>‹#›</a:t>
            </a:fld>
            <a:endParaRPr lang="en-IE" dirty="0"/>
          </a:p>
        </p:txBody>
      </p:sp>
    </p:spTree>
    <p:extLst>
      <p:ext uri="{BB962C8B-B14F-4D97-AF65-F5344CB8AC3E}">
        <p14:creationId xmlns:p14="http://schemas.microsoft.com/office/powerpoint/2010/main" val="14548477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429F229-8A31-4099-933B-4E2B7C0C7316}" type="datetimeFigureOut">
              <a:rPr lang="en-IE" smtClean="0"/>
              <a:t>03/12/2021</a:t>
            </a:fld>
            <a:endParaRPr lang="en-IE" dirty="0"/>
          </a:p>
        </p:txBody>
      </p:sp>
      <p:sp>
        <p:nvSpPr>
          <p:cNvPr id="6" name="Footer Placeholder 5"/>
          <p:cNvSpPr>
            <a:spLocks noGrp="1"/>
          </p:cNvSpPr>
          <p:nvPr>
            <p:ph type="ftr" sz="quarter" idx="11"/>
          </p:nvPr>
        </p:nvSpPr>
        <p:spPr/>
        <p:txBody>
          <a:bodyPr/>
          <a:lstStyle/>
          <a:p>
            <a:endParaRPr lang="en-IE" dirty="0"/>
          </a:p>
        </p:txBody>
      </p:sp>
      <p:sp>
        <p:nvSpPr>
          <p:cNvPr id="7" name="Slide Number Placeholder 6"/>
          <p:cNvSpPr>
            <a:spLocks noGrp="1"/>
          </p:cNvSpPr>
          <p:nvPr>
            <p:ph type="sldNum" sz="quarter" idx="12"/>
          </p:nvPr>
        </p:nvSpPr>
        <p:spPr/>
        <p:txBody>
          <a:bodyPr/>
          <a:lstStyle/>
          <a:p>
            <a:fld id="{1B512116-1830-4EE3-9116-93C322722853}" type="slidenum">
              <a:rPr lang="en-IE" smtClean="0"/>
              <a:t>‹#›</a:t>
            </a:fld>
            <a:endParaRPr lang="en-IE" dirty="0"/>
          </a:p>
        </p:txBody>
      </p:sp>
    </p:spTree>
    <p:extLst>
      <p:ext uri="{BB962C8B-B14F-4D97-AF65-F5344CB8AC3E}">
        <p14:creationId xmlns:p14="http://schemas.microsoft.com/office/powerpoint/2010/main" val="2802149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429F229-8A31-4099-933B-4E2B7C0C7316}" type="datetimeFigureOut">
              <a:rPr lang="en-IE" smtClean="0"/>
              <a:t>03/12/2021</a:t>
            </a:fld>
            <a:endParaRPr lang="en-IE" dirty="0"/>
          </a:p>
        </p:txBody>
      </p:sp>
      <p:sp>
        <p:nvSpPr>
          <p:cNvPr id="8" name="Footer Placeholder 7"/>
          <p:cNvSpPr>
            <a:spLocks noGrp="1"/>
          </p:cNvSpPr>
          <p:nvPr>
            <p:ph type="ftr" sz="quarter" idx="11"/>
          </p:nvPr>
        </p:nvSpPr>
        <p:spPr/>
        <p:txBody>
          <a:bodyPr/>
          <a:lstStyle/>
          <a:p>
            <a:endParaRPr lang="en-IE" dirty="0"/>
          </a:p>
        </p:txBody>
      </p:sp>
      <p:sp>
        <p:nvSpPr>
          <p:cNvPr id="9" name="Slide Number Placeholder 8"/>
          <p:cNvSpPr>
            <a:spLocks noGrp="1"/>
          </p:cNvSpPr>
          <p:nvPr>
            <p:ph type="sldNum" sz="quarter" idx="12"/>
          </p:nvPr>
        </p:nvSpPr>
        <p:spPr/>
        <p:txBody>
          <a:bodyPr/>
          <a:lstStyle/>
          <a:p>
            <a:fld id="{1B512116-1830-4EE3-9116-93C322722853}" type="slidenum">
              <a:rPr lang="en-IE" smtClean="0"/>
              <a:t>‹#›</a:t>
            </a:fld>
            <a:endParaRPr lang="en-IE" dirty="0"/>
          </a:p>
        </p:txBody>
      </p:sp>
    </p:spTree>
    <p:extLst>
      <p:ext uri="{BB962C8B-B14F-4D97-AF65-F5344CB8AC3E}">
        <p14:creationId xmlns:p14="http://schemas.microsoft.com/office/powerpoint/2010/main" val="30029657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429F229-8A31-4099-933B-4E2B7C0C7316}" type="datetimeFigureOut">
              <a:rPr lang="en-IE" smtClean="0"/>
              <a:t>03/12/2021</a:t>
            </a:fld>
            <a:endParaRPr lang="en-IE" dirty="0"/>
          </a:p>
        </p:txBody>
      </p:sp>
      <p:sp>
        <p:nvSpPr>
          <p:cNvPr id="4" name="Footer Placeholder 3"/>
          <p:cNvSpPr>
            <a:spLocks noGrp="1"/>
          </p:cNvSpPr>
          <p:nvPr>
            <p:ph type="ftr" sz="quarter" idx="11"/>
          </p:nvPr>
        </p:nvSpPr>
        <p:spPr/>
        <p:txBody>
          <a:bodyPr/>
          <a:lstStyle/>
          <a:p>
            <a:endParaRPr lang="en-IE" dirty="0"/>
          </a:p>
        </p:txBody>
      </p:sp>
      <p:sp>
        <p:nvSpPr>
          <p:cNvPr id="5" name="Slide Number Placeholder 4"/>
          <p:cNvSpPr>
            <a:spLocks noGrp="1"/>
          </p:cNvSpPr>
          <p:nvPr>
            <p:ph type="sldNum" sz="quarter" idx="12"/>
          </p:nvPr>
        </p:nvSpPr>
        <p:spPr/>
        <p:txBody>
          <a:bodyPr/>
          <a:lstStyle/>
          <a:p>
            <a:fld id="{1B512116-1830-4EE3-9116-93C322722853}" type="slidenum">
              <a:rPr lang="en-IE" smtClean="0"/>
              <a:t>‹#›</a:t>
            </a:fld>
            <a:endParaRPr lang="en-IE" dirty="0"/>
          </a:p>
        </p:txBody>
      </p:sp>
    </p:spTree>
    <p:extLst>
      <p:ext uri="{BB962C8B-B14F-4D97-AF65-F5344CB8AC3E}">
        <p14:creationId xmlns:p14="http://schemas.microsoft.com/office/powerpoint/2010/main" val="1689704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29F229-8A31-4099-933B-4E2B7C0C7316}" type="datetimeFigureOut">
              <a:rPr lang="en-IE" smtClean="0"/>
              <a:t>03/12/2021</a:t>
            </a:fld>
            <a:endParaRPr lang="en-IE" dirty="0"/>
          </a:p>
        </p:txBody>
      </p:sp>
      <p:sp>
        <p:nvSpPr>
          <p:cNvPr id="3" name="Footer Placeholder 2"/>
          <p:cNvSpPr>
            <a:spLocks noGrp="1"/>
          </p:cNvSpPr>
          <p:nvPr>
            <p:ph type="ftr" sz="quarter" idx="11"/>
          </p:nvPr>
        </p:nvSpPr>
        <p:spPr/>
        <p:txBody>
          <a:bodyPr/>
          <a:lstStyle/>
          <a:p>
            <a:endParaRPr lang="en-IE" dirty="0"/>
          </a:p>
        </p:txBody>
      </p:sp>
      <p:sp>
        <p:nvSpPr>
          <p:cNvPr id="4" name="Slide Number Placeholder 3"/>
          <p:cNvSpPr>
            <a:spLocks noGrp="1"/>
          </p:cNvSpPr>
          <p:nvPr>
            <p:ph type="sldNum" sz="quarter" idx="12"/>
          </p:nvPr>
        </p:nvSpPr>
        <p:spPr/>
        <p:txBody>
          <a:bodyPr/>
          <a:lstStyle/>
          <a:p>
            <a:fld id="{1B512116-1830-4EE3-9116-93C322722853}" type="slidenum">
              <a:rPr lang="en-IE" smtClean="0"/>
              <a:t>‹#›</a:t>
            </a:fld>
            <a:endParaRPr lang="en-IE" dirty="0"/>
          </a:p>
        </p:txBody>
      </p:sp>
    </p:spTree>
    <p:extLst>
      <p:ext uri="{BB962C8B-B14F-4D97-AF65-F5344CB8AC3E}">
        <p14:creationId xmlns:p14="http://schemas.microsoft.com/office/powerpoint/2010/main" val="18421555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429F229-8A31-4099-933B-4E2B7C0C7316}" type="datetimeFigureOut">
              <a:rPr lang="en-IE" smtClean="0"/>
              <a:t>03/12/2021</a:t>
            </a:fld>
            <a:endParaRPr lang="en-IE" dirty="0"/>
          </a:p>
        </p:txBody>
      </p:sp>
      <p:sp>
        <p:nvSpPr>
          <p:cNvPr id="6" name="Footer Placeholder 5"/>
          <p:cNvSpPr>
            <a:spLocks noGrp="1"/>
          </p:cNvSpPr>
          <p:nvPr>
            <p:ph type="ftr" sz="quarter" idx="11"/>
          </p:nvPr>
        </p:nvSpPr>
        <p:spPr/>
        <p:txBody>
          <a:bodyPr/>
          <a:lstStyle/>
          <a:p>
            <a:endParaRPr lang="en-IE" dirty="0"/>
          </a:p>
        </p:txBody>
      </p:sp>
      <p:sp>
        <p:nvSpPr>
          <p:cNvPr id="7" name="Slide Number Placeholder 6"/>
          <p:cNvSpPr>
            <a:spLocks noGrp="1"/>
          </p:cNvSpPr>
          <p:nvPr>
            <p:ph type="sldNum" sz="quarter" idx="12"/>
          </p:nvPr>
        </p:nvSpPr>
        <p:spPr/>
        <p:txBody>
          <a:bodyPr/>
          <a:lstStyle/>
          <a:p>
            <a:fld id="{1B512116-1830-4EE3-9116-93C322722853}" type="slidenum">
              <a:rPr lang="en-IE" smtClean="0"/>
              <a:t>‹#›</a:t>
            </a:fld>
            <a:endParaRPr lang="en-IE" dirty="0"/>
          </a:p>
        </p:txBody>
      </p:sp>
    </p:spTree>
    <p:extLst>
      <p:ext uri="{BB962C8B-B14F-4D97-AF65-F5344CB8AC3E}">
        <p14:creationId xmlns:p14="http://schemas.microsoft.com/office/powerpoint/2010/main" val="25201009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429F229-8A31-4099-933B-4E2B7C0C7316}" type="datetimeFigureOut">
              <a:rPr lang="en-IE" smtClean="0"/>
              <a:t>03/12/2021</a:t>
            </a:fld>
            <a:endParaRPr lang="en-IE" dirty="0"/>
          </a:p>
        </p:txBody>
      </p:sp>
      <p:sp>
        <p:nvSpPr>
          <p:cNvPr id="6" name="Footer Placeholder 5"/>
          <p:cNvSpPr>
            <a:spLocks noGrp="1"/>
          </p:cNvSpPr>
          <p:nvPr>
            <p:ph type="ftr" sz="quarter" idx="11"/>
          </p:nvPr>
        </p:nvSpPr>
        <p:spPr/>
        <p:txBody>
          <a:bodyPr/>
          <a:lstStyle/>
          <a:p>
            <a:endParaRPr lang="en-IE" dirty="0"/>
          </a:p>
        </p:txBody>
      </p:sp>
      <p:sp>
        <p:nvSpPr>
          <p:cNvPr id="7" name="Slide Number Placeholder 6"/>
          <p:cNvSpPr>
            <a:spLocks noGrp="1"/>
          </p:cNvSpPr>
          <p:nvPr>
            <p:ph type="sldNum" sz="quarter" idx="12"/>
          </p:nvPr>
        </p:nvSpPr>
        <p:spPr/>
        <p:txBody>
          <a:bodyPr/>
          <a:lstStyle/>
          <a:p>
            <a:fld id="{1B512116-1830-4EE3-9116-93C322722853}" type="slidenum">
              <a:rPr lang="en-IE" smtClean="0"/>
              <a:t>‹#›</a:t>
            </a:fld>
            <a:endParaRPr lang="en-IE" dirty="0"/>
          </a:p>
        </p:txBody>
      </p:sp>
    </p:spTree>
    <p:extLst>
      <p:ext uri="{BB962C8B-B14F-4D97-AF65-F5344CB8AC3E}">
        <p14:creationId xmlns:p14="http://schemas.microsoft.com/office/powerpoint/2010/main" val="41415327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429F229-8A31-4099-933B-4E2B7C0C7316}" type="datetimeFigureOut">
              <a:rPr lang="en-IE" smtClean="0"/>
              <a:t>03/12/2021</a:t>
            </a:fld>
            <a:endParaRPr lang="en-IE"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E"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B512116-1830-4EE3-9116-93C322722853}" type="slidenum">
              <a:rPr lang="en-IE" smtClean="0"/>
              <a:t>‹#›</a:t>
            </a:fld>
            <a:endParaRPr lang="en-IE" dirty="0"/>
          </a:p>
        </p:txBody>
      </p:sp>
    </p:spTree>
    <p:extLst>
      <p:ext uri="{BB962C8B-B14F-4D97-AF65-F5344CB8AC3E}">
        <p14:creationId xmlns:p14="http://schemas.microsoft.com/office/powerpoint/2010/main" val="786056215"/>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 id="2147483714" r:id="rId12"/>
    <p:sldLayoutId id="2147483715" r:id="rId13"/>
    <p:sldLayoutId id="2147483716" r:id="rId14"/>
    <p:sldLayoutId id="2147483717" r:id="rId15"/>
    <p:sldLayoutId id="214748371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2A168D-5E70-47E3-9548-5225FDCDB607}"/>
              </a:ext>
            </a:extLst>
          </p:cNvPr>
          <p:cNvSpPr>
            <a:spLocks noGrp="1"/>
          </p:cNvSpPr>
          <p:nvPr>
            <p:ph type="ctrTitle"/>
          </p:nvPr>
        </p:nvSpPr>
        <p:spPr>
          <a:xfrm>
            <a:off x="1045672" y="621788"/>
            <a:ext cx="7133594" cy="2875534"/>
          </a:xfrm>
        </p:spPr>
        <p:txBody>
          <a:bodyPr>
            <a:normAutofit/>
          </a:bodyPr>
          <a:lstStyle/>
          <a:p>
            <a:r>
              <a:rPr lang="en-GB" dirty="0"/>
              <a:t>Airton Road Part 8 </a:t>
            </a:r>
            <a:br>
              <a:rPr lang="en-GB" dirty="0"/>
            </a:br>
            <a:r>
              <a:rPr lang="en-GB" sz="2800" dirty="0"/>
              <a:t>Notice of Council’s intent to commence the statutory Part 8 process and public consultation</a:t>
            </a:r>
            <a:endParaRPr lang="en-IE" sz="2800" dirty="0"/>
          </a:p>
        </p:txBody>
      </p:sp>
      <p:pic>
        <p:nvPicPr>
          <p:cNvPr id="4" name="Picture 3" descr="Logo, company name&#10;&#10;Description automatically generated">
            <a:extLst>
              <a:ext uri="{FF2B5EF4-FFF2-40B4-BE49-F238E27FC236}">
                <a16:creationId xmlns:a16="http://schemas.microsoft.com/office/drawing/2014/main" id="{371C6D74-D55D-43E9-90BD-F6213DB9AC8D}"/>
              </a:ext>
            </a:extLst>
          </p:cNvPr>
          <p:cNvPicPr>
            <a:picLocks noChangeAspect="1"/>
          </p:cNvPicPr>
          <p:nvPr/>
        </p:nvPicPr>
        <p:blipFill>
          <a:blip r:embed="rId2"/>
          <a:stretch>
            <a:fillRect/>
          </a:stretch>
        </p:blipFill>
        <p:spPr>
          <a:xfrm>
            <a:off x="4455693" y="5143447"/>
            <a:ext cx="3280613" cy="1640306"/>
          </a:xfrm>
          <a:prstGeom prst="rect">
            <a:avLst/>
          </a:prstGeom>
        </p:spPr>
      </p:pic>
    </p:spTree>
    <p:extLst>
      <p:ext uri="{BB962C8B-B14F-4D97-AF65-F5344CB8AC3E}">
        <p14:creationId xmlns:p14="http://schemas.microsoft.com/office/powerpoint/2010/main" val="4826351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FCB7DE-5DB5-4CB5-AAB7-370413E7B25D}"/>
              </a:ext>
            </a:extLst>
          </p:cNvPr>
          <p:cNvSpPr>
            <a:spLocks noGrp="1"/>
          </p:cNvSpPr>
          <p:nvPr>
            <p:ph type="title"/>
          </p:nvPr>
        </p:nvSpPr>
        <p:spPr>
          <a:xfrm>
            <a:off x="677334" y="215318"/>
            <a:ext cx="8596668" cy="1320800"/>
          </a:xfrm>
        </p:spPr>
        <p:txBody>
          <a:bodyPr>
            <a:noAutofit/>
          </a:bodyPr>
          <a:lstStyle/>
          <a:p>
            <a:r>
              <a:rPr lang="en-GB" sz="2800" b="1" kern="1200" dirty="0">
                <a:solidFill>
                  <a:schemeClr val="accent2"/>
                </a:solidFill>
                <a:effectLst/>
                <a:latin typeface="Calibri" panose="020F0502020204030204" pitchFamily="34" charset="0"/>
                <a:ea typeface="Times New Roman" panose="02020603050405020304" pitchFamily="18" charset="0"/>
                <a:cs typeface="Times New Roman" panose="02020603050405020304" pitchFamily="18" charset="0"/>
              </a:rPr>
              <a:t>Airton Road Extension </a:t>
            </a:r>
            <a:br>
              <a:rPr lang="en-GB" sz="2800" b="1" kern="1200" dirty="0">
                <a:solidFill>
                  <a:schemeClr val="accent2"/>
                </a:solidFill>
                <a:effectLst/>
                <a:latin typeface="Calibri" panose="020F0502020204030204" pitchFamily="34" charset="0"/>
                <a:ea typeface="Times New Roman" panose="02020603050405020304" pitchFamily="18" charset="0"/>
                <a:cs typeface="Times New Roman" panose="02020603050405020304" pitchFamily="18" charset="0"/>
              </a:rPr>
            </a:br>
            <a:r>
              <a:rPr lang="en-GB" sz="2800" b="1" kern="1200" dirty="0">
                <a:solidFill>
                  <a:schemeClr val="accent2"/>
                </a:solidFill>
                <a:effectLst/>
                <a:latin typeface="Calibri" panose="020F0502020204030204" pitchFamily="34" charset="0"/>
                <a:ea typeface="Times New Roman" panose="02020603050405020304" pitchFamily="18" charset="0"/>
                <a:cs typeface="Times New Roman" panose="02020603050405020304" pitchFamily="18" charset="0"/>
              </a:rPr>
              <a:t>(Cookstown Industrial Estate Road to Belgard Road)</a:t>
            </a:r>
            <a:br>
              <a:rPr lang="en-IE" sz="28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rPr>
            </a:br>
            <a:endParaRPr lang="en-IE" sz="2800" dirty="0">
              <a:solidFill>
                <a:schemeClr val="accent2"/>
              </a:solidFill>
            </a:endParaRPr>
          </a:p>
        </p:txBody>
      </p:sp>
      <p:sp>
        <p:nvSpPr>
          <p:cNvPr id="3" name="Content Placeholder 2">
            <a:extLst>
              <a:ext uri="{FF2B5EF4-FFF2-40B4-BE49-F238E27FC236}">
                <a16:creationId xmlns:a16="http://schemas.microsoft.com/office/drawing/2014/main" id="{19AD219A-C2C9-433B-9798-FA285B33D163}"/>
              </a:ext>
            </a:extLst>
          </p:cNvPr>
          <p:cNvSpPr>
            <a:spLocks noGrp="1"/>
          </p:cNvSpPr>
          <p:nvPr>
            <p:ph idx="1"/>
          </p:nvPr>
        </p:nvSpPr>
        <p:spPr>
          <a:xfrm>
            <a:off x="677334" y="1232656"/>
            <a:ext cx="8596668" cy="4613073"/>
          </a:xfrm>
        </p:spPr>
        <p:txBody>
          <a:bodyPr>
            <a:normAutofit fontScale="25000" lnSpcReduction="20000"/>
          </a:bodyPr>
          <a:lstStyle/>
          <a:p>
            <a:pPr algn="just" fontAlgn="base">
              <a:lnSpc>
                <a:spcPct val="107000"/>
              </a:lnSpc>
              <a:spcAft>
                <a:spcPts val="800"/>
              </a:spcAft>
            </a:pPr>
            <a:r>
              <a:rPr lang="en-IE" sz="6400" kern="1200" dirty="0">
                <a:effectLst/>
                <a:latin typeface="Calibri" panose="020F0502020204030204" pitchFamily="34" charset="0"/>
                <a:ea typeface="Times New Roman" panose="02020603050405020304" pitchFamily="18" charset="0"/>
                <a:cs typeface="Times New Roman" panose="02020603050405020304" pitchFamily="18" charset="0"/>
              </a:rPr>
              <a:t>The proposed </a:t>
            </a:r>
            <a:r>
              <a:rPr lang="en-IE" sz="6400" dirty="0">
                <a:latin typeface="Calibri" panose="020F0502020204030204" pitchFamily="34" charset="0"/>
                <a:ea typeface="Times New Roman" panose="02020603050405020304" pitchFamily="18" charset="0"/>
                <a:cs typeface="Times New Roman" panose="02020603050405020304" pitchFamily="18" charset="0"/>
              </a:rPr>
              <a:t>new street </a:t>
            </a:r>
            <a:r>
              <a:rPr lang="en-IE" sz="6400" kern="1200" dirty="0">
                <a:effectLst/>
                <a:latin typeface="Calibri" panose="020F0502020204030204" pitchFamily="34" charset="0"/>
                <a:ea typeface="Times New Roman" panose="02020603050405020304" pitchFamily="18" charset="0"/>
                <a:cs typeface="Times New Roman" panose="02020603050405020304" pitchFamily="18" charset="0"/>
              </a:rPr>
              <a:t>will form part of a wider integrated </a:t>
            </a:r>
            <a:r>
              <a:rPr lang="en-IE" sz="6400" dirty="0">
                <a:latin typeface="Calibri" panose="020F0502020204030204" pitchFamily="34" charset="0"/>
                <a:ea typeface="Times New Roman" panose="02020603050405020304" pitchFamily="18" charset="0"/>
                <a:cs typeface="Times New Roman" panose="02020603050405020304" pitchFamily="18" charset="0"/>
              </a:rPr>
              <a:t>street</a:t>
            </a:r>
            <a:r>
              <a:rPr lang="en-IE" sz="6400" kern="1200" dirty="0">
                <a:effectLst/>
                <a:latin typeface="Calibri" panose="020F0502020204030204" pitchFamily="34" charset="0"/>
                <a:ea typeface="Times New Roman" panose="02020603050405020304" pitchFamily="18" charset="0"/>
                <a:cs typeface="Times New Roman" panose="02020603050405020304" pitchFamily="18" charset="0"/>
              </a:rPr>
              <a:t> network which will result in the creation of a new permeable street connecting the Airton Road to the Cookstown Road via an approved Part 8 development</a:t>
            </a:r>
            <a:r>
              <a:rPr lang="en-IE" sz="6400" kern="1200" dirty="0">
                <a:solidFill>
                  <a:srgbClr val="404040"/>
                </a:solidFill>
                <a:effectLst/>
                <a:latin typeface="Calibri" panose="020F0502020204030204" pitchFamily="34" charset="0"/>
                <a:ea typeface="Times New Roman" panose="02020603050405020304" pitchFamily="18" charset="0"/>
                <a:cs typeface="Times New Roman" panose="02020603050405020304" pitchFamily="18" charset="0"/>
              </a:rPr>
              <a:t>.</a:t>
            </a:r>
            <a:endParaRPr lang="en-IE" sz="6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E" sz="6400" dirty="0">
                <a:effectLst/>
                <a:latin typeface="Calibri" panose="020F0502020204030204" pitchFamily="34" charset="0"/>
                <a:ea typeface="Calibri" panose="020F0502020204030204" pitchFamily="34" charset="0"/>
                <a:cs typeface="Times New Roman" panose="02020603050405020304" pitchFamily="18" charset="0"/>
              </a:rPr>
              <a:t>It is South Dublin County Council’s intention to commence the Part 8 public consultation process in January 2022, subject to finalising a consent with the </a:t>
            </a:r>
            <a:r>
              <a:rPr lang="en-IE" sz="6400">
                <a:effectLst/>
                <a:latin typeface="Calibri" panose="020F0502020204030204" pitchFamily="34" charset="0"/>
                <a:ea typeface="Calibri" panose="020F0502020204030204" pitchFamily="34" charset="0"/>
                <a:cs typeface="Times New Roman" panose="02020603050405020304" pitchFamily="18" charset="0"/>
              </a:rPr>
              <a:t>affected landowners.</a:t>
            </a:r>
            <a:endParaRPr lang="en-IE" sz="64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07000"/>
              </a:lnSpc>
              <a:spcAft>
                <a:spcPts val="800"/>
              </a:spcAft>
            </a:pPr>
            <a:r>
              <a:rPr lang="en-IE" sz="6400" kern="1200" dirty="0">
                <a:solidFill>
                  <a:srgbClr val="404040"/>
                </a:solidFill>
                <a:effectLst/>
                <a:latin typeface="Calibri" panose="020F0502020204030204" pitchFamily="34" charset="0"/>
                <a:ea typeface="Times New Roman" panose="02020603050405020304" pitchFamily="18" charset="0"/>
                <a:cs typeface="Times New Roman" panose="02020603050405020304" pitchFamily="18" charset="0"/>
              </a:rPr>
              <a:t>The scheme consists of:</a:t>
            </a:r>
            <a:endParaRPr lang="en-IE" sz="6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fontAlgn="base">
              <a:buFont typeface="+mj-lt"/>
              <a:buAutoNum type="arabicPeriod"/>
            </a:pPr>
            <a:r>
              <a:rPr lang="en-IE" sz="6400" dirty="0">
                <a:effectLst/>
                <a:latin typeface="Calibri" panose="020F0502020204030204" pitchFamily="34" charset="0"/>
                <a:ea typeface="Times New Roman" panose="02020603050405020304" pitchFamily="18" charset="0"/>
              </a:rPr>
              <a:t>The construction of approximately 328 m. of a two-way single carriageway road connecting Cookstown Industrial Estate Road to Belgard Road. The Cross sections consists of a 6.0 metre carriageway, </a:t>
            </a:r>
            <a:r>
              <a:rPr lang="en-IE" sz="6400" dirty="0">
                <a:effectLst/>
                <a:latin typeface="Times New Roman" panose="02020603050405020304" pitchFamily="18" charset="0"/>
                <a:ea typeface="Times New Roman" panose="02020603050405020304" pitchFamily="18" charset="0"/>
                <a:cs typeface="Calibri" panose="020F0502020204030204" pitchFamily="34" charset="0"/>
              </a:rPr>
              <a:t>2.0 metre raised adjacent off road cycle lanes and 2.5-metre-wide footpaths.</a:t>
            </a:r>
            <a:endParaRPr lang="en-IE" sz="6400" dirty="0">
              <a:effectLst/>
              <a:latin typeface="Times New Roman" panose="02020603050405020304" pitchFamily="18" charset="0"/>
              <a:ea typeface="Times New Roman" panose="02020603050405020304" pitchFamily="18" charset="0"/>
            </a:endParaRPr>
          </a:p>
          <a:p>
            <a:pPr marL="342900" lvl="0" indent="-342900" algn="just">
              <a:lnSpc>
                <a:spcPct val="107000"/>
              </a:lnSpc>
              <a:spcAft>
                <a:spcPts val="800"/>
              </a:spcAft>
              <a:buFont typeface="+mj-lt"/>
              <a:buAutoNum type="arabicPeriod"/>
            </a:pPr>
            <a:r>
              <a:rPr lang="en-IE" sz="6400" dirty="0">
                <a:effectLst/>
                <a:latin typeface="Calibri" panose="020F0502020204030204" pitchFamily="34" charset="0"/>
                <a:ea typeface="Calibri" panose="020F0502020204030204" pitchFamily="34" charset="0"/>
                <a:cs typeface="Calibri" panose="020F0502020204030204" pitchFamily="34" charset="0"/>
              </a:rPr>
              <a:t>The construction of three signal-controlled junctions, Junction of Cookstown Ind. Estate Road with Airton Road Extension, Junction of Airton Road Extension with the entrance into Belgard Retail Park and the Junction of Airton Road Extension and Belgard Road.</a:t>
            </a:r>
            <a:endParaRPr lang="en-IE" sz="6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fontAlgn="base">
              <a:buFont typeface="+mj-lt"/>
              <a:buAutoNum type="arabicPeriod"/>
            </a:pPr>
            <a:r>
              <a:rPr lang="en-GB" sz="6400" kern="1200" dirty="0">
                <a:solidFill>
                  <a:srgbClr val="000000"/>
                </a:solidFill>
                <a:effectLst/>
                <a:latin typeface="Calibri" panose="020F0502020204030204" pitchFamily="34" charset="0"/>
                <a:ea typeface="Times New Roman" panose="02020603050405020304" pitchFamily="18" charset="0"/>
              </a:rPr>
              <a:t>Junctions – Junction layouts are to be as per the NTA’s standard for cycleways, the layout of the proposed junctions will be updated in line with new NTA standards when the latest layouts come available.</a:t>
            </a:r>
          </a:p>
          <a:p>
            <a:pPr algn="just" fontAlgn="base">
              <a:buFont typeface="+mj-lt"/>
              <a:buAutoNum type="arabicPeriod"/>
            </a:pPr>
            <a:r>
              <a:rPr lang="en-IE" sz="6600" dirty="0">
                <a:effectLst/>
                <a:latin typeface="Calibri" panose="020F0502020204030204" pitchFamily="34" charset="0"/>
                <a:ea typeface="Calibri" panose="020F0502020204030204" pitchFamily="34" charset="0"/>
                <a:cs typeface="Calibri" panose="020F0502020204030204" pitchFamily="34" charset="0"/>
              </a:rPr>
              <a:t>The construction of boundary walls, fencing and access treatment.</a:t>
            </a:r>
          </a:p>
          <a:p>
            <a:pPr algn="just" fontAlgn="base">
              <a:buFont typeface="+mj-lt"/>
              <a:buAutoNum type="arabicPeriod"/>
            </a:pPr>
            <a:r>
              <a:rPr lang="en-IE" sz="6600" dirty="0">
                <a:latin typeface="Calibri" panose="020F0502020204030204" pitchFamily="34" charset="0"/>
                <a:ea typeface="Calibri" panose="020F0502020204030204" pitchFamily="34" charset="0"/>
                <a:cs typeface="Calibri" panose="020F0502020204030204" pitchFamily="34" charset="0"/>
              </a:rPr>
              <a:t>All other necessary utilities</a:t>
            </a:r>
            <a:endParaRPr lang="en-IE" sz="6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fontAlgn="base">
              <a:buFont typeface="+mj-lt"/>
              <a:buAutoNum type="arabicPeriod"/>
            </a:pPr>
            <a:endParaRPr lang="en-IE" sz="6400" dirty="0">
              <a:effectLst/>
              <a:latin typeface="Times New Roman" panose="02020603050405020304" pitchFamily="18" charset="0"/>
              <a:ea typeface="Times New Roman" panose="02020603050405020304" pitchFamily="18" charset="0"/>
            </a:endParaRPr>
          </a:p>
          <a:p>
            <a:endParaRPr lang="en-IE" dirty="0"/>
          </a:p>
        </p:txBody>
      </p:sp>
    </p:spTree>
    <p:extLst>
      <p:ext uri="{BB962C8B-B14F-4D97-AF65-F5344CB8AC3E}">
        <p14:creationId xmlns:p14="http://schemas.microsoft.com/office/powerpoint/2010/main" val="26333101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202D0D-5425-4228-B600-A6F507D8F65F}"/>
              </a:ext>
            </a:extLst>
          </p:cNvPr>
          <p:cNvSpPr>
            <a:spLocks noGrp="1"/>
          </p:cNvSpPr>
          <p:nvPr>
            <p:ph type="title"/>
          </p:nvPr>
        </p:nvSpPr>
        <p:spPr>
          <a:xfrm>
            <a:off x="677334" y="275208"/>
            <a:ext cx="8596668" cy="1655192"/>
          </a:xfrm>
        </p:spPr>
        <p:txBody>
          <a:bodyPr>
            <a:normAutofit/>
          </a:bodyPr>
          <a:lstStyle/>
          <a:p>
            <a:r>
              <a:rPr lang="en-GB" sz="2800" dirty="0"/>
              <a:t>Airton Road Extension (Cookstown Road Industrial Estate to Belgard Road Map) </a:t>
            </a:r>
            <a:endParaRPr lang="en-IE" sz="2800" dirty="0"/>
          </a:p>
        </p:txBody>
      </p:sp>
      <p:cxnSp>
        <p:nvCxnSpPr>
          <p:cNvPr id="5" name="Straight Arrow Connector 4">
            <a:extLst>
              <a:ext uri="{FF2B5EF4-FFF2-40B4-BE49-F238E27FC236}">
                <a16:creationId xmlns:a16="http://schemas.microsoft.com/office/drawing/2014/main" id="{4EED84C0-03EC-44FC-AE37-F1DD6ED82872}"/>
              </a:ext>
            </a:extLst>
          </p:cNvPr>
          <p:cNvCxnSpPr/>
          <p:nvPr/>
        </p:nvCxnSpPr>
        <p:spPr>
          <a:xfrm flipV="1">
            <a:off x="4154750" y="2379216"/>
            <a:ext cx="3923930" cy="355106"/>
          </a:xfrm>
          <a:prstGeom prst="straightConnector1">
            <a:avLst/>
          </a:prstGeom>
          <a:ln>
            <a:headEnd type="triangle"/>
            <a:tailEnd type="triangle"/>
          </a:ln>
        </p:spPr>
        <p:style>
          <a:lnRef idx="1">
            <a:schemeClr val="accent5"/>
          </a:lnRef>
          <a:fillRef idx="0">
            <a:schemeClr val="accent5"/>
          </a:fillRef>
          <a:effectRef idx="0">
            <a:schemeClr val="accent5"/>
          </a:effectRef>
          <a:fontRef idx="minor">
            <a:schemeClr val="tx1"/>
          </a:fontRef>
        </p:style>
      </p:cxnSp>
      <p:pic>
        <p:nvPicPr>
          <p:cNvPr id="7" name="Content Placeholder 6">
            <a:extLst>
              <a:ext uri="{FF2B5EF4-FFF2-40B4-BE49-F238E27FC236}">
                <a16:creationId xmlns:a16="http://schemas.microsoft.com/office/drawing/2014/main" id="{E0B5851D-9E57-4586-94C8-5F35A71391C4}"/>
              </a:ext>
            </a:extLst>
          </p:cNvPr>
          <p:cNvPicPr>
            <a:picLocks noGrp="1"/>
          </p:cNvPicPr>
          <p:nvPr>
            <p:ph idx="1"/>
          </p:nvPr>
        </p:nvPicPr>
        <p:blipFill>
          <a:blip r:embed="rId2"/>
          <a:stretch>
            <a:fillRect/>
          </a:stretch>
        </p:blipFill>
        <p:spPr>
          <a:xfrm>
            <a:off x="825623" y="1296140"/>
            <a:ext cx="7874494" cy="5157926"/>
          </a:xfrm>
          <a:prstGeom prst="rect">
            <a:avLst/>
          </a:prstGeom>
        </p:spPr>
      </p:pic>
    </p:spTree>
    <p:extLst>
      <p:ext uri="{BB962C8B-B14F-4D97-AF65-F5344CB8AC3E}">
        <p14:creationId xmlns:p14="http://schemas.microsoft.com/office/powerpoint/2010/main" val="6056116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DFCCCE-9670-485C-931C-B107AB3D0B1D}"/>
              </a:ext>
            </a:extLst>
          </p:cNvPr>
          <p:cNvSpPr>
            <a:spLocks noGrp="1"/>
          </p:cNvSpPr>
          <p:nvPr>
            <p:ph type="title"/>
          </p:nvPr>
        </p:nvSpPr>
        <p:spPr>
          <a:xfrm>
            <a:off x="677334" y="304800"/>
            <a:ext cx="8596668" cy="1625600"/>
          </a:xfrm>
        </p:spPr>
        <p:txBody>
          <a:bodyPr>
            <a:noAutofit/>
          </a:bodyPr>
          <a:lstStyle/>
          <a:p>
            <a:r>
              <a:rPr lang="en-GB" sz="2800" b="1" kern="1200" dirty="0">
                <a:effectLst/>
                <a:latin typeface="Calibri" panose="020F0502020204030204" pitchFamily="34" charset="0"/>
                <a:ea typeface="Times New Roman" panose="02020603050405020304" pitchFamily="18" charset="0"/>
                <a:cs typeface="Times New Roman" panose="02020603050405020304" pitchFamily="18" charset="0"/>
              </a:rPr>
              <a:t>Airton Road Extension (Cookstown Industrial Estate Road to Belgard Road) Proposed Design</a:t>
            </a:r>
            <a:br>
              <a:rPr lang="en-IE" sz="2800" dirty="0">
                <a:effectLst/>
                <a:latin typeface="Calibri" panose="020F0502020204030204" pitchFamily="34" charset="0"/>
                <a:ea typeface="Calibri" panose="020F0502020204030204" pitchFamily="34" charset="0"/>
                <a:cs typeface="Times New Roman" panose="02020603050405020304" pitchFamily="18" charset="0"/>
              </a:rPr>
            </a:br>
            <a:endParaRPr lang="en-IE" sz="2800" dirty="0"/>
          </a:p>
        </p:txBody>
      </p:sp>
      <p:pic>
        <p:nvPicPr>
          <p:cNvPr id="4" name="Content Placeholder 3" descr="Diagram&#10;&#10;Description automatically generated">
            <a:extLst>
              <a:ext uri="{FF2B5EF4-FFF2-40B4-BE49-F238E27FC236}">
                <a16:creationId xmlns:a16="http://schemas.microsoft.com/office/drawing/2014/main" id="{76CFDC93-80AE-427A-B135-F23580996904}"/>
              </a:ext>
            </a:extLst>
          </p:cNvPr>
          <p:cNvPicPr>
            <a:picLocks noGrp="1"/>
          </p:cNvPicPr>
          <p:nvPr>
            <p:ph idx="1"/>
          </p:nvPr>
        </p:nvPicPr>
        <p:blipFill>
          <a:blip r:embed="rId2"/>
          <a:stretch>
            <a:fillRect/>
          </a:stretch>
        </p:blipFill>
        <p:spPr>
          <a:xfrm>
            <a:off x="476250" y="1209675"/>
            <a:ext cx="9077325" cy="5648325"/>
          </a:xfrm>
          <a:prstGeom prst="rect">
            <a:avLst/>
          </a:prstGeom>
        </p:spPr>
      </p:pic>
    </p:spTree>
    <p:extLst>
      <p:ext uri="{BB962C8B-B14F-4D97-AF65-F5344CB8AC3E}">
        <p14:creationId xmlns:p14="http://schemas.microsoft.com/office/powerpoint/2010/main" val="1894940619"/>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82</TotalTime>
  <Words>272</Words>
  <Application>Microsoft Office PowerPoint</Application>
  <PresentationFormat>Widescreen</PresentationFormat>
  <Paragraphs>12</Paragraphs>
  <Slides>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Calibri</vt:lpstr>
      <vt:lpstr>Times New Roman</vt:lpstr>
      <vt:lpstr>Trebuchet MS</vt:lpstr>
      <vt:lpstr>Wingdings 3</vt:lpstr>
      <vt:lpstr>Facet</vt:lpstr>
      <vt:lpstr>Airton Road Part 8  Notice of Council’s intent to commence the statutory Part 8 process and public consultation</vt:lpstr>
      <vt:lpstr>Airton Road Extension  (Cookstown Industrial Estate Road to Belgard Road) </vt:lpstr>
      <vt:lpstr>Airton Road Extension (Cookstown Road Industrial Estate to Belgard Road Map) </vt:lpstr>
      <vt:lpstr>Airton Road Extension (Cookstown Industrial Estate Road to Belgard Road) Proposed Design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Airton Road Extension Presentation</dc:title>
  <dc:creator>Simon Palmer</dc:creator>
  <cp:lastModifiedBy>Mick Mulhern</cp:lastModifiedBy>
  <cp:revision>16</cp:revision>
  <dcterms:created xsi:type="dcterms:W3CDTF">2021-06-23T12:35:09Z</dcterms:created>
  <dcterms:modified xsi:type="dcterms:W3CDTF">2021-12-03T12:33:18Z</dcterms:modified>
</cp:coreProperties>
</file>