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sldIdLst>
    <p:sldId id="268" r:id="rId5"/>
    <p:sldId id="283" r:id="rId6"/>
    <p:sldId id="289" r:id="rId7"/>
    <p:sldId id="313" r:id="rId8"/>
    <p:sldId id="315" r:id="rId9"/>
    <p:sldId id="314"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Willoughby" initials="SW" lastIdx="5" clrIdx="0">
    <p:extLst>
      <p:ext uri="{19B8F6BF-5375-455C-9EA6-DF929625EA0E}">
        <p15:presenceInfo xmlns:p15="http://schemas.microsoft.com/office/powerpoint/2012/main" userId="S::SWilloughby@sdublincoco.ie::62118d78-780c-483a-b050-f3bef5b26d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91C"/>
    <a:srgbClr val="33CCCC"/>
    <a:srgbClr val="00FFFF"/>
    <a:srgbClr val="E55998"/>
    <a:srgbClr val="603913"/>
    <a:srgbClr val="F37021"/>
    <a:srgbClr val="EFC90C"/>
    <a:srgbClr val="00A79D"/>
    <a:srgbClr val="006DAE"/>
    <a:srgbClr val="704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Issues Raised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c:f>
              <c:strCache>
                <c:ptCount val="1"/>
                <c:pt idx="0">
                  <c:v>Issues Raised</c:v>
                </c:pt>
              </c:strCache>
            </c:strRef>
          </c:tx>
          <c:spPr>
            <a:solidFill>
              <a:schemeClr val="accent6"/>
            </a:solidFill>
            <a:ln>
              <a:noFill/>
            </a:ln>
            <a:effectLst/>
          </c:spPr>
          <c:invertIfNegative val="0"/>
          <c:cat>
            <c:strRef>
              <c:f>Sheet1!$C$4:$C$22</c:f>
              <c:strCache>
                <c:ptCount val="19"/>
                <c:pt idx="0">
                  <c:v>OPR</c:v>
                </c:pt>
                <c:pt idx="1">
                  <c:v>EMRA</c:v>
                </c:pt>
                <c:pt idx="2">
                  <c:v>NTA</c:v>
                </c:pt>
                <c:pt idx="3">
                  <c:v>Intro</c:v>
                </c:pt>
                <c:pt idx="4">
                  <c:v>Core Strategy</c:v>
                </c:pt>
                <c:pt idx="5">
                  <c:v>Heritage</c:v>
                </c:pt>
                <c:pt idx="6">
                  <c:v>GI</c:v>
                </c:pt>
                <c:pt idx="7">
                  <c:v>Placemaking</c:v>
                </c:pt>
                <c:pt idx="8">
                  <c:v>Housing</c:v>
                </c:pt>
                <c:pt idx="9">
                  <c:v>Movement</c:v>
                </c:pt>
                <c:pt idx="10">
                  <c:v>Community</c:v>
                </c:pt>
                <c:pt idx="11">
                  <c:v>Economic</c:v>
                </c:pt>
                <c:pt idx="12">
                  <c:v>Energy</c:v>
                </c:pt>
                <c:pt idx="13">
                  <c:v>Infrast</c:v>
                </c:pt>
                <c:pt idx="14">
                  <c:v>NAs</c:v>
                </c:pt>
                <c:pt idx="15">
                  <c:v>Implementation</c:v>
                </c:pt>
                <c:pt idx="16">
                  <c:v>Appendices</c:v>
                </c:pt>
                <c:pt idx="17">
                  <c:v>Env Report</c:v>
                </c:pt>
                <c:pt idx="18">
                  <c:v>Misc</c:v>
                </c:pt>
              </c:strCache>
            </c:strRef>
          </c:cat>
          <c:val>
            <c:numRef>
              <c:f>Sheet1!$D$4:$D$22</c:f>
              <c:numCache>
                <c:formatCode>General</c:formatCode>
                <c:ptCount val="19"/>
                <c:pt idx="0">
                  <c:v>26</c:v>
                </c:pt>
                <c:pt idx="1">
                  <c:v>8</c:v>
                </c:pt>
                <c:pt idx="2">
                  <c:v>13</c:v>
                </c:pt>
                <c:pt idx="3">
                  <c:v>9</c:v>
                </c:pt>
                <c:pt idx="4">
                  <c:v>124</c:v>
                </c:pt>
                <c:pt idx="5">
                  <c:v>137</c:v>
                </c:pt>
                <c:pt idx="6">
                  <c:v>48</c:v>
                </c:pt>
                <c:pt idx="7">
                  <c:v>53</c:v>
                </c:pt>
                <c:pt idx="8">
                  <c:v>35</c:v>
                </c:pt>
                <c:pt idx="9">
                  <c:v>154</c:v>
                </c:pt>
                <c:pt idx="10">
                  <c:v>91</c:v>
                </c:pt>
                <c:pt idx="11">
                  <c:v>80</c:v>
                </c:pt>
                <c:pt idx="12">
                  <c:v>20</c:v>
                </c:pt>
                <c:pt idx="13">
                  <c:v>33</c:v>
                </c:pt>
                <c:pt idx="14">
                  <c:v>7</c:v>
                </c:pt>
                <c:pt idx="15">
                  <c:v>24</c:v>
                </c:pt>
                <c:pt idx="16">
                  <c:v>9</c:v>
                </c:pt>
                <c:pt idx="17">
                  <c:v>12</c:v>
                </c:pt>
                <c:pt idx="18">
                  <c:v>4</c:v>
                </c:pt>
              </c:numCache>
            </c:numRef>
          </c:val>
          <c:extLst>
            <c:ext xmlns:c16="http://schemas.microsoft.com/office/drawing/2014/chart" uri="{C3380CC4-5D6E-409C-BE32-E72D297353CC}">
              <c16:uniqueId val="{00000000-1C8A-4DCB-A56A-566D8720489E}"/>
            </c:ext>
          </c:extLst>
        </c:ser>
        <c:dLbls>
          <c:showLegendKey val="0"/>
          <c:showVal val="0"/>
          <c:showCatName val="0"/>
          <c:showSerName val="0"/>
          <c:showPercent val="0"/>
          <c:showBubbleSize val="0"/>
        </c:dLbls>
        <c:gapWidth val="219"/>
        <c:overlap val="-27"/>
        <c:axId val="1758496912"/>
        <c:axId val="1758498576"/>
      </c:barChart>
      <c:catAx>
        <c:axId val="1758496912"/>
        <c:scaling>
          <c:orientation val="minMax"/>
        </c:scaling>
        <c:delete val="0"/>
        <c:axPos val="b"/>
        <c:numFmt formatCode="General" sourceLinked="1"/>
        <c:majorTickMark val="none"/>
        <c:minorTickMark val="none"/>
        <c:tickLblPos val="nextTo"/>
        <c:spPr>
          <a:noFill/>
          <a:ln w="9525" cap="rnd" cmpd="sng" algn="ctr">
            <a:solidFill>
              <a:schemeClr val="tx1">
                <a:lumMod val="15000"/>
                <a:lumOff val="85000"/>
              </a:schemeClr>
            </a:solidFill>
            <a:beve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58498576"/>
        <c:crosses val="autoZero"/>
        <c:auto val="1"/>
        <c:lblAlgn val="ctr"/>
        <c:lblOffset val="100"/>
        <c:noMultiLvlLbl val="0"/>
      </c:catAx>
      <c:valAx>
        <c:axId val="175849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496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5A1DB-FE5D-416A-9C4D-417EC2E70A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E"/>
        </a:p>
      </dgm:t>
    </dgm:pt>
    <dgm:pt modelId="{6B6470FD-26BF-4593-87B7-545B99806C6F}">
      <dgm:prSet phldrT="[Text]"/>
      <dgm:spPr/>
      <dgm:t>
        <a:bodyPr/>
        <a:lstStyle/>
        <a:p>
          <a:r>
            <a:rPr lang="en-IE" dirty="0"/>
            <a:t>1</a:t>
          </a:r>
        </a:p>
      </dgm:t>
    </dgm:pt>
    <dgm:pt modelId="{20FAF26E-19C3-4528-9247-5B47A39783BF}" type="parTrans" cxnId="{18ABE2DC-C97E-4FFC-87DB-D3AE9EDACE8C}">
      <dgm:prSet/>
      <dgm:spPr/>
      <dgm:t>
        <a:bodyPr/>
        <a:lstStyle/>
        <a:p>
          <a:endParaRPr lang="en-IE"/>
        </a:p>
      </dgm:t>
    </dgm:pt>
    <dgm:pt modelId="{6BAE7388-FA96-42A1-A95C-9F607A571E46}" type="sibTrans" cxnId="{18ABE2DC-C97E-4FFC-87DB-D3AE9EDACE8C}">
      <dgm:prSet/>
      <dgm:spPr/>
      <dgm:t>
        <a:bodyPr/>
        <a:lstStyle/>
        <a:p>
          <a:endParaRPr lang="en-IE"/>
        </a:p>
      </dgm:t>
    </dgm:pt>
    <dgm:pt modelId="{FD72990C-905E-4A8B-8C1A-EC966A8D2CDF}">
      <dgm:prSet phldrT="[Text]"/>
      <dgm:spPr/>
      <dgm:t>
        <a:bodyPr/>
        <a:lstStyle/>
        <a:p>
          <a:r>
            <a:rPr lang="en-IE" b="1" dirty="0">
              <a:solidFill>
                <a:schemeClr val="tx1"/>
              </a:solidFill>
            </a:rPr>
            <a:t>31</a:t>
          </a:r>
          <a:r>
            <a:rPr lang="en-IE" b="1" baseline="30000" dirty="0">
              <a:solidFill>
                <a:schemeClr val="tx1"/>
              </a:solidFill>
            </a:rPr>
            <a:t>st</a:t>
          </a:r>
          <a:r>
            <a:rPr lang="en-IE" b="1" dirty="0">
              <a:solidFill>
                <a:schemeClr val="tx1"/>
              </a:solidFill>
            </a:rPr>
            <a:t> July 2020 </a:t>
          </a:r>
          <a:r>
            <a:rPr lang="en-IE" dirty="0">
              <a:solidFill>
                <a:schemeClr val="tx1"/>
              </a:solidFill>
            </a:rPr>
            <a:t> </a:t>
          </a:r>
          <a:r>
            <a:rPr lang="en-IE" b="1" dirty="0">
              <a:solidFill>
                <a:schemeClr val="tx1"/>
              </a:solidFill>
            </a:rPr>
            <a:t>Commence Process, 8 week public consultation</a:t>
          </a:r>
        </a:p>
      </dgm:t>
    </dgm:pt>
    <dgm:pt modelId="{A0BC68E4-6D78-4EE9-82C9-6A31C9895290}" type="parTrans" cxnId="{38718272-08C4-42EB-9D49-0C4B26CC86FD}">
      <dgm:prSet/>
      <dgm:spPr/>
      <dgm:t>
        <a:bodyPr/>
        <a:lstStyle/>
        <a:p>
          <a:endParaRPr lang="en-IE"/>
        </a:p>
      </dgm:t>
    </dgm:pt>
    <dgm:pt modelId="{B744DC92-CAD0-4026-8FCB-536F989C1AE5}" type="sibTrans" cxnId="{38718272-08C4-42EB-9D49-0C4B26CC86FD}">
      <dgm:prSet/>
      <dgm:spPr/>
      <dgm:t>
        <a:bodyPr/>
        <a:lstStyle/>
        <a:p>
          <a:endParaRPr lang="en-IE"/>
        </a:p>
      </dgm:t>
    </dgm:pt>
    <dgm:pt modelId="{6E37526F-E470-4192-B3FD-6376E92AC12E}">
      <dgm:prSet phldrT="[Text]"/>
      <dgm:spPr/>
      <dgm:t>
        <a:bodyPr/>
        <a:lstStyle/>
        <a:p>
          <a:r>
            <a:rPr lang="en-IE" dirty="0"/>
            <a:t>Pre-Draft – Public consultation on strategic issues to inform preparation of Draft Plan</a:t>
          </a:r>
        </a:p>
      </dgm:t>
    </dgm:pt>
    <dgm:pt modelId="{31AB0C3C-773E-4CFA-BC96-846D10A58429}" type="parTrans" cxnId="{0A2B42D9-D43F-49DE-9D84-FD3028F05B38}">
      <dgm:prSet/>
      <dgm:spPr/>
      <dgm:t>
        <a:bodyPr/>
        <a:lstStyle/>
        <a:p>
          <a:endParaRPr lang="en-IE"/>
        </a:p>
      </dgm:t>
    </dgm:pt>
    <dgm:pt modelId="{46CA93E3-6937-485A-AE27-C9D6EEB61CFF}" type="sibTrans" cxnId="{0A2B42D9-D43F-49DE-9D84-FD3028F05B38}">
      <dgm:prSet/>
      <dgm:spPr/>
      <dgm:t>
        <a:bodyPr/>
        <a:lstStyle/>
        <a:p>
          <a:endParaRPr lang="en-IE"/>
        </a:p>
      </dgm:t>
    </dgm:pt>
    <dgm:pt modelId="{0BEB6EC0-94B2-4B6B-BEBE-EE5DA7503B88}">
      <dgm:prSet phldrT="[Text]"/>
      <dgm:spPr/>
      <dgm:t>
        <a:bodyPr/>
        <a:lstStyle/>
        <a:p>
          <a:r>
            <a:rPr lang="en-IE" dirty="0"/>
            <a:t>1</a:t>
          </a:r>
        </a:p>
      </dgm:t>
    </dgm:pt>
    <dgm:pt modelId="{1ACBA0E1-2C22-4457-9009-ACF0F31BAA53}" type="parTrans" cxnId="{45D2F38F-2081-458F-960E-25D30435AEF1}">
      <dgm:prSet/>
      <dgm:spPr/>
      <dgm:t>
        <a:bodyPr/>
        <a:lstStyle/>
        <a:p>
          <a:endParaRPr lang="en-IE"/>
        </a:p>
      </dgm:t>
    </dgm:pt>
    <dgm:pt modelId="{FD69AD75-B4F0-4826-927B-A6778A49AFFD}" type="sibTrans" cxnId="{45D2F38F-2081-458F-960E-25D30435AEF1}">
      <dgm:prSet/>
      <dgm:spPr/>
      <dgm:t>
        <a:bodyPr/>
        <a:lstStyle/>
        <a:p>
          <a:endParaRPr lang="en-IE"/>
        </a:p>
      </dgm:t>
    </dgm:pt>
    <dgm:pt modelId="{8D8A2BD5-6381-460E-B1AB-56545ACA14D9}">
      <dgm:prSet phldrT="[Text]"/>
      <dgm:spPr/>
      <dgm:t>
        <a:bodyPr/>
        <a:lstStyle/>
        <a:p>
          <a:r>
            <a:rPr lang="en-IE" b="1" dirty="0"/>
            <a:t>June 2021</a:t>
          </a:r>
        </a:p>
      </dgm:t>
    </dgm:pt>
    <dgm:pt modelId="{E3A60A0A-CE0A-4A51-A1D8-66C3A9BC2389}" type="parTrans" cxnId="{FC896A44-7FDB-4269-8773-E0FB4DD7E896}">
      <dgm:prSet/>
      <dgm:spPr/>
      <dgm:t>
        <a:bodyPr/>
        <a:lstStyle/>
        <a:p>
          <a:endParaRPr lang="en-IE"/>
        </a:p>
      </dgm:t>
    </dgm:pt>
    <dgm:pt modelId="{D034B8E8-D621-43E0-8DB4-6C6F3EAA1CB4}" type="sibTrans" cxnId="{FC896A44-7FDB-4269-8773-E0FB4DD7E896}">
      <dgm:prSet/>
      <dgm:spPr/>
      <dgm:t>
        <a:bodyPr/>
        <a:lstStyle/>
        <a:p>
          <a:endParaRPr lang="en-IE"/>
        </a:p>
      </dgm:t>
    </dgm:pt>
    <dgm:pt modelId="{386D0F2D-18F0-4758-9890-FD16E8343F32}">
      <dgm:prSet phldrT="[Text]"/>
      <dgm:spPr/>
      <dgm:t>
        <a:bodyPr/>
        <a:lstStyle/>
        <a:p>
          <a:r>
            <a:rPr lang="en-IE" dirty="0"/>
            <a:t>Draft Plan prepared and considered by Members for display</a:t>
          </a:r>
        </a:p>
      </dgm:t>
    </dgm:pt>
    <dgm:pt modelId="{1934CCA3-AC9A-45B8-A8C4-3270F2242769}" type="parTrans" cxnId="{FD1498B5-6223-456A-B07B-20D3E43B43FF}">
      <dgm:prSet/>
      <dgm:spPr/>
      <dgm:t>
        <a:bodyPr/>
        <a:lstStyle/>
        <a:p>
          <a:endParaRPr lang="en-IE"/>
        </a:p>
      </dgm:t>
    </dgm:pt>
    <dgm:pt modelId="{19B9D47D-2967-4A05-BA0F-AC496270D3D2}" type="sibTrans" cxnId="{FD1498B5-6223-456A-B07B-20D3E43B43FF}">
      <dgm:prSet/>
      <dgm:spPr/>
      <dgm:t>
        <a:bodyPr/>
        <a:lstStyle/>
        <a:p>
          <a:endParaRPr lang="en-IE"/>
        </a:p>
      </dgm:t>
    </dgm:pt>
    <dgm:pt modelId="{8D798F9E-2D1A-481B-88B1-95DDEAFBD531}">
      <dgm:prSet phldrT="[Text]"/>
      <dgm:spPr/>
      <dgm:t>
        <a:bodyPr/>
        <a:lstStyle/>
        <a:p>
          <a:r>
            <a:rPr lang="en-IE" dirty="0"/>
            <a:t>2</a:t>
          </a:r>
        </a:p>
      </dgm:t>
    </dgm:pt>
    <dgm:pt modelId="{B208F7C6-E4D0-45D4-9A34-15A91133F9D1}" type="parTrans" cxnId="{0AA06738-EC2A-4153-8B2F-71FA7F8A73D8}">
      <dgm:prSet/>
      <dgm:spPr/>
      <dgm:t>
        <a:bodyPr/>
        <a:lstStyle/>
        <a:p>
          <a:endParaRPr lang="en-IE"/>
        </a:p>
      </dgm:t>
    </dgm:pt>
    <dgm:pt modelId="{BB60EA65-13B8-40F0-B536-90A45BA4533D}" type="sibTrans" cxnId="{0AA06738-EC2A-4153-8B2F-71FA7F8A73D8}">
      <dgm:prSet/>
      <dgm:spPr/>
      <dgm:t>
        <a:bodyPr/>
        <a:lstStyle/>
        <a:p>
          <a:endParaRPr lang="en-IE"/>
        </a:p>
      </dgm:t>
    </dgm:pt>
    <dgm:pt modelId="{45EB4C0A-6C52-4F21-8D8B-5597AAE59241}">
      <dgm:prSet phldrT="[Text]"/>
      <dgm:spPr/>
      <dgm:t>
        <a:bodyPr/>
        <a:lstStyle/>
        <a:p>
          <a:r>
            <a:rPr lang="en-IE" b="1" dirty="0">
              <a:solidFill>
                <a:srgbClr val="FF0000"/>
              </a:solidFill>
            </a:rPr>
            <a:t>July-September 2021</a:t>
          </a:r>
        </a:p>
      </dgm:t>
    </dgm:pt>
    <dgm:pt modelId="{5B322455-5A6C-4E90-A5E7-F856C556BCAD}" type="parTrans" cxnId="{C2350925-0C35-4201-BCD3-C3DE982D8F3E}">
      <dgm:prSet/>
      <dgm:spPr/>
      <dgm:t>
        <a:bodyPr/>
        <a:lstStyle/>
        <a:p>
          <a:endParaRPr lang="en-IE"/>
        </a:p>
      </dgm:t>
    </dgm:pt>
    <dgm:pt modelId="{D5318714-C33F-410D-B19E-415550FACD9A}" type="sibTrans" cxnId="{C2350925-0C35-4201-BCD3-C3DE982D8F3E}">
      <dgm:prSet/>
      <dgm:spPr/>
      <dgm:t>
        <a:bodyPr/>
        <a:lstStyle/>
        <a:p>
          <a:endParaRPr lang="en-IE"/>
        </a:p>
      </dgm:t>
    </dgm:pt>
    <dgm:pt modelId="{B63BE9BF-908C-40AA-8CB3-8FC0FA143C8E}">
      <dgm:prSet phldrT="[Text]"/>
      <dgm:spPr/>
      <dgm:t>
        <a:bodyPr/>
        <a:lstStyle/>
        <a:p>
          <a:r>
            <a:rPr lang="en-IE" dirty="0"/>
            <a:t>Public Consultation on Draft Plan</a:t>
          </a:r>
        </a:p>
      </dgm:t>
    </dgm:pt>
    <dgm:pt modelId="{87A3B0C1-167B-488A-8E5E-E047D821179F}" type="parTrans" cxnId="{9476C864-1A44-46D8-A7FE-3985C932C8F8}">
      <dgm:prSet/>
      <dgm:spPr/>
      <dgm:t>
        <a:bodyPr/>
        <a:lstStyle/>
        <a:p>
          <a:endParaRPr lang="en-IE"/>
        </a:p>
      </dgm:t>
    </dgm:pt>
    <dgm:pt modelId="{79FC5AD1-8F72-425B-A985-02EDD2EB3B44}" type="sibTrans" cxnId="{9476C864-1A44-46D8-A7FE-3985C932C8F8}">
      <dgm:prSet/>
      <dgm:spPr/>
      <dgm:t>
        <a:bodyPr/>
        <a:lstStyle/>
        <a:p>
          <a:endParaRPr lang="en-IE"/>
        </a:p>
      </dgm:t>
    </dgm:pt>
    <dgm:pt modelId="{CFA1250D-61C7-4D8A-A55D-B8EF009A4731}">
      <dgm:prSet phldrT="[Text]"/>
      <dgm:spPr/>
      <dgm:t>
        <a:bodyPr/>
        <a:lstStyle/>
        <a:p>
          <a:r>
            <a:rPr lang="en-IE" dirty="0"/>
            <a:t>3</a:t>
          </a:r>
        </a:p>
      </dgm:t>
    </dgm:pt>
    <dgm:pt modelId="{8A0C45B8-8530-497A-8260-FAF17A9510EF}" type="parTrans" cxnId="{0255FE3F-759B-4448-AA23-59A849905321}">
      <dgm:prSet/>
      <dgm:spPr/>
      <dgm:t>
        <a:bodyPr/>
        <a:lstStyle/>
        <a:p>
          <a:endParaRPr lang="en-IE"/>
        </a:p>
      </dgm:t>
    </dgm:pt>
    <dgm:pt modelId="{7BD732D7-2151-4FFD-ADDD-D5A9CDF5E648}" type="sibTrans" cxnId="{0255FE3F-759B-4448-AA23-59A849905321}">
      <dgm:prSet/>
      <dgm:spPr/>
      <dgm:t>
        <a:bodyPr/>
        <a:lstStyle/>
        <a:p>
          <a:endParaRPr lang="en-IE"/>
        </a:p>
      </dgm:t>
    </dgm:pt>
    <dgm:pt modelId="{58F64F98-C27D-44BF-B89E-262CAE512C4B}">
      <dgm:prSet phldrT="[Text]"/>
      <dgm:spPr/>
      <dgm:t>
        <a:bodyPr/>
        <a:lstStyle/>
        <a:p>
          <a:r>
            <a:rPr lang="en-IE" dirty="0"/>
            <a:t>4</a:t>
          </a:r>
        </a:p>
      </dgm:t>
    </dgm:pt>
    <dgm:pt modelId="{5A44494A-4898-4FA1-A5AB-3BE64763EBFA}" type="parTrans" cxnId="{E8CCF151-D3A7-42B8-8C0C-94C8A058D2CE}">
      <dgm:prSet/>
      <dgm:spPr/>
      <dgm:t>
        <a:bodyPr/>
        <a:lstStyle/>
        <a:p>
          <a:endParaRPr lang="en-IE"/>
        </a:p>
      </dgm:t>
    </dgm:pt>
    <dgm:pt modelId="{A3865130-1DA0-49F3-9F08-7AE60648C538}" type="sibTrans" cxnId="{E8CCF151-D3A7-42B8-8C0C-94C8A058D2CE}">
      <dgm:prSet/>
      <dgm:spPr/>
      <dgm:t>
        <a:bodyPr/>
        <a:lstStyle/>
        <a:p>
          <a:endParaRPr lang="en-IE"/>
        </a:p>
      </dgm:t>
    </dgm:pt>
    <dgm:pt modelId="{49A497DD-1ECE-4B4C-92D1-A67DED0D9865}">
      <dgm:prSet/>
      <dgm:spPr/>
      <dgm:t>
        <a:bodyPr/>
        <a:lstStyle/>
        <a:p>
          <a:r>
            <a:rPr lang="en-IE" b="1" dirty="0"/>
            <a:t>Plan adopted in July and comes into effect in August 2022</a:t>
          </a:r>
        </a:p>
      </dgm:t>
    </dgm:pt>
    <dgm:pt modelId="{DFFBA81F-5A5B-44DE-B132-4B47337EF63F}" type="parTrans" cxnId="{F564571B-6E4D-4412-B05E-C4BB5A16309C}">
      <dgm:prSet/>
      <dgm:spPr/>
      <dgm:t>
        <a:bodyPr/>
        <a:lstStyle/>
        <a:p>
          <a:endParaRPr lang="en-IE"/>
        </a:p>
      </dgm:t>
    </dgm:pt>
    <dgm:pt modelId="{B9F36F9F-F0E1-4DBD-835E-F333C2CB13A7}" type="sibTrans" cxnId="{F564571B-6E4D-4412-B05E-C4BB5A16309C}">
      <dgm:prSet/>
      <dgm:spPr/>
      <dgm:t>
        <a:bodyPr/>
        <a:lstStyle/>
        <a:p>
          <a:endParaRPr lang="en-IE"/>
        </a:p>
      </dgm:t>
    </dgm:pt>
    <dgm:pt modelId="{D4573061-B544-4A55-A29D-A642573FFA8D}" type="pres">
      <dgm:prSet presAssocID="{5FE5A1DB-FE5D-416A-9C4D-417EC2E70AA5}" presName="linearFlow" presStyleCnt="0">
        <dgm:presLayoutVars>
          <dgm:dir/>
          <dgm:animLvl val="lvl"/>
          <dgm:resizeHandles val="exact"/>
        </dgm:presLayoutVars>
      </dgm:prSet>
      <dgm:spPr/>
    </dgm:pt>
    <dgm:pt modelId="{E5E6EAE8-47BF-482A-9314-ABE29ECB0641}" type="pres">
      <dgm:prSet presAssocID="{6B6470FD-26BF-4593-87B7-545B99806C6F}" presName="composite" presStyleCnt="0"/>
      <dgm:spPr/>
    </dgm:pt>
    <dgm:pt modelId="{A39098B3-7304-41FA-8C78-0FDC505926F6}" type="pres">
      <dgm:prSet presAssocID="{6B6470FD-26BF-4593-87B7-545B99806C6F}" presName="parentText" presStyleLbl="alignNode1" presStyleIdx="0" presStyleCnt="5">
        <dgm:presLayoutVars>
          <dgm:chMax val="1"/>
          <dgm:bulletEnabled val="1"/>
        </dgm:presLayoutVars>
      </dgm:prSet>
      <dgm:spPr/>
    </dgm:pt>
    <dgm:pt modelId="{CC0A60D1-B6E6-4E9B-A640-87E1846539D8}" type="pres">
      <dgm:prSet presAssocID="{6B6470FD-26BF-4593-87B7-545B99806C6F}" presName="descendantText" presStyleLbl="alignAcc1" presStyleIdx="0" presStyleCnt="5" custLinFactNeighborX="-100" custLinFactNeighborY="-1246">
        <dgm:presLayoutVars>
          <dgm:bulletEnabled val="1"/>
        </dgm:presLayoutVars>
      </dgm:prSet>
      <dgm:spPr/>
    </dgm:pt>
    <dgm:pt modelId="{9562FCD7-9DE9-4762-8636-25CA45BCE466}" type="pres">
      <dgm:prSet presAssocID="{6BAE7388-FA96-42A1-A95C-9F607A571E46}" presName="sp" presStyleCnt="0"/>
      <dgm:spPr/>
    </dgm:pt>
    <dgm:pt modelId="{83B886DE-F046-463E-8DA4-BF6BAA9EACB9}" type="pres">
      <dgm:prSet presAssocID="{0BEB6EC0-94B2-4B6B-BEBE-EE5DA7503B88}" presName="composite" presStyleCnt="0"/>
      <dgm:spPr/>
    </dgm:pt>
    <dgm:pt modelId="{FA91B9F3-F383-4C1C-BE14-62549F89A83F}" type="pres">
      <dgm:prSet presAssocID="{0BEB6EC0-94B2-4B6B-BEBE-EE5DA7503B88}" presName="parentText" presStyleLbl="alignNode1" presStyleIdx="1" presStyleCnt="5">
        <dgm:presLayoutVars>
          <dgm:chMax val="1"/>
          <dgm:bulletEnabled val="1"/>
        </dgm:presLayoutVars>
      </dgm:prSet>
      <dgm:spPr/>
    </dgm:pt>
    <dgm:pt modelId="{BADE9BE6-4F50-4223-A7B2-FFAE89700B8A}" type="pres">
      <dgm:prSet presAssocID="{0BEB6EC0-94B2-4B6B-BEBE-EE5DA7503B88}" presName="descendantText" presStyleLbl="alignAcc1" presStyleIdx="1" presStyleCnt="5">
        <dgm:presLayoutVars>
          <dgm:bulletEnabled val="1"/>
        </dgm:presLayoutVars>
      </dgm:prSet>
      <dgm:spPr/>
    </dgm:pt>
    <dgm:pt modelId="{B0156A3A-4955-433F-8D16-4F7F348AF159}" type="pres">
      <dgm:prSet presAssocID="{FD69AD75-B4F0-4826-927B-A6778A49AFFD}" presName="sp" presStyleCnt="0"/>
      <dgm:spPr/>
    </dgm:pt>
    <dgm:pt modelId="{A6CBDE12-79D6-4F5B-9029-5FE5264A503D}" type="pres">
      <dgm:prSet presAssocID="{8D798F9E-2D1A-481B-88B1-95DDEAFBD531}" presName="composite" presStyleCnt="0"/>
      <dgm:spPr/>
    </dgm:pt>
    <dgm:pt modelId="{9AFEC4A4-E422-4AB7-A2CF-49ED7400EE9C}" type="pres">
      <dgm:prSet presAssocID="{8D798F9E-2D1A-481B-88B1-95DDEAFBD531}" presName="parentText" presStyleLbl="alignNode1" presStyleIdx="2" presStyleCnt="5">
        <dgm:presLayoutVars>
          <dgm:chMax val="1"/>
          <dgm:bulletEnabled val="1"/>
        </dgm:presLayoutVars>
      </dgm:prSet>
      <dgm:spPr/>
    </dgm:pt>
    <dgm:pt modelId="{7F05B04E-A93A-4DBF-8807-3D2EC8482123}" type="pres">
      <dgm:prSet presAssocID="{8D798F9E-2D1A-481B-88B1-95DDEAFBD531}" presName="descendantText" presStyleLbl="alignAcc1" presStyleIdx="2" presStyleCnt="5">
        <dgm:presLayoutVars>
          <dgm:bulletEnabled val="1"/>
        </dgm:presLayoutVars>
      </dgm:prSet>
      <dgm:spPr/>
    </dgm:pt>
    <dgm:pt modelId="{6943DC6E-1D96-48C3-AE15-E90D4C3EA7DC}" type="pres">
      <dgm:prSet presAssocID="{BB60EA65-13B8-40F0-B536-90A45BA4533D}" presName="sp" presStyleCnt="0"/>
      <dgm:spPr/>
    </dgm:pt>
    <dgm:pt modelId="{0704057B-1BAE-4DF1-B087-BE4C0B597BC9}" type="pres">
      <dgm:prSet presAssocID="{CFA1250D-61C7-4D8A-A55D-B8EF009A4731}" presName="composite" presStyleCnt="0"/>
      <dgm:spPr/>
    </dgm:pt>
    <dgm:pt modelId="{B9C83DDC-D4C2-4AB2-BB5D-9627A52AFA04}" type="pres">
      <dgm:prSet presAssocID="{CFA1250D-61C7-4D8A-A55D-B8EF009A4731}" presName="parentText" presStyleLbl="alignNode1" presStyleIdx="3" presStyleCnt="5">
        <dgm:presLayoutVars>
          <dgm:chMax val="1"/>
          <dgm:bulletEnabled val="1"/>
        </dgm:presLayoutVars>
      </dgm:prSet>
      <dgm:spPr/>
    </dgm:pt>
    <dgm:pt modelId="{E590B1FC-2E8F-4DFE-9AC2-51BE428F5626}" type="pres">
      <dgm:prSet presAssocID="{CFA1250D-61C7-4D8A-A55D-B8EF009A4731}" presName="descendantText" presStyleLbl="alignAcc1" presStyleIdx="3" presStyleCnt="5" custLinFactNeighborX="144" custLinFactNeighborY="-3073">
        <dgm:presLayoutVars>
          <dgm:bulletEnabled val="1"/>
        </dgm:presLayoutVars>
      </dgm:prSet>
      <dgm:spPr/>
    </dgm:pt>
    <dgm:pt modelId="{28CBA703-D8FB-430A-9140-DE2CA1F624A3}" type="pres">
      <dgm:prSet presAssocID="{7BD732D7-2151-4FFD-ADDD-D5A9CDF5E648}" presName="sp" presStyleCnt="0"/>
      <dgm:spPr/>
    </dgm:pt>
    <dgm:pt modelId="{7D256822-BB5C-47DF-8643-2DE465A023AF}" type="pres">
      <dgm:prSet presAssocID="{58F64F98-C27D-44BF-B89E-262CAE512C4B}" presName="composite" presStyleCnt="0"/>
      <dgm:spPr/>
    </dgm:pt>
    <dgm:pt modelId="{1439AD0C-4538-404A-B9E4-DB4B1E3406A3}" type="pres">
      <dgm:prSet presAssocID="{58F64F98-C27D-44BF-B89E-262CAE512C4B}" presName="parentText" presStyleLbl="alignNode1" presStyleIdx="4" presStyleCnt="5">
        <dgm:presLayoutVars>
          <dgm:chMax val="1"/>
          <dgm:bulletEnabled val="1"/>
        </dgm:presLayoutVars>
      </dgm:prSet>
      <dgm:spPr/>
    </dgm:pt>
    <dgm:pt modelId="{A13C4441-91CB-4720-9A9C-9F5C1D30182A}" type="pres">
      <dgm:prSet presAssocID="{58F64F98-C27D-44BF-B89E-262CAE512C4B}" presName="descendantText" presStyleLbl="alignAcc1" presStyleIdx="4" presStyleCnt="5">
        <dgm:presLayoutVars>
          <dgm:bulletEnabled val="1"/>
        </dgm:presLayoutVars>
      </dgm:prSet>
      <dgm:spPr/>
    </dgm:pt>
  </dgm:ptLst>
  <dgm:cxnLst>
    <dgm:cxn modelId="{F564571B-6E4D-4412-B05E-C4BB5A16309C}" srcId="{58F64F98-C27D-44BF-B89E-262CAE512C4B}" destId="{49A497DD-1ECE-4B4C-92D1-A67DED0D9865}" srcOrd="0" destOrd="0" parTransId="{DFFBA81F-5A5B-44DE-B132-4B47337EF63F}" sibTransId="{B9F36F9F-F0E1-4DBD-835E-F333C2CB13A7}"/>
    <dgm:cxn modelId="{C2350925-0C35-4201-BCD3-C3DE982D8F3E}" srcId="{8D798F9E-2D1A-481B-88B1-95DDEAFBD531}" destId="{45EB4C0A-6C52-4F21-8D8B-5597AAE59241}" srcOrd="0" destOrd="0" parTransId="{5B322455-5A6C-4E90-A5E7-F856C556BCAD}" sibTransId="{D5318714-C33F-410D-B19E-415550FACD9A}"/>
    <dgm:cxn modelId="{0AA06738-EC2A-4153-8B2F-71FA7F8A73D8}" srcId="{5FE5A1DB-FE5D-416A-9C4D-417EC2E70AA5}" destId="{8D798F9E-2D1A-481B-88B1-95DDEAFBD531}" srcOrd="2" destOrd="0" parTransId="{B208F7C6-E4D0-45D4-9A34-15A91133F9D1}" sibTransId="{BB60EA65-13B8-40F0-B536-90A45BA4533D}"/>
    <dgm:cxn modelId="{0255FE3F-759B-4448-AA23-59A849905321}" srcId="{5FE5A1DB-FE5D-416A-9C4D-417EC2E70AA5}" destId="{CFA1250D-61C7-4D8A-A55D-B8EF009A4731}" srcOrd="3" destOrd="0" parTransId="{8A0C45B8-8530-497A-8260-FAF17A9510EF}" sibTransId="{7BD732D7-2151-4FFD-ADDD-D5A9CDF5E648}"/>
    <dgm:cxn modelId="{FAE9B85D-26F6-4636-B0B1-5BC36FCBFBC8}" type="presOf" srcId="{B63BE9BF-908C-40AA-8CB3-8FC0FA143C8E}" destId="{7F05B04E-A93A-4DBF-8807-3D2EC8482123}" srcOrd="0" destOrd="1" presId="urn:microsoft.com/office/officeart/2005/8/layout/chevron2"/>
    <dgm:cxn modelId="{FC896A44-7FDB-4269-8773-E0FB4DD7E896}" srcId="{0BEB6EC0-94B2-4B6B-BEBE-EE5DA7503B88}" destId="{8D8A2BD5-6381-460E-B1AB-56545ACA14D9}" srcOrd="0" destOrd="0" parTransId="{E3A60A0A-CE0A-4A51-A1D8-66C3A9BC2389}" sibTransId="{D034B8E8-D621-43E0-8DB4-6C6F3EAA1CB4}"/>
    <dgm:cxn modelId="{9476C864-1A44-46D8-A7FE-3985C932C8F8}" srcId="{8D798F9E-2D1A-481B-88B1-95DDEAFBD531}" destId="{B63BE9BF-908C-40AA-8CB3-8FC0FA143C8E}" srcOrd="1" destOrd="0" parTransId="{87A3B0C1-167B-488A-8E5E-E047D821179F}" sibTransId="{79FC5AD1-8F72-425B-A985-02EDD2EB3B44}"/>
    <dgm:cxn modelId="{65A6D24F-CC57-40D7-BBBE-57A754E4869F}" type="presOf" srcId="{386D0F2D-18F0-4758-9890-FD16E8343F32}" destId="{BADE9BE6-4F50-4223-A7B2-FFAE89700B8A}" srcOrd="0" destOrd="1" presId="urn:microsoft.com/office/officeart/2005/8/layout/chevron2"/>
    <dgm:cxn modelId="{E8CCF151-D3A7-42B8-8C0C-94C8A058D2CE}" srcId="{5FE5A1DB-FE5D-416A-9C4D-417EC2E70AA5}" destId="{58F64F98-C27D-44BF-B89E-262CAE512C4B}" srcOrd="4" destOrd="0" parTransId="{5A44494A-4898-4FA1-A5AB-3BE64763EBFA}" sibTransId="{A3865130-1DA0-49F3-9F08-7AE60648C538}"/>
    <dgm:cxn modelId="{38718272-08C4-42EB-9D49-0C4B26CC86FD}" srcId="{6B6470FD-26BF-4593-87B7-545B99806C6F}" destId="{FD72990C-905E-4A8B-8C1A-EC966A8D2CDF}" srcOrd="0" destOrd="0" parTransId="{A0BC68E4-6D78-4EE9-82C9-6A31C9895290}" sibTransId="{B744DC92-CAD0-4026-8FCB-536F989C1AE5}"/>
    <dgm:cxn modelId="{99835454-F6AA-42FA-BC5A-3F563B71C060}" type="presOf" srcId="{45EB4C0A-6C52-4F21-8D8B-5597AAE59241}" destId="{7F05B04E-A93A-4DBF-8807-3D2EC8482123}" srcOrd="0" destOrd="0" presId="urn:microsoft.com/office/officeart/2005/8/layout/chevron2"/>
    <dgm:cxn modelId="{4DCC6180-540D-4C8D-8F83-5EE85B1DBD71}" type="presOf" srcId="{0BEB6EC0-94B2-4B6B-BEBE-EE5DA7503B88}" destId="{FA91B9F3-F383-4C1C-BE14-62549F89A83F}" srcOrd="0" destOrd="0" presId="urn:microsoft.com/office/officeart/2005/8/layout/chevron2"/>
    <dgm:cxn modelId="{45D2F38F-2081-458F-960E-25D30435AEF1}" srcId="{5FE5A1DB-FE5D-416A-9C4D-417EC2E70AA5}" destId="{0BEB6EC0-94B2-4B6B-BEBE-EE5DA7503B88}" srcOrd="1" destOrd="0" parTransId="{1ACBA0E1-2C22-4457-9009-ACF0F31BAA53}" sibTransId="{FD69AD75-B4F0-4826-927B-A6778A49AFFD}"/>
    <dgm:cxn modelId="{779E7590-B439-4BED-8AB1-CDD27EE4088E}" type="presOf" srcId="{8D8A2BD5-6381-460E-B1AB-56545ACA14D9}" destId="{BADE9BE6-4F50-4223-A7B2-FFAE89700B8A}" srcOrd="0" destOrd="0" presId="urn:microsoft.com/office/officeart/2005/8/layout/chevron2"/>
    <dgm:cxn modelId="{37AC2A9A-40AC-441C-B3FB-23D8D5A181E1}" type="presOf" srcId="{FD72990C-905E-4A8B-8C1A-EC966A8D2CDF}" destId="{CC0A60D1-B6E6-4E9B-A640-87E1846539D8}" srcOrd="0" destOrd="0" presId="urn:microsoft.com/office/officeart/2005/8/layout/chevron2"/>
    <dgm:cxn modelId="{FD1498B5-6223-456A-B07B-20D3E43B43FF}" srcId="{0BEB6EC0-94B2-4B6B-BEBE-EE5DA7503B88}" destId="{386D0F2D-18F0-4758-9890-FD16E8343F32}" srcOrd="1" destOrd="0" parTransId="{1934CCA3-AC9A-45B8-A8C4-3270F2242769}" sibTransId="{19B9D47D-2967-4A05-BA0F-AC496270D3D2}"/>
    <dgm:cxn modelId="{362F9BBE-14C2-4391-800D-B0156E323C42}" type="presOf" srcId="{CFA1250D-61C7-4D8A-A55D-B8EF009A4731}" destId="{B9C83DDC-D4C2-4AB2-BB5D-9627A52AFA04}" srcOrd="0" destOrd="0" presId="urn:microsoft.com/office/officeart/2005/8/layout/chevron2"/>
    <dgm:cxn modelId="{335F9EC8-3160-4699-B5B0-DCE3F146059E}" type="presOf" srcId="{58F64F98-C27D-44BF-B89E-262CAE512C4B}" destId="{1439AD0C-4538-404A-B9E4-DB4B1E3406A3}" srcOrd="0" destOrd="0" presId="urn:microsoft.com/office/officeart/2005/8/layout/chevron2"/>
    <dgm:cxn modelId="{0A2B42D9-D43F-49DE-9D84-FD3028F05B38}" srcId="{6B6470FD-26BF-4593-87B7-545B99806C6F}" destId="{6E37526F-E470-4192-B3FD-6376E92AC12E}" srcOrd="1" destOrd="0" parTransId="{31AB0C3C-773E-4CFA-BC96-846D10A58429}" sibTransId="{46CA93E3-6937-485A-AE27-C9D6EEB61CFF}"/>
    <dgm:cxn modelId="{18ABE2DC-C97E-4FFC-87DB-D3AE9EDACE8C}" srcId="{5FE5A1DB-FE5D-416A-9C4D-417EC2E70AA5}" destId="{6B6470FD-26BF-4593-87B7-545B99806C6F}" srcOrd="0" destOrd="0" parTransId="{20FAF26E-19C3-4528-9247-5B47A39783BF}" sibTransId="{6BAE7388-FA96-42A1-A95C-9F607A571E46}"/>
    <dgm:cxn modelId="{4BF70CE0-BF3B-409E-9FAD-73162376EFC1}" type="presOf" srcId="{6E37526F-E470-4192-B3FD-6376E92AC12E}" destId="{CC0A60D1-B6E6-4E9B-A640-87E1846539D8}" srcOrd="0" destOrd="1" presId="urn:microsoft.com/office/officeart/2005/8/layout/chevron2"/>
    <dgm:cxn modelId="{515CD4E8-4FA2-49A8-96A6-5C73036CDD4E}" type="presOf" srcId="{6B6470FD-26BF-4593-87B7-545B99806C6F}" destId="{A39098B3-7304-41FA-8C78-0FDC505926F6}" srcOrd="0" destOrd="0" presId="urn:microsoft.com/office/officeart/2005/8/layout/chevron2"/>
    <dgm:cxn modelId="{3BC57FEA-9388-42CF-8662-8E98AC2AD714}" type="presOf" srcId="{8D798F9E-2D1A-481B-88B1-95DDEAFBD531}" destId="{9AFEC4A4-E422-4AB7-A2CF-49ED7400EE9C}" srcOrd="0" destOrd="0" presId="urn:microsoft.com/office/officeart/2005/8/layout/chevron2"/>
    <dgm:cxn modelId="{98B047EC-80F7-4C28-B7DD-A75116C2A2FB}" type="presOf" srcId="{5FE5A1DB-FE5D-416A-9C4D-417EC2E70AA5}" destId="{D4573061-B544-4A55-A29D-A642573FFA8D}" srcOrd="0" destOrd="0" presId="urn:microsoft.com/office/officeart/2005/8/layout/chevron2"/>
    <dgm:cxn modelId="{95B8E3F7-E0CA-4B4F-98A3-ADFB960D096C}" type="presOf" srcId="{49A497DD-1ECE-4B4C-92D1-A67DED0D9865}" destId="{A13C4441-91CB-4720-9A9C-9F5C1D30182A}" srcOrd="0" destOrd="0" presId="urn:microsoft.com/office/officeart/2005/8/layout/chevron2"/>
    <dgm:cxn modelId="{80FE2DC8-3CB6-4EA6-8B0B-19A8206C87BE}" type="presParOf" srcId="{D4573061-B544-4A55-A29D-A642573FFA8D}" destId="{E5E6EAE8-47BF-482A-9314-ABE29ECB0641}" srcOrd="0" destOrd="0" presId="urn:microsoft.com/office/officeart/2005/8/layout/chevron2"/>
    <dgm:cxn modelId="{0A1BF0A1-6936-4F77-8306-E103A8907F5E}" type="presParOf" srcId="{E5E6EAE8-47BF-482A-9314-ABE29ECB0641}" destId="{A39098B3-7304-41FA-8C78-0FDC505926F6}" srcOrd="0" destOrd="0" presId="urn:microsoft.com/office/officeart/2005/8/layout/chevron2"/>
    <dgm:cxn modelId="{6BAD3D05-2878-44BD-A6A0-9C2DFC2C13B1}" type="presParOf" srcId="{E5E6EAE8-47BF-482A-9314-ABE29ECB0641}" destId="{CC0A60D1-B6E6-4E9B-A640-87E1846539D8}" srcOrd="1" destOrd="0" presId="urn:microsoft.com/office/officeart/2005/8/layout/chevron2"/>
    <dgm:cxn modelId="{66E9F09E-C845-4FFD-9CFD-7589DF05B0D1}" type="presParOf" srcId="{D4573061-B544-4A55-A29D-A642573FFA8D}" destId="{9562FCD7-9DE9-4762-8636-25CA45BCE466}" srcOrd="1" destOrd="0" presId="urn:microsoft.com/office/officeart/2005/8/layout/chevron2"/>
    <dgm:cxn modelId="{374BF81F-7BFF-4043-8DE3-0E3AA01DBF20}" type="presParOf" srcId="{D4573061-B544-4A55-A29D-A642573FFA8D}" destId="{83B886DE-F046-463E-8DA4-BF6BAA9EACB9}" srcOrd="2" destOrd="0" presId="urn:microsoft.com/office/officeart/2005/8/layout/chevron2"/>
    <dgm:cxn modelId="{07AF33E3-405E-4ABB-BC22-A22B4411AD44}" type="presParOf" srcId="{83B886DE-F046-463E-8DA4-BF6BAA9EACB9}" destId="{FA91B9F3-F383-4C1C-BE14-62549F89A83F}" srcOrd="0" destOrd="0" presId="urn:microsoft.com/office/officeart/2005/8/layout/chevron2"/>
    <dgm:cxn modelId="{386BE6CF-940D-4AF8-BC8E-842E3206DB01}" type="presParOf" srcId="{83B886DE-F046-463E-8DA4-BF6BAA9EACB9}" destId="{BADE9BE6-4F50-4223-A7B2-FFAE89700B8A}" srcOrd="1" destOrd="0" presId="urn:microsoft.com/office/officeart/2005/8/layout/chevron2"/>
    <dgm:cxn modelId="{F38D0DDB-EAA2-4CB8-BF98-0C68A82DD396}" type="presParOf" srcId="{D4573061-B544-4A55-A29D-A642573FFA8D}" destId="{B0156A3A-4955-433F-8D16-4F7F348AF159}" srcOrd="3" destOrd="0" presId="urn:microsoft.com/office/officeart/2005/8/layout/chevron2"/>
    <dgm:cxn modelId="{4B516C8B-D4E9-464E-93D8-5FA586961BC1}" type="presParOf" srcId="{D4573061-B544-4A55-A29D-A642573FFA8D}" destId="{A6CBDE12-79D6-4F5B-9029-5FE5264A503D}" srcOrd="4" destOrd="0" presId="urn:microsoft.com/office/officeart/2005/8/layout/chevron2"/>
    <dgm:cxn modelId="{78E97D9A-E59E-4303-B8A2-94871A8F1D88}" type="presParOf" srcId="{A6CBDE12-79D6-4F5B-9029-5FE5264A503D}" destId="{9AFEC4A4-E422-4AB7-A2CF-49ED7400EE9C}" srcOrd="0" destOrd="0" presId="urn:microsoft.com/office/officeart/2005/8/layout/chevron2"/>
    <dgm:cxn modelId="{4B47725E-E8A3-4639-BB8E-B4870C4BD2C6}" type="presParOf" srcId="{A6CBDE12-79D6-4F5B-9029-5FE5264A503D}" destId="{7F05B04E-A93A-4DBF-8807-3D2EC8482123}" srcOrd="1" destOrd="0" presId="urn:microsoft.com/office/officeart/2005/8/layout/chevron2"/>
    <dgm:cxn modelId="{74794F5C-5CF9-4F4A-A275-A63765901FAD}" type="presParOf" srcId="{D4573061-B544-4A55-A29D-A642573FFA8D}" destId="{6943DC6E-1D96-48C3-AE15-E90D4C3EA7DC}" srcOrd="5" destOrd="0" presId="urn:microsoft.com/office/officeart/2005/8/layout/chevron2"/>
    <dgm:cxn modelId="{04F4F817-3BBD-4580-824B-45708341924F}" type="presParOf" srcId="{D4573061-B544-4A55-A29D-A642573FFA8D}" destId="{0704057B-1BAE-4DF1-B087-BE4C0B597BC9}" srcOrd="6" destOrd="0" presId="urn:microsoft.com/office/officeart/2005/8/layout/chevron2"/>
    <dgm:cxn modelId="{39369FAE-FB5A-4660-87E2-20D3F7679F8E}" type="presParOf" srcId="{0704057B-1BAE-4DF1-B087-BE4C0B597BC9}" destId="{B9C83DDC-D4C2-4AB2-BB5D-9627A52AFA04}" srcOrd="0" destOrd="0" presId="urn:microsoft.com/office/officeart/2005/8/layout/chevron2"/>
    <dgm:cxn modelId="{3164A534-398E-4267-AE7C-00C2D4EEF6B7}" type="presParOf" srcId="{0704057B-1BAE-4DF1-B087-BE4C0B597BC9}" destId="{E590B1FC-2E8F-4DFE-9AC2-51BE428F5626}" srcOrd="1" destOrd="0" presId="urn:microsoft.com/office/officeart/2005/8/layout/chevron2"/>
    <dgm:cxn modelId="{31E7A6A7-4C33-4592-9D89-245D57326FE9}" type="presParOf" srcId="{D4573061-B544-4A55-A29D-A642573FFA8D}" destId="{28CBA703-D8FB-430A-9140-DE2CA1F624A3}" srcOrd="7" destOrd="0" presId="urn:microsoft.com/office/officeart/2005/8/layout/chevron2"/>
    <dgm:cxn modelId="{C3B02618-7D33-468E-BE37-DA94EF47A56C}" type="presParOf" srcId="{D4573061-B544-4A55-A29D-A642573FFA8D}" destId="{7D256822-BB5C-47DF-8643-2DE465A023AF}" srcOrd="8" destOrd="0" presId="urn:microsoft.com/office/officeart/2005/8/layout/chevron2"/>
    <dgm:cxn modelId="{8B6EAE2C-9D1D-485D-B7E6-BC591D6EBEDB}" type="presParOf" srcId="{7D256822-BB5C-47DF-8643-2DE465A023AF}" destId="{1439AD0C-4538-404A-B9E4-DB4B1E3406A3}" srcOrd="0" destOrd="0" presId="urn:microsoft.com/office/officeart/2005/8/layout/chevron2"/>
    <dgm:cxn modelId="{3D581DB5-D2D0-4F3D-BA0C-DFB12026EFAE}" type="presParOf" srcId="{7D256822-BB5C-47DF-8643-2DE465A023AF}" destId="{A13C4441-91CB-4720-9A9C-9F5C1D30182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098B3-7304-41FA-8C78-0FDC505926F6}">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1</a:t>
          </a:r>
        </a:p>
      </dsp:txBody>
      <dsp:txXfrm rot="-5400000">
        <a:off x="1" y="413307"/>
        <a:ext cx="823251" cy="352821"/>
      </dsp:txXfrm>
    </dsp:sp>
    <dsp:sp modelId="{CC0A60D1-B6E6-4E9B-A640-87E1846539D8}">
      <dsp:nvSpPr>
        <dsp:cNvPr id="0" name=""/>
        <dsp:cNvSpPr/>
      </dsp:nvSpPr>
      <dsp:spPr>
        <a:xfrm rot="5400000">
          <a:off x="4086097" y="-327015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solidFill>
                <a:schemeClr val="tx1"/>
              </a:solidFill>
            </a:rPr>
            <a:t>31</a:t>
          </a:r>
          <a:r>
            <a:rPr lang="en-IE" sz="1600" b="1" kern="1200" baseline="30000" dirty="0">
              <a:solidFill>
                <a:schemeClr val="tx1"/>
              </a:solidFill>
            </a:rPr>
            <a:t>st</a:t>
          </a:r>
          <a:r>
            <a:rPr lang="en-IE" sz="1600" b="1" kern="1200" dirty="0">
              <a:solidFill>
                <a:schemeClr val="tx1"/>
              </a:solidFill>
            </a:rPr>
            <a:t> July 2020 </a:t>
          </a:r>
          <a:r>
            <a:rPr lang="en-IE" sz="1600" kern="1200" dirty="0">
              <a:solidFill>
                <a:schemeClr val="tx1"/>
              </a:solidFill>
            </a:rPr>
            <a:t> </a:t>
          </a:r>
          <a:r>
            <a:rPr lang="en-IE" sz="1600" b="1" kern="1200" dirty="0">
              <a:solidFill>
                <a:schemeClr val="tx1"/>
              </a:solidFill>
            </a:rPr>
            <a:t>Commence Process, 8 week public consultation</a:t>
          </a:r>
        </a:p>
        <a:p>
          <a:pPr marL="171450" lvl="1" indent="-171450" algn="l" defTabSz="711200">
            <a:lnSpc>
              <a:spcPct val="90000"/>
            </a:lnSpc>
            <a:spcBef>
              <a:spcPct val="0"/>
            </a:spcBef>
            <a:spcAft>
              <a:spcPct val="15000"/>
            </a:spcAft>
            <a:buChar char="•"/>
          </a:pPr>
          <a:r>
            <a:rPr lang="en-IE" sz="1600" kern="1200" dirty="0"/>
            <a:t>Pre-Draft – Public consultation on strategic issues to inform preparation of Draft Plan</a:t>
          </a:r>
        </a:p>
      </dsp:txBody>
      <dsp:txXfrm rot="-5400000">
        <a:off x="815947" y="37317"/>
        <a:ext cx="7267431" cy="689813"/>
      </dsp:txXfrm>
    </dsp:sp>
    <dsp:sp modelId="{FA91B9F3-F383-4C1C-BE14-62549F89A83F}">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1</a:t>
          </a:r>
        </a:p>
      </dsp:txBody>
      <dsp:txXfrm rot="-5400000">
        <a:off x="1" y="1473115"/>
        <a:ext cx="823251" cy="352821"/>
      </dsp:txXfrm>
    </dsp:sp>
    <dsp:sp modelId="{BADE9BE6-4F50-4223-A7B2-FFAE89700B8A}">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June 2021</a:t>
          </a:r>
        </a:p>
        <a:p>
          <a:pPr marL="171450" lvl="1" indent="-171450" algn="l" defTabSz="711200">
            <a:lnSpc>
              <a:spcPct val="90000"/>
            </a:lnSpc>
            <a:spcBef>
              <a:spcPct val="0"/>
            </a:spcBef>
            <a:spcAft>
              <a:spcPct val="15000"/>
            </a:spcAft>
            <a:buChar char="•"/>
          </a:pPr>
          <a:r>
            <a:rPr lang="en-IE" sz="1600" kern="1200" dirty="0"/>
            <a:t>Draft Plan prepared and considered by Members for display</a:t>
          </a:r>
        </a:p>
      </dsp:txBody>
      <dsp:txXfrm rot="-5400000">
        <a:off x="823251" y="1098805"/>
        <a:ext cx="7267431" cy="689813"/>
      </dsp:txXfrm>
    </dsp:sp>
    <dsp:sp modelId="{9AFEC4A4-E422-4AB7-A2CF-49ED7400EE9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2</a:t>
          </a:r>
        </a:p>
      </dsp:txBody>
      <dsp:txXfrm rot="-5400000">
        <a:off x="1" y="2532923"/>
        <a:ext cx="823251" cy="352821"/>
      </dsp:txXfrm>
    </dsp:sp>
    <dsp:sp modelId="{7F05B04E-A93A-4DBF-8807-3D2EC848212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solidFill>
                <a:srgbClr val="FF0000"/>
              </a:solidFill>
            </a:rPr>
            <a:t>July-September 2021</a:t>
          </a:r>
        </a:p>
        <a:p>
          <a:pPr marL="171450" lvl="1" indent="-171450" algn="l" defTabSz="711200">
            <a:lnSpc>
              <a:spcPct val="90000"/>
            </a:lnSpc>
            <a:spcBef>
              <a:spcPct val="0"/>
            </a:spcBef>
            <a:spcAft>
              <a:spcPct val="15000"/>
            </a:spcAft>
            <a:buChar char="•"/>
          </a:pPr>
          <a:r>
            <a:rPr lang="en-IE" sz="1600" kern="1200" dirty="0"/>
            <a:t>Public Consultation on Draft Plan</a:t>
          </a:r>
        </a:p>
      </dsp:txBody>
      <dsp:txXfrm rot="-5400000">
        <a:off x="823251" y="2158614"/>
        <a:ext cx="7267431" cy="689813"/>
      </dsp:txXfrm>
    </dsp:sp>
    <dsp:sp modelId="{B9C83DDC-D4C2-4AB2-BB5D-9627A52AFA0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3</a:t>
          </a:r>
        </a:p>
      </dsp:txBody>
      <dsp:txXfrm rot="-5400000">
        <a:off x="1" y="3592732"/>
        <a:ext cx="823251" cy="352821"/>
      </dsp:txXfrm>
    </dsp:sp>
    <dsp:sp modelId="{E590B1FC-2E8F-4DFE-9AC2-51BE428F5626}">
      <dsp:nvSpPr>
        <dsp:cNvPr id="0" name=""/>
        <dsp:cNvSpPr/>
      </dsp:nvSpPr>
      <dsp:spPr>
        <a:xfrm rot="5400000">
          <a:off x="4093401" y="-112536"/>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9AD0C-4538-404A-B9E4-DB4B1E3406A3}">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4</a:t>
          </a:r>
        </a:p>
      </dsp:txBody>
      <dsp:txXfrm rot="-5400000">
        <a:off x="1" y="4652540"/>
        <a:ext cx="823251" cy="352821"/>
      </dsp:txXfrm>
    </dsp:sp>
    <dsp:sp modelId="{A13C4441-91CB-4720-9A9C-9F5C1D30182A}">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Plan adopted in July and comes into effect in August 2022</a:t>
          </a: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C00F7-6880-4296-B0E0-0D831F4F3679}" type="datetimeFigureOut">
              <a:rPr lang="en-IE" smtClean="0"/>
              <a:t>22/11/2021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53065-C0AE-454D-BBAC-DDC5F8B3F222}" type="slidenum">
              <a:rPr lang="en-IE" smtClean="0"/>
              <a:t>‹#›</a:t>
            </a:fld>
            <a:endParaRPr lang="en-IE"/>
          </a:p>
        </p:txBody>
      </p:sp>
    </p:spTree>
    <p:extLst>
      <p:ext uri="{BB962C8B-B14F-4D97-AF65-F5344CB8AC3E}">
        <p14:creationId xmlns:p14="http://schemas.microsoft.com/office/powerpoint/2010/main" val="227108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1</a:t>
            </a:fld>
            <a:endParaRPr lang="en-IE"/>
          </a:p>
        </p:txBody>
      </p:sp>
    </p:spTree>
    <p:extLst>
      <p:ext uri="{BB962C8B-B14F-4D97-AF65-F5344CB8AC3E}">
        <p14:creationId xmlns:p14="http://schemas.microsoft.com/office/powerpoint/2010/main" val="143762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2</a:t>
            </a:fld>
            <a:endParaRPr lang="en-IE"/>
          </a:p>
        </p:txBody>
      </p:sp>
    </p:spTree>
    <p:extLst>
      <p:ext uri="{BB962C8B-B14F-4D97-AF65-F5344CB8AC3E}">
        <p14:creationId xmlns:p14="http://schemas.microsoft.com/office/powerpoint/2010/main" val="157784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3</a:t>
            </a:fld>
            <a:endParaRPr lang="en-IE"/>
          </a:p>
        </p:txBody>
      </p:sp>
    </p:spTree>
    <p:extLst>
      <p:ext uri="{BB962C8B-B14F-4D97-AF65-F5344CB8AC3E}">
        <p14:creationId xmlns:p14="http://schemas.microsoft.com/office/powerpoint/2010/main" val="420420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4</a:t>
            </a:fld>
            <a:endParaRPr lang="en-IE"/>
          </a:p>
        </p:txBody>
      </p:sp>
    </p:spTree>
    <p:extLst>
      <p:ext uri="{BB962C8B-B14F-4D97-AF65-F5344CB8AC3E}">
        <p14:creationId xmlns:p14="http://schemas.microsoft.com/office/powerpoint/2010/main" val="363206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5</a:t>
            </a:fld>
            <a:endParaRPr lang="en-IE"/>
          </a:p>
        </p:txBody>
      </p:sp>
    </p:spTree>
    <p:extLst>
      <p:ext uri="{BB962C8B-B14F-4D97-AF65-F5344CB8AC3E}">
        <p14:creationId xmlns:p14="http://schemas.microsoft.com/office/powerpoint/2010/main" val="267209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6</a:t>
            </a:fld>
            <a:endParaRPr lang="en-IE"/>
          </a:p>
        </p:txBody>
      </p:sp>
    </p:spTree>
    <p:extLst>
      <p:ext uri="{BB962C8B-B14F-4D97-AF65-F5344CB8AC3E}">
        <p14:creationId xmlns:p14="http://schemas.microsoft.com/office/powerpoint/2010/main" val="396482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7</a:t>
            </a:fld>
            <a:endParaRPr lang="en-IE"/>
          </a:p>
        </p:txBody>
      </p:sp>
    </p:spTree>
    <p:extLst>
      <p:ext uri="{BB962C8B-B14F-4D97-AF65-F5344CB8AC3E}">
        <p14:creationId xmlns:p14="http://schemas.microsoft.com/office/powerpoint/2010/main" val="32818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90C82E-F0D6-4004-A9DB-98564DE591CC}" type="datetimeFigureOut">
              <a:rPr lang="en-IE" smtClean="0"/>
              <a:t>22/11/2021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179267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0C82E-F0D6-4004-A9DB-98564DE591CC}" type="datetimeFigureOut">
              <a:rPr lang="en-IE" smtClean="0"/>
              <a:t>22/11/2021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9072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0C82E-F0D6-4004-A9DB-98564DE591CC}" type="datetimeFigureOut">
              <a:rPr lang="en-IE" smtClean="0"/>
              <a:t>22/11/2021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461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0C82E-F0D6-4004-A9DB-98564DE591CC}" type="datetimeFigureOut">
              <a:rPr lang="en-IE" smtClean="0"/>
              <a:t>22/11/2021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87655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0C82E-F0D6-4004-A9DB-98564DE591CC}" type="datetimeFigureOut">
              <a:rPr lang="en-IE" smtClean="0"/>
              <a:t>22/11/2021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97877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0C82E-F0D6-4004-A9DB-98564DE591CC}" type="datetimeFigureOut">
              <a:rPr lang="en-IE" smtClean="0"/>
              <a:t>22/11/2021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4527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0C82E-F0D6-4004-A9DB-98564DE591CC}" type="datetimeFigureOut">
              <a:rPr lang="en-IE" smtClean="0"/>
              <a:t>22/11/2021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77341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0C82E-F0D6-4004-A9DB-98564DE591CC}" type="datetimeFigureOut">
              <a:rPr lang="en-IE" smtClean="0"/>
              <a:t>22/11/2021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224480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0C82E-F0D6-4004-A9DB-98564DE591CC}" type="datetimeFigureOut">
              <a:rPr lang="en-IE" smtClean="0"/>
              <a:t>22/11/2021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280693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0C82E-F0D6-4004-A9DB-98564DE591CC}" type="datetimeFigureOut">
              <a:rPr lang="en-IE" smtClean="0"/>
              <a:t>22/11/2021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88373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0C82E-F0D6-4004-A9DB-98564DE591CC}" type="datetimeFigureOut">
              <a:rPr lang="en-IE" smtClean="0"/>
              <a:t>22/11/2021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58953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0C82E-F0D6-4004-A9DB-98564DE591CC}" type="datetimeFigureOut">
              <a:rPr lang="en-IE" smtClean="0"/>
              <a:t>22/11/2021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EB6DC-0C52-4BCC-A761-89956E026E16}" type="slidenum">
              <a:rPr lang="en-IE" smtClean="0"/>
              <a:t>‹#›</a:t>
            </a:fld>
            <a:endParaRPr lang="en-IE"/>
          </a:p>
        </p:txBody>
      </p:sp>
    </p:spTree>
    <p:extLst>
      <p:ext uri="{BB962C8B-B14F-4D97-AF65-F5344CB8AC3E}">
        <p14:creationId xmlns:p14="http://schemas.microsoft.com/office/powerpoint/2010/main" val="1983658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46CBE-D5BD-4EF2-A1E7-FA8AA9D0E8B7}"/>
              </a:ext>
            </a:extLst>
          </p:cNvPr>
          <p:cNvPicPr/>
          <p:nvPr/>
        </p:nvPicPr>
        <p:blipFill rotWithShape="1">
          <a:blip r:embed="rId3">
            <a:extLst>
              <a:ext uri="{28A0092B-C50C-407E-A947-70E740481C1C}">
                <a14:useLocalDpi xmlns:a14="http://schemas.microsoft.com/office/drawing/2010/main" val="0"/>
              </a:ext>
            </a:extLst>
          </a:blip>
          <a:srcRect l="1136" r="198"/>
          <a:stretch/>
        </p:blipFill>
        <p:spPr>
          <a:xfrm>
            <a:off x="0" y="0"/>
            <a:ext cx="12191980" cy="5122496"/>
          </a:xfrm>
          <a:prstGeom prst="rect">
            <a:avLst/>
          </a:prstGeom>
        </p:spPr>
      </p:pic>
      <p:pic>
        <p:nvPicPr>
          <p:cNvPr id="6" name="Picture 5">
            <a:extLst>
              <a:ext uri="{FF2B5EF4-FFF2-40B4-BE49-F238E27FC236}">
                <a16:creationId xmlns:a16="http://schemas.microsoft.com/office/drawing/2014/main" id="{8B306A29-F7A8-4F04-8D77-FF16E9EC6151}"/>
              </a:ext>
            </a:extLst>
          </p:cNvPr>
          <p:cNvPicPr/>
          <p:nvPr/>
        </p:nvPicPr>
        <p:blipFill>
          <a:blip r:embed="rId4" cstate="print">
            <a:alphaModFix/>
            <a:extLst>
              <a:ext uri="{28A0092B-C50C-407E-A947-70E740481C1C}">
                <a14:useLocalDpi xmlns:a14="http://schemas.microsoft.com/office/drawing/2010/main" val="0"/>
              </a:ext>
            </a:extLst>
          </a:blip>
          <a:stretch>
            <a:fillRect/>
          </a:stretch>
        </p:blipFill>
        <p:spPr>
          <a:xfrm>
            <a:off x="242970" y="4678636"/>
            <a:ext cx="3775199" cy="130058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B733FBFC-CBBF-48C8-BD2C-5D6128D57258}"/>
              </a:ext>
            </a:extLst>
          </p:cNvPr>
          <p:cNvPicPr>
            <a:picLocks noChangeAspect="1"/>
          </p:cNvPicPr>
          <p:nvPr/>
        </p:nvPicPr>
        <p:blipFill>
          <a:blip r:embed="rId5">
            <a:alphaModFix/>
          </a:blip>
          <a:stretch>
            <a:fillRect/>
          </a:stretch>
        </p:blipFill>
        <p:spPr>
          <a:xfrm>
            <a:off x="358444" y="5874929"/>
            <a:ext cx="3544250" cy="747009"/>
          </a:xfrm>
          <a:prstGeom prst="rect">
            <a:avLst/>
          </a:prstGeom>
        </p:spPr>
      </p:pic>
      <p:sp>
        <p:nvSpPr>
          <p:cNvPr id="10" name="Rectangle 9">
            <a:extLst>
              <a:ext uri="{FF2B5EF4-FFF2-40B4-BE49-F238E27FC236}">
                <a16:creationId xmlns:a16="http://schemas.microsoft.com/office/drawing/2014/main" id="{477FE6B5-31FD-4AD6-9B4F-EDC68FBF96BE}"/>
              </a:ext>
            </a:extLst>
          </p:cNvPr>
          <p:cNvSpPr/>
          <p:nvPr/>
        </p:nvSpPr>
        <p:spPr>
          <a:xfrm>
            <a:off x="3902694" y="158232"/>
            <a:ext cx="7734960" cy="1629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solidFill>
                  <a:srgbClr val="002060"/>
                </a:solidFill>
                <a:latin typeface="Segoe UI"/>
                <a:cs typeface="Segoe UI"/>
              </a:rPr>
              <a:t>Draft Development Plan </a:t>
            </a:r>
            <a:endParaRPr lang="en-GB" sz="3200" b="1" dirty="0">
              <a:solidFill>
                <a:srgbClr val="002060"/>
              </a:solidFill>
              <a:latin typeface="Segoe UI" panose="020B0502040204020203" pitchFamily="34" charset="0"/>
              <a:cs typeface="Segoe UI" panose="020B0502040204020203" pitchFamily="34" charset="0"/>
            </a:endParaRPr>
          </a:p>
          <a:p>
            <a:pPr algn="ctr"/>
            <a:r>
              <a:rPr lang="en-GB" sz="3200" b="1" dirty="0">
                <a:solidFill>
                  <a:srgbClr val="002060"/>
                </a:solidFill>
                <a:latin typeface="Segoe UI"/>
                <a:cs typeface="Segoe UI"/>
              </a:rPr>
              <a:t>Update to SPC</a:t>
            </a:r>
            <a:endParaRPr lang="en-GB" sz="3200" b="1" dirty="0">
              <a:solidFill>
                <a:srgbClr val="002060"/>
              </a:solidFill>
              <a:latin typeface="Segoe UI" panose="020B0502040204020203" pitchFamily="34" charset="0"/>
              <a:cs typeface="Segoe UI" panose="020B0502040204020203" pitchFamily="34" charset="0"/>
            </a:endParaRPr>
          </a:p>
          <a:p>
            <a:pPr algn="ctr"/>
            <a:r>
              <a:rPr lang="en-GB" sz="3200" b="1" dirty="0">
                <a:solidFill>
                  <a:srgbClr val="002060"/>
                </a:solidFill>
                <a:latin typeface="Segoe UI"/>
                <a:cs typeface="Segoe UI"/>
              </a:rPr>
              <a:t>November 2021</a:t>
            </a:r>
            <a:endParaRPr lang="en-IE" sz="3200" b="1" dirty="0">
              <a:solidFill>
                <a:srgbClr val="002060"/>
              </a:solidFill>
              <a:latin typeface="Segoe UI"/>
              <a:cs typeface="Segoe UI"/>
            </a:endParaRPr>
          </a:p>
        </p:txBody>
      </p:sp>
    </p:spTree>
    <p:extLst>
      <p:ext uri="{BB962C8B-B14F-4D97-AF65-F5344CB8AC3E}">
        <p14:creationId xmlns:p14="http://schemas.microsoft.com/office/powerpoint/2010/main" val="146371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01774" y="585536"/>
            <a:ext cx="5015247" cy="584775"/>
          </a:xfrm>
          <a:prstGeom prst="rect">
            <a:avLst/>
          </a:prstGeom>
          <a:noFill/>
        </p:spPr>
        <p:txBody>
          <a:bodyPr wrap="square" lIns="91440" tIns="45720" rIns="91440" bIns="45720" rtlCol="0" anchor="t">
            <a:spAutoFit/>
          </a:bodyPr>
          <a:lstStyle/>
          <a:p>
            <a:pPr>
              <a:spcBef>
                <a:spcPts val="600"/>
              </a:spcBef>
              <a:spcAft>
                <a:spcPts val="600"/>
              </a:spcAft>
            </a:pPr>
            <a:r>
              <a:rPr lang="en-US" altLang="en-US" sz="3200" b="1" dirty="0">
                <a:solidFill>
                  <a:schemeClr val="tx2"/>
                </a:solidFill>
              </a:rPr>
              <a:t>CDP Process Recap</a:t>
            </a:r>
          </a:p>
        </p:txBody>
      </p:sp>
      <p:sp>
        <p:nvSpPr>
          <p:cNvPr id="32" name="TextBox 31">
            <a:extLst>
              <a:ext uri="{FF2B5EF4-FFF2-40B4-BE49-F238E27FC236}">
                <a16:creationId xmlns:a16="http://schemas.microsoft.com/office/drawing/2014/main" id="{FAC5C9A9-5252-4373-B799-F9B45407A3CC}"/>
              </a:ext>
            </a:extLst>
          </p:cNvPr>
          <p:cNvSpPr txBox="1"/>
          <p:nvPr/>
        </p:nvSpPr>
        <p:spPr>
          <a:xfrm>
            <a:off x="418875" y="1946641"/>
            <a:ext cx="5854148" cy="3447098"/>
          </a:xfrm>
          <a:prstGeom prst="rect">
            <a:avLst/>
          </a:prstGeom>
          <a:noFill/>
        </p:spPr>
        <p:txBody>
          <a:bodyPr wrap="square" lIns="91440" tIns="45720" rIns="91440" bIns="45720" rtlCol="0" anchor="t">
            <a:spAutoFit/>
          </a:bodyPr>
          <a:lstStyle/>
          <a:p>
            <a:pPr marL="342900" indent="-342900">
              <a:spcBef>
                <a:spcPts val="600"/>
              </a:spcBef>
              <a:spcAft>
                <a:spcPts val="600"/>
              </a:spcAft>
              <a:buFont typeface="Arial"/>
              <a:buChar char="•"/>
            </a:pPr>
            <a:r>
              <a:rPr lang="en-US" altLang="en-US" sz="2800" dirty="0">
                <a:solidFill>
                  <a:srgbClr val="002560"/>
                </a:solidFill>
                <a:cs typeface="Calibri"/>
              </a:rPr>
              <a:t>Where are we now?</a:t>
            </a:r>
          </a:p>
          <a:p>
            <a:pPr marL="342900" indent="-342900">
              <a:spcBef>
                <a:spcPts val="600"/>
              </a:spcBef>
              <a:spcAft>
                <a:spcPts val="600"/>
              </a:spcAft>
              <a:buFont typeface="Arial"/>
              <a:buChar char="•"/>
            </a:pPr>
            <a:r>
              <a:rPr lang="en-US" altLang="en-US" sz="2800" dirty="0">
                <a:solidFill>
                  <a:srgbClr val="002560"/>
                </a:solidFill>
                <a:cs typeface="Calibri"/>
              </a:rPr>
              <a:t>CE Report</a:t>
            </a:r>
          </a:p>
          <a:p>
            <a:pPr marL="342900" indent="-342900">
              <a:spcBef>
                <a:spcPts val="600"/>
              </a:spcBef>
              <a:spcAft>
                <a:spcPts val="600"/>
              </a:spcAft>
              <a:buFont typeface="Arial"/>
              <a:buChar char="•"/>
            </a:pPr>
            <a:r>
              <a:rPr lang="en-US" altLang="en-US" sz="2800" dirty="0">
                <a:solidFill>
                  <a:srgbClr val="002560"/>
                </a:solidFill>
                <a:cs typeface="Calibri"/>
              </a:rPr>
              <a:t>Submissions</a:t>
            </a:r>
          </a:p>
          <a:p>
            <a:pPr marL="342900" indent="-342900">
              <a:spcBef>
                <a:spcPts val="600"/>
              </a:spcBef>
              <a:spcAft>
                <a:spcPts val="600"/>
              </a:spcAft>
              <a:buFont typeface="Arial"/>
              <a:buChar char="•"/>
            </a:pPr>
            <a:r>
              <a:rPr lang="en-US" altLang="en-US" sz="2800" dirty="0">
                <a:solidFill>
                  <a:srgbClr val="002560"/>
                </a:solidFill>
                <a:cs typeface="Calibri"/>
              </a:rPr>
              <a:t>Next Steps</a:t>
            </a:r>
          </a:p>
          <a:p>
            <a:pPr marL="342900" indent="-342900">
              <a:spcBef>
                <a:spcPts val="600"/>
              </a:spcBef>
              <a:spcAft>
                <a:spcPts val="600"/>
              </a:spcAft>
              <a:buFont typeface="Arial"/>
              <a:buChar char="•"/>
            </a:pPr>
            <a:r>
              <a:rPr lang="en-US" altLang="en-US" sz="2800" dirty="0">
                <a:solidFill>
                  <a:srgbClr val="002560"/>
                </a:solidFill>
                <a:cs typeface="Calibri"/>
              </a:rPr>
              <a:t>Timeframe overview</a:t>
            </a:r>
          </a:p>
          <a:p>
            <a:pPr marL="342900" indent="-342900">
              <a:spcBef>
                <a:spcPts val="600"/>
              </a:spcBef>
              <a:spcAft>
                <a:spcPts val="600"/>
              </a:spcAft>
              <a:buFont typeface="Arial"/>
              <a:buChar char="•"/>
            </a:pPr>
            <a:r>
              <a:rPr lang="en-US" altLang="en-US" sz="2800" dirty="0">
                <a:solidFill>
                  <a:srgbClr val="002560"/>
                </a:solidFill>
                <a:cs typeface="Calibri"/>
              </a:rPr>
              <a:t>Questions</a:t>
            </a:r>
          </a:p>
        </p:txBody>
      </p:sp>
      <p:pic>
        <p:nvPicPr>
          <p:cNvPr id="5" name="Picture 4">
            <a:extLst>
              <a:ext uri="{FF2B5EF4-FFF2-40B4-BE49-F238E27FC236}">
                <a16:creationId xmlns:a16="http://schemas.microsoft.com/office/drawing/2014/main" id="{0D5BA6A1-EFC9-45D4-834A-22F15FDEC414}"/>
              </a:ext>
            </a:extLst>
          </p:cNvPr>
          <p:cNvPicPr>
            <a:picLocks noChangeAspect="1"/>
          </p:cNvPicPr>
          <p:nvPr/>
        </p:nvPicPr>
        <p:blipFill>
          <a:blip r:embed="rId5"/>
          <a:stretch>
            <a:fillRect/>
          </a:stretch>
        </p:blipFill>
        <p:spPr>
          <a:xfrm>
            <a:off x="6604276" y="1783206"/>
            <a:ext cx="4362939" cy="3291587"/>
          </a:xfrm>
          <a:prstGeom prst="rect">
            <a:avLst/>
          </a:prstGeom>
        </p:spPr>
      </p:pic>
    </p:spTree>
    <p:extLst>
      <p:ext uri="{BB962C8B-B14F-4D97-AF65-F5344CB8AC3E}">
        <p14:creationId xmlns:p14="http://schemas.microsoft.com/office/powerpoint/2010/main" val="274219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45318" y="449551"/>
            <a:ext cx="4770968"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Where are we now?</a:t>
            </a:r>
            <a:endParaRPr lang="en-US" altLang="en-US" sz="3200" b="1" dirty="0">
              <a:solidFill>
                <a:schemeClr val="accent2"/>
              </a:solidFill>
            </a:endParaRPr>
          </a:p>
        </p:txBody>
      </p:sp>
      <p:sp>
        <p:nvSpPr>
          <p:cNvPr id="3" name="TextBox 2">
            <a:extLst>
              <a:ext uri="{FF2B5EF4-FFF2-40B4-BE49-F238E27FC236}">
                <a16:creationId xmlns:a16="http://schemas.microsoft.com/office/drawing/2014/main" id="{10DD59DB-978C-4E79-965E-28F0B19316C5}"/>
              </a:ext>
            </a:extLst>
          </p:cNvPr>
          <p:cNvSpPr txBox="1"/>
          <p:nvPr/>
        </p:nvSpPr>
        <p:spPr>
          <a:xfrm>
            <a:off x="1066799" y="1698171"/>
            <a:ext cx="9327501"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IE" sz="2800" dirty="0">
                <a:solidFill>
                  <a:schemeClr val="tx2">
                    <a:lumMod val="75000"/>
                  </a:schemeClr>
                </a:solidFill>
              </a:rPr>
              <a:t>Cllrs approved Draft Plan to go on display on June 24</a:t>
            </a:r>
            <a:r>
              <a:rPr lang="en-IE" sz="2800" baseline="30000" dirty="0">
                <a:solidFill>
                  <a:schemeClr val="tx2">
                    <a:lumMod val="75000"/>
                  </a:schemeClr>
                </a:solidFill>
              </a:rPr>
              <a:t>th</a:t>
            </a:r>
            <a:endParaRPr lang="en-IE" sz="2800" dirty="0">
              <a:solidFill>
                <a:schemeClr val="tx2">
                  <a:lumMod val="75000"/>
                </a:schemeClr>
              </a:solidFill>
            </a:endParaRPr>
          </a:p>
          <a:p>
            <a:pPr marL="285750" indent="-285750">
              <a:spcAft>
                <a:spcPts val="1200"/>
              </a:spcAft>
              <a:buFont typeface="Arial" panose="020B0604020202020204" pitchFamily="34" charset="0"/>
              <a:buChar char="•"/>
            </a:pPr>
            <a:r>
              <a:rPr lang="en-IE" sz="2800" dirty="0">
                <a:solidFill>
                  <a:schemeClr val="tx2">
                    <a:lumMod val="75000"/>
                  </a:schemeClr>
                </a:solidFill>
              </a:rPr>
              <a:t>Draft Plan went on display on 7</a:t>
            </a:r>
            <a:r>
              <a:rPr lang="en-IE" sz="2800" baseline="30000" dirty="0">
                <a:solidFill>
                  <a:schemeClr val="tx2">
                    <a:lumMod val="75000"/>
                  </a:schemeClr>
                </a:solidFill>
              </a:rPr>
              <a:t>th</a:t>
            </a:r>
            <a:r>
              <a:rPr lang="en-IE" sz="2800" dirty="0">
                <a:solidFill>
                  <a:schemeClr val="tx2">
                    <a:lumMod val="75000"/>
                  </a:schemeClr>
                </a:solidFill>
              </a:rPr>
              <a:t> July</a:t>
            </a:r>
          </a:p>
          <a:p>
            <a:pPr marL="285750" indent="-285750">
              <a:spcAft>
                <a:spcPts val="1200"/>
              </a:spcAft>
              <a:buFont typeface="Arial" panose="020B0604020202020204" pitchFamily="34" charset="0"/>
              <a:buChar char="•"/>
            </a:pPr>
            <a:r>
              <a:rPr lang="en-IE" sz="2800" dirty="0">
                <a:solidFill>
                  <a:schemeClr val="tx2">
                    <a:lumMod val="75000"/>
                  </a:schemeClr>
                </a:solidFill>
              </a:rPr>
              <a:t>Draft Plan came off public display on 15</a:t>
            </a:r>
            <a:r>
              <a:rPr lang="en-IE" sz="2800" baseline="30000" dirty="0">
                <a:solidFill>
                  <a:schemeClr val="tx2">
                    <a:lumMod val="75000"/>
                  </a:schemeClr>
                </a:solidFill>
              </a:rPr>
              <a:t>th</a:t>
            </a:r>
            <a:r>
              <a:rPr lang="en-IE" sz="2800" dirty="0">
                <a:solidFill>
                  <a:schemeClr val="tx2">
                    <a:lumMod val="75000"/>
                  </a:schemeClr>
                </a:solidFill>
              </a:rPr>
              <a:t> September</a:t>
            </a:r>
          </a:p>
          <a:p>
            <a:pPr marL="285750" indent="-285750">
              <a:spcAft>
                <a:spcPts val="1200"/>
              </a:spcAft>
              <a:buFont typeface="Arial" panose="020B0604020202020204" pitchFamily="34" charset="0"/>
              <a:buChar char="•"/>
            </a:pPr>
            <a:r>
              <a:rPr lang="en-IE" sz="2800" dirty="0">
                <a:solidFill>
                  <a:schemeClr val="tx2">
                    <a:lumMod val="75000"/>
                  </a:schemeClr>
                </a:solidFill>
              </a:rPr>
              <a:t>Approximately 300 submissions received</a:t>
            </a:r>
          </a:p>
          <a:p>
            <a:pPr marL="285750" indent="-285750">
              <a:spcAft>
                <a:spcPts val="1200"/>
              </a:spcAft>
              <a:buFont typeface="Arial" panose="020B0604020202020204" pitchFamily="34" charset="0"/>
              <a:buChar char="•"/>
            </a:pPr>
            <a:r>
              <a:rPr lang="en-IE" sz="2800" dirty="0">
                <a:solidFill>
                  <a:schemeClr val="tx2">
                    <a:lumMod val="75000"/>
                  </a:schemeClr>
                </a:solidFill>
              </a:rPr>
              <a:t>CE Report – will assess submissions, make recommendations</a:t>
            </a:r>
          </a:p>
          <a:p>
            <a:pPr marL="285750" indent="-285750">
              <a:spcAft>
                <a:spcPts val="1200"/>
              </a:spcAft>
              <a:buFont typeface="Arial" panose="020B0604020202020204" pitchFamily="34" charset="0"/>
              <a:buChar char="•"/>
            </a:pPr>
            <a:r>
              <a:rPr lang="en-IE" sz="2800" dirty="0">
                <a:solidFill>
                  <a:schemeClr val="tx2">
                    <a:lumMod val="75000"/>
                  </a:schemeClr>
                </a:solidFill>
              </a:rPr>
              <a:t>Almost 900 issues raised within submissions</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3230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45317" y="449551"/>
            <a:ext cx="8845979"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CE Report on Submissions to the Draft Plan</a:t>
            </a:r>
            <a:endParaRPr lang="en-US" altLang="en-US" sz="3200" b="1" dirty="0">
              <a:solidFill>
                <a:schemeClr val="accent2"/>
              </a:solidFill>
            </a:endParaRPr>
          </a:p>
        </p:txBody>
      </p:sp>
      <p:sp>
        <p:nvSpPr>
          <p:cNvPr id="3" name="TextBox 2">
            <a:extLst>
              <a:ext uri="{FF2B5EF4-FFF2-40B4-BE49-F238E27FC236}">
                <a16:creationId xmlns:a16="http://schemas.microsoft.com/office/drawing/2014/main" id="{10DD59DB-978C-4E79-965E-28F0B19316C5}"/>
              </a:ext>
            </a:extLst>
          </p:cNvPr>
          <p:cNvSpPr txBox="1"/>
          <p:nvPr/>
        </p:nvSpPr>
        <p:spPr>
          <a:xfrm>
            <a:off x="1066799" y="1589314"/>
            <a:ext cx="10559143"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IE" sz="2800" dirty="0">
                <a:solidFill>
                  <a:schemeClr val="tx2">
                    <a:lumMod val="75000"/>
                  </a:schemeClr>
                </a:solidFill>
              </a:rPr>
              <a:t>All submissions will be assessed</a:t>
            </a:r>
          </a:p>
          <a:p>
            <a:pPr marL="285750" indent="-285750">
              <a:spcAft>
                <a:spcPts val="1200"/>
              </a:spcAft>
              <a:buFont typeface="Arial" panose="020B0604020202020204" pitchFamily="34" charset="0"/>
              <a:buChar char="•"/>
            </a:pPr>
            <a:r>
              <a:rPr lang="en-IE" sz="2800" dirty="0">
                <a:solidFill>
                  <a:schemeClr val="tx2">
                    <a:lumMod val="75000"/>
                  </a:schemeClr>
                </a:solidFill>
              </a:rPr>
              <a:t>CE will respond and make recommendations</a:t>
            </a:r>
          </a:p>
          <a:p>
            <a:pPr marL="285750" indent="-285750">
              <a:spcAft>
                <a:spcPts val="1200"/>
              </a:spcAft>
              <a:buFont typeface="Arial" panose="020B0604020202020204" pitchFamily="34" charset="0"/>
              <a:buChar char="•"/>
            </a:pPr>
            <a:r>
              <a:rPr lang="en-IE" sz="2800" dirty="0">
                <a:solidFill>
                  <a:schemeClr val="tx2">
                    <a:lumMod val="75000"/>
                  </a:schemeClr>
                </a:solidFill>
              </a:rPr>
              <a:t>CE Report on the submissions will issue to Cllrs on 7</a:t>
            </a:r>
            <a:r>
              <a:rPr lang="en-IE" sz="2800" baseline="30000" dirty="0">
                <a:solidFill>
                  <a:schemeClr val="tx2">
                    <a:lumMod val="75000"/>
                  </a:schemeClr>
                </a:solidFill>
              </a:rPr>
              <a:t>th</a:t>
            </a:r>
            <a:r>
              <a:rPr lang="en-IE" sz="2800" dirty="0">
                <a:solidFill>
                  <a:schemeClr val="tx2">
                    <a:lumMod val="75000"/>
                  </a:schemeClr>
                </a:solidFill>
              </a:rPr>
              <a:t> December</a:t>
            </a:r>
          </a:p>
          <a:p>
            <a:pPr marL="285750" indent="-285750">
              <a:spcAft>
                <a:spcPts val="1200"/>
              </a:spcAft>
              <a:buFont typeface="Arial" panose="020B0604020202020204" pitchFamily="34" charset="0"/>
              <a:buChar char="•"/>
            </a:pPr>
            <a:r>
              <a:rPr lang="en-IE" sz="2800" dirty="0">
                <a:solidFill>
                  <a:schemeClr val="tx2">
                    <a:lumMod val="75000"/>
                  </a:schemeClr>
                </a:solidFill>
              </a:rPr>
              <a:t>Submissions from the OPR, NTA and EMRA will be assessed and their recommendations responded to separately</a:t>
            </a:r>
          </a:p>
          <a:p>
            <a:pPr marL="285750" indent="-285750">
              <a:spcAft>
                <a:spcPts val="1200"/>
              </a:spcAft>
              <a:buFont typeface="Arial" panose="020B0604020202020204" pitchFamily="34" charset="0"/>
              <a:buChar char="•"/>
            </a:pPr>
            <a:r>
              <a:rPr lang="en-GB" sz="2800" dirty="0">
                <a:solidFill>
                  <a:schemeClr val="tx2">
                    <a:lumMod val="75000"/>
                  </a:schemeClr>
                </a:solidFill>
              </a:rPr>
              <a:t>R</a:t>
            </a:r>
            <a:r>
              <a:rPr lang="en-GB" sz="2800" b="0" i="0" u="none" strike="noStrike" baseline="0" dirty="0">
                <a:solidFill>
                  <a:schemeClr val="tx2">
                    <a:lumMod val="75000"/>
                  </a:schemeClr>
                </a:solidFill>
              </a:rPr>
              <a:t>ecommendation(s) made by the OPR relate to breaches of legislative provisions and t</a:t>
            </a:r>
            <a:r>
              <a:rPr lang="en-IE" sz="2800" dirty="0">
                <a:solidFill>
                  <a:schemeClr val="tx2">
                    <a:lumMod val="75000"/>
                  </a:schemeClr>
                </a:solidFill>
              </a:rPr>
              <a:t>he LA </a:t>
            </a:r>
            <a:r>
              <a:rPr lang="en-GB" sz="2800" dirty="0">
                <a:solidFill>
                  <a:schemeClr val="tx2">
                    <a:lumMod val="75000"/>
                  </a:schemeClr>
                </a:solidFill>
              </a:rPr>
              <a:t>is required to implement or address them.</a:t>
            </a:r>
            <a:endParaRPr lang="en-IE" sz="2800" dirty="0">
              <a:solidFill>
                <a:schemeClr val="tx2">
                  <a:lumMod val="75000"/>
                </a:schemeClr>
              </a:solidFill>
            </a:endParaRP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16271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1673010" y="134395"/>
            <a:ext cx="8845979" cy="646331"/>
          </a:xfrm>
          <a:prstGeom prst="rect">
            <a:avLst/>
          </a:prstGeom>
          <a:noFill/>
        </p:spPr>
        <p:txBody>
          <a:bodyPr wrap="square" rtlCol="0">
            <a:spAutoFit/>
          </a:bodyPr>
          <a:lstStyle/>
          <a:p>
            <a:pPr algn="ctr">
              <a:spcBef>
                <a:spcPts val="600"/>
              </a:spcBef>
              <a:spcAft>
                <a:spcPts val="600"/>
              </a:spcAft>
            </a:pPr>
            <a:r>
              <a:rPr lang="en-US" altLang="en-US" sz="3600" b="1" dirty="0">
                <a:solidFill>
                  <a:srgbClr val="002060"/>
                </a:solidFill>
              </a:rPr>
              <a:t>Submissions – Issues Raised</a:t>
            </a:r>
            <a:endParaRPr lang="en-US" altLang="en-US" sz="3200" b="1" dirty="0">
              <a:solidFill>
                <a:schemeClr val="accent2"/>
              </a:solidFill>
            </a:endParaRPr>
          </a:p>
        </p:txBody>
      </p:sp>
      <p:graphicFrame>
        <p:nvGraphicFramePr>
          <p:cNvPr id="7" name="Chart 6">
            <a:extLst>
              <a:ext uri="{FF2B5EF4-FFF2-40B4-BE49-F238E27FC236}">
                <a16:creationId xmlns:a16="http://schemas.microsoft.com/office/drawing/2014/main" id="{D526FD51-3041-4E16-AA62-6579E8C7E8C2}"/>
              </a:ext>
            </a:extLst>
          </p:cNvPr>
          <p:cNvGraphicFramePr>
            <a:graphicFrameLocks/>
          </p:cNvGraphicFramePr>
          <p:nvPr>
            <p:extLst>
              <p:ext uri="{D42A27DB-BD31-4B8C-83A1-F6EECF244321}">
                <p14:modId xmlns:p14="http://schemas.microsoft.com/office/powerpoint/2010/main" val="1311638044"/>
              </p:ext>
            </p:extLst>
          </p:nvPr>
        </p:nvGraphicFramePr>
        <p:xfrm>
          <a:off x="1673010" y="780726"/>
          <a:ext cx="8690190" cy="5402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354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45318" y="449551"/>
            <a:ext cx="4770968"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Next Steps</a:t>
            </a:r>
            <a:endParaRPr lang="en-US" altLang="en-US" sz="3200" b="1" dirty="0">
              <a:solidFill>
                <a:schemeClr val="accent2"/>
              </a:solidFill>
            </a:endParaRPr>
          </a:p>
        </p:txBody>
      </p:sp>
      <p:sp>
        <p:nvSpPr>
          <p:cNvPr id="3" name="TextBox 2">
            <a:extLst>
              <a:ext uri="{FF2B5EF4-FFF2-40B4-BE49-F238E27FC236}">
                <a16:creationId xmlns:a16="http://schemas.microsoft.com/office/drawing/2014/main" id="{10DD59DB-978C-4E79-965E-28F0B19316C5}"/>
              </a:ext>
            </a:extLst>
          </p:cNvPr>
          <p:cNvSpPr txBox="1"/>
          <p:nvPr/>
        </p:nvSpPr>
        <p:spPr>
          <a:xfrm>
            <a:off x="1839686" y="1414844"/>
            <a:ext cx="10112829" cy="430887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IE" sz="2800" dirty="0">
                <a:solidFill>
                  <a:schemeClr val="tx2">
                    <a:lumMod val="75000"/>
                  </a:schemeClr>
                </a:solidFill>
              </a:rPr>
              <a:t>Cllrs have from 7</a:t>
            </a:r>
            <a:r>
              <a:rPr lang="en-IE" sz="2800" baseline="30000" dirty="0">
                <a:solidFill>
                  <a:schemeClr val="tx2">
                    <a:lumMod val="75000"/>
                  </a:schemeClr>
                </a:solidFill>
              </a:rPr>
              <a:t>th</a:t>
            </a:r>
            <a:r>
              <a:rPr lang="en-IE" sz="2800" dirty="0">
                <a:solidFill>
                  <a:schemeClr val="tx2">
                    <a:lumMod val="75000"/>
                  </a:schemeClr>
                </a:solidFill>
              </a:rPr>
              <a:t> Dec to 9</a:t>
            </a:r>
            <a:r>
              <a:rPr lang="en-IE" sz="2800" baseline="30000" dirty="0">
                <a:solidFill>
                  <a:schemeClr val="tx2">
                    <a:lumMod val="75000"/>
                  </a:schemeClr>
                </a:solidFill>
              </a:rPr>
              <a:t>th</a:t>
            </a:r>
            <a:r>
              <a:rPr lang="en-IE" sz="2800" dirty="0">
                <a:solidFill>
                  <a:schemeClr val="tx2">
                    <a:lumMod val="75000"/>
                  </a:schemeClr>
                </a:solidFill>
              </a:rPr>
              <a:t> March to </a:t>
            </a:r>
            <a:r>
              <a:rPr lang="en-GB"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 Draft Plan and CE Report</a:t>
            </a:r>
          </a:p>
          <a:p>
            <a:pPr marL="285750" indent="-285750">
              <a:spcAft>
                <a:spcPts val="1200"/>
              </a:spcAft>
              <a:buFont typeface="Arial" panose="020B0604020202020204" pitchFamily="34" charset="0"/>
              <a:buChar char="•"/>
            </a:pPr>
            <a:r>
              <a:rPr lang="en-GB"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9</a:t>
            </a:r>
            <a:r>
              <a:rPr lang="en-GB" sz="2800" baseline="30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t>
            </a:r>
            <a:r>
              <a:rPr lang="en-GB"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March Cllrs will ADOPT or AMEND Draft Plan </a:t>
            </a:r>
            <a:r>
              <a:rPr lang="en-IE" sz="2800" dirty="0">
                <a:solidFill>
                  <a:schemeClr val="tx2">
                    <a:lumMod val="75000"/>
                  </a:schemeClr>
                </a:solidFill>
              </a:rPr>
              <a:t> </a:t>
            </a:r>
          </a:p>
          <a:p>
            <a:pPr marL="285750" indent="-285750">
              <a:spcAft>
                <a:spcPts val="1200"/>
              </a:spcAft>
              <a:buFont typeface="Arial" panose="020B0604020202020204" pitchFamily="34" charset="0"/>
              <a:buChar char="•"/>
            </a:pPr>
            <a:r>
              <a:rPr lang="en-IE" sz="2800" dirty="0">
                <a:solidFill>
                  <a:schemeClr val="tx2">
                    <a:lumMod val="75000"/>
                  </a:schemeClr>
                </a:solidFill>
              </a:rPr>
              <a:t>Meetings will be held in late Feb/early March to facilitate</a:t>
            </a:r>
          </a:p>
          <a:p>
            <a:pPr marL="285750" indent="-285750">
              <a:spcAft>
                <a:spcPts val="1200"/>
              </a:spcAft>
              <a:buFont typeface="Arial" panose="020B0604020202020204" pitchFamily="34" charset="0"/>
              <a:buChar char="•"/>
            </a:pPr>
            <a:r>
              <a:rPr lang="en-IE" sz="2800" dirty="0">
                <a:solidFill>
                  <a:schemeClr val="tx2">
                    <a:lumMod val="75000"/>
                  </a:schemeClr>
                </a:solidFill>
              </a:rPr>
              <a:t>Motions will be made in advance for those meetings</a:t>
            </a:r>
          </a:p>
          <a:p>
            <a:pPr marL="285750" indent="-285750">
              <a:spcAft>
                <a:spcPts val="1200"/>
              </a:spcAft>
              <a:buFont typeface="Arial" panose="020B0604020202020204" pitchFamily="34" charset="0"/>
              <a:buChar char="•"/>
            </a:pPr>
            <a:r>
              <a:rPr lang="en-IE" sz="2800" dirty="0">
                <a:solidFill>
                  <a:schemeClr val="tx2">
                    <a:lumMod val="75000"/>
                  </a:schemeClr>
                </a:solidFill>
              </a:rPr>
              <a:t>Briefings will be held to help prepare motions </a:t>
            </a:r>
          </a:p>
          <a:p>
            <a:pPr marL="285750" indent="-285750">
              <a:spcAft>
                <a:spcPts val="1200"/>
              </a:spcAft>
              <a:buFont typeface="Arial" panose="020B0604020202020204" pitchFamily="34" charset="0"/>
              <a:buChar char="•"/>
            </a:pPr>
            <a:endParaRPr lang="en-IE" sz="2800" dirty="0">
              <a:solidFill>
                <a:schemeClr val="tx2">
                  <a:lumMod val="75000"/>
                </a:schemeClr>
              </a:solidFill>
            </a:endParaRPr>
          </a:p>
          <a:p>
            <a:pPr marL="285750" indent="-285750">
              <a:buFont typeface="Arial" panose="020B0604020202020204" pitchFamily="34" charset="0"/>
              <a:buChar char="•"/>
            </a:pPr>
            <a:endParaRPr lang="en-IE" dirty="0"/>
          </a:p>
        </p:txBody>
      </p:sp>
      <p:sp>
        <p:nvSpPr>
          <p:cNvPr id="7" name="Arrow: Striped Right 6">
            <a:extLst>
              <a:ext uri="{FF2B5EF4-FFF2-40B4-BE49-F238E27FC236}">
                <a16:creationId xmlns:a16="http://schemas.microsoft.com/office/drawing/2014/main" id="{96E8B8E0-9B03-4CC5-BE02-889408A7B4DE}"/>
              </a:ext>
            </a:extLst>
          </p:cNvPr>
          <p:cNvSpPr/>
          <p:nvPr/>
        </p:nvSpPr>
        <p:spPr>
          <a:xfrm rot="5400000">
            <a:off x="-932578" y="2655651"/>
            <a:ext cx="4061927" cy="1717802"/>
          </a:xfrm>
          <a:prstGeom prst="stripedRightArrow">
            <a:avLst/>
          </a:prstGeom>
          <a:solidFill>
            <a:srgbClr val="0025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44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Timelines and Process</a:t>
            </a:r>
            <a:r>
              <a:rPr lang="en-US" altLang="en-US" sz="3200" b="1" dirty="0">
                <a:solidFill>
                  <a:schemeClr val="accent2"/>
                </a:solidFill>
              </a:rPr>
              <a:t>  </a:t>
            </a:r>
          </a:p>
        </p:txBody>
      </p:sp>
      <p:sp>
        <p:nvSpPr>
          <p:cNvPr id="2" name="TextBox 1">
            <a:extLst>
              <a:ext uri="{FF2B5EF4-FFF2-40B4-BE49-F238E27FC236}">
                <a16:creationId xmlns:a16="http://schemas.microsoft.com/office/drawing/2014/main" id="{8BF17F7C-5103-4E5E-9298-626E865B8517}"/>
              </a:ext>
            </a:extLst>
          </p:cNvPr>
          <p:cNvSpPr txBox="1"/>
          <p:nvPr/>
        </p:nvSpPr>
        <p:spPr>
          <a:xfrm>
            <a:off x="1114097" y="1397876"/>
            <a:ext cx="7241627" cy="3352800"/>
          </a:xfrm>
          <a:prstGeom prst="rect">
            <a:avLst/>
          </a:prstGeom>
          <a:noFill/>
        </p:spPr>
        <p:txBody>
          <a:bodyPr wrap="square" rtlCol="0">
            <a:spAutoFit/>
          </a:bodyPr>
          <a:lstStyle/>
          <a:p>
            <a:endParaRPr lang="en-IE" dirty="0"/>
          </a:p>
        </p:txBody>
      </p:sp>
      <p:graphicFrame>
        <p:nvGraphicFramePr>
          <p:cNvPr id="10" name="Diagram 9">
            <a:extLst>
              <a:ext uri="{FF2B5EF4-FFF2-40B4-BE49-F238E27FC236}">
                <a16:creationId xmlns:a16="http://schemas.microsoft.com/office/drawing/2014/main" id="{16A8515E-5DEE-4715-8E92-78FE33458BB4}"/>
              </a:ext>
            </a:extLst>
          </p:cNvPr>
          <p:cNvGraphicFramePr/>
          <p:nvPr>
            <p:extLst>
              <p:ext uri="{D42A27DB-BD31-4B8C-83A1-F6EECF244321}">
                <p14:modId xmlns:p14="http://schemas.microsoft.com/office/powerpoint/2010/main" val="213812566"/>
              </p:ext>
            </p:extLst>
          </p:nvPr>
        </p:nvGraphicFramePr>
        <p:xfrm>
          <a:off x="2294942" y="106247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FD2CDC45-62B1-4ED5-A892-A60F1DE329D4}"/>
              </a:ext>
            </a:extLst>
          </p:cNvPr>
          <p:cNvSpPr txBox="1"/>
          <p:nvPr/>
        </p:nvSpPr>
        <p:spPr>
          <a:xfrm>
            <a:off x="424865" y="1484175"/>
            <a:ext cx="1633331" cy="1200329"/>
          </a:xfrm>
          <a:prstGeom prst="rect">
            <a:avLst/>
          </a:prstGeom>
          <a:noFill/>
        </p:spPr>
        <p:txBody>
          <a:bodyPr wrap="square" rtlCol="0">
            <a:spAutoFit/>
          </a:bodyPr>
          <a:lstStyle/>
          <a:p>
            <a:r>
              <a:rPr lang="en-IE" sz="3200" dirty="0">
                <a:solidFill>
                  <a:schemeClr val="accent1"/>
                </a:solidFill>
              </a:rPr>
              <a:t>Stage 1</a:t>
            </a:r>
          </a:p>
          <a:p>
            <a:r>
              <a:rPr lang="en-IE" sz="2000" dirty="0">
                <a:solidFill>
                  <a:schemeClr val="accent1"/>
                </a:solidFill>
              </a:rPr>
              <a:t>Strategic Issues Papers</a:t>
            </a:r>
          </a:p>
        </p:txBody>
      </p:sp>
      <p:sp>
        <p:nvSpPr>
          <p:cNvPr id="15" name="TextBox 14">
            <a:extLst>
              <a:ext uri="{FF2B5EF4-FFF2-40B4-BE49-F238E27FC236}">
                <a16:creationId xmlns:a16="http://schemas.microsoft.com/office/drawing/2014/main" id="{404E608C-F259-41D9-B282-439C344480F2}"/>
              </a:ext>
            </a:extLst>
          </p:cNvPr>
          <p:cNvSpPr txBox="1"/>
          <p:nvPr/>
        </p:nvSpPr>
        <p:spPr>
          <a:xfrm>
            <a:off x="397120" y="3152626"/>
            <a:ext cx="1431925" cy="861774"/>
          </a:xfrm>
          <a:prstGeom prst="rect">
            <a:avLst/>
          </a:prstGeom>
          <a:noFill/>
        </p:spPr>
        <p:txBody>
          <a:bodyPr wrap="square" rtlCol="0">
            <a:spAutoFit/>
          </a:bodyPr>
          <a:lstStyle/>
          <a:p>
            <a:r>
              <a:rPr lang="en-IE" sz="3200" dirty="0">
                <a:solidFill>
                  <a:schemeClr val="accent1"/>
                </a:solidFill>
              </a:rPr>
              <a:t>Stage 2</a:t>
            </a:r>
          </a:p>
          <a:p>
            <a:r>
              <a:rPr lang="en-IE" dirty="0">
                <a:solidFill>
                  <a:schemeClr val="accent1"/>
                </a:solidFill>
              </a:rPr>
              <a:t>Draft Plan</a:t>
            </a:r>
          </a:p>
        </p:txBody>
      </p:sp>
      <p:sp>
        <p:nvSpPr>
          <p:cNvPr id="17" name="TextBox 16">
            <a:extLst>
              <a:ext uri="{FF2B5EF4-FFF2-40B4-BE49-F238E27FC236}">
                <a16:creationId xmlns:a16="http://schemas.microsoft.com/office/drawing/2014/main" id="{C7FF7263-446C-487E-BCF9-948F9613591D}"/>
              </a:ext>
            </a:extLst>
          </p:cNvPr>
          <p:cNvSpPr txBox="1"/>
          <p:nvPr/>
        </p:nvSpPr>
        <p:spPr>
          <a:xfrm>
            <a:off x="424866" y="4356627"/>
            <a:ext cx="1633331" cy="861774"/>
          </a:xfrm>
          <a:prstGeom prst="rect">
            <a:avLst/>
          </a:prstGeom>
          <a:noFill/>
        </p:spPr>
        <p:txBody>
          <a:bodyPr wrap="square" rtlCol="0">
            <a:spAutoFit/>
          </a:bodyPr>
          <a:lstStyle/>
          <a:p>
            <a:r>
              <a:rPr lang="en-IE" sz="3200" dirty="0">
                <a:solidFill>
                  <a:schemeClr val="accent1"/>
                </a:solidFill>
              </a:rPr>
              <a:t>Stage 3</a:t>
            </a:r>
          </a:p>
          <a:p>
            <a:r>
              <a:rPr lang="en-IE" dirty="0">
                <a:solidFill>
                  <a:schemeClr val="accent1"/>
                </a:solidFill>
              </a:rPr>
              <a:t>Amendments</a:t>
            </a:r>
          </a:p>
        </p:txBody>
      </p:sp>
      <p:sp>
        <p:nvSpPr>
          <p:cNvPr id="19" name="TextBox 18">
            <a:extLst>
              <a:ext uri="{FF2B5EF4-FFF2-40B4-BE49-F238E27FC236}">
                <a16:creationId xmlns:a16="http://schemas.microsoft.com/office/drawing/2014/main" id="{777B43BE-6B5D-414D-89B7-F50FE23A9CEB}"/>
              </a:ext>
            </a:extLst>
          </p:cNvPr>
          <p:cNvSpPr txBox="1"/>
          <p:nvPr/>
        </p:nvSpPr>
        <p:spPr>
          <a:xfrm>
            <a:off x="10798954" y="2684504"/>
            <a:ext cx="1055916" cy="1107996"/>
          </a:xfrm>
          <a:prstGeom prst="rect">
            <a:avLst/>
          </a:prstGeom>
          <a:noFill/>
        </p:spPr>
        <p:txBody>
          <a:bodyPr wrap="square" rtlCol="0">
            <a:spAutoFit/>
          </a:bodyPr>
          <a:lstStyle/>
          <a:p>
            <a:endParaRPr lang="en-IE" dirty="0"/>
          </a:p>
          <a:p>
            <a:r>
              <a:rPr lang="en-IE" sz="2400" b="1" dirty="0"/>
              <a:t>   99 weeks</a:t>
            </a:r>
          </a:p>
        </p:txBody>
      </p:sp>
      <p:cxnSp>
        <p:nvCxnSpPr>
          <p:cNvPr id="20" name="Straight Arrow Connector 19">
            <a:extLst>
              <a:ext uri="{FF2B5EF4-FFF2-40B4-BE49-F238E27FC236}">
                <a16:creationId xmlns:a16="http://schemas.microsoft.com/office/drawing/2014/main" id="{151FADA3-FC30-4EFD-8C56-4708AF8DED23}"/>
              </a:ext>
            </a:extLst>
          </p:cNvPr>
          <p:cNvCxnSpPr/>
          <p:nvPr/>
        </p:nvCxnSpPr>
        <p:spPr>
          <a:xfrm>
            <a:off x="11234381" y="3882765"/>
            <a:ext cx="0" cy="2133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CB8D16-C3AA-44C4-A862-DD4E5E25220A}"/>
              </a:ext>
            </a:extLst>
          </p:cNvPr>
          <p:cNvCxnSpPr/>
          <p:nvPr/>
        </p:nvCxnSpPr>
        <p:spPr>
          <a:xfrm flipV="1">
            <a:off x="11234381" y="1062475"/>
            <a:ext cx="0" cy="1818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2AE49E-3F23-4D12-B644-9D3F4D94AEF7}"/>
              </a:ext>
            </a:extLst>
          </p:cNvPr>
          <p:cNvSpPr txBox="1"/>
          <p:nvPr/>
        </p:nvSpPr>
        <p:spPr>
          <a:xfrm>
            <a:off x="3258206" y="4356627"/>
            <a:ext cx="4540469" cy="584775"/>
          </a:xfrm>
          <a:prstGeom prst="rect">
            <a:avLst/>
          </a:prstGeom>
          <a:noFill/>
        </p:spPr>
        <p:txBody>
          <a:bodyPr wrap="square" rtlCol="0">
            <a:spAutoFit/>
          </a:bodyPr>
          <a:lstStyle/>
          <a:p>
            <a:pPr marL="285750" indent="-285750">
              <a:buFont typeface="Arial" panose="020B0604020202020204" pitchFamily="34" charset="0"/>
              <a:buChar char="•"/>
            </a:pPr>
            <a:r>
              <a:rPr lang="en-IE" sz="1600" b="1" dirty="0"/>
              <a:t>March-April 2022</a:t>
            </a:r>
          </a:p>
          <a:p>
            <a:pPr marL="285750" indent="-285750">
              <a:buFont typeface="Arial" panose="020B0604020202020204" pitchFamily="34" charset="0"/>
              <a:buChar char="•"/>
            </a:pPr>
            <a:r>
              <a:rPr lang="en-IE" sz="1600" dirty="0"/>
              <a:t>Public Consultation on Amendments (4 weeks)</a:t>
            </a:r>
          </a:p>
        </p:txBody>
      </p:sp>
      <p:sp>
        <p:nvSpPr>
          <p:cNvPr id="4" name="Rectangle: Rounded Corners 3">
            <a:extLst>
              <a:ext uri="{FF2B5EF4-FFF2-40B4-BE49-F238E27FC236}">
                <a16:creationId xmlns:a16="http://schemas.microsoft.com/office/drawing/2014/main" id="{972A0AA8-102A-432E-9255-6EEDE2D8EEB8}"/>
              </a:ext>
            </a:extLst>
          </p:cNvPr>
          <p:cNvSpPr/>
          <p:nvPr/>
        </p:nvSpPr>
        <p:spPr>
          <a:xfrm>
            <a:off x="8264572" y="3714521"/>
            <a:ext cx="1487877" cy="746241"/>
          </a:xfrm>
          <a:prstGeom prst="round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E2B3EF8-E024-4C4E-8D1E-47369B49209E}"/>
              </a:ext>
            </a:extLst>
          </p:cNvPr>
          <p:cNvSpPr txBox="1"/>
          <p:nvPr/>
        </p:nvSpPr>
        <p:spPr>
          <a:xfrm>
            <a:off x="8355724" y="3714521"/>
            <a:ext cx="1200009" cy="830997"/>
          </a:xfrm>
          <a:prstGeom prst="rect">
            <a:avLst/>
          </a:prstGeom>
          <a:noFill/>
        </p:spPr>
        <p:txBody>
          <a:bodyPr wrap="square" rtlCol="0">
            <a:spAutoFit/>
          </a:bodyPr>
          <a:lstStyle/>
          <a:p>
            <a:pPr algn="ctr"/>
            <a:r>
              <a:rPr lang="en-IE" sz="2400" dirty="0">
                <a:solidFill>
                  <a:srgbClr val="FF0000"/>
                </a:solidFill>
              </a:rPr>
              <a:t>We are here</a:t>
            </a:r>
          </a:p>
        </p:txBody>
      </p:sp>
    </p:spTree>
    <p:extLst>
      <p:ext uri="{BB962C8B-B14F-4D97-AF65-F5344CB8AC3E}">
        <p14:creationId xmlns:p14="http://schemas.microsoft.com/office/powerpoint/2010/main" val="2310488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713D9266CA6441B70BAD2EF31FA124" ma:contentTypeVersion="12" ma:contentTypeDescription="Create a new document." ma:contentTypeScope="" ma:versionID="dc768c72133342d7a79f8554c9502e02">
  <xsd:schema xmlns:xsd="http://www.w3.org/2001/XMLSchema" xmlns:xs="http://www.w3.org/2001/XMLSchema" xmlns:p="http://schemas.microsoft.com/office/2006/metadata/properties" xmlns:ns2="a2ea43a4-42ea-47d7-868d-d399092f13b8" xmlns:ns3="55558f75-92ef-49e1-b66c-7f5854f9bb05" targetNamespace="http://schemas.microsoft.com/office/2006/metadata/properties" ma:root="true" ma:fieldsID="83a27ebd9cd4aecd0ce704a4a4130e84" ns2:_="" ns3:_="">
    <xsd:import namespace="a2ea43a4-42ea-47d7-868d-d399092f13b8"/>
    <xsd:import namespace="55558f75-92ef-49e1-b66c-7f5854f9bb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a43a4-42ea-47d7-868d-d399092f1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558f75-92ef-49e1-b66c-7f5854f9bb0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38DE90-14F8-4379-A6B1-DAF663B19E65}">
  <ds:schemaRefs>
    <ds:schemaRef ds:uri="55558f75-92ef-49e1-b66c-7f5854f9bb05"/>
    <ds:schemaRef ds:uri="a2ea43a4-42ea-47d7-868d-d399092f13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839D93-8ED6-4038-B7C2-27A86E3B0672}">
  <ds:schemaRefs>
    <ds:schemaRef ds:uri="http://schemas.microsoft.com/sharepoint/v3/contenttype/forms"/>
  </ds:schemaRefs>
</ds:datastoreItem>
</file>

<file path=customXml/itemProps3.xml><?xml version="1.0" encoding="utf-8"?>
<ds:datastoreItem xmlns:ds="http://schemas.openxmlformats.org/officeDocument/2006/customXml" ds:itemID="{957707C4-D752-4A4F-BB78-76F34B6B0F48}">
  <ds:schemaRefs>
    <ds:schemaRef ds:uri="55558f75-92ef-49e1-b66c-7f5854f9bb05"/>
    <ds:schemaRef ds:uri="a2ea43a4-42ea-47d7-868d-d399092f13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152</TotalTime>
  <Words>894</Words>
  <Application>Microsoft Office PowerPoint</Application>
  <PresentationFormat>Widescreen</PresentationFormat>
  <Paragraphs>82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Hazel Craigie</cp:lastModifiedBy>
  <cp:revision>7</cp:revision>
  <dcterms:created xsi:type="dcterms:W3CDTF">2020-04-02T14:52:41Z</dcterms:created>
  <dcterms:modified xsi:type="dcterms:W3CDTF">2021-11-22T09:40:43Z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0x0101002D713D9266CA6441B70BAD2EF31FA124</vt:lpwstr>
  </property>
</Properties>
</file>