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6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4921A-B8FA-44C3-8F1F-C069D56C8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D7E240-B55B-4F6A-9C74-D2E19FF918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296409-521D-4EA7-909F-481AEE065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D5F6-9B7C-4D91-8AD5-80A8ABDB4EF1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17745D-1CDD-4539-B7BE-6A22D8DF7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8B25D-998D-4542-8FE1-357347565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11BCF-9B2E-48ED-92F8-E651C173F80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65883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9DECB-14BB-4FA9-87A1-8EEF6C465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B0B57B-C119-4712-9BDD-EA31C02E49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50AB3-D6EC-4F5B-804F-DF82EBAE1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D5F6-9B7C-4D91-8AD5-80A8ABDB4EF1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D1E4A-7AA5-4CF7-902A-6A2C1C9D5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C9BD22-099E-44F9-A479-D538E327D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11BCF-9B2E-48ED-92F8-E651C173F80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43944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2A5031-54A0-48DF-A506-38F10592D0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18845-1707-405A-9337-1A8144F6FA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680EA7-3DE7-464D-8CFF-9BCEDF221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D5F6-9B7C-4D91-8AD5-80A8ABDB4EF1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96073-26DF-4BAF-9FD9-ED2F09DD9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F26DFB-0CE8-415E-9C2D-8578A560A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11BCF-9B2E-48ED-92F8-E651C173F80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55056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5ED93-FC04-4387-AB2E-D86222916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6135C-DC06-4B59-9718-742A3D13B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6BEA3-7E7E-457B-9307-026779F7C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D5F6-9B7C-4D91-8AD5-80A8ABDB4EF1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9FAA7-7413-464B-98F4-0CF334F46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667FA-4B07-4480-B997-089B2F4DF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11BCF-9B2E-48ED-92F8-E651C173F80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38546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0EE57-56CF-4DFF-8310-8160EE799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6577E9-E4BC-489F-A2BC-59D23B567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F930C-D027-4008-A468-204FF387F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D5F6-9B7C-4D91-8AD5-80A8ABDB4EF1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A92D3-916E-435D-A8B2-945B2AA73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BC01D-D2F3-4D31-8579-0993CF1BA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11BCF-9B2E-48ED-92F8-E651C173F80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21661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CEB58-5EA3-4975-8EE7-7AF6D6007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51546-CA9B-475A-8C0B-AC01159C37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42F6E4-5935-4663-920E-A2371045DD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D60279-BCE3-4145-8662-FAF0211B4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D5F6-9B7C-4D91-8AD5-80A8ABDB4EF1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A111F9-FF7F-4BE0-9BCE-2BAAEA1AB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B122DD-411B-4EF5-92BE-7B14B8CEC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11BCF-9B2E-48ED-92F8-E651C173F80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48024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5DF14-DE19-4539-9685-414A2D2AB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8B3A4-4B53-4F49-9CF6-932AC2D37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EDFCD3-C1C3-417C-8F13-062B299738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68A931-7940-40A2-9B8E-FCC412C9A0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054C70-3D0B-4376-9E0B-41EF2D1005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29A719-C7D1-4209-84C8-8F0B5C75B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D5F6-9B7C-4D91-8AD5-80A8ABDB4EF1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853C6E-0C4E-4D35-B5D8-1416A9C3C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95E9F3-F8E4-4073-928B-ACDB15BB9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11BCF-9B2E-48ED-92F8-E651C173F80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96903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C5F76-7B25-4D9C-9B95-5708429CB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49C526-DEB3-4C45-9338-9C6F0DA7F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D5F6-9B7C-4D91-8AD5-80A8ABDB4EF1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3D7660-CC76-456B-A52A-213DB5FBE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DDFCAF-3C7A-4158-B4DC-F89B70026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11BCF-9B2E-48ED-92F8-E651C173F80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06515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750331-A439-446B-B4F9-6701CCD7A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D5F6-9B7C-4D91-8AD5-80A8ABDB4EF1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1DB3F8-E718-4994-8223-CA9CACA00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BE196E-23E5-4A75-B2AB-A020168D4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11BCF-9B2E-48ED-92F8-E651C173F80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76651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E7C48-035B-4068-8E02-DF078DE4D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83E08-D8A6-4BA4-BCBD-6E0099D27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DD49BB-850B-4AB4-8D09-A254FB6D61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F915A-01FA-4BA8-B643-ACAB2573E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D5F6-9B7C-4D91-8AD5-80A8ABDB4EF1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93D6FA-9D6F-45F3-8AAD-E57E1C297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B145B7-FFB6-4292-8BC4-46F8FCAE3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11BCF-9B2E-48ED-92F8-E651C173F80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73309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1E799-AF0D-479E-B6E0-6F987B2AC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1E68D7-AFD2-4508-A115-E516668F21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67F454-4F8C-4AA4-A500-1078D00E8F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711051-BCC6-404E-9255-623A48B90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D5F6-9B7C-4D91-8AD5-80A8ABDB4EF1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0F0FF5-25FC-4E03-9466-69F7EF7AA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8D6956-FC42-4910-B0A5-64072F423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11BCF-9B2E-48ED-92F8-E651C173F80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80483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7F84EC-1337-484C-AA68-18E5D5A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34A61B-8062-4BC2-A241-62551FB432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F58E0F-EBB0-4BF8-9D48-72A4FBEC40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FD5F6-9B7C-4D91-8AD5-80A8ABDB4EF1}" type="datetimeFigureOut">
              <a:rPr lang="en-IE" smtClean="0"/>
              <a:t>28/10/2021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3919F2-4961-4E5A-89D1-4B5682857B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04AC6-EFDA-4D2E-B2A2-602746D3F7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11BCF-9B2E-48ED-92F8-E651C173F80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9902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9" name="Rectangle 7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34" name="Picture 10" descr="RUA RED South Dublin Arts Centre - Venues - Irish Theatre">
            <a:extLst>
              <a:ext uri="{FF2B5EF4-FFF2-40B4-BE49-F238E27FC236}">
                <a16:creationId xmlns:a16="http://schemas.microsoft.com/office/drawing/2014/main" id="{87A6D996-F117-4F22-BCF4-B017010597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277" b="-1"/>
          <a:stretch/>
        </p:blipFill>
        <p:spPr bwMode="auto">
          <a:xfrm>
            <a:off x="191086" y="171715"/>
            <a:ext cx="5813197" cy="6129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allaght library - Culture Night - Culture Night">
            <a:extLst>
              <a:ext uri="{FF2B5EF4-FFF2-40B4-BE49-F238E27FC236}">
                <a16:creationId xmlns:a16="http://schemas.microsoft.com/office/drawing/2014/main" id="{FD9785C9-B074-489C-933E-80D5EB5FC1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39"/>
          <a:stretch/>
        </p:blipFill>
        <p:spPr bwMode="auto">
          <a:xfrm>
            <a:off x="6196929" y="171716"/>
            <a:ext cx="5803986" cy="317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ivic Theatre | Tallaght | Things To Do In Dublin Ireland | Your Days Out">
            <a:extLst>
              <a:ext uri="{FF2B5EF4-FFF2-40B4-BE49-F238E27FC236}">
                <a16:creationId xmlns:a16="http://schemas.microsoft.com/office/drawing/2014/main" id="{109FB86E-2330-472B-AD2D-EA2D4122EA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016" b="7697"/>
          <a:stretch/>
        </p:blipFill>
        <p:spPr bwMode="auto">
          <a:xfrm>
            <a:off x="6196929" y="3514856"/>
            <a:ext cx="5786386" cy="27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EBC1BBB-E4B6-45FF-9487-C0BF93E41025}"/>
              </a:ext>
            </a:extLst>
          </p:cNvPr>
          <p:cNvSpPr txBox="1"/>
          <p:nvPr/>
        </p:nvSpPr>
        <p:spPr>
          <a:xfrm>
            <a:off x="572024" y="5767519"/>
            <a:ext cx="2724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Tallaght Cultural Quarter</a:t>
            </a:r>
            <a:endParaRPr lang="en-IE" b="1" dirty="0">
              <a:solidFill>
                <a:schemeClr val="bg1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F31A1A0-BFCE-4E05-8494-2D2F82B62A98}"/>
              </a:ext>
            </a:extLst>
          </p:cNvPr>
          <p:cNvSpPr/>
          <p:nvPr/>
        </p:nvSpPr>
        <p:spPr>
          <a:xfrm>
            <a:off x="10387553" y="343300"/>
            <a:ext cx="1457739" cy="1351721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C3CC23-D0A0-4113-BCB7-AA0B5A432E5E}"/>
              </a:ext>
            </a:extLst>
          </p:cNvPr>
          <p:cNvSpPr txBox="1"/>
          <p:nvPr/>
        </p:nvSpPr>
        <p:spPr>
          <a:xfrm>
            <a:off x="10530780" y="834494"/>
            <a:ext cx="1259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dirty="0">
                <a:solidFill>
                  <a:schemeClr val="bg1"/>
                </a:solidFill>
              </a:rPr>
              <a:t>Definition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FE2AA45-1C8E-4A09-A28A-2217E698BF7C}"/>
              </a:ext>
            </a:extLst>
          </p:cNvPr>
          <p:cNvSpPr/>
          <p:nvPr/>
        </p:nvSpPr>
        <p:spPr>
          <a:xfrm>
            <a:off x="10332297" y="1919504"/>
            <a:ext cx="1457739" cy="1351721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E0AE03-926A-4573-B85A-D82D3AA04857}"/>
              </a:ext>
            </a:extLst>
          </p:cNvPr>
          <p:cNvSpPr txBox="1"/>
          <p:nvPr/>
        </p:nvSpPr>
        <p:spPr>
          <a:xfrm>
            <a:off x="10530780" y="2410698"/>
            <a:ext cx="1060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Strategy</a:t>
            </a:r>
            <a:endParaRPr lang="en-IE" b="1" dirty="0">
              <a:solidFill>
                <a:schemeClr val="bg1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942F2CE-B8D4-40EA-B0F5-36DB5FD820D7}"/>
              </a:ext>
            </a:extLst>
          </p:cNvPr>
          <p:cNvSpPr/>
          <p:nvPr/>
        </p:nvSpPr>
        <p:spPr>
          <a:xfrm>
            <a:off x="10286346" y="3651669"/>
            <a:ext cx="1457739" cy="1351721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DF0CACF-E4C7-4189-9DCF-813E12D8CCA6}"/>
              </a:ext>
            </a:extLst>
          </p:cNvPr>
          <p:cNvSpPr txBox="1"/>
          <p:nvPr/>
        </p:nvSpPr>
        <p:spPr>
          <a:xfrm>
            <a:off x="10373001" y="4142863"/>
            <a:ext cx="1284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dirty="0">
                <a:solidFill>
                  <a:schemeClr val="bg1"/>
                </a:solidFill>
              </a:rPr>
              <a:t>Action Plan</a:t>
            </a:r>
          </a:p>
        </p:txBody>
      </p:sp>
    </p:spTree>
    <p:extLst>
      <p:ext uri="{BB962C8B-B14F-4D97-AF65-F5344CB8AC3E}">
        <p14:creationId xmlns:p14="http://schemas.microsoft.com/office/powerpoint/2010/main" val="2114189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Frehill</dc:creator>
  <cp:lastModifiedBy>Jason Frehill</cp:lastModifiedBy>
  <cp:revision>2</cp:revision>
  <dcterms:created xsi:type="dcterms:W3CDTF">2021-10-28T07:34:06Z</dcterms:created>
  <dcterms:modified xsi:type="dcterms:W3CDTF">2021-10-28T07:45:23Z</dcterms:modified>
</cp:coreProperties>
</file>