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4" d="100"/>
          <a:sy n="94" d="100"/>
        </p:scale>
        <p:origin x="84"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BE6CFA-5237-439A-BE27-23516FBAC42C}" type="datetimeFigureOut">
              <a:rPr lang="en-IE" smtClean="0"/>
              <a:t>27/10/2021</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294854-82C0-4069-BB32-CB14AC3C724A}" type="slidenum">
              <a:rPr lang="en-IE" smtClean="0"/>
              <a:t>‹#›</a:t>
            </a:fld>
            <a:endParaRPr lang="en-IE"/>
          </a:p>
        </p:txBody>
      </p:sp>
    </p:spTree>
    <p:extLst>
      <p:ext uri="{BB962C8B-B14F-4D97-AF65-F5344CB8AC3E}">
        <p14:creationId xmlns:p14="http://schemas.microsoft.com/office/powerpoint/2010/main" val="1998246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Red Line Book Festival 2021 – The Roaring Twenties – the years after the Spanish flu.</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This year was the 10</a:t>
            </a:r>
            <a:r>
              <a:rPr lang="en-GB" sz="18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GB" sz="1800" dirty="0">
                <a:effectLst/>
                <a:latin typeface="Calibri" panose="020F0502020204030204" pitchFamily="34" charset="0"/>
                <a:ea typeface="Calibri" panose="020F0502020204030204" pitchFamily="34" charset="0"/>
                <a:cs typeface="Times New Roman" panose="02020603050405020304" pitchFamily="18" charset="0"/>
              </a:rPr>
              <a:t> Anniversary of the Red Line Book Festival, the theme of this year’s festival was the roaring twenties. Reading groups across the county took part in the run up to festival by reading books penned or set in that period and this culminated in a discussion which took place in the Civic Theatre with broadcaster Rick O’Shea, Emily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Hourican</a:t>
            </a:r>
            <a:r>
              <a:rPr lang="en-GB" sz="1800" dirty="0">
                <a:effectLst/>
                <a:latin typeface="Calibri" panose="020F0502020204030204" pitchFamily="34" charset="0"/>
                <a:ea typeface="Calibri" panose="020F0502020204030204" pitchFamily="34" charset="0"/>
                <a:cs typeface="Times New Roman" panose="02020603050405020304" pitchFamily="18" charset="0"/>
              </a:rPr>
              <a:t> and Selina Guinness, the discussion was live streamed to book clubs across the county.</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In total 69 in person and 15 online events took place across South Dublin County, venues included the Civic Theatre, Rua Red, Casement Aerodrome and all of the South Dublin Library network.</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Highlights included:</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
        <p:nvSpPr>
          <p:cNvPr id="4" name="Slide Number Placeholder 3"/>
          <p:cNvSpPr>
            <a:spLocks noGrp="1"/>
          </p:cNvSpPr>
          <p:nvPr>
            <p:ph type="sldNum" sz="quarter" idx="5"/>
          </p:nvPr>
        </p:nvSpPr>
        <p:spPr/>
        <p:txBody>
          <a:bodyPr/>
          <a:lstStyle/>
          <a:p>
            <a:fld id="{0A294854-82C0-4069-BB32-CB14AC3C724A}" type="slidenum">
              <a:rPr lang="en-IE" smtClean="0"/>
              <a:t>1</a:t>
            </a:fld>
            <a:endParaRPr lang="en-IE"/>
          </a:p>
        </p:txBody>
      </p:sp>
    </p:spTree>
    <p:extLst>
      <p:ext uri="{BB962C8B-B14F-4D97-AF65-F5344CB8AC3E}">
        <p14:creationId xmlns:p14="http://schemas.microsoft.com/office/powerpoint/2010/main" val="48889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festival was launched at Casement Aerodrome in Baldonnell by the Mayor of </a:t>
            </a:r>
            <a:r>
              <a:rPr lang="en-GB"/>
              <a:t>South Dublin, </a:t>
            </a:r>
            <a:r>
              <a:rPr lang="en-GB" dirty="0"/>
              <a:t>Councillor Peter Kavanagh, with other south Dublin Councillors </a:t>
            </a:r>
            <a:r>
              <a:rPr lang="en-GB"/>
              <a:t>in attendance.</a:t>
            </a:r>
            <a:endParaRPr lang="en-IE" dirty="0"/>
          </a:p>
        </p:txBody>
      </p:sp>
      <p:sp>
        <p:nvSpPr>
          <p:cNvPr id="4" name="Slide Number Placeholder 3"/>
          <p:cNvSpPr>
            <a:spLocks noGrp="1"/>
          </p:cNvSpPr>
          <p:nvPr>
            <p:ph type="sldNum" sz="quarter" idx="5"/>
          </p:nvPr>
        </p:nvSpPr>
        <p:spPr/>
        <p:txBody>
          <a:bodyPr/>
          <a:lstStyle/>
          <a:p>
            <a:fld id="{0A294854-82C0-4069-BB32-CB14AC3C724A}" type="slidenum">
              <a:rPr lang="en-IE" smtClean="0"/>
              <a:t>2</a:t>
            </a:fld>
            <a:endParaRPr lang="en-IE"/>
          </a:p>
        </p:txBody>
      </p:sp>
    </p:spTree>
    <p:extLst>
      <p:ext uri="{BB962C8B-B14F-4D97-AF65-F5344CB8AC3E}">
        <p14:creationId xmlns:p14="http://schemas.microsoft.com/office/powerpoint/2010/main" val="951010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Highlights included:</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Pure Magic -</a:t>
            </a:r>
            <a:r>
              <a:rPr lang="en-GB" sz="1800" dirty="0">
                <a:effectLst/>
                <a:latin typeface="Calibri" panose="020F0502020204030204" pitchFamily="34" charset="0"/>
                <a:ea typeface="Calibri" panose="020F0502020204030204" pitchFamily="34" charset="0"/>
                <a:cs typeface="Times New Roman" panose="02020603050405020304" pitchFamily="18" charset="0"/>
              </a:rPr>
              <a:t> author Colm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Tóibin</a:t>
            </a:r>
            <a:r>
              <a:rPr lang="en-GB" sz="1800" dirty="0">
                <a:effectLst/>
                <a:latin typeface="Calibri" panose="020F0502020204030204" pitchFamily="34" charset="0"/>
                <a:ea typeface="Calibri" panose="020F0502020204030204" pitchFamily="34" charset="0"/>
                <a:cs typeface="Times New Roman" panose="02020603050405020304" pitchFamily="18" charset="0"/>
              </a:rPr>
              <a:t> in conversation with Kevin Power. (Civic Theatre) It was a great coup for the festival to secure one of Ireland’s top authors Colm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Tóbin</a:t>
            </a:r>
            <a:r>
              <a:rPr lang="en-GB" sz="1800" dirty="0">
                <a:effectLst/>
                <a:latin typeface="Calibri" panose="020F0502020204030204" pitchFamily="34" charset="0"/>
                <a:ea typeface="Calibri" panose="020F0502020204030204" pitchFamily="34" charset="0"/>
                <a:cs typeface="Times New Roman" panose="02020603050405020304" pitchFamily="18" charset="0"/>
              </a:rPr>
              <a:t> who generously agreed to take part in 2 events in the Civic Theatre.</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Howdie Skelp – </a:t>
            </a:r>
            <a:r>
              <a:rPr lang="en-GB" sz="1800" dirty="0">
                <a:effectLst/>
                <a:latin typeface="Calibri" panose="020F0502020204030204" pitchFamily="34" charset="0"/>
                <a:ea typeface="Calibri" panose="020F0502020204030204" pitchFamily="34" charset="0"/>
                <a:cs typeface="Times New Roman" panose="02020603050405020304" pitchFamily="18" charset="0"/>
              </a:rPr>
              <a:t>One of the world’s most renowned poets Paul Muldoon, based in Princeton University, closed the festival with an online reading from his new works projected onto the stage in the Civic theatre.</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Between Two Hells, The Irish Civil War</a:t>
            </a:r>
            <a:r>
              <a:rPr lang="en-GB" sz="1800" dirty="0">
                <a:effectLst/>
                <a:latin typeface="Calibri" panose="020F0502020204030204" pitchFamily="34" charset="0"/>
                <a:ea typeface="Calibri" panose="020F0502020204030204" pitchFamily="34" charset="0"/>
                <a:cs typeface="Times New Roman" panose="02020603050405020304" pitchFamily="18" charset="0"/>
              </a:rPr>
              <a:t> – author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Diarmaid</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Ferriter</a:t>
            </a:r>
            <a:r>
              <a:rPr lang="en-GB" sz="1800" dirty="0">
                <a:effectLst/>
                <a:latin typeface="Calibri" panose="020F0502020204030204" pitchFamily="34" charset="0"/>
                <a:ea typeface="Calibri" panose="020F0502020204030204" pitchFamily="34" charset="0"/>
                <a:cs typeface="Times New Roman" panose="02020603050405020304" pitchFamily="18" charset="0"/>
              </a:rPr>
              <a:t> in conversation with Richard Crowley. (Casement Aerodrome) A very interesting discussion on the research that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Diarmaid</a:t>
            </a:r>
            <a:r>
              <a:rPr lang="en-GB" sz="1800" dirty="0">
                <a:effectLst/>
                <a:latin typeface="Calibri" panose="020F0502020204030204" pitchFamily="34" charset="0"/>
                <a:ea typeface="Calibri" panose="020F0502020204030204" pitchFamily="34" charset="0"/>
                <a:cs typeface="Times New Roman" panose="02020603050405020304" pitchFamily="18" charset="0"/>
              </a:rPr>
              <a:t> completed for his latest book.  This event was booked out and it was the festival’s first visit to casement.</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Professor Luke O’Neill in conversation with Dr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Shubhangi</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Karmaker</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 </a:t>
            </a:r>
            <a:r>
              <a:rPr lang="en-GB" sz="1800" dirty="0">
                <a:effectLst/>
                <a:latin typeface="Calibri" panose="020F0502020204030204" pitchFamily="34" charset="0"/>
                <a:ea typeface="Calibri" panose="020F0502020204030204" pitchFamily="34" charset="0"/>
                <a:cs typeface="Times New Roman" panose="02020603050405020304" pitchFamily="18" charset="0"/>
              </a:rPr>
              <a:t>Update on vaccines and therapies for COVID-19 (Civic Theatre). Luke O’Neill became a household name during the ongoing pandemic and this event featured a Q and A which allowed the audience to ask questions of the man himself.</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Dolcáin</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Cellar Open Mic Poetry Event</a:t>
            </a:r>
            <a:r>
              <a:rPr lang="en-GB" sz="1800" dirty="0">
                <a:effectLst/>
                <a:latin typeface="Calibri" panose="020F0502020204030204" pitchFamily="34" charset="0"/>
                <a:ea typeface="Calibri" panose="020F0502020204030204" pitchFamily="34" charset="0"/>
                <a:cs typeface="Times New Roman" panose="02020603050405020304" pitchFamily="18" charset="0"/>
              </a:rPr>
              <a:t> (North Clondalkin Library).  This annual event historically forms part of the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RedLine</a:t>
            </a:r>
            <a:r>
              <a:rPr lang="en-GB" sz="1800" dirty="0">
                <a:effectLst/>
                <a:latin typeface="Calibri" panose="020F0502020204030204" pitchFamily="34" charset="0"/>
                <a:ea typeface="Calibri" panose="020F0502020204030204" pitchFamily="34" charset="0"/>
                <a:cs typeface="Times New Roman" panose="02020603050405020304" pitchFamily="18" charset="0"/>
              </a:rPr>
              <a:t> Book Festival, it was one of the events that was not put online last year as participants did not feel that an online version would work.  We were delighted to welcome this event back and it received a capacity audience in North Clondalkin Library</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Mind full</a:t>
            </a:r>
            <a:r>
              <a:rPr lang="en-GB" sz="1800" dirty="0">
                <a:effectLst/>
                <a:latin typeface="Calibri" panose="020F0502020204030204" pitchFamily="34" charset="0"/>
                <a:ea typeface="Calibri" panose="020F0502020204030204" pitchFamily="34" charset="0"/>
                <a:cs typeface="Times New Roman" panose="02020603050405020304" pitchFamily="18" charset="0"/>
              </a:rPr>
              <a:t> – author and broadcaster Dermot Whelan in conversation with Fiona Brennan. This was a very entertaining evening with many laughs but also a very clear message from Dermot on the many benefits of meditation in today’s busy and stressful world.</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
        <p:nvSpPr>
          <p:cNvPr id="4" name="Slide Number Placeholder 3"/>
          <p:cNvSpPr>
            <a:spLocks noGrp="1"/>
          </p:cNvSpPr>
          <p:nvPr>
            <p:ph type="sldNum" sz="quarter" idx="5"/>
          </p:nvPr>
        </p:nvSpPr>
        <p:spPr/>
        <p:txBody>
          <a:bodyPr/>
          <a:lstStyle/>
          <a:p>
            <a:fld id="{0A294854-82C0-4069-BB32-CB14AC3C724A}" type="slidenum">
              <a:rPr lang="en-IE" smtClean="0"/>
              <a:t>3</a:t>
            </a:fld>
            <a:endParaRPr lang="en-IE"/>
          </a:p>
        </p:txBody>
      </p:sp>
    </p:spTree>
    <p:extLst>
      <p:ext uri="{BB962C8B-B14F-4D97-AF65-F5344CB8AC3E}">
        <p14:creationId xmlns:p14="http://schemas.microsoft.com/office/powerpoint/2010/main" val="509328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Gatsby Night</a:t>
            </a:r>
            <a:r>
              <a:rPr lang="en-GB" sz="1800" dirty="0">
                <a:effectLst/>
                <a:latin typeface="Calibri" panose="020F0502020204030204" pitchFamily="34" charset="0"/>
                <a:ea typeface="Calibri" panose="020F0502020204030204" pitchFamily="34" charset="0"/>
                <a:cs typeface="Times New Roman" panose="02020603050405020304" pitchFamily="18" charset="0"/>
              </a:rPr>
              <a:t> –a night of jazz with Cotton Club Quartet and singer Truly Divine. The audience were encouraged to dress for the occasion and many enjoyed doing so.</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
        <p:nvSpPr>
          <p:cNvPr id="4" name="Slide Number Placeholder 3"/>
          <p:cNvSpPr>
            <a:spLocks noGrp="1"/>
          </p:cNvSpPr>
          <p:nvPr>
            <p:ph type="sldNum" sz="quarter" idx="5"/>
          </p:nvPr>
        </p:nvSpPr>
        <p:spPr/>
        <p:txBody>
          <a:bodyPr/>
          <a:lstStyle/>
          <a:p>
            <a:fld id="{0A294854-82C0-4069-BB32-CB14AC3C724A}" type="slidenum">
              <a:rPr lang="en-IE" smtClean="0"/>
              <a:t>4</a:t>
            </a:fld>
            <a:endParaRPr lang="en-IE"/>
          </a:p>
        </p:txBody>
      </p:sp>
    </p:spTree>
    <p:extLst>
      <p:ext uri="{BB962C8B-B14F-4D97-AF65-F5344CB8AC3E}">
        <p14:creationId xmlns:p14="http://schemas.microsoft.com/office/powerpoint/2010/main" val="4244527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Enjoying the </a:t>
            </a:r>
            <a:r>
              <a:rPr lang="en-GB" dirty="0" err="1"/>
              <a:t>RedLine</a:t>
            </a:r>
            <a:r>
              <a:rPr lang="en-GB" dirty="0"/>
              <a:t> Book Festival Gatsby</a:t>
            </a:r>
            <a:endParaRPr lang="en-IE" dirty="0"/>
          </a:p>
        </p:txBody>
      </p:sp>
      <p:sp>
        <p:nvSpPr>
          <p:cNvPr id="4" name="Slide Number Placeholder 3"/>
          <p:cNvSpPr>
            <a:spLocks noGrp="1"/>
          </p:cNvSpPr>
          <p:nvPr>
            <p:ph type="sldNum" sz="quarter" idx="5"/>
          </p:nvPr>
        </p:nvSpPr>
        <p:spPr/>
        <p:txBody>
          <a:bodyPr/>
          <a:lstStyle/>
          <a:p>
            <a:fld id="{0A294854-82C0-4069-BB32-CB14AC3C724A}" type="slidenum">
              <a:rPr lang="en-IE" smtClean="0"/>
              <a:t>5</a:t>
            </a:fld>
            <a:endParaRPr lang="en-IE"/>
          </a:p>
        </p:txBody>
      </p:sp>
    </p:spTree>
    <p:extLst>
      <p:ext uri="{BB962C8B-B14F-4D97-AF65-F5344CB8AC3E}">
        <p14:creationId xmlns:p14="http://schemas.microsoft.com/office/powerpoint/2010/main" val="2265140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956CA-82BA-48BD-B3CB-71E2C8D9F8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198B65C5-E90A-432B-B0E2-FF65E4F5E5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AF946D11-A7BF-470A-AFB2-6651CDB0D33B}"/>
              </a:ext>
            </a:extLst>
          </p:cNvPr>
          <p:cNvSpPr>
            <a:spLocks noGrp="1"/>
          </p:cNvSpPr>
          <p:nvPr>
            <p:ph type="dt" sz="half" idx="10"/>
          </p:nvPr>
        </p:nvSpPr>
        <p:spPr/>
        <p:txBody>
          <a:bodyPr/>
          <a:lstStyle/>
          <a:p>
            <a:fld id="{997DE7A7-6473-43FD-874E-86DA3AFD6911}" type="datetimeFigureOut">
              <a:rPr lang="en-IE" smtClean="0"/>
              <a:t>27/10/2021</a:t>
            </a:fld>
            <a:endParaRPr lang="en-IE"/>
          </a:p>
        </p:txBody>
      </p:sp>
      <p:sp>
        <p:nvSpPr>
          <p:cNvPr id="5" name="Footer Placeholder 4">
            <a:extLst>
              <a:ext uri="{FF2B5EF4-FFF2-40B4-BE49-F238E27FC236}">
                <a16:creationId xmlns:a16="http://schemas.microsoft.com/office/drawing/2014/main" id="{2A7D1AFE-63D7-44C1-B93A-64196B1F4105}"/>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DE7441BC-8559-469F-BAE2-85BA763781F2}"/>
              </a:ext>
            </a:extLst>
          </p:cNvPr>
          <p:cNvSpPr>
            <a:spLocks noGrp="1"/>
          </p:cNvSpPr>
          <p:nvPr>
            <p:ph type="sldNum" sz="quarter" idx="12"/>
          </p:nvPr>
        </p:nvSpPr>
        <p:spPr/>
        <p:txBody>
          <a:bodyPr/>
          <a:lstStyle/>
          <a:p>
            <a:fld id="{D05B183F-40AD-48DF-8B20-1AC0BDE5CF09}" type="slidenum">
              <a:rPr lang="en-IE" smtClean="0"/>
              <a:t>‹#›</a:t>
            </a:fld>
            <a:endParaRPr lang="en-IE"/>
          </a:p>
        </p:txBody>
      </p:sp>
    </p:spTree>
    <p:extLst>
      <p:ext uri="{BB962C8B-B14F-4D97-AF65-F5344CB8AC3E}">
        <p14:creationId xmlns:p14="http://schemas.microsoft.com/office/powerpoint/2010/main" val="3780195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8E911-C5C8-4FA7-A039-472816E04F34}"/>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1035B64A-5660-4DC0-89A9-5AEAA4782D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8D88C7A2-69F0-4D9A-A913-3437E8F7651F}"/>
              </a:ext>
            </a:extLst>
          </p:cNvPr>
          <p:cNvSpPr>
            <a:spLocks noGrp="1"/>
          </p:cNvSpPr>
          <p:nvPr>
            <p:ph type="dt" sz="half" idx="10"/>
          </p:nvPr>
        </p:nvSpPr>
        <p:spPr/>
        <p:txBody>
          <a:bodyPr/>
          <a:lstStyle/>
          <a:p>
            <a:fld id="{997DE7A7-6473-43FD-874E-86DA3AFD6911}" type="datetimeFigureOut">
              <a:rPr lang="en-IE" smtClean="0"/>
              <a:t>27/10/2021</a:t>
            </a:fld>
            <a:endParaRPr lang="en-IE"/>
          </a:p>
        </p:txBody>
      </p:sp>
      <p:sp>
        <p:nvSpPr>
          <p:cNvPr id="5" name="Footer Placeholder 4">
            <a:extLst>
              <a:ext uri="{FF2B5EF4-FFF2-40B4-BE49-F238E27FC236}">
                <a16:creationId xmlns:a16="http://schemas.microsoft.com/office/drawing/2014/main" id="{24EF2C89-69D1-4A49-8348-365EF21D710D}"/>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6CEE4E09-0CEF-4C24-A3E7-3D47D0B8F921}"/>
              </a:ext>
            </a:extLst>
          </p:cNvPr>
          <p:cNvSpPr>
            <a:spLocks noGrp="1"/>
          </p:cNvSpPr>
          <p:nvPr>
            <p:ph type="sldNum" sz="quarter" idx="12"/>
          </p:nvPr>
        </p:nvSpPr>
        <p:spPr/>
        <p:txBody>
          <a:bodyPr/>
          <a:lstStyle/>
          <a:p>
            <a:fld id="{D05B183F-40AD-48DF-8B20-1AC0BDE5CF09}" type="slidenum">
              <a:rPr lang="en-IE" smtClean="0"/>
              <a:t>‹#›</a:t>
            </a:fld>
            <a:endParaRPr lang="en-IE"/>
          </a:p>
        </p:txBody>
      </p:sp>
    </p:spTree>
    <p:extLst>
      <p:ext uri="{BB962C8B-B14F-4D97-AF65-F5344CB8AC3E}">
        <p14:creationId xmlns:p14="http://schemas.microsoft.com/office/powerpoint/2010/main" val="4207002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D050E3-DF09-4C8C-8E3F-15C0150E561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1299AE8A-7851-4030-95C5-60B3066290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1639A455-AE4A-47C4-8CC1-1035DDF0BE1C}"/>
              </a:ext>
            </a:extLst>
          </p:cNvPr>
          <p:cNvSpPr>
            <a:spLocks noGrp="1"/>
          </p:cNvSpPr>
          <p:nvPr>
            <p:ph type="dt" sz="half" idx="10"/>
          </p:nvPr>
        </p:nvSpPr>
        <p:spPr/>
        <p:txBody>
          <a:bodyPr/>
          <a:lstStyle/>
          <a:p>
            <a:fld id="{997DE7A7-6473-43FD-874E-86DA3AFD6911}" type="datetimeFigureOut">
              <a:rPr lang="en-IE" smtClean="0"/>
              <a:t>27/10/2021</a:t>
            </a:fld>
            <a:endParaRPr lang="en-IE"/>
          </a:p>
        </p:txBody>
      </p:sp>
      <p:sp>
        <p:nvSpPr>
          <p:cNvPr id="5" name="Footer Placeholder 4">
            <a:extLst>
              <a:ext uri="{FF2B5EF4-FFF2-40B4-BE49-F238E27FC236}">
                <a16:creationId xmlns:a16="http://schemas.microsoft.com/office/drawing/2014/main" id="{B7006FD5-0218-45B5-BC1F-F450099CEA49}"/>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7B6E2FE-5E0C-4519-9526-31C46588F1DE}"/>
              </a:ext>
            </a:extLst>
          </p:cNvPr>
          <p:cNvSpPr>
            <a:spLocks noGrp="1"/>
          </p:cNvSpPr>
          <p:nvPr>
            <p:ph type="sldNum" sz="quarter" idx="12"/>
          </p:nvPr>
        </p:nvSpPr>
        <p:spPr/>
        <p:txBody>
          <a:bodyPr/>
          <a:lstStyle/>
          <a:p>
            <a:fld id="{D05B183F-40AD-48DF-8B20-1AC0BDE5CF09}" type="slidenum">
              <a:rPr lang="en-IE" smtClean="0"/>
              <a:t>‹#›</a:t>
            </a:fld>
            <a:endParaRPr lang="en-IE"/>
          </a:p>
        </p:txBody>
      </p:sp>
    </p:spTree>
    <p:extLst>
      <p:ext uri="{BB962C8B-B14F-4D97-AF65-F5344CB8AC3E}">
        <p14:creationId xmlns:p14="http://schemas.microsoft.com/office/powerpoint/2010/main" val="3321309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720D0-0759-471D-8362-8659F026F07B}"/>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D1CFF61E-075D-4DB3-B5CA-C1C2C7FC37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10A846C2-34AE-4FD2-9FAC-AD7087892522}"/>
              </a:ext>
            </a:extLst>
          </p:cNvPr>
          <p:cNvSpPr>
            <a:spLocks noGrp="1"/>
          </p:cNvSpPr>
          <p:nvPr>
            <p:ph type="dt" sz="half" idx="10"/>
          </p:nvPr>
        </p:nvSpPr>
        <p:spPr/>
        <p:txBody>
          <a:bodyPr/>
          <a:lstStyle/>
          <a:p>
            <a:fld id="{997DE7A7-6473-43FD-874E-86DA3AFD6911}" type="datetimeFigureOut">
              <a:rPr lang="en-IE" smtClean="0"/>
              <a:t>27/10/2021</a:t>
            </a:fld>
            <a:endParaRPr lang="en-IE"/>
          </a:p>
        </p:txBody>
      </p:sp>
      <p:sp>
        <p:nvSpPr>
          <p:cNvPr id="5" name="Footer Placeholder 4">
            <a:extLst>
              <a:ext uri="{FF2B5EF4-FFF2-40B4-BE49-F238E27FC236}">
                <a16:creationId xmlns:a16="http://schemas.microsoft.com/office/drawing/2014/main" id="{FBEDBC45-66C1-4437-9354-04A2D609E020}"/>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B7EE8898-F01B-4B00-8329-232871A139EF}"/>
              </a:ext>
            </a:extLst>
          </p:cNvPr>
          <p:cNvSpPr>
            <a:spLocks noGrp="1"/>
          </p:cNvSpPr>
          <p:nvPr>
            <p:ph type="sldNum" sz="quarter" idx="12"/>
          </p:nvPr>
        </p:nvSpPr>
        <p:spPr/>
        <p:txBody>
          <a:bodyPr/>
          <a:lstStyle/>
          <a:p>
            <a:fld id="{D05B183F-40AD-48DF-8B20-1AC0BDE5CF09}" type="slidenum">
              <a:rPr lang="en-IE" smtClean="0"/>
              <a:t>‹#›</a:t>
            </a:fld>
            <a:endParaRPr lang="en-IE"/>
          </a:p>
        </p:txBody>
      </p:sp>
    </p:spTree>
    <p:extLst>
      <p:ext uri="{BB962C8B-B14F-4D97-AF65-F5344CB8AC3E}">
        <p14:creationId xmlns:p14="http://schemas.microsoft.com/office/powerpoint/2010/main" val="2444152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5467B-202F-46F4-9659-8ED65BD60D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BC67594A-9B08-4093-9733-C104D073E9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97C01F-D3C7-4E56-9A15-152EE4CD1137}"/>
              </a:ext>
            </a:extLst>
          </p:cNvPr>
          <p:cNvSpPr>
            <a:spLocks noGrp="1"/>
          </p:cNvSpPr>
          <p:nvPr>
            <p:ph type="dt" sz="half" idx="10"/>
          </p:nvPr>
        </p:nvSpPr>
        <p:spPr/>
        <p:txBody>
          <a:bodyPr/>
          <a:lstStyle/>
          <a:p>
            <a:fld id="{997DE7A7-6473-43FD-874E-86DA3AFD6911}" type="datetimeFigureOut">
              <a:rPr lang="en-IE" smtClean="0"/>
              <a:t>27/10/2021</a:t>
            </a:fld>
            <a:endParaRPr lang="en-IE"/>
          </a:p>
        </p:txBody>
      </p:sp>
      <p:sp>
        <p:nvSpPr>
          <p:cNvPr id="5" name="Footer Placeholder 4">
            <a:extLst>
              <a:ext uri="{FF2B5EF4-FFF2-40B4-BE49-F238E27FC236}">
                <a16:creationId xmlns:a16="http://schemas.microsoft.com/office/drawing/2014/main" id="{3BFBD0C8-BFE7-4B73-8DB1-4EAFEEC361F5}"/>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F74DBD17-93EF-4E75-8BC5-895E2FC65D04}"/>
              </a:ext>
            </a:extLst>
          </p:cNvPr>
          <p:cNvSpPr>
            <a:spLocks noGrp="1"/>
          </p:cNvSpPr>
          <p:nvPr>
            <p:ph type="sldNum" sz="quarter" idx="12"/>
          </p:nvPr>
        </p:nvSpPr>
        <p:spPr/>
        <p:txBody>
          <a:bodyPr/>
          <a:lstStyle/>
          <a:p>
            <a:fld id="{D05B183F-40AD-48DF-8B20-1AC0BDE5CF09}" type="slidenum">
              <a:rPr lang="en-IE" smtClean="0"/>
              <a:t>‹#›</a:t>
            </a:fld>
            <a:endParaRPr lang="en-IE"/>
          </a:p>
        </p:txBody>
      </p:sp>
    </p:spTree>
    <p:extLst>
      <p:ext uri="{BB962C8B-B14F-4D97-AF65-F5344CB8AC3E}">
        <p14:creationId xmlns:p14="http://schemas.microsoft.com/office/powerpoint/2010/main" val="3565416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D030C-EE4A-43DA-B646-BE1F0720C83F}"/>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523FD6CF-B4A8-4ED0-B072-8F6055210E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D81261B3-E7E4-4AB5-AE3F-255EA934820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D3187AAF-64D8-4D25-92E7-40ADF6C53CD1}"/>
              </a:ext>
            </a:extLst>
          </p:cNvPr>
          <p:cNvSpPr>
            <a:spLocks noGrp="1"/>
          </p:cNvSpPr>
          <p:nvPr>
            <p:ph type="dt" sz="half" idx="10"/>
          </p:nvPr>
        </p:nvSpPr>
        <p:spPr/>
        <p:txBody>
          <a:bodyPr/>
          <a:lstStyle/>
          <a:p>
            <a:fld id="{997DE7A7-6473-43FD-874E-86DA3AFD6911}" type="datetimeFigureOut">
              <a:rPr lang="en-IE" smtClean="0"/>
              <a:t>27/10/2021</a:t>
            </a:fld>
            <a:endParaRPr lang="en-IE"/>
          </a:p>
        </p:txBody>
      </p:sp>
      <p:sp>
        <p:nvSpPr>
          <p:cNvPr id="6" name="Footer Placeholder 5">
            <a:extLst>
              <a:ext uri="{FF2B5EF4-FFF2-40B4-BE49-F238E27FC236}">
                <a16:creationId xmlns:a16="http://schemas.microsoft.com/office/drawing/2014/main" id="{8731249C-BD12-41F4-AA2B-2612F41277AF}"/>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EC691521-EB77-4DF6-B860-B347706612A3}"/>
              </a:ext>
            </a:extLst>
          </p:cNvPr>
          <p:cNvSpPr>
            <a:spLocks noGrp="1"/>
          </p:cNvSpPr>
          <p:nvPr>
            <p:ph type="sldNum" sz="quarter" idx="12"/>
          </p:nvPr>
        </p:nvSpPr>
        <p:spPr/>
        <p:txBody>
          <a:bodyPr/>
          <a:lstStyle/>
          <a:p>
            <a:fld id="{D05B183F-40AD-48DF-8B20-1AC0BDE5CF09}" type="slidenum">
              <a:rPr lang="en-IE" smtClean="0"/>
              <a:t>‹#›</a:t>
            </a:fld>
            <a:endParaRPr lang="en-IE"/>
          </a:p>
        </p:txBody>
      </p:sp>
    </p:spTree>
    <p:extLst>
      <p:ext uri="{BB962C8B-B14F-4D97-AF65-F5344CB8AC3E}">
        <p14:creationId xmlns:p14="http://schemas.microsoft.com/office/powerpoint/2010/main" val="2865622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4716D-4392-4247-8B30-57425DBE4EF7}"/>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F9D7275C-A4E5-4528-A004-F976C6ECE0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A18A59-4CE8-468F-BD23-F2D9755890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5B191566-D213-4D92-A2E4-996E2DC8EB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3CA0C0-8699-4510-9A7F-9628B024B6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DCB164BD-5877-4FCB-9974-56160C6EC0E6}"/>
              </a:ext>
            </a:extLst>
          </p:cNvPr>
          <p:cNvSpPr>
            <a:spLocks noGrp="1"/>
          </p:cNvSpPr>
          <p:nvPr>
            <p:ph type="dt" sz="half" idx="10"/>
          </p:nvPr>
        </p:nvSpPr>
        <p:spPr/>
        <p:txBody>
          <a:bodyPr/>
          <a:lstStyle/>
          <a:p>
            <a:fld id="{997DE7A7-6473-43FD-874E-86DA3AFD6911}" type="datetimeFigureOut">
              <a:rPr lang="en-IE" smtClean="0"/>
              <a:t>27/10/2021</a:t>
            </a:fld>
            <a:endParaRPr lang="en-IE"/>
          </a:p>
        </p:txBody>
      </p:sp>
      <p:sp>
        <p:nvSpPr>
          <p:cNvPr id="8" name="Footer Placeholder 7">
            <a:extLst>
              <a:ext uri="{FF2B5EF4-FFF2-40B4-BE49-F238E27FC236}">
                <a16:creationId xmlns:a16="http://schemas.microsoft.com/office/drawing/2014/main" id="{48BEAFB9-009F-4996-8009-C11FFF66D854}"/>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BD76F8AF-C9BC-4DF2-9262-28AD96EC991F}"/>
              </a:ext>
            </a:extLst>
          </p:cNvPr>
          <p:cNvSpPr>
            <a:spLocks noGrp="1"/>
          </p:cNvSpPr>
          <p:nvPr>
            <p:ph type="sldNum" sz="quarter" idx="12"/>
          </p:nvPr>
        </p:nvSpPr>
        <p:spPr/>
        <p:txBody>
          <a:bodyPr/>
          <a:lstStyle/>
          <a:p>
            <a:fld id="{D05B183F-40AD-48DF-8B20-1AC0BDE5CF09}" type="slidenum">
              <a:rPr lang="en-IE" smtClean="0"/>
              <a:t>‹#›</a:t>
            </a:fld>
            <a:endParaRPr lang="en-IE"/>
          </a:p>
        </p:txBody>
      </p:sp>
    </p:spTree>
    <p:extLst>
      <p:ext uri="{BB962C8B-B14F-4D97-AF65-F5344CB8AC3E}">
        <p14:creationId xmlns:p14="http://schemas.microsoft.com/office/powerpoint/2010/main" val="1880184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BE686-B11C-4E6B-AE60-5717174F21CA}"/>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E21F5E23-8506-4ED8-8189-7BB9CF9A360D}"/>
              </a:ext>
            </a:extLst>
          </p:cNvPr>
          <p:cNvSpPr>
            <a:spLocks noGrp="1"/>
          </p:cNvSpPr>
          <p:nvPr>
            <p:ph type="dt" sz="half" idx="10"/>
          </p:nvPr>
        </p:nvSpPr>
        <p:spPr/>
        <p:txBody>
          <a:bodyPr/>
          <a:lstStyle/>
          <a:p>
            <a:fld id="{997DE7A7-6473-43FD-874E-86DA3AFD6911}" type="datetimeFigureOut">
              <a:rPr lang="en-IE" smtClean="0"/>
              <a:t>27/10/2021</a:t>
            </a:fld>
            <a:endParaRPr lang="en-IE"/>
          </a:p>
        </p:txBody>
      </p:sp>
      <p:sp>
        <p:nvSpPr>
          <p:cNvPr id="4" name="Footer Placeholder 3">
            <a:extLst>
              <a:ext uri="{FF2B5EF4-FFF2-40B4-BE49-F238E27FC236}">
                <a16:creationId xmlns:a16="http://schemas.microsoft.com/office/drawing/2014/main" id="{40EE1B07-19CB-4655-8B22-31DA93A785E4}"/>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AA1A2032-236A-4F9A-AF1D-D378A92776A7}"/>
              </a:ext>
            </a:extLst>
          </p:cNvPr>
          <p:cNvSpPr>
            <a:spLocks noGrp="1"/>
          </p:cNvSpPr>
          <p:nvPr>
            <p:ph type="sldNum" sz="quarter" idx="12"/>
          </p:nvPr>
        </p:nvSpPr>
        <p:spPr/>
        <p:txBody>
          <a:bodyPr/>
          <a:lstStyle/>
          <a:p>
            <a:fld id="{D05B183F-40AD-48DF-8B20-1AC0BDE5CF09}" type="slidenum">
              <a:rPr lang="en-IE" smtClean="0"/>
              <a:t>‹#›</a:t>
            </a:fld>
            <a:endParaRPr lang="en-IE"/>
          </a:p>
        </p:txBody>
      </p:sp>
    </p:spTree>
    <p:extLst>
      <p:ext uri="{BB962C8B-B14F-4D97-AF65-F5344CB8AC3E}">
        <p14:creationId xmlns:p14="http://schemas.microsoft.com/office/powerpoint/2010/main" val="3395293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73473B-48CF-4263-A9FE-6B2168C11482}"/>
              </a:ext>
            </a:extLst>
          </p:cNvPr>
          <p:cNvSpPr>
            <a:spLocks noGrp="1"/>
          </p:cNvSpPr>
          <p:nvPr>
            <p:ph type="dt" sz="half" idx="10"/>
          </p:nvPr>
        </p:nvSpPr>
        <p:spPr/>
        <p:txBody>
          <a:bodyPr/>
          <a:lstStyle/>
          <a:p>
            <a:fld id="{997DE7A7-6473-43FD-874E-86DA3AFD6911}" type="datetimeFigureOut">
              <a:rPr lang="en-IE" smtClean="0"/>
              <a:t>27/10/2021</a:t>
            </a:fld>
            <a:endParaRPr lang="en-IE"/>
          </a:p>
        </p:txBody>
      </p:sp>
      <p:sp>
        <p:nvSpPr>
          <p:cNvPr id="3" name="Footer Placeholder 2">
            <a:extLst>
              <a:ext uri="{FF2B5EF4-FFF2-40B4-BE49-F238E27FC236}">
                <a16:creationId xmlns:a16="http://schemas.microsoft.com/office/drawing/2014/main" id="{6BB8DAD9-1CB4-4F8B-9E61-E609A69BD7FF}"/>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F3CAADDA-38D6-4381-83F0-169E7C9C81F2}"/>
              </a:ext>
            </a:extLst>
          </p:cNvPr>
          <p:cNvSpPr>
            <a:spLocks noGrp="1"/>
          </p:cNvSpPr>
          <p:nvPr>
            <p:ph type="sldNum" sz="quarter" idx="12"/>
          </p:nvPr>
        </p:nvSpPr>
        <p:spPr/>
        <p:txBody>
          <a:bodyPr/>
          <a:lstStyle/>
          <a:p>
            <a:fld id="{D05B183F-40AD-48DF-8B20-1AC0BDE5CF09}" type="slidenum">
              <a:rPr lang="en-IE" smtClean="0"/>
              <a:t>‹#›</a:t>
            </a:fld>
            <a:endParaRPr lang="en-IE"/>
          </a:p>
        </p:txBody>
      </p:sp>
    </p:spTree>
    <p:extLst>
      <p:ext uri="{BB962C8B-B14F-4D97-AF65-F5344CB8AC3E}">
        <p14:creationId xmlns:p14="http://schemas.microsoft.com/office/powerpoint/2010/main" val="89415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88651-9EF2-47C3-99B3-F724E26A13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9B9B1FAC-9400-4AD4-9037-9EDB2F8674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F58A5D41-67F8-494D-B200-ECBFA3AF3E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FB7109-7271-4CC0-ADB7-E0CB1B322896}"/>
              </a:ext>
            </a:extLst>
          </p:cNvPr>
          <p:cNvSpPr>
            <a:spLocks noGrp="1"/>
          </p:cNvSpPr>
          <p:nvPr>
            <p:ph type="dt" sz="half" idx="10"/>
          </p:nvPr>
        </p:nvSpPr>
        <p:spPr/>
        <p:txBody>
          <a:bodyPr/>
          <a:lstStyle/>
          <a:p>
            <a:fld id="{997DE7A7-6473-43FD-874E-86DA3AFD6911}" type="datetimeFigureOut">
              <a:rPr lang="en-IE" smtClean="0"/>
              <a:t>27/10/2021</a:t>
            </a:fld>
            <a:endParaRPr lang="en-IE"/>
          </a:p>
        </p:txBody>
      </p:sp>
      <p:sp>
        <p:nvSpPr>
          <p:cNvPr id="6" name="Footer Placeholder 5">
            <a:extLst>
              <a:ext uri="{FF2B5EF4-FFF2-40B4-BE49-F238E27FC236}">
                <a16:creationId xmlns:a16="http://schemas.microsoft.com/office/drawing/2014/main" id="{CD249AFC-F5C7-4FFF-9B40-14E43F39387F}"/>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40C42E1D-F637-42A8-9448-0D40F88E7904}"/>
              </a:ext>
            </a:extLst>
          </p:cNvPr>
          <p:cNvSpPr>
            <a:spLocks noGrp="1"/>
          </p:cNvSpPr>
          <p:nvPr>
            <p:ph type="sldNum" sz="quarter" idx="12"/>
          </p:nvPr>
        </p:nvSpPr>
        <p:spPr/>
        <p:txBody>
          <a:bodyPr/>
          <a:lstStyle/>
          <a:p>
            <a:fld id="{D05B183F-40AD-48DF-8B20-1AC0BDE5CF09}" type="slidenum">
              <a:rPr lang="en-IE" smtClean="0"/>
              <a:t>‹#›</a:t>
            </a:fld>
            <a:endParaRPr lang="en-IE"/>
          </a:p>
        </p:txBody>
      </p:sp>
    </p:spTree>
    <p:extLst>
      <p:ext uri="{BB962C8B-B14F-4D97-AF65-F5344CB8AC3E}">
        <p14:creationId xmlns:p14="http://schemas.microsoft.com/office/powerpoint/2010/main" val="3244584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0CE72-036A-4C63-B2D4-8BDAFE9118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CE5A4A75-F6DD-4831-A899-F2D74E0307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F8E917DB-3AED-42B2-900D-FAB5B3E50C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C249EA-C231-4F24-A63A-126E5C5F131D}"/>
              </a:ext>
            </a:extLst>
          </p:cNvPr>
          <p:cNvSpPr>
            <a:spLocks noGrp="1"/>
          </p:cNvSpPr>
          <p:nvPr>
            <p:ph type="dt" sz="half" idx="10"/>
          </p:nvPr>
        </p:nvSpPr>
        <p:spPr/>
        <p:txBody>
          <a:bodyPr/>
          <a:lstStyle/>
          <a:p>
            <a:fld id="{997DE7A7-6473-43FD-874E-86DA3AFD6911}" type="datetimeFigureOut">
              <a:rPr lang="en-IE" smtClean="0"/>
              <a:t>27/10/2021</a:t>
            </a:fld>
            <a:endParaRPr lang="en-IE"/>
          </a:p>
        </p:txBody>
      </p:sp>
      <p:sp>
        <p:nvSpPr>
          <p:cNvPr id="6" name="Footer Placeholder 5">
            <a:extLst>
              <a:ext uri="{FF2B5EF4-FFF2-40B4-BE49-F238E27FC236}">
                <a16:creationId xmlns:a16="http://schemas.microsoft.com/office/drawing/2014/main" id="{287815F7-91F0-48D0-932F-00233D0ED516}"/>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50F092B9-CA41-45FF-B104-194BDA37B68C}"/>
              </a:ext>
            </a:extLst>
          </p:cNvPr>
          <p:cNvSpPr>
            <a:spLocks noGrp="1"/>
          </p:cNvSpPr>
          <p:nvPr>
            <p:ph type="sldNum" sz="quarter" idx="12"/>
          </p:nvPr>
        </p:nvSpPr>
        <p:spPr/>
        <p:txBody>
          <a:bodyPr/>
          <a:lstStyle/>
          <a:p>
            <a:fld id="{D05B183F-40AD-48DF-8B20-1AC0BDE5CF09}" type="slidenum">
              <a:rPr lang="en-IE" smtClean="0"/>
              <a:t>‹#›</a:t>
            </a:fld>
            <a:endParaRPr lang="en-IE"/>
          </a:p>
        </p:txBody>
      </p:sp>
    </p:spTree>
    <p:extLst>
      <p:ext uri="{BB962C8B-B14F-4D97-AF65-F5344CB8AC3E}">
        <p14:creationId xmlns:p14="http://schemas.microsoft.com/office/powerpoint/2010/main" val="854879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040035-D9D7-4099-A85F-D54602FDFF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33C35FAC-3AC5-4C8E-B0ED-68CD58BE1E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0CB99771-EB95-4EE9-B5B2-92333F00ED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7DE7A7-6473-43FD-874E-86DA3AFD6911}" type="datetimeFigureOut">
              <a:rPr lang="en-IE" smtClean="0"/>
              <a:t>27/10/2021</a:t>
            </a:fld>
            <a:endParaRPr lang="en-IE"/>
          </a:p>
        </p:txBody>
      </p:sp>
      <p:sp>
        <p:nvSpPr>
          <p:cNvPr id="5" name="Footer Placeholder 4">
            <a:extLst>
              <a:ext uri="{FF2B5EF4-FFF2-40B4-BE49-F238E27FC236}">
                <a16:creationId xmlns:a16="http://schemas.microsoft.com/office/drawing/2014/main" id="{D5790AF5-7B51-4440-97AD-5CB7CDFD63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3F07F583-930E-4EE7-AF98-5256D4D9A6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5B183F-40AD-48DF-8B20-1AC0BDE5CF09}" type="slidenum">
              <a:rPr lang="en-IE" smtClean="0"/>
              <a:t>‹#›</a:t>
            </a:fld>
            <a:endParaRPr lang="en-IE"/>
          </a:p>
        </p:txBody>
      </p:sp>
    </p:spTree>
    <p:extLst>
      <p:ext uri="{BB962C8B-B14F-4D97-AF65-F5344CB8AC3E}">
        <p14:creationId xmlns:p14="http://schemas.microsoft.com/office/powerpoint/2010/main" val="10503586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cid:image001.png@01D7AA49.432A9E4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1" descr="Logo&#10;&#10;Description automatically generated">
            <a:extLst>
              <a:ext uri="{FF2B5EF4-FFF2-40B4-BE49-F238E27FC236}">
                <a16:creationId xmlns:a16="http://schemas.microsoft.com/office/drawing/2014/main" id="{51F3DB60-49AC-49BD-A52D-C7DA693EC933}"/>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0"/>
            <a:ext cx="12192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974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people posing for a photo&#10;&#10;Description automatically generated">
            <a:extLst>
              <a:ext uri="{FF2B5EF4-FFF2-40B4-BE49-F238E27FC236}">
                <a16:creationId xmlns:a16="http://schemas.microsoft.com/office/drawing/2014/main" id="{8D2B998A-BDB5-4A70-99B9-18AC197772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72094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2C7931FE-E5E9-4F6B-865C-5F94DD1081A9}"/>
              </a:ext>
            </a:extLst>
          </p:cNvPr>
          <p:cNvPicPr>
            <a:picLocks noChangeAspect="1"/>
          </p:cNvPicPr>
          <p:nvPr/>
        </p:nvPicPr>
        <p:blipFill rotWithShape="1">
          <a:blip r:embed="rId3">
            <a:extLst>
              <a:ext uri="{28A0092B-C50C-407E-A947-70E740481C1C}">
                <a14:useLocalDpi xmlns:a14="http://schemas.microsoft.com/office/drawing/2010/main" val="0"/>
              </a:ext>
            </a:extLst>
          </a:blip>
          <a:srcRect l="22125" r="37515"/>
          <a:stretch/>
        </p:blipFill>
        <p:spPr>
          <a:xfrm rot="5400000">
            <a:off x="2988733" y="-2345267"/>
            <a:ext cx="6214534" cy="11548534"/>
          </a:xfrm>
          <a:prstGeom prst="rect">
            <a:avLst/>
          </a:prstGeom>
        </p:spPr>
      </p:pic>
    </p:spTree>
    <p:extLst>
      <p:ext uri="{BB962C8B-B14F-4D97-AF65-F5344CB8AC3E}">
        <p14:creationId xmlns:p14="http://schemas.microsoft.com/office/powerpoint/2010/main" val="3728381120"/>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playing instruments on a stage&#10;&#10;Description automatically generated">
            <a:extLst>
              <a:ext uri="{FF2B5EF4-FFF2-40B4-BE49-F238E27FC236}">
                <a16:creationId xmlns:a16="http://schemas.microsoft.com/office/drawing/2014/main" id="{84CBA210-B621-4F6C-B937-2D7A444DB7E7}"/>
              </a:ext>
            </a:extLst>
          </p:cNvPr>
          <p:cNvPicPr>
            <a:picLocks noChangeAspect="1"/>
          </p:cNvPicPr>
          <p:nvPr/>
        </p:nvPicPr>
        <p:blipFill rotWithShape="1">
          <a:blip r:embed="rId3">
            <a:extLst>
              <a:ext uri="{28A0092B-C50C-407E-A947-70E740481C1C}">
                <a14:useLocalDpi xmlns:a14="http://schemas.microsoft.com/office/drawing/2010/main" val="0"/>
              </a:ext>
            </a:extLst>
          </a:blip>
          <a:srcRect t="17507" b="3537"/>
          <a:stretch/>
        </p:blipFill>
        <p:spPr>
          <a:xfrm>
            <a:off x="457200" y="457200"/>
            <a:ext cx="11277600" cy="5943600"/>
          </a:xfrm>
          <a:prstGeom prst="rect">
            <a:avLst/>
          </a:prstGeom>
        </p:spPr>
      </p:pic>
    </p:spTree>
    <p:extLst>
      <p:ext uri="{BB962C8B-B14F-4D97-AF65-F5344CB8AC3E}">
        <p14:creationId xmlns:p14="http://schemas.microsoft.com/office/powerpoint/2010/main" val="1340103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 name="Picture 4" descr="A group of people standing around a table with wine glasses&#10;&#10;Description automatically generated with medium confidence">
            <a:extLst>
              <a:ext uri="{FF2B5EF4-FFF2-40B4-BE49-F238E27FC236}">
                <a16:creationId xmlns:a16="http://schemas.microsoft.com/office/drawing/2014/main" id="{DB5060B1-0932-48A4-8E90-BE892AC4BC3B}"/>
              </a:ext>
            </a:extLst>
          </p:cNvPr>
          <p:cNvPicPr>
            <a:picLocks noChangeAspect="1"/>
          </p:cNvPicPr>
          <p:nvPr/>
        </p:nvPicPr>
        <p:blipFill rotWithShape="1">
          <a:blip r:embed="rId3">
            <a:extLst>
              <a:ext uri="{28A0092B-C50C-407E-A947-70E740481C1C}">
                <a14:useLocalDpi xmlns:a14="http://schemas.microsoft.com/office/drawing/2010/main" val="0"/>
              </a:ext>
            </a:extLst>
          </a:blip>
          <a:srcRect t="18118" r="-1" b="1263"/>
          <a:stretch/>
        </p:blipFill>
        <p:spPr>
          <a:xfrm>
            <a:off x="321733" y="321733"/>
            <a:ext cx="11548534" cy="6214534"/>
          </a:xfrm>
          <a:prstGeom prst="rect">
            <a:avLst/>
          </a:prstGeom>
        </p:spPr>
      </p:pic>
    </p:spTree>
    <p:extLst>
      <p:ext uri="{BB962C8B-B14F-4D97-AF65-F5344CB8AC3E}">
        <p14:creationId xmlns:p14="http://schemas.microsoft.com/office/powerpoint/2010/main" val="4291158982"/>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509</Words>
  <PresentationFormat>Widescreen</PresentationFormat>
  <Paragraphs>19</Paragraphs>
  <Slides>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2021-10-27T13:44:41Z</dcterms:created>
  <dcterms:modified xsi:type="dcterms:W3CDTF">2021-10-27T14:16:02Z</dcterms:modified>
</cp:coreProperties>
</file>