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7361B-A67D-4067-8FDA-9625731336E7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5C8B-4662-49B6-82F8-77DE71C563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28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A2B016F-A540-4B3B-BF24-158A412679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47691300-156E-49A6-901E-CC3297D24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 attached gives an overview of the design for the park and greenway.  The design includes facilities and enhancements to the park including the Oval a 3m footpath at the heart of the park with fitness and play spaces located around it, upgraded playing pitches, MUGA – including a skate ramp, natural play areas, upgraded and enhanced primary and secondary entrances, enhanced boundary treatments, strategic cycleway, outdoor fitness &amp; calisthethics, landscaping including orchard and wildflower meadow.  The introduction of these positive features will attract people to use the park – currently only features in the park are the playing fields.</a:t>
            </a:r>
            <a:endParaRPr lang="en-IE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45FFE1C-9678-489F-BA67-FE12960C9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774067-A30C-4A87-8CDC-69A55A154664}" type="slidenum">
              <a:rPr lang="en-IE" altLang="en-US" sz="1200" smtClean="0"/>
              <a:pPr/>
              <a:t>1</a:t>
            </a:fld>
            <a:endParaRPr lang="en-IE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53436-D487-4B98-B998-60A495800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73DD7-431F-4532-BCE9-E2398B5DE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50F4F-120E-4C30-8540-886E25ED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D3B06-DCDF-4465-AC73-47AF3D8E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66BD5-F6A3-4707-9CBF-CC01BECA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083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856D-E0BC-4347-A579-31CDC2F2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B9A49-FA71-41BB-A847-B7AEAC203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5B9A6-C9BE-49F0-916D-1240C09C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CD469-6479-4499-B711-7873B581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63A2F-CF73-4A91-9001-F427A023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334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F1F114-5096-4106-9CB9-FE9B5BCA8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146BF-AE05-4B71-9B81-86771961E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761CB-2597-48F2-84FC-628066B3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2DAD5-FCE9-4723-A3CD-A045DCDC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34B6E-77B1-414F-9807-3CCD0B63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471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094E-0775-4775-877E-F5D31FB9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0D986-3FB6-4C29-B833-1C7212A66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5BC01-30B8-47DA-A0E9-2557F4C5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DD667-2969-4064-B0B8-A4728D9D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DBE3-6FF2-4360-A8A8-DE58F6E4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70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3CAC-062F-4908-B2AF-FB865DDA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2FDB7-7458-4D63-9022-8C08E2E2F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9FEE2-55FA-4D05-AE87-7E948A05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7D4F3-C5E2-41E5-9002-97E33B6B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0BF59-6972-4689-BA4F-293CD62C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54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CA6DB-2448-4707-BFFB-7FB66310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FCC7-539F-4517-9E19-CC2FF2839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E09CE-DE31-4437-A745-4774220F7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F23D9-778C-44D4-BB9A-9E64167E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95C90-D0D3-4646-8412-ACF7C93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17C09-A1BF-4E9B-ACFE-486A2B9F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332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8C64-96DB-47AE-A42A-C92378C1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E1AD7-7BA8-4A3F-98A0-7CFCDEFFD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0605D-41CD-4301-8B43-6824730EA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EAF3D-DEFD-4133-8FD6-DC4CA3B1E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2217D-808A-4A5E-BF28-99FC405F3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62995-1729-4C3C-A6DC-28121AAC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DF657-8F6D-4CBB-BFC0-542BF3E6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B9A21-3367-453B-8B4D-544A1D86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035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8BFA-6FE9-4436-9A42-F3BAF84E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0F3DE-0A13-46EC-8D69-8C2F7E29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9A94C-A73A-4AB0-B31A-FCBF3861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5B1CF-11F1-4820-9BD0-39AEBF37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263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4A56D-280E-4055-8E28-6E3A6CF1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31896-C02E-4AD7-BD68-B3EBEC2E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CBCFF-8AA5-4F5E-B474-81B67D6A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334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9207-B1EF-41D2-AF16-4005F4CA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944A-31FB-4804-98A8-55DD547C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0E3D1-609E-4097-A6CB-C97944B3F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C8F3F-FC1E-459C-BEBE-9CE26FC0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6AEB2-67B8-4149-AB30-B83B1883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8BF3D-8E27-4690-97D9-F1222FE4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78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1A5F-BEEE-4B6C-849B-ECCC70CD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00F61E-884C-435A-9CF8-B86154FEB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578C9-FA0E-4BAD-B7EB-8A03559CA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2AFAE-CCCB-43E4-9EEB-A02E4E4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AF37C-DBC8-44A2-A551-DCB52D89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9893F-06C7-4514-BEBC-4C499AD4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001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D541DF-3410-4794-9119-9DA6B01F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59D94-AA34-4445-B79D-13AA8DAC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BE78D-5BFC-4731-BB4F-85499DC93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A91E8-D1FF-4D32-8FEC-72461C2A615A}" type="datetimeFigureOut">
              <a:rPr lang="en-IE" smtClean="0"/>
              <a:t>07/07/2021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67AF7-788E-471F-81A7-5D12F0AC1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910E9-2BD3-4B6F-9B14-0AC76EBDA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5E658-872A-4449-B119-C5B75A6A57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35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>
            <a:extLst>
              <a:ext uri="{FF2B5EF4-FFF2-40B4-BE49-F238E27FC236}">
                <a16:creationId xmlns:a16="http://schemas.microsoft.com/office/drawing/2014/main" id="{7378ACBD-68A1-4C02-90F9-1DAF0B30F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4" y="4764"/>
            <a:ext cx="913923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Pierce</dc:creator>
  <cp:lastModifiedBy>Brenda Pierce</cp:lastModifiedBy>
  <cp:revision>1</cp:revision>
  <dcterms:created xsi:type="dcterms:W3CDTF">2021-07-07T16:31:01Z</dcterms:created>
  <dcterms:modified xsi:type="dcterms:W3CDTF">2021-07-07T16:31:48Z</dcterms:modified>
</cp:coreProperties>
</file>