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7361B-A67D-4067-8FDA-9625731336E7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1F5C8B-4662-49B6-82F8-77DE71C563A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5281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A2B016F-A540-4B3B-BF24-158A412679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47691300-156E-49A6-901E-CC3297D246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/>
              <a:t>The attached gives an overview of the design for the park and greenway.  The design includes facilities and enhancements to the park including the Oval a 3m footpath at the heart of the park with fitness and play spaces located around it, upgraded playing pitches, MUGA – including a skate ramp, natural play areas, upgraded and enhanced primary and secondary entrances, enhanced boundary treatments, strategic cycleway, outdoor fitness &amp; calisthethics, landscaping including orchard and wildflower meadow.  The introduction of these positive features will attract people to use the park – currently only features in the park are the playing fields.</a:t>
            </a:r>
            <a:endParaRPr lang="en-IE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45FFE1C-9678-489F-BA67-FE12960C9F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A9774067-A30C-4A87-8CDC-69A55A154664}" type="slidenum">
              <a:rPr lang="en-IE" altLang="en-US" sz="1200" smtClean="0"/>
              <a:pPr/>
              <a:t>1</a:t>
            </a:fld>
            <a:endParaRPr lang="en-IE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53436-D487-4B98-B998-60A495800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73DD7-431F-4532-BCE9-E2398B5DE0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50F4F-120E-4C30-8540-886E25ED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D3B06-DCDF-4465-AC73-47AF3D8ED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66BD5-F6A3-4707-9CBF-CC01BECA4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0838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B856D-E0BC-4347-A579-31CDC2F24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B9A49-FA71-41BB-A847-B7AEAC2037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5B9A6-C9BE-49F0-916D-1240C09C2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CD469-6479-4499-B711-7873B5814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E63A2F-CF73-4A91-9001-F427A0231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0334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F1F114-5096-4106-9CB9-FE9B5BCA8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2146BF-AE05-4B71-9B81-86771961E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761CB-2597-48F2-84FC-628066B34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2DAD5-FCE9-4723-A3CD-A045DCDC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34B6E-77B1-414F-9807-3CCD0B63F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4715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3094E-0775-4775-877E-F5D31FB9C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0D986-3FB6-4C29-B833-1C7212A66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5BC01-30B8-47DA-A0E9-2557F4C5D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DD667-2969-4064-B0B8-A4728D9D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DDBE3-6FF2-4360-A8A8-DE58F6E45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67702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23CAC-062F-4908-B2AF-FB865DDA0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12FDB7-7458-4D63-9022-8C08E2E2F0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9FEE2-55FA-4D05-AE87-7E948A05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7D4F3-C5E2-41E5-9002-97E33B6B7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0BF59-6972-4689-BA4F-293CD62C0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5487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CA6DB-2448-4707-BFFB-7FB663107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5FCC7-539F-4517-9E19-CC2FF2839F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8E09CE-DE31-4437-A745-4774220F7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F23D9-778C-44D4-BB9A-9E64167E5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595C90-D0D3-4646-8412-ACF7C934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417C09-A1BF-4E9B-ACFE-486A2B9F7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1332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F8C64-96DB-47AE-A42A-C92378C19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0E1AD7-7BA8-4A3F-98A0-7CFCDEFFD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B0605D-41CD-4301-8B43-6824730EAC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6EAF3D-DEFD-4133-8FD6-DC4CA3B1E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B2217D-808A-4A5E-BF28-99FC405F3D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262995-1729-4C3C-A6DC-28121AAC8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4DF657-8F6D-4CBB-BFC0-542BF3E6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B9A21-3367-453B-8B4D-544A1D861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035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D8BFA-6FE9-4436-9A42-F3BAF84E6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20F3DE-0A13-46EC-8D69-8C2F7E29E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F9A94C-A73A-4AB0-B31A-FCBF38616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5B1CF-11F1-4820-9BD0-39AEBF377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02635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B4A56D-280E-4055-8E28-6E3A6CF19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331896-C02E-4AD7-BD68-B3EBEC2EF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CBCFF-8AA5-4F5E-B474-81B67D6A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334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9207-B1EF-41D2-AF16-4005F4CA1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9944A-31FB-4804-98A8-55DD547C8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0E3D1-609E-4097-A6CB-C97944B3F1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2C8F3F-FC1E-459C-BEBE-9CE26FC0B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6AEB2-67B8-4149-AB30-B83B1883F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A8BF3D-8E27-4690-97D9-F1222FE4F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47837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41A5F-BEEE-4B6C-849B-ECCC70CD6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00F61E-884C-435A-9CF8-B86154FEB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3578C9-FA0E-4BAD-B7EB-8A03559CA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C2AFAE-CCCB-43E4-9EEB-A02E4E4AA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AF37C-DBC8-44A2-A551-DCB52D890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29893F-06C7-4514-BEBC-4C499AD46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30011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D541DF-3410-4794-9119-9DA6B01FB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759D94-AA34-4445-B79D-13AA8DAC9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BE78D-5BFC-4731-BB4F-85499DC93A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A91E8-D1FF-4D32-8FEC-72461C2A615A}" type="datetimeFigureOut">
              <a:rPr lang="en-IE" smtClean="0"/>
              <a:t>07/07/2021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67AF7-788E-471F-81A7-5D12F0AC19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910E9-2BD3-4B6F-9B14-0AC76EBDAA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5E658-872A-4449-B119-C5B75A6A578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53564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8">
            <a:extLst>
              <a:ext uri="{FF2B5EF4-FFF2-40B4-BE49-F238E27FC236}">
                <a16:creationId xmlns:a16="http://schemas.microsoft.com/office/drawing/2014/main" id="{7378ACBD-68A1-4C02-90F9-1DAF0B30F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4" y="4764"/>
            <a:ext cx="9139237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 Pierce</dc:creator>
  <cp:lastModifiedBy>Brenda Pierce</cp:lastModifiedBy>
  <cp:revision>1</cp:revision>
  <dcterms:created xsi:type="dcterms:W3CDTF">2021-07-07T16:31:01Z</dcterms:created>
  <dcterms:modified xsi:type="dcterms:W3CDTF">2021-07-07T16:31:48Z</dcterms:modified>
</cp:coreProperties>
</file>