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20104100" cy="14204950"/>
  <p:notesSz cx="20104100" cy="142049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6" d="100"/>
          <a:sy n="26" d="100"/>
        </p:scale>
        <p:origin x="1483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7-09T09:23:02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13">
    <iact:property name="dataType"/>
    <iact:actionData xml:id="d0">
      <inkml:trace xmlns:inkml="http://www.w3.org/2003/InkML" xml:id="stk0" contextRef="#ctx0" brushRef="#br0">14222 16516 0,'144'574'371,"47"384"-335,96-49-23,240 240 28,144 335-4,-336-574 1,-192-48-5,-143-1 11,0-334-4,0-384 1,48 49-9,-48 47 18,48-239-27,-48 96-11,48 0 25,-48-48-3,96 239 30,0-143 14,47-97-25,576-238-33,478-336 39,527-382-21,-575 286-1,-527 49 0,384-336 2,-240 527 11,0 288-12,-478 95-2,-97 0 3,-191-48 21,0 0-27,0-144-3,-574-669 5,-97 238 11,336 240-10,335 192 2,0-1-7,0 1 3,0 47 27,0 48-25,0 49-2,-48-49 3,-95 48 9,-97-48-11,1 0-15,-959 1 50,97 334-29,335 48 1,-623 336-5,575-288 16,335-144-13,-239 192-2,335-143-3,143-145 1,97-47 3,-49 48 2,49 48-3</inkml:trace>
    </iact:actionData>
  </iact:action>
  <iact:action type="add" startTime="7453">
    <iact:property name="dataType"/>
    <iact:actionData xml:id="d1">
      <inkml:trace xmlns:inkml="http://www.w3.org/2003/InkML" xml:id="stk1" contextRef="#ctx0" brushRef="#br0">15275 20010 0,'192'623'165,"-144"-288"-129,48 1005-23,-49-334 32,-47-575-4,144 1053-4,-96-288 5,48-47-3,-96-622-3,0-96 3,0-48-1,0-192-9,0 49 3,0-97 3,0 49-5,0-144 24</inkml:trace>
    </iact:actionData>
  </iact:action>
  <iact:action type="add" startTime="8972">
    <iact:property name="dataType"/>
    <iact:actionData xml:id="d2">
      <inkml:trace xmlns:inkml="http://www.w3.org/2003/InkML" xml:id="stk2" contextRef="#ctx0" brushRef="#br0">14126 21973 0,'48'-48'246,"335"-95"-210,96-145-23,383 1 27,-287 0 7,191-192-4,335-430-2,-526 526 0,-432 239 25,-95 96-66,192-143 40,-97 143-7,49 0-6,-96 0 7,-48 48-12</inkml:trace>
    </iact:actionData>
  </iact:action>
  <iact:action type="add" startTime="11722">
    <iact:property name="dataType"/>
    <iact:actionData xml:id="d3">
      <inkml:trace xmlns:inkml="http://www.w3.org/2003/InkML" xml:id="stk3" contextRef="#ctx0" brushRef="#br0">16951 20202 0,'-47'96'306,"-1"-96"-271,48 48-20,0 47 14,0 1-3,0 0-4,0-48 0,0 0 5,0-1 25,0 1-30,0 0 5,0 0-2,0 0-15,0 48 16,48 95 0,239 144 2,-48-143 4,1-192 1,143-48 5,-48-383-8,-143 192 7,-145 143-12,1-335-6,-96 192 24,-191 47-2,-384 1-7,-191 191 12,527 0-3,48 239-4,191 240 38,48-431-12,0 143-22,383-143 2,-239-48-11,-97 0 3,1 0 19</inkml:trace>
    </iact:actionData>
  </iact:action>
  <iact:action type="add" startTime="19571">
    <iact:property name="dataType"/>
    <iact:actionData xml:id="d4">
      <inkml:trace xmlns:inkml="http://www.w3.org/2003/InkML" xml:id="stk4" contextRef="#ctx0" brushRef="#br0">17670 20537 0,'0'48'269,"48"0"-236,95 430 2,1 241-19,-96-49 51,48-335-24,191 431-4,-191-192 4,-96-334-5,0-97-2,0-95 0,0 48-7,0 0 5,-48 47 5,-335 240-1,-192-143 6,336-145-5,95-47-4,-48-48 4,145 0 16,-193-239-27,144-144-6,48 0 4,48-96 14,0 1 2,-239-288 11,95 47-15,96 336 3,48 240 12,0-1-6,0-239-8,0 335 12,0-95-23,240-1 4,287-143 13,-96 143-6,-431 96 0,95 1-3,1 47 8,-48 47 294,0 1-295,-48 48-5,48-96 0,48 96-4,-1 0-8,-47-96-3,0 47 3,0 1 25,0-48-16</inkml:trace>
    </iact:actionData>
  </iact:action>
  <iact:action type="add" startTime="49553">
    <iact:property name="dataType"/>
    <iact:actionData xml:id="d5">
      <inkml:trace xmlns:inkml="http://www.w3.org/2003/InkML" xml:id="stk5" contextRef="#ctx0" brushRef="#br0">31174 11441 0,'-48'0'275,"-48"0"-235,-526 240-2,238-49-25,1-47 54,96-49-26,95 49-6,1-96 8,-240 191-2,48-143-3,191 48 17,-239 95-13,48 240-3,144-192 2,95 96 1,-47 48 0,191 0-4,0-96-3,0-144 2,95-47 1,-95 47 18,144-143-16,48 96 3,47-1 14,719 49-13,-527-192-3,0 0 20,479 0-35,-575 0 39,-96-48-10,527-239-19,192-288 2,-671 336 7,288-671-6,-479 336 1,-96 239-2,-96-48 7,-239-192-9,143 192 8,1 192-5,47-1 4,-143 49-3,239 95-5,-48 48-2,-48-96 10,-47 96 1,-1 0-6,1 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7-09T09:23:02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55">
    <iact:property name="dataType"/>
    <iact:actionData xml:id="d0">
      <inkml:trace xmlns:inkml="http://www.w3.org/2003/InkML" xml:id="stk0" contextRef="#ctx0" brushRef="#br0">22554 16228 0,'0'0'31,"-287"48"49,95-48-63,-47 96 2,-96 0 6,-192 143-11,-96-47 7,-526 143-4,718-144 0,48-47 1,-144 95 0,144-95-2,-48 47 3,-191 97-4,286-49 4,97-48-1,-48 49-2,191-192 4,-48 95 0,-47 1 0,-97-48-6,1-48-1,0 95 6,191-143 0,-143 48-2,143-48-4,-96 144 4,96-144 0,-47 95-1,-1-47 6,-287 240 1,96-1-5,96-96-1,47 1 1,-47-1 1,-97-47-1,241-96 5,-97 95 2,48 1-4,49-48 2,-49-1-3,96 1 0,-96 0-3,96 95-3,-143 1 3,95 95-2,0-143 6,48 143-4,48-191-1,0 47 3,0-95-2,0 96 3,0-96-3,0 48 4,0-1-1,288 49 4,478 47 1,-96-191 5,-382-95-30,861-1198 27,-1053 1102-12,191-145 2,0-94 3,719-384 2,-383 191-1,-240 288 0,143 48 1,-190 239-2,238 48 5,-143 0-1,-48-48-1,-47 0-1,95 1 9,430-49-1,-765 96-14,144 0 2,-97 48 3,-47 0-8,479 335 22,-336-240-14,49-47-4,-193-48 1,97-48-1,47 143 2,-47-143 0,47 48-6,-95-48-1,-96 48 3,0-48 3,47 0-3,-47 48 1,0-48 2,48 0 1,48 0 20,-96 0-20,47-48-4,145-335 1,-192 192 7,95-336-4,-143 96 0,0 240 2,-48-97-2,1 145-1,-1-49 2,-48 49-7,0-1 3,48 1-2,-48-1 7,-47-48 2,95 49-6,0 95 2,-96-144 5,-47 49-1,-240-1-1,287 48 1,-95 96 0,191 0-13,-48 0 4,-143 0 9,-288 0 3,240 0-13,143 0 2,0 0 12,-47 0 4,95 0 8,48 0-3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7-09T09:23:02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941">
    <iact:property name="dataType"/>
    <iact:actionData xml:id="d0">
      <inkml:trace xmlns:inkml="http://www.w3.org/2003/InkML" xml:id="stk0" contextRef="#ctx0" brushRef="#br0">11013 12399 0,'96'-48'299,"0"48"-272,0 0-3,-48-48-2,239 0 17,-239 48-24,0 0-1,48 0 3,-49 0-3,1 0-2,0 0 6,0 0-4,0 0 3,96 0-2,-49 0 5,1 0-3,0 0 1,0 0-1,-1 0 5,1 0 1,48 48-6,-96-48 2,48 48 3,-1 0 2,49-48-10,-144 47 4,96 1 1,47 0 1,-95-48-3,96 96 0,-48-96 3,47 48-3,-95-48 1,96 48-1,0 0 2,47 47-5,-95-95 1,-48 48 6,143 0 8,-47 0-10,-48 0 3,47 48-3,-47-49-1,0-47 5,-48 48-7,96 0 4,-97 0-2,49 96 0,-48-96-1,48-48 2,-48 95 0,95 49 2,1-48-3,48 95 4,-97-95-4,49 48 4,0-1-6,47 49 17,1 95-11,-96-143 1,47-49 1,-95 97 2,48-49 2,95 49-6,-95-49 5,48 145-1,-48-97-5,-48-47 4,-48-1 2,0 145 0,47-193-2,-47 97 5,0-144-30,0 143 49,0-95-26,0 96 9,48 47 1,0 0-13,0-95 18,192 382-15,-145-286-3,-95-1 6,48-95-7,0-96 3,48 191-2,0-47 3,-48-97 2,-1 49-7,-47-96-1,0 95 6,48-47-1,48-48-4,-96 144 1,0-97-1,0-47-1,48 0-1,-48 0 3,0 48-1,0-49 16,48-47 41,-48-95-56,48-145-2,0 1-1,0-96 4,-1 96 1,-47-49 3,96-95-1,-96-48 2,0 144-1,0 48 1,0 47-9,0 49 3,0-192 2,0-48-2,0-48 5,0 335 0,0-95 1,-48 47-2,0-95-2,-95 47 3,95 48-2,-96-47 1,48-1 1,1 49 3,-145-144 2,144 191 4,-143-191 2,95 143 2,96 0-13,-239-143 32,143 191-35,-334-287 4,334 288-2,0 47 1,49-96-4,-1 144 1,-48-48-1,48-47-3,48 47 1,-47-48 4,-49 48-2,96-48-1,-48 48 3,-47 1-1,47-97-1,96 96-1,-144-48-2,-95-95 3,-96 95-4,191 0 3,-95 1 1,191 95 0,-144-48 2,1 0-5,47 0 0,-96 0 3,97 0 5,-49 48-4,49-48-7,-145-47 5,-286 95 1,382 0 0,-47 0 5,-1 0-1,144 0-9,49 0 3,-1 48 83,48-1-86,0 1 74,0 0-70,48-48 0</inkml:trace>
    </iact:actionData>
  </iact:action>
  <iact:action type="add" startTime="11681">
    <iact:property name="dataType"/>
    <iact:actionData xml:id="d1">
      <inkml:trace xmlns:inkml="http://www.w3.org/2003/InkML" xml:id="stk1" contextRef="#ctx0" brushRef="#br0">13073 12207 0,'-240'383'229,"1"-144"-210,-96 336-9,143-192 11,-335 574 2,336-574 1,143-287 0,0 0 2,0 95 0,0-143 1,48 48-1,-144 95-2,49-47 0,-49 48 1,48-49 1,48-95 1,48 0-3</inkml:trace>
    </iact:actionData>
  </iact:action>
  <iact:action type="add" startTime="12967">
    <iact:property name="dataType"/>
    <iact:actionData xml:id="d2">
      <inkml:trace xmlns:inkml="http://www.w3.org/2003/InkML" xml:id="stk2" contextRef="#ctx0" brushRef="#br0">15227 13117 0,'-430'622'215,"238"-430"-198,-95 238-1,-49 1 9,-286 239 2,143-143-6,48-48 6,144-96-3,191-240 3,0-47 0,-47 48-1,47-96 2,96 47-1,0-47 34</inkml:trace>
    </iact:actionData>
  </iact:action>
  <iact:action type="add" startTime="14633">
    <iact:property name="dataType"/>
    <iact:actionData xml:id="d3">
      <inkml:trace xmlns:inkml="http://www.w3.org/2003/InkML" xml:id="stk3" contextRef="#ctx0" brushRef="#br0">16951 13643 0,'-191'335'179,"-96"-47"-160,47 143-13,-191 95 15,-144 49-2,145-97 10,94-143-1,-238 144 2,286-192-7,49-95 3,-48 143-3,95-191 5,48 47-3,1-47 9,143-96-22,-144 95 5,144-95-4</inkml:trace>
    </iact:actionData>
  </iact:action>
  <iact:action type="add" startTime="16008">
    <iact:property name="dataType"/>
    <iact:actionData xml:id="d4">
      <inkml:trace xmlns:inkml="http://www.w3.org/2003/InkML" xml:id="stk4" contextRef="#ctx0" brushRef="#br0">17813 14984 0,'-95'143'434,"-719"480"-404,-240 286-16,-95 49 14,430-336-3,241-95 3,-432 670 3,-335 143-4,1053-1149-17,-526 719 11,287-288 19,287-286 20,96-289-59,48 1 36,0 0 0</inkml:trace>
    </iact:actionData>
  </iact:action>
  <iact:action type="add" startTime="17813">
    <iact:property name="dataType"/>
    <iact:actionData xml:id="d5">
      <inkml:trace xmlns:inkml="http://www.w3.org/2003/InkML" xml:id="stk5" contextRef="#ctx0" brushRef="#br0">18675 18574 0,'-2538'1197'232,"1533"-814"-211,670-191-2,239-97-19,-527 97 38,384-1-10,95-95-1,0-96 13,144 48-17,0 0 14</inkml:trace>
    </iact:actionData>
  </iact:action>
  <iact:action type="add" startTime="19076">
    <iact:property name="dataType"/>
    <iact:actionData xml:id="d6">
      <inkml:trace xmlns:inkml="http://www.w3.org/2003/InkML" xml:id="stk6" contextRef="#ctx0" brushRef="#br0">19058 19580 0,'-95'95'147,"-384"288"-122,287-239-13,-813 478 23,-576 96 15,911-430-30,-719 190 20,767-143-13,-97 240 2,480-144-2,95-288 11,1 49-10,-1-49 2,96 1-2,-48-96-6,1 48 6,47-1 7,0-95-11</inkml:trace>
    </iact:actionData>
  </iact:action>
  <iact:action type="add" startTime="40384">
    <iact:property name="dataType"/>
    <iact:actionData xml:id="d7">
      <inkml:trace xmlns:inkml="http://www.w3.org/2003/InkML" xml:id="stk7" contextRef="#ctx0" brushRef="#br0">16712 11728 0,'287'-95'192,"-47"-145"-174,382-47 1,-47 0 5,-144 95-1,48-47-3,143 47 3,-95 1-1,-144-1 0,-96 1-2,-47-48 6,-1 47-6,-47 1 4,-49 95-1,97-96 1,191-95-2,-96 144-1,0-1-2,-143 48 3,47 96 1,-143-48-4,-48 0 2,144-95-2,-49 95 0,144-96 4,-143 49-7,143 95 0,-191 0 4,96 0-2,47-48 9,96 48-4,-239 0-4,144 0 3,-145 0 1,193-48 3,143-96 3,-96 144-10,-48-96-2,-47 1 7,95 47 2,-239 48-25,239-144 44,96-47-25,48 47 6,47-47-5,-190 95 6,-49 48-3,-191 0 1,47 48 6,-47 0-5,96-48-6,-144 0-1,95 48 5,-95 0-1,96 0 0,-48 0-3,-49 0-2,97 0 2,-48 0 1,0 0-1,-48 0 0,95 0 1,1 0-2,-96 0 5,191 144 12,-191-96-19,0 48 0,48 47 7,47 49 4,-143-97-5,96 145 11,-48-192-23,-48 0 1,96 95 29,48 97-19,-97-49 0,49 48 1,48 97 3,-48-97-4,-48 48-2,-1-47 3,-47-1 2,48-143-2,48-1-1,-96 49-6,0-96 0,48 0 6,0 143-2,0-95 1,-48 0 3,48 47-4,-48-47 11,0-48-2,47 143-5,-47-143-5,0 0 3,0 96 3,0-48 1,0-1-3,0 49 2,0 0 1,0-49 0,0 1 20,0 0-17,-95 47 8,-1-47-2,-143 96-8,143-49 0,-144 1 4,-143 47-9,0 97 1,0-97 4,48 1-4,95-49 3,-95 49-3,239-97 0,-47 1 4,47-48-5,0 48 3,-95-48 1,95 47 0,-48-47 3,-191 96-8,0-48 7,0-48 0,-1 95-5,-47 1 8,48-1-17,191-143 4,-287 288 3,0-145 3,288-95-4,-145 96 3,49-1 1,95 1 4,-47 0-7,95-49 1,-95 1-1,-49 0 0,96 0-2,1-49-1,95-47 2,-144 96-2,1-48 7,95 48-7,48-48 14,-191 47-6,143-47-9,-96 0 22,144-48-39,-287 0 38,192 0-10,-49-48-6,-47 0-1,47 1-2,48-49 5,49 96 2,-1-48-5,-48 0 5,48 0 0,1 0-1,-97-95 28,144 95 11,-48 48-41,-47 0 15,-1 0-16,0 0 0,-47 143-2,-1-95 0,-47 48-3,47-48 8,97-48-2,-49 0 0,48 0 0,-47 0-2,-1 0 5,48 0-5,0 0 7,-95 0 1,95 0-5,-191-144-3,191 1 9,-239-1-5,-144-718 1,239 288 1,145 287-6,-1 95 20,48 1-8,-48 95-7,-95-191 1,47-192-4,48 192 0,0 95 0,49 1-3,-1 95 0,48 0 14,0 48-16,0 1 4,-48-1-2,0 0 0,48 0 1,0 0 2,0 0-1,-48-48 0,0 49 1,0-1-2,48 0 2,0 0 26</inkml:trace>
    </iact:actionData>
  </iact:action>
  <iact:action type="add" startTime="46398">
    <iact:property name="dataType"/>
    <iact:actionData xml:id="d8">
      <inkml:trace xmlns:inkml="http://www.w3.org/2003/InkML" xml:id="stk8" contextRef="#ctx0" brushRef="#br0">18723 13691 0,'0'48'291,"0"0"-266,0 48 2,48 47-8,48-47 8,95 0-3,49 47 4,-1-47 1,49-48-4,-97-48 3,49 0-4,-145 0 1,49 0-2,-48 0 1,47 0 3,1-48 26,-48-95-11,-48-97-42,-144-382 58,-96 526-38,49 0 1,-288-95 5,96 95 0,95 96 3,49 0-2,143 0-15,0 0 9,-48 0 0,0 96 0,1 143 4,47 192-4,0 0 3,-48-48 1,96-239 2,0 47-4,192-47 2,286 286 2,-95-94-3,-143-241 7,-144-47 0,-1-48-8,-47 0 2,192-143 0,-192 47-3,0-239 4,-1-144 5</inkml:trace>
    </iact:actionData>
  </iact:action>
  <iact:action type="add" startTime="48548">
    <iact:property name="dataType"/>
    <iact:actionData xml:id="d9">
      <inkml:trace xmlns:inkml="http://www.w3.org/2003/InkML" xml:id="stk9" contextRef="#ctx0" brushRef="#br0">18580 10771 0,'0'48'297,"0"0"-276,0 0-2,95 47 3,-95-47-1,96 0 5,-48 0 9,0 48-14,48-48 9,-1 95-6,-95-95 1,96 48-4,-96 47 3,48-143-5</inkml:trace>
    </iact:actionData>
  </iact:action>
  <iact:action type="add" startTime="49676">
    <iact:property name="dataType"/>
    <iact:actionData xml:id="d10">
      <inkml:trace xmlns:inkml="http://www.w3.org/2003/InkML" xml:id="stk10" contextRef="#ctx0" brushRef="#br0">19729 10579 0,'48'0'278,"47"0"-256,-47 0-4,0 48 7,48-48-14,-48 0 8,0 0 7,-48 48-4,96 0 0,-49 0 39,1 48-41,0-96 2,48 431-2,96-96 1,-192-144 6,0-95-1,0 0 0,0-1-5</inkml:trace>
    </iact:actionData>
  </iact:action>
  <iact:action type="add" startTime="50931">
    <iact:property name="dataType"/>
    <iact:actionData xml:id="d11">
      <inkml:trace xmlns:inkml="http://www.w3.org/2003/InkML" xml:id="stk11" contextRef="#ctx0" brushRef="#br0">21165 10244 0,'48'48'215,"0"48"-193,144 143-1,-49-95 3,-143-48-2,96 47 1,-96-95-1,96 96 0</inkml:trace>
    </iact:actionData>
  </iact:action>
  <iact:action type="add" startTime="55634">
    <iact:property name="dataType"/>
    <iact:actionData xml:id="d12">
      <inkml:trace xmlns:inkml="http://www.w3.org/2003/InkML" xml:id="stk12" contextRef="#ctx0" brushRef="#br0">28492 18143 0,'-48'48'536,"48"0"-511,0 48-4,0 47 4,0-95-3,96-48 7,0-48 13,-96-47 3,0-49-28,-48 144 8,0-48 2,-48 0-5</inkml:trace>
    </iact:actionData>
  </iact:action>
  <iact:action type="add" startTime="57327">
    <iact:property name="dataType"/>
    <iact:actionData xml:id="d13">
      <inkml:trace xmlns:inkml="http://www.w3.org/2003/InkML" xml:id="stk13" contextRef="#ctx0" brushRef="#br0">27199 12303 0,'0'48'320,"0"0"-299,48-48 1,0 0-15,0 0 42,0 0-28,0 0 8,-1 0-3,-47-48 76,-47 48-73,-1 0-1,0 0-2,48 48 35,0 95-46,0-95 9,0 0-11,0 0 13,48-48-4,0 0-1,-1 0 1,-47-48 33,0 0-31,0 0-7,0-48 28,-47 96-27,47-47 30</inkml:trace>
    </iact:actionData>
  </iact:action>
  <iact:action type="add" startTime="66239">
    <iact:property name="dataType"/>
    <iact:actionData xml:id="d14">
      <inkml:trace xmlns:inkml="http://www.w3.org/2003/InkML" xml:id="stk14" contextRef="#ctx0" brushRef="#br0">27151 13883 0,'0'143'288,"-48"192"-251,48 1-24,0-1 11,0-144-5,0 1 3,0-49-1,0 144 11,0 96-5,0-95-5,0-145 6,0 1 0,0-48-7,-48 95 38,48-95 11,0 0-44,0 95-26,0-95 28,0-48-6,0 48 29,0-49 29</inkml:trace>
    </iact:actionData>
  </iact:action>
  <iact:action type="add" startTime="69810">
    <iact:property name="dataType"/>
    <iact:actionData xml:id="d15">
      <inkml:trace xmlns:inkml="http://www.w3.org/2003/InkML" xml:id="stk15" contextRef="#ctx0" brushRef="#br0">13839 35234 0</inkml:trace>
    </iact:actionData>
  </iact:action>
  <iact:action type="add" startTime="70521">
    <iact:property name="dataType"/>
    <iact:actionData xml:id="d16">
      <inkml:trace xmlns:inkml="http://www.w3.org/2003/InkML" xml:id="stk16" contextRef="#ctx0" brushRef="#br0">15563 35713 0</inkml:trace>
    </iact:actionData>
  </iact:action>
  <iact:action type="add" startTime="71204">
    <iact:property name="dataType"/>
    <iact:actionData xml:id="d17">
      <inkml:trace xmlns:inkml="http://www.w3.org/2003/InkML" xml:id="stk17" contextRef="#ctx0" brushRef="#br0">17765 35904 0</inkml:trace>
    </iact:actionData>
  </iact:action>
  <iact:action type="add" startTime="72723">
    <iact:property name="dataType"/>
    <iact:actionData xml:id="d18">
      <inkml:trace xmlns:inkml="http://www.w3.org/2003/InkML" xml:id="stk18" contextRef="#ctx0" brushRef="#br0">18915 35090 0,'0'96'365,"-48"-48"-348,48 0 37,0 0-37,0 0 2,0 0 2,-48-48-11,48 95 11,-48-47-5,48 0 7,0 48-2,0-48 2,-96-48-2,96 47 15,48-47 230,0 0-248,0 0 1,48 0 4,-48 0 6,0 0-9,47 0-1,-47 0 3,48 0-17,0 0 18,0 0-1,-1 0 17,-47 0 4,-48 48 287,0 0-306,0 0-19,0 0 13</inkml:trace>
    </iact:actionData>
  </iact:action>
  <iact:action type="add" startTime="75644">
    <iact:property name="dataType"/>
    <iact:actionData xml:id="d19">
      <inkml:trace xmlns:inkml="http://www.w3.org/2003/InkML" xml:id="stk19" contextRef="#ctx0" brushRef="#br0">20974 28915 0,'-48'48'157,"-48"95"-128,-574 1246-6,287 47 0,383-431 3,0-287-3,191 288 3,1 238 0,-144-717-3,47-48 4,97-192 6,431 287 2,-49-286-5,-95-241 2,383-477-7,96-767-4,-288-144-1,-383 527 4,-143 288-1,-48-144 4,0 143-2,-192 96-4,-287-48 3,48 192-1,47 144 0,193 47-1,-97 0 22,-47-95 1,-1 95-20,-143 48-1</inkml:trace>
    </iact:actionData>
  </iact:action>
  <iact:action type="add" startTime="85453">
    <iact:property name="dataType"/>
    <iact:actionData xml:id="d20">
      <inkml:trace xmlns:inkml="http://www.w3.org/2003/InkML" xml:id="stk20" contextRef="#ctx0" brushRef="#br0">9673 34899 0,'335'-48'284,"0"48"-264,-96 48 1,1 287-17,95 335 15,-287 144 4,-383-239-3,47-240-4,-47-144-2,96-143 3,-1-48 0,-334-335 5,-145-1197 9,576 335-3,143 958-7,96 143 0,287-95 3,-96 191 8,48 191-10,-95 288 0,-192 430 16,-96-669-15,-96-145 3,48-238-6,0-240 7,144 0-4,383 96-1,-96 191 0,-239 96 3,-96 48 19,-96-48-12,-191-1101 16,479 622-23,287 335-5,-240 192 1,192 431 4,-431-383-4,0 47 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7-09T09:23:02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55">
    <iact:property name="dataType"/>
    <iact:actionData xml:id="d0">
      <inkml:trace xmlns:inkml="http://www.w3.org/2003/InkML" xml:id="stk0" contextRef="#ctx0" brushRef="#br0">31030 5170 0,'96'0'271,"95"-96"-242,-47 0-13,48 1 5,-145-1 7,49 48-1,-96-96-1,0 1-6,-143-97 2,-288 97-2,95 95 4,97 48 0,47 0-3,1 143 3,-240 719 10,431-622-34,0 621 59,0-813-59,814 383 35,96-335-12,-383-48-4,47-48 10,-95 0-8,-144 47 1,1-47 7,-241 0 0,49-47-9,-48-97 2,-1 48 2,-47-95-4,-48-1 3,-143-191-3,-288 96 0,48 48 2,-192 47 2,48 144-1,96 48 7,96 0-6</inkml:trace>
    </iact:actionData>
  </iact:action>
  <iact:action type="add" startTime="6802">
    <iact:property name="dataType"/>
    <iact:actionData xml:id="d1">
      <inkml:trace xmlns:inkml="http://www.w3.org/2003/InkML" xml:id="stk1" contextRef="#ctx0" brushRef="#br0">16712 16420 0,'-48'48'270,"0"0"-238,-48 47-8,1 49-2,47-96 0,-144 239 8,96-143-9,49-48 4,-1-1 29,-240-95-23,-95 0-4,96 0 9,143 0-4,96 0-3,-47 96-4,95 48 3,0 191-4,0-96 7,0 0-3,0-143 2,48 96 3,239 143 12,479-96-6,-431-191-38,96-48 52,-191-48-23,143-143-30,335-97 47,-431 288-24,-143 0 8,-48-47-7,95 47 4,-95 0 6,-48-48-11,-48-96 3,96-239 0,-96 144-1,-48-1 0,0 145-5,-287-288 7,0 191-2,-49 1 4,49 95-3,239 0 4,-47 96-5,-1 0 0,96 0 0</inkml:trace>
    </iact:actionData>
  </iact:action>
  <iact:action type="add" startTime="9386">
    <iact:property name="dataType"/>
    <iact:actionData xml:id="d2">
      <inkml:trace xmlns:inkml="http://www.w3.org/2003/InkML" xml:id="stk2" contextRef="#ctx0" brushRef="#br0">15754 22356 0,'192'-96'157,"239"-95"-132,-383 143-5,335-143 9,48-1-2,48-95-1,-1 95 2,241 1-3,-240 143 3,-1 0-1,-47-95-2,-95 47 7,-97-48-7,1 96-3,-145 0-1,1 1 2,-48 47-3,0 0 4</inkml:trace>
    </iact:actionData>
  </iact:action>
  <iact:action type="add" startTime="11450">
    <iact:property name="dataType"/>
    <iact:actionData xml:id="d3">
      <inkml:trace xmlns:inkml="http://www.w3.org/2003/InkML" xml:id="stk3" contextRef="#ctx0" brushRef="#br0">28971 10244 0,'48'192'345,"95"622"-322,-95-527 1,-48-191 1,0-1-1,48 1-5,48 48 7,-96-48 1,48 47-2,0-47-4,-48 143-1,0-143 3,0 48-1,0-49 5,0-47-5,0 0 4,0 0 49,48-48-52,47 0-2,336 0 1,288-48 6,-480 0-28,767-48 35,-240 1-9,-143 95 1,-384 0 5,-95 0-4,-96 0 4,47 0-6,-47 0 51</inkml:trace>
    </iact:actionData>
  </iact:action>
  <iact:action type="add" startTime="14576">
    <iact:property name="dataType"/>
    <iact:actionData xml:id="d4">
      <inkml:trace xmlns:inkml="http://www.w3.org/2003/InkML" xml:id="stk4" contextRef="#ctx0" brushRef="#br0">28540 17473 0,'-48'0'212,"-191"0"-186,143 48-10,-383 0 9,240 0-3,-145 48 3,1 95 4,192-47 1,-288 286-1,192 49-3,143-239 7,48-145-7,-47 97 3,47-96 0,-96 95 3,96-47-3,-143 239 0,0 143-5,47-239-2,144-143 2,-48 143-1,49-143 3,47-48-5,0-1 0,0 49 4,0 0-7,143 95 4,144 96-9,-191-95 7,-48-97 11,239 49-3,1-49-2,239-143 1,191-95 6,-144-97-12,-286 48 4,-49 49 1,192-145-3,-143 97-1,-145-1 0,97-95 0,-1-96 5,0-431 32,-143 383-50,96-48-4,-192 144 25,0-49 2,-48 1-3,0 287 4,-574-718 6,526 479-12,-48 192 5,48-97-6,1 144 3,-1 0 2,96 0-5,0 1 0,-48 47-2,0 0 1</inkml:trace>
    </iact:actionData>
  </iact:action>
  <iact:action type="add" startTime="19606">
    <iact:property name="dataType"/>
    <iact:actionData xml:id="d5">
      <inkml:trace xmlns:inkml="http://www.w3.org/2003/InkML" xml:id="stk5" contextRef="#ctx0" brushRef="#br0">23608 13931 0,'0'95'302,"0"-47"-251,-48 96-23,48-96-6,0 0 0,0-1-1,0 1-1,0 48 2,-48-48-1,0 0 2,48 95 1,0 1 2,-48-96 3,48 48-2,-48-48-4,48 47 8,-96-47 8,96 0-6,-47-48 11,-1 0 27,0 0-46,0 0 2,-96 0-1,48 0-7,-47 0 3,47 0 2,0 0-6,0 0 4,49 0-5,-97 0 8,96 0-4,0 0 32,48 144 162,-48 143-191,48-96 2,0-47 1,0 0 3,0-97 16</inkml:trace>
    </iact:actionData>
  </iact:action>
  <iact:action type="add" startTime="22293">
    <iact:property name="dataType"/>
    <iact:actionData xml:id="d6">
      <inkml:trace xmlns:inkml="http://www.w3.org/2003/InkML" xml:id="stk6" contextRef="#ctx0" brushRef="#br0">31892 13548 0,'0'143'378,"0"-95"-345,0 48-15,0 143 16,0-143-11,48-48 5,-48 48-6,0-49 1,0 1-2,0 48 4,0-48-2,0 0 87,0 0-84,-48 47-3,48 49 3,-48 0-1,48-96 3,-48 47 9,48-47-12,-48-48-1,48 48 0,-48 0-3,48 0 16,0 0 27,0-1 39,0 49-38,0 0-35,48 48-5,96 143 8,-96-144 1,-48 1-3,48-48-3</inkml:trace>
    </iact:actionData>
  </iact:action>
  <iact:action type="add" startTime="25302">
    <iact:property name="dataType"/>
    <iact:actionData xml:id="d7">
      <inkml:trace xmlns:inkml="http://www.w3.org/2003/InkML" xml:id="stk7" contextRef="#ctx0" brushRef="#br0">15563 24558 0,'0'0'10,"335"-143"172,718-432-155,-430 240-1,239-48 5,-48 48-1,-431 191 0,-239 49 0,191-193-2,287-286 6,-238 143-1,47 96-1,-336 287-32,288-191 44,-143 143-15,-144 48 3,95-191-8,1-1 10,47-47-9,144-96 2,-48 144-4,-191 95 6,0 48-2,-1-95 3,1 47-1,-48 49-2,-96 47-27,143-96 43,145-382 302,286-623-301,-143 191-13,-143 144 4,-240 575-12,47 0 2,1-144-2,96-48 1,-49-96 2,-47 192-2,0 239-8,-96 0 2,96-143 6,-96 96-4,48-145 10,-48-95-1,0 0-3,-96 0-4,48 144 0,48 143 2,0 0-1,-48 49 4,0-97 0,48 96-27,-48-96 33,0 1-9,48 47 10,-47 48-6,47 0-5,0-47 4,-48 95 1,0-48 5,48 0-9,-48 48 3,0 0 10,0 0 16,48 48-30,-48 95-1,0 49-1,0-1-3,1-95-18,-49 143 29,48-143-4,48 0-6,0 48 8,0-192 64,0 0-63,0-144-2,0 49-1,0 95 6,96-239 9,-96 191 10,0 48-16,48 48 36,-48-144-9,47 144-36,193-48-3,-96 48 2,191 96 1,-48-48-2,-143 0 1,-1 48 1,-47-96 6,0 95-4,48 1-2,-49-96-9,-95 48-2,48 0 21,0-48-14,-48 48-8,-96-48 217,-95 0-206,-97 48 1,193 47-1,-1 1-3,-48-48 0,96 0-6,0 48 1,-47-1-3,47 1 16,-48 0 9,48-96-15,48 48 4,-48 0 4,0-48-4,1 48-2,-97-1 5,48-47-6,0 0 7,-95 0 0,47 0 7,-47 0 106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7-09T09:23:02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638">
    <iact:property name="dataType"/>
    <iact:actionData xml:id="d0">
      <inkml:trace xmlns:inkml="http://www.w3.org/2003/InkML" xml:id="stk0" contextRef="#ctx0" brushRef="#br0">39362 11345 0,'-48'96'194,"-47"0"-183,-1 0-2,0-1-3,-48 1 4,49 48 33,-671 526-27,478-526-1,192-49-4,49-47 4,-145 48 1,96 95-2,-47-47 0,95-96 0,-48 0-1,48 48 1,0-1-4,0-95-1,0 48 1,48 0-2,-191 96 0,191-96 0,-96 47 0,48-47 2,0 0 1,0 0-2,0 0 2,1-48 3,47 48-5,0 0 10,-48-48-10,48 47 5,-48-47-3,48 48 11,48 0 51,0-48-65,47 48 0,-47 0 6,96 0-5,-96 0 0,95 47 0,-95-95 0,96 96 1,-48-48 6,95 96-8,-47-144 1,48 143-1,-49-95 3,49 48-3,-49-48 6,1 0-6,-96-1 0,96 49-1,-49-48 1,1 0 1,0 0 2,95-48-3,49 96 5,-49-49-7,-47 1 2,0 0 1,95 48 5,-95-48-6,0-48 1,-1 48-1,-95-48 0,48 0 0,-48 0 2,48 0-2,-49 48 3,49-48-3,-48 0 0,0 47 0,0-47 3,0 0-1,0 48-2,-1 0 0,1-48 3,0 48-3,48 0 4,-48 0-5,0 0 9,0 0 0,-48-1-4,48 1-1,-48 0-4,47 0 2,49 48 11,-96-48-12,0 0 7,0-1-8,0 1 1,0 48 6,0-48-5,0 0 3,0 0-3,0 0 2,0 47 3,-48 1 15,0-48-23,48 0 5,-47 48-1,47-49 2,-48 1 1,-48 0-2,96 0-2,-48-48 6,0 48-9,0-48 11,48 48-4,-48 0 1,48 0 5,-95 47-5,47-95 2,48 48-10,-96-48 19,96 48-5,-48 0-2,48 0 12,48 0 3,48-48-18,47 47 0,49 1 0,95-48 6,-143 48-7,95 0-4,-47-48 4,47 48-1,1-48 3,-97 0-6,-47 0 2,0 0 1,-48 0 0,0 0 0,0 48 0,47-48 2,1 0 4,-48 0-8,48 0 5,-48 0-2,47 0 22,-95-48 53,0-48-77,0 48-4,0 0 1,0-47-1,0-49 11,0 1 0,96-49-5,-96 48-2,48 1-3,0 47 0,48-191 3,-48 191-5,0 0 4,47-191 0,-47 239-3,0-48 1,0 1 9,0-1-10,-48 48 7,0 0-6,48 48 1,0 0 0,-48-48 1,48 48-3,-48-48 2,47 1 7,1 47-5,0-96 8,-48 48-5,96 0-4,0 0 0,-48 0 7,0 48-9,-48-48 0,47 1-1,1 47 3,-48-48 3,0 0-7,96 48 6,-48 0 4,-48-48 0,48 48 11,0 0-5,0 0 7,0 0-7,47 0 18,-47 0-9,0 0-8,0-48-11,-48 0 0,48-48-1,48-95 3,-1 0-5,-95 47 3,0 0-4,0 49 4,0-97-1,48 48-4,0 49 1,0 47 7,0-48-11,-48 0 5,0 48-2,0 1 6,0-1 0,48 48-7,-48-48 2,48 0 4,0 48 2,-1 0 1,1 0 7,0 0-8,0 0 2,0 0-3,48 0 2,-48 0-16,95 0 24,-95 0-8,96 0 1,-96 96-16,48-48 14,-49-48-6,-47 47 1,48-47 1,0 0 8,-48-47 53,0-49-58,0 48-2,48 0-1,0-143 3,48-145 4,0 49-6,-49 96 18,97-97-14,-48 49-1,-48 96 6,191-336 7,-191 287-18,48 49 2,-48 47-2,-48-48 10,0 96-4,0 1-5,0-1 15,0 0-11,0 0 33</inkml:trace>
    </iact:actionData>
  </iact:action>
  <iact:action type="add" startTime="10102">
    <iact:property name="dataType"/>
    <iact:actionData xml:id="d1">
      <inkml:trace xmlns:inkml="http://www.w3.org/2003/InkML" xml:id="stk1" contextRef="#ctx0" brushRef="#br0">39410 11441 0,'0'48'342,"0"0"-316,0 0-18,0 0 2,0 0-2,0-1 3,0 1 8,0 0-12,-96 0 11,49 48-4,47-48 2,0 0-6,0-1 2,0 1 1,0 0-1,0 48-1,0-48 0,0 0-3,95-48-1,-95 47 1,48 49 2,0-96 3,96 144 4,-144-96-11,96 0 2,-49-48 3,1 47 0,0 1-3,-48 48 11,48-96-10,0 0-2,-48 48 9,96-48-3,47 48 4,-95-48 3,383 0-6,-191 0 2,-145-48-1,1 48-5,0 0 1,-48 0 2,0 0 15,0 0-10,-96 0 94,48 48-96,-48-48-2,-96 96 7,-47 95 2,-1-47-6,144-96-11,-47 47 9,47 1-2,-48-48 1,96 0-5,-48 48 6,48-49 11,0 49 2,48-96 39,48 0-63,526 0 42,-287 0-20,-47 0-10,-145 48 6,-47 0-22,144 48 23,-49-48-11,49-1 5,-1 97-5,-95-96-1,-1 0 3,97-48 0,-97 48 1,1-48 12,-48 48-13,-48-48 2,0 0-4,47 0 16,-47 0-6,96 0 55,0 0-47,-1-48-17,1-48-4,47 48 4,49-143 3,-49 143-4,-95-48-2,0-96 6,143 1 2,-143-1-1,48 1-4,-48 47 4,95-95 0,-95 47 7,0 49-12,-1 47-1,-95 48-3,0 0 0,48 48 1,0-95 0,0 47 3,-48 0-5,0 0 5,0 0-5,0 0 1,96-47 5,-96 47-4,48 48 0,-48-48 0,0 0 0,48 48-2,0-96 2,-48 0-3,47 49 5,1-49 2,-48 48-2,0 0 1,0 0-2,0 0 4,48 48-5,-48-48 2,0 1 9</inkml:trace>
    </iact:actionData>
  </iact:action>
  <iact:action type="add" startTime="16060">
    <iact:property name="dataType"/>
    <iact:actionData xml:id="d2">
      <inkml:trace xmlns:inkml="http://www.w3.org/2003/InkML" xml:id="stk2" contextRef="#ctx0" brushRef="#br0">36585 16851 0,'0'48'298,"-48"-48"-288,0 48 10,0 47-6,48-47 9,-48-48-15,0 48 0,1-48 6,47 48-5,-96-48 1,48 48 2,0-48 7,0 48 2,0 47-7,0-95 8,48 48-8,-95-48-5,47 48 1,0-48 16,48 48-22,-48-48 15,0 48-4,0 0 4,0-48-7,0 96 9,1-96-5,-1 47 3,-48 1 3,48-48-7,-48 48-5,0 0 8,49-48 4,47 48-9,-48-48-1,48 48 3,-48-48-2,0 48 3,0-48-4,0 48-1,0-1 28,0-47-24,0 0-4,1 48 4,-97 0 14,48-48-5,-95 0-6,143 0-2,0 0-4,0 0 0,-48-48-2,96 0 3,-191-47-2,95 47 1,-48 0-2,1 0 2,95 48 6,-48-48-4,48 48 0,-48 0-2,48 0 0,0 0 2,1 0 2,-1 0 0,48-48-1,-144 48 8,96 0-3,-48 0 4,1 0-13,-49 0 6,96 0-3,0-48 9,0 48 6,-95 0 16,95 0-23,48-47-10,-96 47 15,48 0-17,0 0 2,48-96 7,-96 96-9,48 0 9,1 0-9,-1 0 20,0-48-17,0 48-2,-48 0 2,48 0 0,0 0-3,1 0 2,-1 0-2,0 0 2,-48 0 0,48 0-2,0 0 3,0 0 1,0 0 1,1 0-4,-49 0-2,48 0 11,-48 0-7,48 0-4,0 96-1,0-96 5,1 48 3,-1-48-5,48 47-2,-48 1 3,48 0 0,0 0 2,0 48-1,-48-96 4,48 48-2,-48 0 4,48 47-6,-96-47-1,48 48-3,0-48 5,1 47-2,-49-47 2,96 48 1,-48 0 1,-48-48-3,48 0-1,48-1 1,-48 49 16,48-48-15,-48 0 5,1-48 5,47 48 4,0 0-12,-48-48-2,-48 48 10,96-1-24,-96 97 25,48-96-9,0-48-4,48 48 3,-48-48-1,-47 48 6,-1 95-5,0-95-1,48-48 2,-47 48-3,95 0-2,-48-48 48,48 48-45,0 0 16,0 0 6,0 47-20,0-47 25,95 0-22,-47-48 1,-48 48-20,144 48 30,0-1-10,-97-47-3,49 0 5,-96 48 3,96-48-10,48 48 0,-96-1-1,47-47 1,97 48-2,47 47 3,-95-95-2,0 0 0,-1 0-3,1-48 2,0 48-1,-49 0-2,97-48 2,-144 48 0,143-48 0,-95 48-2,0-48 2,0 47 1,95 1 1,-47-48-3,47 48 2,-95-48-4,48 0 1,-48 48 0,-1-48 1,145 0 3,-1 0-5,-95 0 1,48 0 1,-49 0 2,-95 0-3,144 0 3,-97 0 1,1 0-3,96 48 4,-49 0 3,-47-48-18,191 0 20,1 48-1,-49 0-5,96 47 1,1-47 2,-288 0-3,143-48-3,1 48 5,-49 0 1,97 0-4,-49 0 1,97 95-1,47-47 5,0 48-4,0-97 1,-95 145 1,-97-96-5,1-96 4,0 48-1,-144-1 4,239 1-6,-47-48-1,-1 0-1,-47 0 6,287 48 1,-144-48-2,-95 0-4,-97 0-3,1 0 3,48 0-1,-48 0 2,95 0 0,-143 0-5,0 0 4,96-48-3,-1 0-1,-95 1 2,48 47 1,0-48 0,143-192 14,192 1-12,-239 95 12,47 49-3,1-49 9,-97 0-14,-95 96-2,-48 1-14,144 47 18,-96-48-4,47 0 16,1 0-17,-48-48 0,0 96 0,0-48 6,48-47 0,-1-1 0,-47 0 0,144-143-3,-144 191-15,47-191 16,-47 143-4,-48 48 15,96-96 6,0 49-6,0 47-18,-48 0 5,-1 0 3,1 0 1,0-48 12,0 96-18,0-48-1,-48 1 1,48 47 5,-48-48-9,0 0 2,0-48 1,0 48 7,48 0 3,-48 0-10,48 48 10,-48-47-5,0-1 6,48 48 7,-48-96 26,0 48-33,0 0 2,0 0-5,-96 48-4,48-95 2</inkml:trace>
    </iact:actionData>
  </iact:action>
  <iact:action type="add" startTime="26168">
    <iact:property name="dataType"/>
    <iact:actionData xml:id="d3">
      <inkml:trace xmlns:inkml="http://www.w3.org/2003/InkML" xml:id="stk3" contextRef="#ctx0" brushRef="#br0">7997 16707 0,'-144'48'294,"96"0"-283,0 0 1,0 95 2,-95-95-2,95 48-2,-48-48 4,96 0-5,-96 0 5,48 0 0,-47 95 1,47-143-8,-96 96 4,-48 0 2,97-48-3,-49 95 0,48-95 4,-143 48-3,95-48 0,0 0 1,49-1 2,-1 49 3,48-48-8,0-48 7,-143 48 8,143 0 14,0-48-22,48 48 0,-96-1 0,48 49-4,-48-48 6,49-48 2,-1 0 5,48 48-13,0 0 29,0 0 11,0 0-36,0-1-1,0 49 2,0-48-4,0 0 5,0 0-5,95 48-1,624 334 28,-576-382-32,384 96 34,-192-96-18,48-48-6,144 48 8,-96 0-5,0-48 3,-239 0-9,-97 0 1,97 0-1,-48 0-2,-49 47 3,97-47-1,95 0 2,144 48-3,-143-48-2,95 0 3,-335 0 2,239 0 9,-48 48-10,-47 48 12,191 48-11,48-49 6,-144 1-3,-95 48-5,-96-96-3,-49-48 0,1 47 4,96 49 1,48 0-4,-49 0-1,-47-1 8,-48-47-6,48-48-2,-96 48-1,48 48-1,-1-48 8,49 0 2,0-1 1,-96 1-13,48-48 1,0 0 5,95 48-3,1 48 1,0-48 1,-48-48-2,-1 0 1,1 0-12,-48 0 12,48 0-1,191 0 1,-191 0-3,191 0 5,-191-96-2,143-48 5,1 1-5,-97-97 0,49 97 3,143-144-1,-239 239-3,48-144 0,-49 97 2,145-49 0,47-48 1,-95 1 1,47-1-1,-47-47 0,-49 0 3,1 47-3,-144 96 2,0 49-2,0-1 13,0-48-10,0 48 31,0 0-13,0 0 27,0 0-49,-144 1-2,-47-97 1,-240 48 1,96 1 5,95 95-3,49-48 1,-1 0 0,-95-48 5,-336-48 0,-191 1-6,527 143 9,0 0-6,47 0-1,144-48 6,-47 48 1,95 0-16,-192-48 17,-47 0-7,143 48-1,49 0 5,-1 0-7,0 0 2,0 0-5,48 0 1,-47-48 17,-241-47-2,241 95-15,-145 0 6,97-48 14,-1 0-7,-239 0-7,287 0-5,0-48-2,48 96 1,0 0 2,-143-48 0,143 1 0,0 47-15,-48 0 15,-47-96 0,143 48-5,-48 48 2,-48 0 0,48-96-2,-48 96 3,48 0 0,1-48 2,-1 48-2,-48-48 0,48 1-4,-48 47 7,96-48 1,-48 48-9,0-48 5,-47 48 0,47 0-1,48-96 0,-96 48 0,48 48 2,0-96 0,0 96-4,-47 0 6,47-47-5,0 47 2,0-48 1,-48 48 0,0 0 2,49 0 2,-1-96-7,-96 96 2,96 0 3,-48 0-1,96-48-3,-48 48-3,1 0 13,-1 0-9,0 0 16,0 0 15</inkml:trace>
    </iact:actionData>
  </iact:action>
  <iact:action type="add" startTime="34578">
    <iact:property name="dataType"/>
    <iact:actionData xml:id="d4">
      <inkml:trace xmlns:inkml="http://www.w3.org/2003/InkML" xml:id="stk4" contextRef="#ctx0" brushRef="#br0">11349 16276 0,'-48'96'179,"-335"479"-137,191-240-19,96-96-6,-47-191-4,95 0 1,48 48 4,-96 95 10,48-143-11,-48 0-3,48 0 1,48 47-1,-47-47 1,-1 48 0,48-48 3,0 95 14,0 49 29,48-144-60,95 48 27,-47-49-21,0 49 27,287 48-12,287-1 0,-287-47-5,-287-96 0,96 0-9,-96 48 4,47-48 4,1 0-3,-96 0 2,143 0 2,-47 0-4,-96 0 0,48 0-1,95 0-1,1 0 6,-97 0-4,145 0 2,-192 0 0,0 0-2,0 0-2,47 0 8,-47 0-1,192 0 2,-145 0-10,-47 0 8,0 48 7,0-48-25,96 0 20,-96 48-5,0-48 3,-1 48-3,1-48 1,0 0-3,48 0 17,-48 0-11,48 0-6,-49-48 1,1 48 0,96-144-2,-96 48 1</inkml:trace>
    </iact:actionData>
  </iact:action>
  <iact:action type="add" startTime="36625">
    <iact:property name="dataType"/>
    <iact:actionData xml:id="d5">
      <inkml:trace xmlns:inkml="http://www.w3.org/2003/InkML" xml:id="stk5" contextRef="#ctx0" brushRef="#br0">5123 19101 0,'96'-96'18,"0"144"90,239-48-88,-95 0-10,622 0 6,-336 0 1,336 0-1,48 48-2,-96 0 0,48 47 10,-383-47-7,0 0 0,143 0 1,-334-48-3,-1 48 1,-143-48-4,47 0 5,-47 0-3,-48 48 3,287 0-2,-240-48-3,241 0 0,-241 0 5,1 0-6,143 0 1,192 0 8,-144 0-6,336-96 9,47 0-5,-431 96-6,-47 0 13,47 0-2,-191 0-8,47 0 5,1 0-4,96 0 2,47 0-4,0 0 5,48 0-3,-191 48 5,0 0-1,-1-48-2,-47 48 3,-48-48-3</inkml:trace>
    </iact:actionData>
  </iact:action>
  <iact:action type="add" startTime="38922">
    <iact:property name="dataType"/>
    <iact:actionData xml:id="d6">
      <inkml:trace xmlns:inkml="http://www.w3.org/2003/InkML" xml:id="stk6" contextRef="#ctx0" brushRef="#br0">10104 18574 0,'0'-48'271,"0"0"-256,0 1 14,0-1-13,47 48 5,49-48 31,0 48-25,-48-96 2,0 96-13,0 0 15,47 0 52,-142 0 23,-1 0-90,0 0-1,0-431 1,48 0 9,0 192-8,0-144 3,0 335-10,0-48 7,0 49-6,0-1 2,48 0 2,-48 0-2,0 0 5,0 0 6,0-48 7,-48 49 9,0-1 3,0 48-26,0 0 4,0 0 20,0 0-25,1 0 0,-1 0 0,0 0-1,-48 0-3,48 0 1,0 0 1,0 0 7,-95 0 1,95 0-7,0 48 10,-48-48-4,0 47 1,-47 1-8,95-48 0,0 0 4,-48 48 19,0 0-11,1-48-6,47 0 28,0 48-33,48 0 9,-48-48 0,48 48 67,0 0-45,0-1-29,0 1-2,0 48 7,48-48 2,96 143-1,-49-143-9,-47 48 2,0-48-16,0 48 15,0 47 0,48 1 2,-1-48-1,1-1 2,-48 1-3,-48-48-3,48 48 8,0 0-3,0-96-2,-48 47-3,96 1 1,-49 0 27,1-48-18,-48 48-6,0 0 19</inkml:trace>
    </iact:actionData>
  </iact:action>
  <iact:action type="add" startTime="44206">
    <iact:property name="dataType"/>
    <iact:actionData xml:id="d7">
      <inkml:trace xmlns:inkml="http://www.w3.org/2003/InkML" xml:id="stk7" contextRef="#ctx0" brushRef="#br0">5554 18670 0,'-48'0'287,"1"48"-269,-97 0-11,0 0 8,96-1 5,-47 1-5,-49 0 3,48 0 15,-47 0-15,-288 96 0,191-97-1,144-47-1,-47 0-1,95 0-2,-48 0 1,48 96 1,-48-96-2,1 48 4,47-48-4,0 0 1,-48 96 4,0-48-5,-95 47 2,47 1 0,-47 48 2,95-96-3,-96 0 4,49 95-1,-1-47 2,0-48-3,48 48-3,1-96 10,-1 47-10,48 49 3,0-96 10,48 48-8,-48 0 29,0-48-27,0 0 45,48-48-31,0-143-17,0 95 2,0-96-3,48 97 3,-48 47-4,0-48 3,48 96-2,-48-48-2,48 48 14,-48-48-14,0 96 72,0 0-65,-48 191 13,48-143-14,0-48 3,-48 96 56,48-97-54,0 49 9,0-48-13,0 0 1,0 0 24,144-48-28,48 48-2,47 0 8,144 47 8,-239-95-15,-96 0 5,47 0 6</inkml:trace>
    </iact:actionData>
  </iact:action>
  <iact:action type="add" startTime="47205">
    <iact:property name="dataType"/>
    <iact:actionData xml:id="d8">
      <inkml:trace xmlns:inkml="http://www.w3.org/2003/InkML" xml:id="stk8" contextRef="#ctx0" brushRef="#br0">18627 19149 0,'288'0'100,"191"0"-83,-96 0-11,862 95 12,-240 97 0,432 95 12,-96 0-2,383 49-12,-1006-336 12,431 95-9,-143-95 5,-479 0-10,-336 0-1,144 48 1,144 96 0,-48-1 0,-287-47-5,47-48 5,49 96 2,-49-1 0,-47-47 0,96-48 0,-97 0 1,240 0 0,0-1-1,96-47 2,144 0-2,-432 0 1,-95 0-4,-48 0 0,0 0 0,0 0 3,0 0 2,47-47 17,-47 47-4,-48-48-4,48 48 44,-48-48-45,96-48-4,191-335 9,1 144-19,-145 0-11,1 143 15,47-95 5,145-144 1,190 0-7,-478 335-1,96-48 2,-48 48 2,-48 48-3,47 0 6,-238 96 23,-671 96-29,431-192-6,143 0 9,-334 0 2,286-240-2,97-286 0,239-49 6,239 96-2,431 192-5,-431 287 6,97 0-6,-97 144-2,-239-96 0,0 0 2,47 47 3,-95 145 0,-95-49 9,47-143-12,48 48-2,-48-48-2,-48 143 47,96-143-45,0 48 13,48-48-10,-96-48 52,96 0-5,48 0-40,47 0-7,1 95-3,-144 1 13,0-48 2,-48 0-15,-143-48-5,-192 0 6,335 0-1,-48 0-15,48 0 15,0-48 0,48-48-3,48-47 2,144-49-1,191-47 4,-192 191 1,97 144-4,-49 143 3,-191-95 18,-48-1-16,0-95-19,-96 48 22,-287 0-7,191-96-1,49 0-14,47 0 17,96-48 12,48 0-18,96-96 8,-1 96-7,-95 48 4,48 0 2,-48 48-1,-48 96-1,0-1 2,-144 1-2,-47-48-4,47-48 3,-48-48 6,49-96-3,143-143-3,287 47 1,-191 192-16,239 0 25,-239 0-11,95 96 1,-47 191 4,-96 96-1,-48 0 0,-96-239-3,-239 95 0,0-239 0,95-48 9,1-622 1,478 287-7,-95 239-4,0 1 2,-97 143 5,49 0 2</inkml:trace>
    </iact:actionData>
  </iact:action>
  <iact:action type="add" startTime="51647">
    <iact:property name="dataType"/>
    <iact:actionData xml:id="d9">
      <inkml:trace xmlns:inkml="http://www.w3.org/2003/InkML" xml:id="stk9" contextRef="#ctx0" brushRef="#br0">40081 14409 0,'0'48'216,"0"192"-193,0-1-6,0-143-5,0-1 5,48 1 3,143 0-4,-47-96 1,-48 0-2,-49 0 1,1 0-1,-48-96 19,0 0-13,-48 49-15,1-1 9,-145-48-1,96 96 7,48 0-7,0 0-1,-47 0-1,47 0 4,0 0 7,48 48 37,0 0-40,0 47 23</inkml:trace>
    </iact:actionData>
  </iact:action>
  <iact:action type="add" startTime="53053">
    <iact:property name="dataType"/>
    <iact:actionData xml:id="d10">
      <inkml:trace xmlns:inkml="http://www.w3.org/2003/InkML" xml:id="stk10" contextRef="#ctx0" brushRef="#br0">40607 18909 0,'0'0'30,"240"-239"66,-1-48-79,-95 143 1,95-143-12,575-431 12,-335 335 0,-239 239 0,191-143 0,-96-48 4,-96 143-2,-95 49-10,143-97-2,-143 145 9,143-49 3,-95-47-1,95-1-2,-95 144 0,-96 0 3,-1-47-3,-47 95-3,0 0 11,-48-48-11,48 48 1,-48-48-5,0 0 5,0 0-2,96 0-9,-1-143 10,-47-97 0,0-47 1,-48 144 5,96-240-2,-96 335-3,0-47 6,192-1-1,95 0 0,0 1 0,-95 47-1,-1 48-1,-47 48-1,95-48-1,-95 48 0,48 0 3,-1 0 2,-47 0-7,-1 0 3,1 144 5,-144-48-3,-48-49-3,-48 49 1,-47 48 8,95-144 31,0 48-26,48-96 51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21128" cy="106923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0876" y="4226509"/>
            <a:ext cx="9143946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9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11.png"/><Relationship Id="rId2" Type="http://schemas.openxmlformats.org/officeDocument/2006/relationships/video" Target="../media/media4.mp4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microsoft.com/office/2011/relationships/inkAction" Target="../ink/inkAction2.xml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jp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42" Type="http://schemas.openxmlformats.org/officeDocument/2006/relationships/image" Target="../media/image67.png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6" Type="http://schemas.openxmlformats.org/officeDocument/2006/relationships/image" Target="../media/image42.png"/><Relationship Id="rId29" Type="http://schemas.openxmlformats.org/officeDocument/2006/relationships/image" Target="../media/image55.png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image" Target="../media/image69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image" Target="../media/image68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microsoft.com/office/2011/relationships/inkAction" Target="../ink/inkAction3.xml"/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20" Type="http://schemas.openxmlformats.org/officeDocument/2006/relationships/image" Target="../media/image46.png"/><Relationship Id="rId4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11/relationships/inkAction" Target="../ink/inkAction4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2.png"/><Relationship Id="rId11" Type="http://schemas.openxmlformats.org/officeDocument/2006/relationships/image" Target="../media/image5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0.jp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11/relationships/inkAction" Target="../ink/inkAction5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250" y="5730875"/>
            <a:ext cx="145127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latin typeface="Arial"/>
                <a:cs typeface="Arial"/>
              </a:rPr>
              <a:t>DELIVERY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lang="en-GB" sz="2400" b="1" dirty="0">
                <a:latin typeface="Arial"/>
                <a:cs typeface="Arial"/>
              </a:rPr>
              <a:t>MOBILITY HUB – PUBLIC REALM </a:t>
            </a:r>
            <a:r>
              <a:rPr sz="2400" b="1" dirty="0">
                <a:latin typeface="Arial"/>
                <a:cs typeface="Arial"/>
              </a:rPr>
              <a:t>IN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TALLAGHT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TOWN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CENTRE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9250" y="4283075"/>
            <a:ext cx="16383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00"/>
              </a:spcBef>
            </a:pPr>
            <a:r>
              <a:rPr lang="en-GB" spc="-5" dirty="0"/>
              <a:t>PRESENTATION TO COUNTY COUNCIL MEETING</a:t>
            </a:r>
            <a:endParaRPr spc="-65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A42C5F-6771-4676-8025-0B934A8ECD98}"/>
              </a:ext>
            </a:extLst>
          </p:cNvPr>
          <p:cNvCxnSpPr/>
          <p:nvPr/>
        </p:nvCxnSpPr>
        <p:spPr>
          <a:xfrm>
            <a:off x="2432050" y="5349875"/>
            <a:ext cx="159258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5FA1EE05-1075-4A15-8152-F8BA574A6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4">
            <a:lum bright="14000" contrast="28000"/>
          </a:blip>
          <a:srcRect l="-7446" t="-15844" r="-6790" b="1607"/>
          <a:stretch/>
        </p:blipFill>
        <p:spPr>
          <a:xfrm>
            <a:off x="13129200" y="10789200"/>
            <a:ext cx="4260574" cy="319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0"/>
    </mc:Choice>
    <mc:Fallback xmlns="">
      <p:transition spd="slow" advTm="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8442" y="2204704"/>
            <a:ext cx="16674934" cy="929780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563090" y="721183"/>
            <a:ext cx="487045" cy="467995"/>
            <a:chOff x="17563090" y="721183"/>
            <a:chExt cx="487045" cy="467995"/>
          </a:xfrm>
        </p:grpSpPr>
        <p:sp>
          <p:nvSpPr>
            <p:cNvPr id="4" name="object 4"/>
            <p:cNvSpPr/>
            <p:nvPr/>
          </p:nvSpPr>
          <p:spPr>
            <a:xfrm>
              <a:off x="17577258" y="729279"/>
              <a:ext cx="458470" cy="458470"/>
            </a:xfrm>
            <a:custGeom>
              <a:avLst/>
              <a:gdLst/>
              <a:ahLst/>
              <a:cxnLst/>
              <a:rect l="l" t="t" r="r" b="b"/>
              <a:pathLst>
                <a:path w="458469" h="458469">
                  <a:moveTo>
                    <a:pt x="229206" y="0"/>
                  </a:moveTo>
                  <a:lnTo>
                    <a:pt x="183013" y="4656"/>
                  </a:lnTo>
                  <a:lnTo>
                    <a:pt x="139989" y="18012"/>
                  </a:lnTo>
                  <a:lnTo>
                    <a:pt x="101055" y="39144"/>
                  </a:lnTo>
                  <a:lnTo>
                    <a:pt x="67133" y="67133"/>
                  </a:lnTo>
                  <a:lnTo>
                    <a:pt x="39144" y="101055"/>
                  </a:lnTo>
                  <a:lnTo>
                    <a:pt x="18012" y="139989"/>
                  </a:lnTo>
                  <a:lnTo>
                    <a:pt x="4656" y="183013"/>
                  </a:lnTo>
                  <a:lnTo>
                    <a:pt x="0" y="229206"/>
                  </a:lnTo>
                  <a:lnTo>
                    <a:pt x="4656" y="275400"/>
                  </a:lnTo>
                  <a:lnTo>
                    <a:pt x="18012" y="318424"/>
                  </a:lnTo>
                  <a:lnTo>
                    <a:pt x="39144" y="357358"/>
                  </a:lnTo>
                  <a:lnTo>
                    <a:pt x="67133" y="391280"/>
                  </a:lnTo>
                  <a:lnTo>
                    <a:pt x="101055" y="419269"/>
                  </a:lnTo>
                  <a:lnTo>
                    <a:pt x="139989" y="440401"/>
                  </a:lnTo>
                  <a:lnTo>
                    <a:pt x="183013" y="453757"/>
                  </a:lnTo>
                  <a:lnTo>
                    <a:pt x="229206" y="458413"/>
                  </a:lnTo>
                  <a:lnTo>
                    <a:pt x="275400" y="453757"/>
                  </a:lnTo>
                  <a:lnTo>
                    <a:pt x="318424" y="440401"/>
                  </a:lnTo>
                  <a:lnTo>
                    <a:pt x="357358" y="419269"/>
                  </a:lnTo>
                  <a:lnTo>
                    <a:pt x="391280" y="391280"/>
                  </a:lnTo>
                  <a:lnTo>
                    <a:pt x="419269" y="357358"/>
                  </a:lnTo>
                  <a:lnTo>
                    <a:pt x="440401" y="318424"/>
                  </a:lnTo>
                  <a:lnTo>
                    <a:pt x="453757" y="275400"/>
                  </a:lnTo>
                  <a:lnTo>
                    <a:pt x="458413" y="229206"/>
                  </a:lnTo>
                  <a:lnTo>
                    <a:pt x="453757" y="183013"/>
                  </a:lnTo>
                  <a:lnTo>
                    <a:pt x="440401" y="139989"/>
                  </a:lnTo>
                  <a:lnTo>
                    <a:pt x="419269" y="101055"/>
                  </a:lnTo>
                  <a:lnTo>
                    <a:pt x="391280" y="67133"/>
                  </a:lnTo>
                  <a:lnTo>
                    <a:pt x="357358" y="39144"/>
                  </a:lnTo>
                  <a:lnTo>
                    <a:pt x="318424" y="18012"/>
                  </a:lnTo>
                  <a:lnTo>
                    <a:pt x="275400" y="4656"/>
                  </a:lnTo>
                  <a:lnTo>
                    <a:pt x="229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563090" y="721184"/>
              <a:ext cx="487045" cy="466090"/>
            </a:xfrm>
            <a:custGeom>
              <a:avLst/>
              <a:gdLst/>
              <a:ahLst/>
              <a:cxnLst/>
              <a:rect l="l" t="t" r="r" b="b"/>
              <a:pathLst>
                <a:path w="487044" h="466090">
                  <a:moveTo>
                    <a:pt x="180127" y="237808"/>
                  </a:moveTo>
                  <a:lnTo>
                    <a:pt x="180127" y="465497"/>
                  </a:lnTo>
                  <a:lnTo>
                    <a:pt x="191258" y="454366"/>
                  </a:lnTo>
                  <a:lnTo>
                    <a:pt x="180127" y="237808"/>
                  </a:lnTo>
                  <a:close/>
                </a:path>
                <a:path w="487044" h="466090">
                  <a:moveTo>
                    <a:pt x="294477" y="454366"/>
                  </a:moveTo>
                  <a:lnTo>
                    <a:pt x="191258" y="454366"/>
                  </a:lnTo>
                  <a:lnTo>
                    <a:pt x="180127" y="465497"/>
                  </a:lnTo>
                  <a:lnTo>
                    <a:pt x="294477" y="454366"/>
                  </a:lnTo>
                  <a:close/>
                </a:path>
                <a:path w="487044" h="466090">
                  <a:moveTo>
                    <a:pt x="294477" y="454366"/>
                  </a:moveTo>
                  <a:lnTo>
                    <a:pt x="180127" y="465497"/>
                  </a:lnTo>
                  <a:lnTo>
                    <a:pt x="306621" y="465497"/>
                  </a:lnTo>
                  <a:lnTo>
                    <a:pt x="294477" y="454366"/>
                  </a:lnTo>
                  <a:close/>
                </a:path>
                <a:path w="487044" h="466090">
                  <a:moveTo>
                    <a:pt x="294477" y="231736"/>
                  </a:moveTo>
                  <a:lnTo>
                    <a:pt x="294477" y="454366"/>
                  </a:lnTo>
                  <a:lnTo>
                    <a:pt x="306621" y="465497"/>
                  </a:lnTo>
                  <a:lnTo>
                    <a:pt x="294477" y="231736"/>
                  </a:lnTo>
                  <a:close/>
                </a:path>
                <a:path w="487044" h="466090">
                  <a:moveTo>
                    <a:pt x="294477" y="231736"/>
                  </a:moveTo>
                  <a:lnTo>
                    <a:pt x="306621" y="465497"/>
                  </a:lnTo>
                  <a:lnTo>
                    <a:pt x="306621" y="242868"/>
                  </a:lnTo>
                  <a:lnTo>
                    <a:pt x="294477" y="231736"/>
                  </a:lnTo>
                  <a:close/>
                </a:path>
                <a:path w="487044" h="466090">
                  <a:moveTo>
                    <a:pt x="191258" y="237808"/>
                  </a:moveTo>
                  <a:lnTo>
                    <a:pt x="186199" y="237808"/>
                  </a:lnTo>
                  <a:lnTo>
                    <a:pt x="186199" y="242868"/>
                  </a:lnTo>
                  <a:lnTo>
                    <a:pt x="180387" y="242868"/>
                  </a:lnTo>
                  <a:lnTo>
                    <a:pt x="191258" y="454366"/>
                  </a:lnTo>
                  <a:lnTo>
                    <a:pt x="191258" y="237808"/>
                  </a:lnTo>
                  <a:close/>
                </a:path>
                <a:path w="487044" h="466090">
                  <a:moveTo>
                    <a:pt x="242868" y="0"/>
                  </a:moveTo>
                  <a:lnTo>
                    <a:pt x="0" y="242868"/>
                  </a:lnTo>
                  <a:lnTo>
                    <a:pt x="27322" y="231736"/>
                  </a:lnTo>
                  <a:lnTo>
                    <a:pt x="242868" y="0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27322" y="231736"/>
                  </a:lnTo>
                  <a:lnTo>
                    <a:pt x="0" y="242868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0" y="242868"/>
                  </a:lnTo>
                  <a:lnTo>
                    <a:pt x="180127" y="242868"/>
                  </a:lnTo>
                  <a:lnTo>
                    <a:pt x="180127" y="237808"/>
                  </a:lnTo>
                  <a:lnTo>
                    <a:pt x="186199" y="237808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294477" y="231736"/>
                  </a:lnTo>
                  <a:lnTo>
                    <a:pt x="306621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306621" y="242868"/>
                  </a:lnTo>
                  <a:lnTo>
                    <a:pt x="486748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242868" y="16191"/>
                  </a:moveTo>
                  <a:lnTo>
                    <a:pt x="459425" y="231736"/>
                  </a:lnTo>
                  <a:lnTo>
                    <a:pt x="486748" y="242868"/>
                  </a:lnTo>
                  <a:lnTo>
                    <a:pt x="242868" y="16191"/>
                  </a:lnTo>
                  <a:close/>
                </a:path>
                <a:path w="487044" h="466090">
                  <a:moveTo>
                    <a:pt x="242868" y="0"/>
                  </a:moveTo>
                  <a:lnTo>
                    <a:pt x="242868" y="16191"/>
                  </a:lnTo>
                  <a:lnTo>
                    <a:pt x="486748" y="242868"/>
                  </a:lnTo>
                  <a:lnTo>
                    <a:pt x="242868" y="0"/>
                  </a:lnTo>
                  <a:close/>
                </a:path>
                <a:path w="487044" h="466090">
                  <a:moveTo>
                    <a:pt x="242868" y="0"/>
                  </a:moveTo>
                  <a:lnTo>
                    <a:pt x="27322" y="231736"/>
                  </a:lnTo>
                  <a:lnTo>
                    <a:pt x="242868" y="16191"/>
                  </a:lnTo>
                  <a:lnTo>
                    <a:pt x="242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63091" y="721183"/>
              <a:ext cx="486748" cy="4654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577258" y="729279"/>
              <a:ext cx="458470" cy="229870"/>
            </a:xfrm>
            <a:custGeom>
              <a:avLst/>
              <a:gdLst/>
              <a:ahLst/>
              <a:cxnLst/>
              <a:rect l="l" t="t" r="r" b="b"/>
              <a:pathLst>
                <a:path w="458469" h="229869">
                  <a:moveTo>
                    <a:pt x="228701" y="0"/>
                  </a:moveTo>
                  <a:lnTo>
                    <a:pt x="0" y="229712"/>
                  </a:lnTo>
                  <a:lnTo>
                    <a:pt x="458413" y="229712"/>
                  </a:lnTo>
                  <a:lnTo>
                    <a:pt x="2287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77258" y="729279"/>
              <a:ext cx="458470" cy="229870"/>
            </a:xfrm>
            <a:custGeom>
              <a:avLst/>
              <a:gdLst/>
              <a:ahLst/>
              <a:cxnLst/>
              <a:rect l="l" t="t" r="r" b="b"/>
              <a:pathLst>
                <a:path w="458469" h="229869">
                  <a:moveTo>
                    <a:pt x="228701" y="0"/>
                  </a:moveTo>
                  <a:lnTo>
                    <a:pt x="0" y="229712"/>
                  </a:lnTo>
                  <a:lnTo>
                    <a:pt x="458413" y="229712"/>
                  </a:lnTo>
                  <a:lnTo>
                    <a:pt x="22870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49289" y="958992"/>
              <a:ext cx="114351" cy="22161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7563544" y="531392"/>
            <a:ext cx="24511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NORTH: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523624" y="512721"/>
            <a:ext cx="1844039" cy="896619"/>
          </a:xfrm>
          <a:custGeom>
            <a:avLst/>
            <a:gdLst/>
            <a:ahLst/>
            <a:cxnLst/>
            <a:rect l="l" t="t" r="r" b="b"/>
            <a:pathLst>
              <a:path w="1844040" h="896619">
                <a:moveTo>
                  <a:pt x="589967" y="896588"/>
                </a:moveTo>
                <a:lnTo>
                  <a:pt x="589967" y="0"/>
                </a:lnTo>
              </a:path>
              <a:path w="1844040" h="896619">
                <a:moveTo>
                  <a:pt x="0" y="896588"/>
                </a:moveTo>
                <a:lnTo>
                  <a:pt x="1843775" y="8965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157561" y="543535"/>
            <a:ext cx="1102995" cy="809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" marR="57150" indent="3810">
              <a:lnSpc>
                <a:spcPct val="103099"/>
              </a:lnSpc>
              <a:spcBef>
                <a:spcPts val="90"/>
              </a:spcBef>
            </a:pPr>
            <a:r>
              <a:rPr sz="500" dirty="0">
                <a:latin typeface="Arial Narrow"/>
                <a:cs typeface="Arial Narrow"/>
              </a:rPr>
              <a:t>ALL </a:t>
            </a:r>
            <a:r>
              <a:rPr sz="500" spc="5" dirty="0">
                <a:latin typeface="Arial Narrow"/>
                <a:cs typeface="Arial Narrow"/>
              </a:rPr>
              <a:t>DRAWINGS ARE THE COPYRIGHT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OF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MAY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USED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WHOLE </a:t>
            </a:r>
            <a:r>
              <a:rPr sz="500" dirty="0">
                <a:latin typeface="Arial Narrow"/>
                <a:cs typeface="Arial Narrow"/>
              </a:rPr>
              <a:t>OR IN </a:t>
            </a:r>
            <a:r>
              <a:rPr sz="500" spc="5" dirty="0">
                <a:latin typeface="Arial Narrow"/>
                <a:cs typeface="Arial Narrow"/>
              </a:rPr>
              <a:t>PART WITHOUT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THEIR </a:t>
            </a:r>
            <a:r>
              <a:rPr sz="500" spc="5" dirty="0">
                <a:latin typeface="Arial Narrow"/>
                <a:cs typeface="Arial Narrow"/>
              </a:rPr>
              <a:t>EXPRESSED PERMISSION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 WRITING.DO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SCALE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WRITTEN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dirty="0">
                <a:latin typeface="Arial Narrow"/>
                <a:cs typeface="Arial Narrow"/>
              </a:rPr>
              <a:t>ONLY. ALL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CHECKED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ON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SITE </a:t>
            </a:r>
            <a:r>
              <a:rPr sz="500" spc="5" dirty="0">
                <a:latin typeface="Arial Narrow"/>
                <a:cs typeface="Arial Narrow"/>
              </a:rPr>
              <a:t>BY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endParaRPr sz="500">
              <a:latin typeface="Arial Narrow"/>
              <a:cs typeface="Arial Narrow"/>
            </a:endParaRPr>
          </a:p>
          <a:p>
            <a:pPr marL="15240">
              <a:lnSpc>
                <a:spcPct val="100000"/>
              </a:lnSpc>
              <a:spcBef>
                <a:spcPts val="15"/>
              </a:spcBef>
            </a:pPr>
            <a:r>
              <a:rPr sz="500" spc="5" dirty="0">
                <a:latin typeface="Arial Narrow"/>
                <a:cs typeface="Arial Narrow"/>
              </a:rPr>
              <a:t>CONTRACTOR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ANY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DISCREPANCIES</a:t>
            </a:r>
            <a:endParaRPr sz="500">
              <a:latin typeface="Arial Narrow"/>
              <a:cs typeface="Arial Narrow"/>
            </a:endParaRPr>
          </a:p>
          <a:p>
            <a:pPr marL="12700" marR="222250" indent="635">
              <a:lnSpc>
                <a:spcPct val="102299"/>
              </a:lnSpc>
              <a:spcBef>
                <a:spcPts val="5"/>
              </a:spcBef>
            </a:pPr>
            <a:r>
              <a:rPr sz="500" spc="5" dirty="0">
                <a:latin typeface="Arial Narrow"/>
                <a:cs typeface="Arial Narrow"/>
              </a:rPr>
              <a:t>REPORTED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IMMEDIATELY.</a:t>
            </a:r>
            <a:endParaRPr sz="500">
              <a:latin typeface="Arial Narrow"/>
              <a:cs typeface="Arial Narrow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7496302" y="8418085"/>
          <a:ext cx="1844038" cy="5072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14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805" marR="780415" indent="-6350">
                        <a:lnSpc>
                          <a:spcPts val="1080"/>
                        </a:lnSpc>
                        <a:spcBef>
                          <a:spcPts val="785"/>
                        </a:spcBef>
                      </a:pP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Comhairle</a:t>
                      </a:r>
                      <a:r>
                        <a:rPr sz="950" spc="-4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Contae </a:t>
                      </a:r>
                      <a:r>
                        <a:rPr sz="950" spc="-25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Atha</a:t>
                      </a:r>
                      <a:r>
                        <a:rPr sz="950" spc="-3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Cliath</a:t>
                      </a:r>
                      <a:r>
                        <a:rPr sz="950" spc="-3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Theas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965"/>
                        </a:lnSpc>
                      </a:pPr>
                      <a:r>
                        <a:rPr sz="900" b="1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sz="900" b="1" spc="-2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Dublin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Council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Architects'</a:t>
                      </a:r>
                      <a:r>
                        <a:rPr sz="8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Department,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5565" marR="721995" indent="25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8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Hall,</a:t>
                      </a:r>
                      <a:r>
                        <a:rPr sz="8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Tallaght, </a:t>
                      </a:r>
                      <a:r>
                        <a:rPr sz="850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Dublin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24.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Tel: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414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9000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7470">
                        <a:lnSpc>
                          <a:spcPts val="700"/>
                        </a:lnSpc>
                        <a:spcBef>
                          <a:spcPts val="50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Architect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Eddie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Conroy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78740">
                        <a:lnSpc>
                          <a:spcPts val="700"/>
                        </a:lnSpc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B.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M.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Arch.Sc.,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FRIAI.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ts val="625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PROJECT: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970" algn="ctr">
                        <a:lnSpc>
                          <a:spcPts val="1105"/>
                        </a:lnSpc>
                      </a:pPr>
                      <a:r>
                        <a:rPr sz="950" spc="10" dirty="0">
                          <a:latin typeface="Arial Narrow"/>
                          <a:cs typeface="Arial Narrow"/>
                        </a:rPr>
                        <a:t>Public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Realm</a:t>
                      </a:r>
                      <a:r>
                        <a:rPr sz="95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5" dirty="0">
                          <a:latin typeface="Arial Narrow"/>
                          <a:cs typeface="Arial Narrow"/>
                        </a:rPr>
                        <a:t>adjacent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to</a:t>
                      </a:r>
                      <a:endParaRPr sz="950">
                        <a:latin typeface="Arial Narrow"/>
                        <a:cs typeface="Arial Narrow"/>
                      </a:endParaRPr>
                    </a:p>
                    <a:p>
                      <a:pPr marL="121285" marR="104775" algn="ctr">
                        <a:lnSpc>
                          <a:spcPct val="105400"/>
                        </a:lnSpc>
                        <a:spcBef>
                          <a:spcPts val="1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Belgard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Square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West,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Tallaght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(The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Square) </a:t>
                      </a:r>
                      <a:r>
                        <a:rPr sz="750" spc="-1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Luas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Stop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Square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Carpark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280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4353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50" spc="15" dirty="0">
                          <a:latin typeface="Arial Narrow"/>
                          <a:cs typeface="Arial Narrow"/>
                        </a:rPr>
                        <a:t>PROJECT</a:t>
                      </a:r>
                      <a:r>
                        <a:rPr sz="11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TIMELINE</a:t>
                      </a:r>
                      <a:endParaRPr sz="11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84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SCALE: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41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N/A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PAPER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SIZE: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9558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A1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latin typeface="Arial Narrow"/>
                          <a:cs typeface="Arial Narrow"/>
                        </a:rPr>
                        <a:t>DRAWN</a:t>
                      </a:r>
                      <a:r>
                        <a:rPr sz="5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LB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625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CHECKED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5255" algn="ctr">
                        <a:lnSpc>
                          <a:spcPts val="158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JOB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R="704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20017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4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</a:t>
                      </a:r>
                      <a:r>
                        <a:rPr sz="5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503555">
                        <a:lnSpc>
                          <a:spcPts val="1605"/>
                        </a:lnSpc>
                      </a:pPr>
                      <a:r>
                        <a:rPr sz="1350" spc="5" dirty="0">
                          <a:latin typeface="Arial Narrow"/>
                          <a:cs typeface="Arial Narrow"/>
                        </a:rPr>
                        <a:t>05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7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DATE</a:t>
                      </a:r>
                      <a:r>
                        <a:rPr sz="5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2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5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0" dirty="0">
                          <a:latin typeface="Arial Narrow"/>
                          <a:cs typeface="Arial Narrow"/>
                        </a:rPr>
                        <a:t>ORIGIN: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86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JULY</a:t>
                      </a:r>
                      <a:r>
                        <a:rPr sz="7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2021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REV: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5255" algn="ctr">
                        <a:lnSpc>
                          <a:spcPts val="160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973943" y="8567854"/>
            <a:ext cx="1282142" cy="35823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7310101" y="58355"/>
            <a:ext cx="48895" cy="14091919"/>
            <a:chOff x="17310101" y="58355"/>
            <a:chExt cx="48895" cy="14091919"/>
          </a:xfrm>
        </p:grpSpPr>
        <p:sp>
          <p:nvSpPr>
            <p:cNvPr id="16" name="object 16"/>
            <p:cNvSpPr/>
            <p:nvPr/>
          </p:nvSpPr>
          <p:spPr>
            <a:xfrm>
              <a:off x="17310101" y="58355"/>
              <a:ext cx="48895" cy="14091919"/>
            </a:xfrm>
            <a:custGeom>
              <a:avLst/>
              <a:gdLst/>
              <a:ahLst/>
              <a:cxnLst/>
              <a:rect l="l" t="t" r="r" b="b"/>
              <a:pathLst>
                <a:path w="48894" h="14091919">
                  <a:moveTo>
                    <a:pt x="0" y="0"/>
                  </a:moveTo>
                  <a:lnTo>
                    <a:pt x="0" y="14091422"/>
                  </a:lnTo>
                  <a:lnTo>
                    <a:pt x="48573" y="14091422"/>
                  </a:lnTo>
                  <a:lnTo>
                    <a:pt x="0" y="0"/>
                  </a:lnTo>
                  <a:close/>
                </a:path>
                <a:path w="48894" h="14091919">
                  <a:moveTo>
                    <a:pt x="48573" y="0"/>
                  </a:moveTo>
                  <a:lnTo>
                    <a:pt x="0" y="0"/>
                  </a:lnTo>
                  <a:lnTo>
                    <a:pt x="48573" y="14091422"/>
                  </a:lnTo>
                  <a:lnTo>
                    <a:pt x="48573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310102" y="58355"/>
              <a:ext cx="48895" cy="14091919"/>
            </a:xfrm>
            <a:custGeom>
              <a:avLst/>
              <a:gdLst/>
              <a:ahLst/>
              <a:cxnLst/>
              <a:rect l="l" t="t" r="r" b="b"/>
              <a:pathLst>
                <a:path w="48894" h="14091919">
                  <a:moveTo>
                    <a:pt x="0" y="14091422"/>
                  </a:moveTo>
                  <a:lnTo>
                    <a:pt x="48573" y="14091422"/>
                  </a:lnTo>
                  <a:lnTo>
                    <a:pt x="0" y="0"/>
                  </a:lnTo>
                  <a:lnTo>
                    <a:pt x="0" y="14091422"/>
                  </a:lnTo>
                  <a:close/>
                </a:path>
                <a:path w="48894" h="14091919">
                  <a:moveTo>
                    <a:pt x="48573" y="14091422"/>
                  </a:moveTo>
                  <a:lnTo>
                    <a:pt x="0" y="0"/>
                  </a:lnTo>
                  <a:lnTo>
                    <a:pt x="48573" y="0"/>
                  </a:lnTo>
                  <a:lnTo>
                    <a:pt x="48573" y="14091422"/>
                  </a:lnTo>
                  <a:close/>
                </a:path>
              </a:pathLst>
            </a:custGeom>
            <a:ln w="3175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0AE773BB-9E1E-4072-B5B3-366A5314E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8">
            <a:lum bright="14000" contrast="28000"/>
          </a:blip>
          <a:srcRect l="-13478" t="-13478" r="-13478" b="-13478"/>
          <a:stretch/>
        </p:blipFill>
        <p:spPr>
          <a:xfrm>
            <a:off x="13130191" y="10790238"/>
            <a:ext cx="4734982" cy="355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6"/>
    </mc:Choice>
    <mc:Fallback xmlns="">
      <p:transition spd="slow" advTm="3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7949" y="1323295"/>
            <a:ext cx="17059910" cy="9755505"/>
            <a:chOff x="277949" y="1323295"/>
            <a:chExt cx="17059910" cy="975550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949" y="1323295"/>
              <a:ext cx="17059476" cy="97552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9219" y="6858668"/>
              <a:ext cx="2761615" cy="20471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066554" y="5873028"/>
              <a:ext cx="111760" cy="66040"/>
            </a:xfrm>
            <a:custGeom>
              <a:avLst/>
              <a:gdLst/>
              <a:ahLst/>
              <a:cxnLst/>
              <a:rect l="l" t="t" r="r" b="b"/>
              <a:pathLst>
                <a:path w="111759" h="66039">
                  <a:moveTo>
                    <a:pt x="102207" y="0"/>
                  </a:moveTo>
                  <a:lnTo>
                    <a:pt x="0" y="44525"/>
                  </a:lnTo>
                  <a:lnTo>
                    <a:pt x="10119" y="65776"/>
                  </a:lnTo>
                  <a:lnTo>
                    <a:pt x="102207" y="0"/>
                  </a:lnTo>
                  <a:close/>
                </a:path>
                <a:path w="111759" h="66039">
                  <a:moveTo>
                    <a:pt x="102207" y="0"/>
                  </a:moveTo>
                  <a:lnTo>
                    <a:pt x="10119" y="65776"/>
                  </a:lnTo>
                  <a:lnTo>
                    <a:pt x="111314" y="22262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66554" y="5873028"/>
              <a:ext cx="111760" cy="66040"/>
            </a:xfrm>
            <a:custGeom>
              <a:avLst/>
              <a:gdLst/>
              <a:ahLst/>
              <a:cxnLst/>
              <a:rect l="l" t="t" r="r" b="b"/>
              <a:pathLst>
                <a:path w="111759" h="66039">
                  <a:moveTo>
                    <a:pt x="0" y="44525"/>
                  </a:moveTo>
                  <a:lnTo>
                    <a:pt x="10119" y="65776"/>
                  </a:lnTo>
                  <a:lnTo>
                    <a:pt x="102207" y="0"/>
                  </a:lnTo>
                  <a:lnTo>
                    <a:pt x="0" y="44525"/>
                  </a:lnTo>
                  <a:close/>
                </a:path>
                <a:path w="111759" h="66039">
                  <a:moveTo>
                    <a:pt x="10119" y="65776"/>
                  </a:moveTo>
                  <a:lnTo>
                    <a:pt x="102207" y="0"/>
                  </a:lnTo>
                  <a:lnTo>
                    <a:pt x="111314" y="22262"/>
                  </a:lnTo>
                  <a:lnTo>
                    <a:pt x="10119" y="65776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81917" y="5866956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60">
                  <a:moveTo>
                    <a:pt x="0" y="0"/>
                  </a:moveTo>
                  <a:lnTo>
                    <a:pt x="9107" y="2226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95072" y="5816359"/>
              <a:ext cx="114935" cy="67310"/>
            </a:xfrm>
            <a:custGeom>
              <a:avLst/>
              <a:gdLst/>
              <a:ahLst/>
              <a:cxnLst/>
              <a:rect l="l" t="t" r="r" b="b"/>
              <a:pathLst>
                <a:path w="114934" h="67310">
                  <a:moveTo>
                    <a:pt x="105242" y="0"/>
                  </a:moveTo>
                  <a:lnTo>
                    <a:pt x="0" y="45537"/>
                  </a:lnTo>
                  <a:lnTo>
                    <a:pt x="9107" y="66788"/>
                  </a:lnTo>
                  <a:lnTo>
                    <a:pt x="105242" y="0"/>
                  </a:lnTo>
                  <a:close/>
                </a:path>
                <a:path w="114934" h="67310">
                  <a:moveTo>
                    <a:pt x="105242" y="0"/>
                  </a:moveTo>
                  <a:lnTo>
                    <a:pt x="9107" y="66788"/>
                  </a:lnTo>
                  <a:lnTo>
                    <a:pt x="114350" y="21250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95072" y="5816358"/>
              <a:ext cx="114935" cy="67310"/>
            </a:xfrm>
            <a:custGeom>
              <a:avLst/>
              <a:gdLst/>
              <a:ahLst/>
              <a:cxnLst/>
              <a:rect l="l" t="t" r="r" b="b"/>
              <a:pathLst>
                <a:path w="114934" h="67310">
                  <a:moveTo>
                    <a:pt x="0" y="45537"/>
                  </a:moveTo>
                  <a:lnTo>
                    <a:pt x="9107" y="66788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310">
                  <a:moveTo>
                    <a:pt x="9107" y="66788"/>
                  </a:moveTo>
                  <a:lnTo>
                    <a:pt x="105242" y="0"/>
                  </a:lnTo>
                  <a:lnTo>
                    <a:pt x="114350" y="21250"/>
                  </a:lnTo>
                  <a:lnTo>
                    <a:pt x="9107" y="6678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313470" y="5810287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60">
                  <a:moveTo>
                    <a:pt x="0" y="0"/>
                  </a:moveTo>
                  <a:lnTo>
                    <a:pt x="9107" y="2226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26625" y="575867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105242" y="0"/>
                  </a:moveTo>
                  <a:lnTo>
                    <a:pt x="0" y="45537"/>
                  </a:lnTo>
                  <a:lnTo>
                    <a:pt x="9107" y="67800"/>
                  </a:lnTo>
                  <a:lnTo>
                    <a:pt x="105242" y="0"/>
                  </a:lnTo>
                  <a:close/>
                </a:path>
                <a:path w="114934" h="67945">
                  <a:moveTo>
                    <a:pt x="105242" y="0"/>
                  </a:moveTo>
                  <a:lnTo>
                    <a:pt x="9107" y="67800"/>
                  </a:lnTo>
                  <a:lnTo>
                    <a:pt x="114350" y="22262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26626" y="575867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0" y="45537"/>
                  </a:moveTo>
                  <a:lnTo>
                    <a:pt x="9107" y="67800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945">
                  <a:moveTo>
                    <a:pt x="9107" y="67800"/>
                  </a:moveTo>
                  <a:lnTo>
                    <a:pt x="105242" y="0"/>
                  </a:lnTo>
                  <a:lnTo>
                    <a:pt x="114350" y="22262"/>
                  </a:lnTo>
                  <a:lnTo>
                    <a:pt x="9107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45024" y="5753617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0" y="0"/>
                  </a:moveTo>
                  <a:lnTo>
                    <a:pt x="9107" y="2125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458179" y="5702008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105242" y="0"/>
                  </a:moveTo>
                  <a:lnTo>
                    <a:pt x="0" y="45537"/>
                  </a:lnTo>
                  <a:lnTo>
                    <a:pt x="9107" y="67800"/>
                  </a:lnTo>
                  <a:lnTo>
                    <a:pt x="105242" y="0"/>
                  </a:lnTo>
                  <a:close/>
                </a:path>
                <a:path w="114934" h="67945">
                  <a:moveTo>
                    <a:pt x="105242" y="0"/>
                  </a:moveTo>
                  <a:lnTo>
                    <a:pt x="9107" y="67800"/>
                  </a:lnTo>
                  <a:lnTo>
                    <a:pt x="114350" y="21250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458179" y="5702008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0" y="45537"/>
                  </a:moveTo>
                  <a:lnTo>
                    <a:pt x="9107" y="67800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945">
                  <a:moveTo>
                    <a:pt x="9107" y="67800"/>
                  </a:moveTo>
                  <a:lnTo>
                    <a:pt x="105242" y="0"/>
                  </a:lnTo>
                  <a:lnTo>
                    <a:pt x="114350" y="21250"/>
                  </a:lnTo>
                  <a:lnTo>
                    <a:pt x="9107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76578" y="5695936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60">
                  <a:moveTo>
                    <a:pt x="0" y="0"/>
                  </a:moveTo>
                  <a:lnTo>
                    <a:pt x="9107" y="2226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589733" y="564432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105242" y="0"/>
                  </a:moveTo>
                  <a:lnTo>
                    <a:pt x="0" y="45537"/>
                  </a:lnTo>
                  <a:lnTo>
                    <a:pt x="9107" y="67800"/>
                  </a:lnTo>
                  <a:lnTo>
                    <a:pt x="105242" y="0"/>
                  </a:lnTo>
                  <a:close/>
                </a:path>
                <a:path w="114934" h="67945">
                  <a:moveTo>
                    <a:pt x="105242" y="0"/>
                  </a:moveTo>
                  <a:lnTo>
                    <a:pt x="9107" y="67800"/>
                  </a:lnTo>
                  <a:lnTo>
                    <a:pt x="114350" y="22262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89733" y="5644326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0" y="45537"/>
                  </a:moveTo>
                  <a:lnTo>
                    <a:pt x="9107" y="67800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945">
                  <a:moveTo>
                    <a:pt x="9107" y="67800"/>
                  </a:moveTo>
                  <a:lnTo>
                    <a:pt x="105242" y="0"/>
                  </a:lnTo>
                  <a:lnTo>
                    <a:pt x="114350" y="22262"/>
                  </a:lnTo>
                  <a:lnTo>
                    <a:pt x="9107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08132" y="5639267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0" y="0"/>
                  </a:moveTo>
                  <a:lnTo>
                    <a:pt x="9107" y="2125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721287" y="558765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105242" y="0"/>
                  </a:moveTo>
                  <a:lnTo>
                    <a:pt x="0" y="45537"/>
                  </a:lnTo>
                  <a:lnTo>
                    <a:pt x="9107" y="67800"/>
                  </a:lnTo>
                  <a:lnTo>
                    <a:pt x="105242" y="0"/>
                  </a:lnTo>
                  <a:close/>
                </a:path>
                <a:path w="114934" h="67945">
                  <a:moveTo>
                    <a:pt x="105242" y="0"/>
                  </a:moveTo>
                  <a:lnTo>
                    <a:pt x="9107" y="67800"/>
                  </a:lnTo>
                  <a:lnTo>
                    <a:pt x="114350" y="22262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21287" y="558765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0" y="45537"/>
                  </a:moveTo>
                  <a:lnTo>
                    <a:pt x="9107" y="67800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945">
                  <a:moveTo>
                    <a:pt x="9107" y="67800"/>
                  </a:moveTo>
                  <a:lnTo>
                    <a:pt x="105242" y="0"/>
                  </a:lnTo>
                  <a:lnTo>
                    <a:pt x="114350" y="22262"/>
                  </a:lnTo>
                  <a:lnTo>
                    <a:pt x="9107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839686" y="5581585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60">
                  <a:moveTo>
                    <a:pt x="0" y="0"/>
                  </a:moveTo>
                  <a:lnTo>
                    <a:pt x="9107" y="2226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852841" y="5529976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105242" y="0"/>
                  </a:moveTo>
                  <a:lnTo>
                    <a:pt x="0" y="46549"/>
                  </a:lnTo>
                  <a:lnTo>
                    <a:pt x="9107" y="67800"/>
                  </a:lnTo>
                  <a:lnTo>
                    <a:pt x="105242" y="0"/>
                  </a:lnTo>
                  <a:close/>
                </a:path>
                <a:path w="114934" h="67945">
                  <a:moveTo>
                    <a:pt x="105242" y="0"/>
                  </a:moveTo>
                  <a:lnTo>
                    <a:pt x="9107" y="67800"/>
                  </a:lnTo>
                  <a:lnTo>
                    <a:pt x="114350" y="22262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852841" y="5529976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0" y="46549"/>
                  </a:moveTo>
                  <a:lnTo>
                    <a:pt x="9107" y="67800"/>
                  </a:lnTo>
                  <a:lnTo>
                    <a:pt x="105242" y="0"/>
                  </a:lnTo>
                  <a:lnTo>
                    <a:pt x="0" y="46549"/>
                  </a:lnTo>
                  <a:close/>
                </a:path>
                <a:path w="114934" h="67945">
                  <a:moveTo>
                    <a:pt x="9107" y="67800"/>
                  </a:moveTo>
                  <a:lnTo>
                    <a:pt x="105242" y="0"/>
                  </a:lnTo>
                  <a:lnTo>
                    <a:pt x="114350" y="22262"/>
                  </a:lnTo>
                  <a:lnTo>
                    <a:pt x="9107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71239" y="5524916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0" y="0"/>
                  </a:moveTo>
                  <a:lnTo>
                    <a:pt x="9107" y="2125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984394" y="547330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105242" y="0"/>
                  </a:moveTo>
                  <a:lnTo>
                    <a:pt x="0" y="45537"/>
                  </a:lnTo>
                  <a:lnTo>
                    <a:pt x="9107" y="67800"/>
                  </a:lnTo>
                  <a:lnTo>
                    <a:pt x="105242" y="0"/>
                  </a:lnTo>
                  <a:close/>
                </a:path>
                <a:path w="114934" h="67945">
                  <a:moveTo>
                    <a:pt x="105242" y="0"/>
                  </a:moveTo>
                  <a:lnTo>
                    <a:pt x="9107" y="67800"/>
                  </a:lnTo>
                  <a:lnTo>
                    <a:pt x="114350" y="22262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984395" y="547330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0" y="45537"/>
                  </a:moveTo>
                  <a:lnTo>
                    <a:pt x="9107" y="67800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945">
                  <a:moveTo>
                    <a:pt x="9107" y="67800"/>
                  </a:moveTo>
                  <a:lnTo>
                    <a:pt x="105242" y="0"/>
                  </a:lnTo>
                  <a:lnTo>
                    <a:pt x="114350" y="22262"/>
                  </a:lnTo>
                  <a:lnTo>
                    <a:pt x="9107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102793" y="5467235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60">
                  <a:moveTo>
                    <a:pt x="0" y="0"/>
                  </a:moveTo>
                  <a:lnTo>
                    <a:pt x="9107" y="2226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15948" y="5416638"/>
              <a:ext cx="114935" cy="67310"/>
            </a:xfrm>
            <a:custGeom>
              <a:avLst/>
              <a:gdLst/>
              <a:ahLst/>
              <a:cxnLst/>
              <a:rect l="l" t="t" r="r" b="b"/>
              <a:pathLst>
                <a:path w="114934" h="67310">
                  <a:moveTo>
                    <a:pt x="105242" y="0"/>
                  </a:moveTo>
                  <a:lnTo>
                    <a:pt x="0" y="45537"/>
                  </a:lnTo>
                  <a:lnTo>
                    <a:pt x="9107" y="66788"/>
                  </a:lnTo>
                  <a:lnTo>
                    <a:pt x="105242" y="0"/>
                  </a:lnTo>
                  <a:close/>
                </a:path>
                <a:path w="114934" h="67310">
                  <a:moveTo>
                    <a:pt x="105242" y="0"/>
                  </a:moveTo>
                  <a:lnTo>
                    <a:pt x="9107" y="66788"/>
                  </a:lnTo>
                  <a:lnTo>
                    <a:pt x="114350" y="21250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115948" y="5416637"/>
              <a:ext cx="114935" cy="67310"/>
            </a:xfrm>
            <a:custGeom>
              <a:avLst/>
              <a:gdLst/>
              <a:ahLst/>
              <a:cxnLst/>
              <a:rect l="l" t="t" r="r" b="b"/>
              <a:pathLst>
                <a:path w="114934" h="67310">
                  <a:moveTo>
                    <a:pt x="0" y="45537"/>
                  </a:moveTo>
                  <a:lnTo>
                    <a:pt x="9107" y="66788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310">
                  <a:moveTo>
                    <a:pt x="9107" y="66788"/>
                  </a:moveTo>
                  <a:lnTo>
                    <a:pt x="105242" y="0"/>
                  </a:lnTo>
                  <a:lnTo>
                    <a:pt x="114350" y="21250"/>
                  </a:lnTo>
                  <a:lnTo>
                    <a:pt x="9107" y="6678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234346" y="5410566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60">
                  <a:moveTo>
                    <a:pt x="0" y="0"/>
                  </a:moveTo>
                  <a:lnTo>
                    <a:pt x="9107" y="2226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247501" y="5358957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105242" y="0"/>
                  </a:moveTo>
                  <a:lnTo>
                    <a:pt x="0" y="45537"/>
                  </a:lnTo>
                  <a:lnTo>
                    <a:pt x="9107" y="67800"/>
                  </a:lnTo>
                  <a:lnTo>
                    <a:pt x="105242" y="0"/>
                  </a:lnTo>
                  <a:close/>
                </a:path>
                <a:path w="114934" h="67945">
                  <a:moveTo>
                    <a:pt x="105242" y="0"/>
                  </a:moveTo>
                  <a:lnTo>
                    <a:pt x="9107" y="67800"/>
                  </a:lnTo>
                  <a:lnTo>
                    <a:pt x="114350" y="22262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247502" y="5358956"/>
              <a:ext cx="114935" cy="67945"/>
            </a:xfrm>
            <a:custGeom>
              <a:avLst/>
              <a:gdLst/>
              <a:ahLst/>
              <a:cxnLst/>
              <a:rect l="l" t="t" r="r" b="b"/>
              <a:pathLst>
                <a:path w="114934" h="67945">
                  <a:moveTo>
                    <a:pt x="0" y="45537"/>
                  </a:moveTo>
                  <a:lnTo>
                    <a:pt x="9107" y="67800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4934" h="67945">
                  <a:moveTo>
                    <a:pt x="9107" y="67800"/>
                  </a:moveTo>
                  <a:lnTo>
                    <a:pt x="105242" y="0"/>
                  </a:lnTo>
                  <a:lnTo>
                    <a:pt x="114350" y="22262"/>
                  </a:lnTo>
                  <a:lnTo>
                    <a:pt x="9107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365900" y="5353897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0" y="0"/>
                  </a:moveTo>
                  <a:lnTo>
                    <a:pt x="9107" y="2125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379055" y="5303299"/>
              <a:ext cx="111760" cy="67310"/>
            </a:xfrm>
            <a:custGeom>
              <a:avLst/>
              <a:gdLst/>
              <a:ahLst/>
              <a:cxnLst/>
              <a:rect l="l" t="t" r="r" b="b"/>
              <a:pathLst>
                <a:path w="111759" h="67310">
                  <a:moveTo>
                    <a:pt x="102207" y="0"/>
                  </a:moveTo>
                  <a:lnTo>
                    <a:pt x="0" y="44525"/>
                  </a:lnTo>
                  <a:lnTo>
                    <a:pt x="9107" y="66788"/>
                  </a:lnTo>
                  <a:lnTo>
                    <a:pt x="102207" y="0"/>
                  </a:lnTo>
                  <a:close/>
                </a:path>
                <a:path w="111759" h="67310">
                  <a:moveTo>
                    <a:pt x="102207" y="0"/>
                  </a:moveTo>
                  <a:lnTo>
                    <a:pt x="9107" y="66788"/>
                  </a:lnTo>
                  <a:lnTo>
                    <a:pt x="111314" y="22262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379056" y="5303299"/>
              <a:ext cx="111760" cy="67310"/>
            </a:xfrm>
            <a:custGeom>
              <a:avLst/>
              <a:gdLst/>
              <a:ahLst/>
              <a:cxnLst/>
              <a:rect l="l" t="t" r="r" b="b"/>
              <a:pathLst>
                <a:path w="111759" h="67310">
                  <a:moveTo>
                    <a:pt x="0" y="44525"/>
                  </a:moveTo>
                  <a:lnTo>
                    <a:pt x="9107" y="66788"/>
                  </a:lnTo>
                  <a:lnTo>
                    <a:pt x="102207" y="0"/>
                  </a:lnTo>
                  <a:lnTo>
                    <a:pt x="0" y="44525"/>
                  </a:lnTo>
                  <a:close/>
                </a:path>
                <a:path w="111759" h="67310">
                  <a:moveTo>
                    <a:pt x="9107" y="66788"/>
                  </a:moveTo>
                  <a:lnTo>
                    <a:pt x="102207" y="0"/>
                  </a:lnTo>
                  <a:lnTo>
                    <a:pt x="111314" y="22262"/>
                  </a:lnTo>
                  <a:lnTo>
                    <a:pt x="9107" y="6678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481263" y="5303299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60">
                  <a:moveTo>
                    <a:pt x="0" y="0"/>
                  </a:moveTo>
                  <a:lnTo>
                    <a:pt x="9107" y="2226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453940" y="5220319"/>
              <a:ext cx="43815" cy="97155"/>
            </a:xfrm>
            <a:custGeom>
              <a:avLst/>
              <a:gdLst/>
              <a:ahLst/>
              <a:cxnLst/>
              <a:rect l="l" t="t" r="r" b="b"/>
              <a:pathLst>
                <a:path w="43815" h="97154">
                  <a:moveTo>
                    <a:pt x="0" y="5059"/>
                  </a:moveTo>
                  <a:lnTo>
                    <a:pt x="20239" y="97147"/>
                  </a:lnTo>
                  <a:lnTo>
                    <a:pt x="43513" y="92087"/>
                  </a:lnTo>
                  <a:lnTo>
                    <a:pt x="0" y="5059"/>
                  </a:lnTo>
                  <a:close/>
                </a:path>
                <a:path w="43815" h="97154">
                  <a:moveTo>
                    <a:pt x="23274" y="0"/>
                  </a:moveTo>
                  <a:lnTo>
                    <a:pt x="0" y="5059"/>
                  </a:lnTo>
                  <a:lnTo>
                    <a:pt x="43513" y="92087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453940" y="5220319"/>
              <a:ext cx="43815" cy="97155"/>
            </a:xfrm>
            <a:custGeom>
              <a:avLst/>
              <a:gdLst/>
              <a:ahLst/>
              <a:cxnLst/>
              <a:rect l="l" t="t" r="r" b="b"/>
              <a:pathLst>
                <a:path w="43815" h="97154">
                  <a:moveTo>
                    <a:pt x="20239" y="97147"/>
                  </a:moveTo>
                  <a:lnTo>
                    <a:pt x="43513" y="92087"/>
                  </a:lnTo>
                  <a:lnTo>
                    <a:pt x="0" y="5059"/>
                  </a:lnTo>
                  <a:lnTo>
                    <a:pt x="20239" y="97147"/>
                  </a:lnTo>
                  <a:close/>
                </a:path>
                <a:path w="43815" h="97154">
                  <a:moveTo>
                    <a:pt x="43513" y="92087"/>
                  </a:moveTo>
                  <a:lnTo>
                    <a:pt x="0" y="5059"/>
                  </a:lnTo>
                  <a:lnTo>
                    <a:pt x="23274" y="0"/>
                  </a:lnTo>
                  <a:lnTo>
                    <a:pt x="43513" y="9208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450904" y="5206152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79">
                  <a:moveTo>
                    <a:pt x="0" y="5059"/>
                  </a:moveTo>
                  <a:lnTo>
                    <a:pt x="2327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428640" y="5099897"/>
              <a:ext cx="42545" cy="97155"/>
            </a:xfrm>
            <a:custGeom>
              <a:avLst/>
              <a:gdLst/>
              <a:ahLst/>
              <a:cxnLst/>
              <a:rect l="l" t="t" r="r" b="b"/>
              <a:pathLst>
                <a:path w="42545" h="97154">
                  <a:moveTo>
                    <a:pt x="0" y="5059"/>
                  </a:moveTo>
                  <a:lnTo>
                    <a:pt x="19227" y="97147"/>
                  </a:lnTo>
                  <a:lnTo>
                    <a:pt x="42501" y="92087"/>
                  </a:lnTo>
                  <a:lnTo>
                    <a:pt x="0" y="5059"/>
                  </a:lnTo>
                  <a:close/>
                </a:path>
                <a:path w="42545" h="97154">
                  <a:moveTo>
                    <a:pt x="23274" y="0"/>
                  </a:moveTo>
                  <a:lnTo>
                    <a:pt x="0" y="5059"/>
                  </a:lnTo>
                  <a:lnTo>
                    <a:pt x="42501" y="92087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428641" y="5099897"/>
              <a:ext cx="42545" cy="97155"/>
            </a:xfrm>
            <a:custGeom>
              <a:avLst/>
              <a:gdLst/>
              <a:ahLst/>
              <a:cxnLst/>
              <a:rect l="l" t="t" r="r" b="b"/>
              <a:pathLst>
                <a:path w="42545" h="97154">
                  <a:moveTo>
                    <a:pt x="19227" y="97147"/>
                  </a:moveTo>
                  <a:lnTo>
                    <a:pt x="42501" y="92087"/>
                  </a:lnTo>
                  <a:lnTo>
                    <a:pt x="0" y="5059"/>
                  </a:lnTo>
                  <a:lnTo>
                    <a:pt x="19227" y="97147"/>
                  </a:lnTo>
                  <a:close/>
                </a:path>
                <a:path w="42545" h="97154">
                  <a:moveTo>
                    <a:pt x="42501" y="92087"/>
                  </a:moveTo>
                  <a:lnTo>
                    <a:pt x="0" y="5059"/>
                  </a:lnTo>
                  <a:lnTo>
                    <a:pt x="23274" y="0"/>
                  </a:lnTo>
                  <a:lnTo>
                    <a:pt x="42501" y="9208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35724" y="5065491"/>
              <a:ext cx="69215" cy="47625"/>
            </a:xfrm>
            <a:custGeom>
              <a:avLst/>
              <a:gdLst/>
              <a:ahLst/>
              <a:cxnLst/>
              <a:rect l="l" t="t" r="r" b="b"/>
              <a:pathLst>
                <a:path w="69215" h="47625">
                  <a:moveTo>
                    <a:pt x="58693" y="0"/>
                  </a:moveTo>
                  <a:lnTo>
                    <a:pt x="0" y="25298"/>
                  </a:lnTo>
                  <a:lnTo>
                    <a:pt x="9107" y="47561"/>
                  </a:lnTo>
                  <a:lnTo>
                    <a:pt x="58693" y="0"/>
                  </a:lnTo>
                  <a:close/>
                </a:path>
                <a:path w="69215" h="47625">
                  <a:moveTo>
                    <a:pt x="58693" y="0"/>
                  </a:moveTo>
                  <a:lnTo>
                    <a:pt x="9107" y="47561"/>
                  </a:lnTo>
                  <a:lnTo>
                    <a:pt x="68812" y="22262"/>
                  </a:lnTo>
                  <a:lnTo>
                    <a:pt x="586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435724" y="5065491"/>
              <a:ext cx="69215" cy="47625"/>
            </a:xfrm>
            <a:custGeom>
              <a:avLst/>
              <a:gdLst/>
              <a:ahLst/>
              <a:cxnLst/>
              <a:rect l="l" t="t" r="r" b="b"/>
              <a:pathLst>
                <a:path w="69215" h="47625">
                  <a:moveTo>
                    <a:pt x="0" y="25298"/>
                  </a:moveTo>
                  <a:lnTo>
                    <a:pt x="9107" y="47561"/>
                  </a:lnTo>
                  <a:lnTo>
                    <a:pt x="58693" y="0"/>
                  </a:lnTo>
                  <a:lnTo>
                    <a:pt x="0" y="25298"/>
                  </a:lnTo>
                  <a:close/>
                </a:path>
                <a:path w="69215" h="47625">
                  <a:moveTo>
                    <a:pt x="9107" y="47561"/>
                  </a:moveTo>
                  <a:lnTo>
                    <a:pt x="58693" y="0"/>
                  </a:lnTo>
                  <a:lnTo>
                    <a:pt x="68812" y="22262"/>
                  </a:lnTo>
                  <a:lnTo>
                    <a:pt x="9107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507573" y="5060431"/>
              <a:ext cx="10160" cy="21590"/>
            </a:xfrm>
            <a:custGeom>
              <a:avLst/>
              <a:gdLst/>
              <a:ahLst/>
              <a:cxnLst/>
              <a:rect l="l" t="t" r="r" b="b"/>
              <a:pathLst>
                <a:path w="10159" h="21589">
                  <a:moveTo>
                    <a:pt x="0" y="0"/>
                  </a:moveTo>
                  <a:lnTo>
                    <a:pt x="10119" y="2125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520728" y="5008821"/>
              <a:ext cx="115570" cy="67945"/>
            </a:xfrm>
            <a:custGeom>
              <a:avLst/>
              <a:gdLst/>
              <a:ahLst/>
              <a:cxnLst/>
              <a:rect l="l" t="t" r="r" b="b"/>
              <a:pathLst>
                <a:path w="115570" h="67945">
                  <a:moveTo>
                    <a:pt x="105242" y="0"/>
                  </a:moveTo>
                  <a:lnTo>
                    <a:pt x="0" y="45537"/>
                  </a:lnTo>
                  <a:lnTo>
                    <a:pt x="10119" y="67800"/>
                  </a:lnTo>
                  <a:lnTo>
                    <a:pt x="105242" y="0"/>
                  </a:lnTo>
                  <a:close/>
                </a:path>
                <a:path w="115570" h="67945">
                  <a:moveTo>
                    <a:pt x="105242" y="0"/>
                  </a:moveTo>
                  <a:lnTo>
                    <a:pt x="10119" y="67800"/>
                  </a:lnTo>
                  <a:lnTo>
                    <a:pt x="115362" y="22262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520728" y="5008821"/>
              <a:ext cx="115570" cy="67945"/>
            </a:xfrm>
            <a:custGeom>
              <a:avLst/>
              <a:gdLst/>
              <a:ahLst/>
              <a:cxnLst/>
              <a:rect l="l" t="t" r="r" b="b"/>
              <a:pathLst>
                <a:path w="115570" h="67945">
                  <a:moveTo>
                    <a:pt x="0" y="45537"/>
                  </a:moveTo>
                  <a:lnTo>
                    <a:pt x="10119" y="67800"/>
                  </a:lnTo>
                  <a:lnTo>
                    <a:pt x="105242" y="0"/>
                  </a:lnTo>
                  <a:lnTo>
                    <a:pt x="0" y="45537"/>
                  </a:lnTo>
                  <a:close/>
                </a:path>
                <a:path w="115570" h="67945">
                  <a:moveTo>
                    <a:pt x="10119" y="67800"/>
                  </a:moveTo>
                  <a:lnTo>
                    <a:pt x="105242" y="0"/>
                  </a:lnTo>
                  <a:lnTo>
                    <a:pt x="115362" y="22262"/>
                  </a:lnTo>
                  <a:lnTo>
                    <a:pt x="10119" y="6780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639127" y="5003761"/>
              <a:ext cx="10160" cy="21590"/>
            </a:xfrm>
            <a:custGeom>
              <a:avLst/>
              <a:gdLst/>
              <a:ahLst/>
              <a:cxnLst/>
              <a:rect l="l" t="t" r="r" b="b"/>
              <a:pathLst>
                <a:path w="10159" h="21589">
                  <a:moveTo>
                    <a:pt x="0" y="0"/>
                  </a:moveTo>
                  <a:lnTo>
                    <a:pt x="10119" y="2125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652282" y="4972391"/>
              <a:ext cx="69215" cy="47625"/>
            </a:xfrm>
            <a:custGeom>
              <a:avLst/>
              <a:gdLst/>
              <a:ahLst/>
              <a:cxnLst/>
              <a:rect l="l" t="t" r="r" b="b"/>
              <a:pathLst>
                <a:path w="69215" h="47625">
                  <a:moveTo>
                    <a:pt x="59705" y="0"/>
                  </a:moveTo>
                  <a:lnTo>
                    <a:pt x="0" y="25298"/>
                  </a:lnTo>
                  <a:lnTo>
                    <a:pt x="10119" y="47561"/>
                  </a:lnTo>
                  <a:lnTo>
                    <a:pt x="59705" y="0"/>
                  </a:lnTo>
                  <a:close/>
                </a:path>
                <a:path w="69215" h="47625">
                  <a:moveTo>
                    <a:pt x="59705" y="0"/>
                  </a:moveTo>
                  <a:lnTo>
                    <a:pt x="10119" y="47561"/>
                  </a:lnTo>
                  <a:lnTo>
                    <a:pt x="68812" y="21250"/>
                  </a:lnTo>
                  <a:lnTo>
                    <a:pt x="5970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652282" y="4972391"/>
              <a:ext cx="69215" cy="47625"/>
            </a:xfrm>
            <a:custGeom>
              <a:avLst/>
              <a:gdLst/>
              <a:ahLst/>
              <a:cxnLst/>
              <a:rect l="l" t="t" r="r" b="b"/>
              <a:pathLst>
                <a:path w="69215" h="47625">
                  <a:moveTo>
                    <a:pt x="0" y="25298"/>
                  </a:moveTo>
                  <a:lnTo>
                    <a:pt x="10119" y="47561"/>
                  </a:lnTo>
                  <a:lnTo>
                    <a:pt x="59705" y="0"/>
                  </a:lnTo>
                  <a:lnTo>
                    <a:pt x="0" y="25298"/>
                  </a:lnTo>
                  <a:close/>
                </a:path>
                <a:path w="69215" h="47625">
                  <a:moveTo>
                    <a:pt x="10119" y="47561"/>
                  </a:moveTo>
                  <a:lnTo>
                    <a:pt x="59705" y="0"/>
                  </a:lnTo>
                  <a:lnTo>
                    <a:pt x="68812" y="21250"/>
                  </a:lnTo>
                  <a:lnTo>
                    <a:pt x="10119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711987" y="4972391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0" y="0"/>
                  </a:moveTo>
                  <a:lnTo>
                    <a:pt x="9107" y="2125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683653" y="4885363"/>
              <a:ext cx="45085" cy="100330"/>
            </a:xfrm>
            <a:custGeom>
              <a:avLst/>
              <a:gdLst/>
              <a:ahLst/>
              <a:cxnLst/>
              <a:rect l="l" t="t" r="r" b="b"/>
              <a:pathLst>
                <a:path w="45084" h="100329">
                  <a:moveTo>
                    <a:pt x="0" y="5059"/>
                  </a:moveTo>
                  <a:lnTo>
                    <a:pt x="21250" y="100183"/>
                  </a:lnTo>
                  <a:lnTo>
                    <a:pt x="44525" y="95123"/>
                  </a:lnTo>
                  <a:lnTo>
                    <a:pt x="0" y="5059"/>
                  </a:lnTo>
                  <a:close/>
                </a:path>
                <a:path w="45084" h="100329">
                  <a:moveTo>
                    <a:pt x="23274" y="0"/>
                  </a:moveTo>
                  <a:lnTo>
                    <a:pt x="0" y="5059"/>
                  </a:lnTo>
                  <a:lnTo>
                    <a:pt x="44525" y="95123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683653" y="4885363"/>
              <a:ext cx="45085" cy="100330"/>
            </a:xfrm>
            <a:custGeom>
              <a:avLst/>
              <a:gdLst/>
              <a:ahLst/>
              <a:cxnLst/>
              <a:rect l="l" t="t" r="r" b="b"/>
              <a:pathLst>
                <a:path w="45084" h="100329">
                  <a:moveTo>
                    <a:pt x="21250" y="100183"/>
                  </a:moveTo>
                  <a:lnTo>
                    <a:pt x="44525" y="95123"/>
                  </a:lnTo>
                  <a:lnTo>
                    <a:pt x="0" y="5059"/>
                  </a:lnTo>
                  <a:lnTo>
                    <a:pt x="21250" y="100183"/>
                  </a:lnTo>
                  <a:close/>
                </a:path>
                <a:path w="45084" h="100329">
                  <a:moveTo>
                    <a:pt x="44525" y="95123"/>
                  </a:moveTo>
                  <a:lnTo>
                    <a:pt x="0" y="5059"/>
                  </a:lnTo>
                  <a:lnTo>
                    <a:pt x="23274" y="0"/>
                  </a:lnTo>
                  <a:lnTo>
                    <a:pt x="44525" y="95123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680617" y="4871196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79">
                  <a:moveTo>
                    <a:pt x="0" y="5059"/>
                  </a:moveTo>
                  <a:lnTo>
                    <a:pt x="2327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653294" y="4744702"/>
              <a:ext cx="47625" cy="117475"/>
            </a:xfrm>
            <a:custGeom>
              <a:avLst/>
              <a:gdLst/>
              <a:ahLst/>
              <a:cxnLst/>
              <a:rect l="l" t="t" r="r" b="b"/>
              <a:pathLst>
                <a:path w="47625" h="117475">
                  <a:moveTo>
                    <a:pt x="0" y="5059"/>
                  </a:moveTo>
                  <a:lnTo>
                    <a:pt x="24286" y="117386"/>
                  </a:lnTo>
                  <a:lnTo>
                    <a:pt x="47561" y="112326"/>
                  </a:lnTo>
                  <a:lnTo>
                    <a:pt x="0" y="5059"/>
                  </a:lnTo>
                  <a:close/>
                </a:path>
                <a:path w="47625" h="117475">
                  <a:moveTo>
                    <a:pt x="23274" y="0"/>
                  </a:moveTo>
                  <a:lnTo>
                    <a:pt x="0" y="5059"/>
                  </a:lnTo>
                  <a:lnTo>
                    <a:pt x="47561" y="112326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653294" y="4744702"/>
              <a:ext cx="47625" cy="117475"/>
            </a:xfrm>
            <a:custGeom>
              <a:avLst/>
              <a:gdLst/>
              <a:ahLst/>
              <a:cxnLst/>
              <a:rect l="l" t="t" r="r" b="b"/>
              <a:pathLst>
                <a:path w="47625" h="117475">
                  <a:moveTo>
                    <a:pt x="24286" y="117386"/>
                  </a:moveTo>
                  <a:lnTo>
                    <a:pt x="47561" y="112326"/>
                  </a:lnTo>
                  <a:lnTo>
                    <a:pt x="0" y="5059"/>
                  </a:lnTo>
                  <a:lnTo>
                    <a:pt x="24286" y="117386"/>
                  </a:lnTo>
                  <a:close/>
                </a:path>
                <a:path w="47625" h="117475">
                  <a:moveTo>
                    <a:pt x="47561" y="112326"/>
                  </a:moveTo>
                  <a:lnTo>
                    <a:pt x="0" y="5059"/>
                  </a:lnTo>
                  <a:lnTo>
                    <a:pt x="23274" y="0"/>
                  </a:lnTo>
                  <a:lnTo>
                    <a:pt x="47561" y="112326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650259" y="4730535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5" h="6350">
                  <a:moveTo>
                    <a:pt x="0" y="6071"/>
                  </a:moveTo>
                  <a:lnTo>
                    <a:pt x="2327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625971" y="4621244"/>
              <a:ext cx="45085" cy="101600"/>
            </a:xfrm>
            <a:custGeom>
              <a:avLst/>
              <a:gdLst/>
              <a:ahLst/>
              <a:cxnLst/>
              <a:rect l="l" t="t" r="r" b="b"/>
              <a:pathLst>
                <a:path w="45084" h="101600">
                  <a:moveTo>
                    <a:pt x="0" y="5059"/>
                  </a:moveTo>
                  <a:lnTo>
                    <a:pt x="21250" y="101195"/>
                  </a:lnTo>
                  <a:lnTo>
                    <a:pt x="44525" y="96135"/>
                  </a:lnTo>
                  <a:lnTo>
                    <a:pt x="0" y="5059"/>
                  </a:lnTo>
                  <a:close/>
                </a:path>
                <a:path w="45084" h="101600">
                  <a:moveTo>
                    <a:pt x="23274" y="0"/>
                  </a:moveTo>
                  <a:lnTo>
                    <a:pt x="0" y="5059"/>
                  </a:lnTo>
                  <a:lnTo>
                    <a:pt x="44525" y="96135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625972" y="4621244"/>
              <a:ext cx="45085" cy="101600"/>
            </a:xfrm>
            <a:custGeom>
              <a:avLst/>
              <a:gdLst/>
              <a:ahLst/>
              <a:cxnLst/>
              <a:rect l="l" t="t" r="r" b="b"/>
              <a:pathLst>
                <a:path w="45084" h="101600">
                  <a:moveTo>
                    <a:pt x="21250" y="101195"/>
                  </a:moveTo>
                  <a:lnTo>
                    <a:pt x="44525" y="96135"/>
                  </a:lnTo>
                  <a:lnTo>
                    <a:pt x="0" y="5059"/>
                  </a:lnTo>
                  <a:lnTo>
                    <a:pt x="21250" y="101195"/>
                  </a:lnTo>
                  <a:close/>
                </a:path>
                <a:path w="45084" h="101600">
                  <a:moveTo>
                    <a:pt x="44525" y="96135"/>
                  </a:moveTo>
                  <a:lnTo>
                    <a:pt x="0" y="5059"/>
                  </a:lnTo>
                  <a:lnTo>
                    <a:pt x="23274" y="0"/>
                  </a:lnTo>
                  <a:lnTo>
                    <a:pt x="44525" y="9613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518705" y="4612136"/>
              <a:ext cx="121920" cy="50165"/>
            </a:xfrm>
            <a:custGeom>
              <a:avLst/>
              <a:gdLst/>
              <a:ahLst/>
              <a:cxnLst/>
              <a:rect l="l" t="t" r="r" b="b"/>
              <a:pathLst>
                <a:path w="121920" h="50164">
                  <a:moveTo>
                    <a:pt x="116374" y="0"/>
                  </a:moveTo>
                  <a:lnTo>
                    <a:pt x="0" y="26310"/>
                  </a:lnTo>
                  <a:lnTo>
                    <a:pt x="5059" y="49585"/>
                  </a:lnTo>
                  <a:lnTo>
                    <a:pt x="116374" y="0"/>
                  </a:lnTo>
                  <a:close/>
                </a:path>
                <a:path w="121920" h="50164">
                  <a:moveTo>
                    <a:pt x="116374" y="0"/>
                  </a:moveTo>
                  <a:lnTo>
                    <a:pt x="5059" y="49585"/>
                  </a:lnTo>
                  <a:lnTo>
                    <a:pt x="121434" y="23274"/>
                  </a:lnTo>
                  <a:lnTo>
                    <a:pt x="1163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518705" y="4612136"/>
              <a:ext cx="121920" cy="50165"/>
            </a:xfrm>
            <a:custGeom>
              <a:avLst/>
              <a:gdLst/>
              <a:ahLst/>
              <a:cxnLst/>
              <a:rect l="l" t="t" r="r" b="b"/>
              <a:pathLst>
                <a:path w="121920" h="50164">
                  <a:moveTo>
                    <a:pt x="121434" y="23274"/>
                  </a:moveTo>
                  <a:lnTo>
                    <a:pt x="116374" y="0"/>
                  </a:lnTo>
                  <a:lnTo>
                    <a:pt x="5059" y="49585"/>
                  </a:lnTo>
                  <a:lnTo>
                    <a:pt x="121434" y="23274"/>
                  </a:lnTo>
                  <a:close/>
                </a:path>
                <a:path w="121920" h="50164">
                  <a:moveTo>
                    <a:pt x="116374" y="0"/>
                  </a:moveTo>
                  <a:lnTo>
                    <a:pt x="5059" y="49585"/>
                  </a:lnTo>
                  <a:lnTo>
                    <a:pt x="0" y="26310"/>
                  </a:lnTo>
                  <a:lnTo>
                    <a:pt x="11637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504537" y="4641483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5059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379055" y="4645531"/>
              <a:ext cx="117475" cy="48895"/>
            </a:xfrm>
            <a:custGeom>
              <a:avLst/>
              <a:gdLst/>
              <a:ahLst/>
              <a:cxnLst/>
              <a:rect l="l" t="t" r="r" b="b"/>
              <a:pathLst>
                <a:path w="117475" h="48895">
                  <a:moveTo>
                    <a:pt x="111314" y="0"/>
                  </a:moveTo>
                  <a:lnTo>
                    <a:pt x="0" y="25298"/>
                  </a:lnTo>
                  <a:lnTo>
                    <a:pt x="5059" y="48573"/>
                  </a:lnTo>
                  <a:lnTo>
                    <a:pt x="111314" y="0"/>
                  </a:lnTo>
                  <a:close/>
                </a:path>
                <a:path w="117475" h="48895">
                  <a:moveTo>
                    <a:pt x="111314" y="0"/>
                  </a:moveTo>
                  <a:lnTo>
                    <a:pt x="5059" y="48573"/>
                  </a:lnTo>
                  <a:lnTo>
                    <a:pt x="117386" y="23274"/>
                  </a:lnTo>
                  <a:lnTo>
                    <a:pt x="11131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379056" y="4645530"/>
              <a:ext cx="117475" cy="48895"/>
            </a:xfrm>
            <a:custGeom>
              <a:avLst/>
              <a:gdLst/>
              <a:ahLst/>
              <a:cxnLst/>
              <a:rect l="l" t="t" r="r" b="b"/>
              <a:pathLst>
                <a:path w="117475" h="48895">
                  <a:moveTo>
                    <a:pt x="117386" y="23274"/>
                  </a:moveTo>
                  <a:lnTo>
                    <a:pt x="111314" y="0"/>
                  </a:lnTo>
                  <a:lnTo>
                    <a:pt x="5059" y="48573"/>
                  </a:lnTo>
                  <a:lnTo>
                    <a:pt x="117386" y="23274"/>
                  </a:lnTo>
                  <a:close/>
                </a:path>
                <a:path w="117475" h="48895">
                  <a:moveTo>
                    <a:pt x="111314" y="0"/>
                  </a:moveTo>
                  <a:lnTo>
                    <a:pt x="5059" y="48573"/>
                  </a:lnTo>
                  <a:lnTo>
                    <a:pt x="0" y="25298"/>
                  </a:lnTo>
                  <a:lnTo>
                    <a:pt x="11131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364888" y="4673865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5059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234346" y="4676901"/>
              <a:ext cx="121920" cy="50165"/>
            </a:xfrm>
            <a:custGeom>
              <a:avLst/>
              <a:gdLst/>
              <a:ahLst/>
              <a:cxnLst/>
              <a:rect l="l" t="t" r="r" b="b"/>
              <a:pathLst>
                <a:path w="121920" h="50164">
                  <a:moveTo>
                    <a:pt x="116374" y="0"/>
                  </a:moveTo>
                  <a:lnTo>
                    <a:pt x="0" y="26310"/>
                  </a:lnTo>
                  <a:lnTo>
                    <a:pt x="6071" y="49585"/>
                  </a:lnTo>
                  <a:lnTo>
                    <a:pt x="116374" y="0"/>
                  </a:lnTo>
                  <a:close/>
                </a:path>
                <a:path w="121920" h="50164">
                  <a:moveTo>
                    <a:pt x="116374" y="0"/>
                  </a:moveTo>
                  <a:lnTo>
                    <a:pt x="6071" y="49585"/>
                  </a:lnTo>
                  <a:lnTo>
                    <a:pt x="121434" y="23274"/>
                  </a:lnTo>
                  <a:lnTo>
                    <a:pt x="1163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234346" y="4676901"/>
              <a:ext cx="121920" cy="50165"/>
            </a:xfrm>
            <a:custGeom>
              <a:avLst/>
              <a:gdLst/>
              <a:ahLst/>
              <a:cxnLst/>
              <a:rect l="l" t="t" r="r" b="b"/>
              <a:pathLst>
                <a:path w="121920" h="50164">
                  <a:moveTo>
                    <a:pt x="121434" y="23274"/>
                  </a:moveTo>
                  <a:lnTo>
                    <a:pt x="116374" y="0"/>
                  </a:lnTo>
                  <a:lnTo>
                    <a:pt x="6071" y="49585"/>
                  </a:lnTo>
                  <a:lnTo>
                    <a:pt x="121434" y="23274"/>
                  </a:lnTo>
                  <a:close/>
                </a:path>
                <a:path w="121920" h="50164">
                  <a:moveTo>
                    <a:pt x="116374" y="0"/>
                  </a:moveTo>
                  <a:lnTo>
                    <a:pt x="6071" y="49585"/>
                  </a:lnTo>
                  <a:lnTo>
                    <a:pt x="0" y="26310"/>
                  </a:lnTo>
                  <a:lnTo>
                    <a:pt x="11637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234346" y="4703212"/>
              <a:ext cx="6350" cy="23495"/>
            </a:xfrm>
            <a:custGeom>
              <a:avLst/>
              <a:gdLst/>
              <a:ahLst/>
              <a:cxnLst/>
              <a:rect l="l" t="t" r="r" b="b"/>
              <a:pathLst>
                <a:path w="6350" h="23495">
                  <a:moveTo>
                    <a:pt x="6071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198928" y="4606065"/>
              <a:ext cx="50165" cy="111760"/>
            </a:xfrm>
            <a:custGeom>
              <a:avLst/>
              <a:gdLst/>
              <a:ahLst/>
              <a:cxnLst/>
              <a:rect l="l" t="t" r="r" b="b"/>
              <a:pathLst>
                <a:path w="50165" h="111760">
                  <a:moveTo>
                    <a:pt x="0" y="6071"/>
                  </a:moveTo>
                  <a:lnTo>
                    <a:pt x="27322" y="111314"/>
                  </a:lnTo>
                  <a:lnTo>
                    <a:pt x="49585" y="106254"/>
                  </a:lnTo>
                  <a:lnTo>
                    <a:pt x="0" y="6071"/>
                  </a:lnTo>
                  <a:close/>
                </a:path>
                <a:path w="50165" h="111760">
                  <a:moveTo>
                    <a:pt x="23274" y="0"/>
                  </a:moveTo>
                  <a:lnTo>
                    <a:pt x="0" y="6071"/>
                  </a:lnTo>
                  <a:lnTo>
                    <a:pt x="49585" y="106254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1198928" y="4606064"/>
              <a:ext cx="50165" cy="111760"/>
            </a:xfrm>
            <a:custGeom>
              <a:avLst/>
              <a:gdLst/>
              <a:ahLst/>
              <a:cxnLst/>
              <a:rect l="l" t="t" r="r" b="b"/>
              <a:pathLst>
                <a:path w="50165" h="111760">
                  <a:moveTo>
                    <a:pt x="27322" y="111314"/>
                  </a:moveTo>
                  <a:lnTo>
                    <a:pt x="49585" y="106254"/>
                  </a:lnTo>
                  <a:lnTo>
                    <a:pt x="0" y="6071"/>
                  </a:lnTo>
                  <a:lnTo>
                    <a:pt x="27322" y="111314"/>
                  </a:lnTo>
                  <a:close/>
                </a:path>
                <a:path w="50165" h="111760">
                  <a:moveTo>
                    <a:pt x="49585" y="106254"/>
                  </a:moveTo>
                  <a:lnTo>
                    <a:pt x="0" y="6071"/>
                  </a:lnTo>
                  <a:lnTo>
                    <a:pt x="23274" y="0"/>
                  </a:lnTo>
                  <a:lnTo>
                    <a:pt x="49585" y="10625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195892" y="4591897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5" h="6350">
                  <a:moveTo>
                    <a:pt x="0" y="6071"/>
                  </a:moveTo>
                  <a:lnTo>
                    <a:pt x="2327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164522" y="4467427"/>
              <a:ext cx="50800" cy="116839"/>
            </a:xfrm>
            <a:custGeom>
              <a:avLst/>
              <a:gdLst/>
              <a:ahLst/>
              <a:cxnLst/>
              <a:rect l="l" t="t" r="r" b="b"/>
              <a:pathLst>
                <a:path w="50800" h="116839">
                  <a:moveTo>
                    <a:pt x="0" y="5059"/>
                  </a:moveTo>
                  <a:lnTo>
                    <a:pt x="28334" y="116374"/>
                  </a:lnTo>
                  <a:lnTo>
                    <a:pt x="50597" y="111314"/>
                  </a:lnTo>
                  <a:lnTo>
                    <a:pt x="0" y="5059"/>
                  </a:lnTo>
                  <a:close/>
                </a:path>
                <a:path w="50800" h="116839">
                  <a:moveTo>
                    <a:pt x="23274" y="0"/>
                  </a:moveTo>
                  <a:lnTo>
                    <a:pt x="0" y="5059"/>
                  </a:lnTo>
                  <a:lnTo>
                    <a:pt x="50597" y="111314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164522" y="4467427"/>
              <a:ext cx="50800" cy="116839"/>
            </a:xfrm>
            <a:custGeom>
              <a:avLst/>
              <a:gdLst/>
              <a:ahLst/>
              <a:cxnLst/>
              <a:rect l="l" t="t" r="r" b="b"/>
              <a:pathLst>
                <a:path w="50800" h="116839">
                  <a:moveTo>
                    <a:pt x="28334" y="116374"/>
                  </a:moveTo>
                  <a:lnTo>
                    <a:pt x="50597" y="111314"/>
                  </a:lnTo>
                  <a:lnTo>
                    <a:pt x="0" y="5059"/>
                  </a:lnTo>
                  <a:lnTo>
                    <a:pt x="28334" y="116374"/>
                  </a:lnTo>
                  <a:close/>
                </a:path>
                <a:path w="50800" h="116839">
                  <a:moveTo>
                    <a:pt x="50597" y="111314"/>
                  </a:moveTo>
                  <a:lnTo>
                    <a:pt x="0" y="5059"/>
                  </a:lnTo>
                  <a:lnTo>
                    <a:pt x="23274" y="0"/>
                  </a:lnTo>
                  <a:lnTo>
                    <a:pt x="50597" y="11131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161486" y="4453260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5" h="6350">
                  <a:moveTo>
                    <a:pt x="0" y="6071"/>
                  </a:moveTo>
                  <a:lnTo>
                    <a:pt x="2327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131127" y="4333850"/>
              <a:ext cx="50165" cy="111760"/>
            </a:xfrm>
            <a:custGeom>
              <a:avLst/>
              <a:gdLst/>
              <a:ahLst/>
              <a:cxnLst/>
              <a:rect l="l" t="t" r="r" b="b"/>
              <a:pathLst>
                <a:path w="50165" h="111760">
                  <a:moveTo>
                    <a:pt x="0" y="5059"/>
                  </a:moveTo>
                  <a:lnTo>
                    <a:pt x="26310" y="111314"/>
                  </a:lnTo>
                  <a:lnTo>
                    <a:pt x="49585" y="105242"/>
                  </a:lnTo>
                  <a:lnTo>
                    <a:pt x="0" y="5059"/>
                  </a:lnTo>
                  <a:close/>
                </a:path>
                <a:path w="50165" h="111760">
                  <a:moveTo>
                    <a:pt x="23274" y="0"/>
                  </a:moveTo>
                  <a:lnTo>
                    <a:pt x="0" y="5059"/>
                  </a:lnTo>
                  <a:lnTo>
                    <a:pt x="49585" y="105242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131127" y="4333850"/>
              <a:ext cx="50165" cy="111760"/>
            </a:xfrm>
            <a:custGeom>
              <a:avLst/>
              <a:gdLst/>
              <a:ahLst/>
              <a:cxnLst/>
              <a:rect l="l" t="t" r="r" b="b"/>
              <a:pathLst>
                <a:path w="50165" h="111760">
                  <a:moveTo>
                    <a:pt x="26310" y="111314"/>
                  </a:moveTo>
                  <a:lnTo>
                    <a:pt x="49585" y="105242"/>
                  </a:lnTo>
                  <a:lnTo>
                    <a:pt x="0" y="5059"/>
                  </a:lnTo>
                  <a:lnTo>
                    <a:pt x="26310" y="111314"/>
                  </a:lnTo>
                  <a:close/>
                </a:path>
                <a:path w="50165" h="111760">
                  <a:moveTo>
                    <a:pt x="49585" y="105242"/>
                  </a:moveTo>
                  <a:lnTo>
                    <a:pt x="0" y="5059"/>
                  </a:lnTo>
                  <a:lnTo>
                    <a:pt x="23274" y="0"/>
                  </a:lnTo>
                  <a:lnTo>
                    <a:pt x="49585" y="10524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1045111" y="4324742"/>
              <a:ext cx="100330" cy="45085"/>
            </a:xfrm>
            <a:custGeom>
              <a:avLst/>
              <a:gdLst/>
              <a:ahLst/>
              <a:cxnLst/>
              <a:rect l="l" t="t" r="r" b="b"/>
              <a:pathLst>
                <a:path w="100329" h="45085">
                  <a:moveTo>
                    <a:pt x="95123" y="0"/>
                  </a:moveTo>
                  <a:lnTo>
                    <a:pt x="0" y="21250"/>
                  </a:lnTo>
                  <a:lnTo>
                    <a:pt x="5059" y="44525"/>
                  </a:lnTo>
                  <a:lnTo>
                    <a:pt x="95123" y="0"/>
                  </a:lnTo>
                  <a:close/>
                </a:path>
                <a:path w="100329" h="45085">
                  <a:moveTo>
                    <a:pt x="95123" y="0"/>
                  </a:moveTo>
                  <a:lnTo>
                    <a:pt x="5059" y="44525"/>
                  </a:lnTo>
                  <a:lnTo>
                    <a:pt x="100183" y="23274"/>
                  </a:lnTo>
                  <a:lnTo>
                    <a:pt x="951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045112" y="4324742"/>
              <a:ext cx="100330" cy="45085"/>
            </a:xfrm>
            <a:custGeom>
              <a:avLst/>
              <a:gdLst/>
              <a:ahLst/>
              <a:cxnLst/>
              <a:rect l="l" t="t" r="r" b="b"/>
              <a:pathLst>
                <a:path w="100329" h="45085">
                  <a:moveTo>
                    <a:pt x="100183" y="23274"/>
                  </a:moveTo>
                  <a:lnTo>
                    <a:pt x="95123" y="0"/>
                  </a:lnTo>
                  <a:lnTo>
                    <a:pt x="5059" y="44525"/>
                  </a:lnTo>
                  <a:lnTo>
                    <a:pt x="100183" y="23274"/>
                  </a:lnTo>
                  <a:close/>
                </a:path>
                <a:path w="100329" h="45085">
                  <a:moveTo>
                    <a:pt x="95123" y="0"/>
                  </a:moveTo>
                  <a:lnTo>
                    <a:pt x="5059" y="44525"/>
                  </a:lnTo>
                  <a:lnTo>
                    <a:pt x="0" y="21250"/>
                  </a:lnTo>
                  <a:lnTo>
                    <a:pt x="95123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036004" y="4355101"/>
              <a:ext cx="45720" cy="100330"/>
            </a:xfrm>
            <a:custGeom>
              <a:avLst/>
              <a:gdLst/>
              <a:ahLst/>
              <a:cxnLst/>
              <a:rect l="l" t="t" r="r" b="b"/>
              <a:pathLst>
                <a:path w="45720" h="100329">
                  <a:moveTo>
                    <a:pt x="0" y="5059"/>
                  </a:moveTo>
                  <a:lnTo>
                    <a:pt x="22262" y="100183"/>
                  </a:lnTo>
                  <a:lnTo>
                    <a:pt x="45537" y="95123"/>
                  </a:lnTo>
                  <a:lnTo>
                    <a:pt x="0" y="5059"/>
                  </a:lnTo>
                  <a:close/>
                </a:path>
                <a:path w="45720" h="100329">
                  <a:moveTo>
                    <a:pt x="23274" y="0"/>
                  </a:moveTo>
                  <a:lnTo>
                    <a:pt x="0" y="5059"/>
                  </a:lnTo>
                  <a:lnTo>
                    <a:pt x="45537" y="95123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036004" y="4355101"/>
              <a:ext cx="45720" cy="100330"/>
            </a:xfrm>
            <a:custGeom>
              <a:avLst/>
              <a:gdLst/>
              <a:ahLst/>
              <a:cxnLst/>
              <a:rect l="l" t="t" r="r" b="b"/>
              <a:pathLst>
                <a:path w="45720" h="100329">
                  <a:moveTo>
                    <a:pt x="23274" y="0"/>
                  </a:moveTo>
                  <a:lnTo>
                    <a:pt x="0" y="5059"/>
                  </a:lnTo>
                  <a:lnTo>
                    <a:pt x="45537" y="95123"/>
                  </a:lnTo>
                  <a:lnTo>
                    <a:pt x="23274" y="0"/>
                  </a:lnTo>
                  <a:close/>
                </a:path>
                <a:path w="45720" h="100329">
                  <a:moveTo>
                    <a:pt x="0" y="5059"/>
                  </a:moveTo>
                  <a:lnTo>
                    <a:pt x="45537" y="95123"/>
                  </a:lnTo>
                  <a:lnTo>
                    <a:pt x="22262" y="100183"/>
                  </a:lnTo>
                  <a:lnTo>
                    <a:pt x="0" y="505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061302" y="4464391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79">
                  <a:moveTo>
                    <a:pt x="23274" y="0"/>
                  </a:moveTo>
                  <a:lnTo>
                    <a:pt x="0" y="5059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064338" y="4478559"/>
              <a:ext cx="50165" cy="116839"/>
            </a:xfrm>
            <a:custGeom>
              <a:avLst/>
              <a:gdLst/>
              <a:ahLst/>
              <a:cxnLst/>
              <a:rect l="l" t="t" r="r" b="b"/>
              <a:pathLst>
                <a:path w="50165" h="116839">
                  <a:moveTo>
                    <a:pt x="0" y="5059"/>
                  </a:moveTo>
                  <a:lnTo>
                    <a:pt x="26310" y="116374"/>
                  </a:lnTo>
                  <a:lnTo>
                    <a:pt x="49585" y="111314"/>
                  </a:lnTo>
                  <a:lnTo>
                    <a:pt x="0" y="5059"/>
                  </a:lnTo>
                  <a:close/>
                </a:path>
                <a:path w="50165" h="116839">
                  <a:moveTo>
                    <a:pt x="23274" y="0"/>
                  </a:moveTo>
                  <a:lnTo>
                    <a:pt x="0" y="5059"/>
                  </a:lnTo>
                  <a:lnTo>
                    <a:pt x="49585" y="111314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064338" y="4478558"/>
              <a:ext cx="50165" cy="116839"/>
            </a:xfrm>
            <a:custGeom>
              <a:avLst/>
              <a:gdLst/>
              <a:ahLst/>
              <a:cxnLst/>
              <a:rect l="l" t="t" r="r" b="b"/>
              <a:pathLst>
                <a:path w="50165" h="116839">
                  <a:moveTo>
                    <a:pt x="23274" y="0"/>
                  </a:moveTo>
                  <a:lnTo>
                    <a:pt x="0" y="5059"/>
                  </a:lnTo>
                  <a:lnTo>
                    <a:pt x="49585" y="111314"/>
                  </a:lnTo>
                  <a:lnTo>
                    <a:pt x="23274" y="0"/>
                  </a:lnTo>
                  <a:close/>
                </a:path>
                <a:path w="50165" h="116839">
                  <a:moveTo>
                    <a:pt x="0" y="5059"/>
                  </a:moveTo>
                  <a:lnTo>
                    <a:pt x="49585" y="111314"/>
                  </a:lnTo>
                  <a:lnTo>
                    <a:pt x="26310" y="116374"/>
                  </a:lnTo>
                  <a:lnTo>
                    <a:pt x="0" y="505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93685" y="4604040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79">
                  <a:moveTo>
                    <a:pt x="23274" y="0"/>
                  </a:moveTo>
                  <a:lnTo>
                    <a:pt x="0" y="5059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096720" y="4618208"/>
              <a:ext cx="45720" cy="100330"/>
            </a:xfrm>
            <a:custGeom>
              <a:avLst/>
              <a:gdLst/>
              <a:ahLst/>
              <a:cxnLst/>
              <a:rect l="l" t="t" r="r" b="b"/>
              <a:pathLst>
                <a:path w="45720" h="100329">
                  <a:moveTo>
                    <a:pt x="0" y="5059"/>
                  </a:moveTo>
                  <a:lnTo>
                    <a:pt x="22262" y="100183"/>
                  </a:lnTo>
                  <a:lnTo>
                    <a:pt x="45537" y="95123"/>
                  </a:lnTo>
                  <a:lnTo>
                    <a:pt x="0" y="5059"/>
                  </a:lnTo>
                  <a:close/>
                </a:path>
                <a:path w="45720" h="100329">
                  <a:moveTo>
                    <a:pt x="23274" y="0"/>
                  </a:moveTo>
                  <a:lnTo>
                    <a:pt x="0" y="5059"/>
                  </a:lnTo>
                  <a:lnTo>
                    <a:pt x="45537" y="95123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096721" y="4618208"/>
              <a:ext cx="45720" cy="100330"/>
            </a:xfrm>
            <a:custGeom>
              <a:avLst/>
              <a:gdLst/>
              <a:ahLst/>
              <a:cxnLst/>
              <a:rect l="l" t="t" r="r" b="b"/>
              <a:pathLst>
                <a:path w="45720" h="100329">
                  <a:moveTo>
                    <a:pt x="23274" y="0"/>
                  </a:moveTo>
                  <a:lnTo>
                    <a:pt x="0" y="5059"/>
                  </a:lnTo>
                  <a:lnTo>
                    <a:pt x="45537" y="95123"/>
                  </a:lnTo>
                  <a:lnTo>
                    <a:pt x="23274" y="0"/>
                  </a:lnTo>
                  <a:close/>
                </a:path>
                <a:path w="45720" h="100329">
                  <a:moveTo>
                    <a:pt x="0" y="5059"/>
                  </a:moveTo>
                  <a:lnTo>
                    <a:pt x="45537" y="95123"/>
                  </a:lnTo>
                  <a:lnTo>
                    <a:pt x="22262" y="100183"/>
                  </a:lnTo>
                  <a:lnTo>
                    <a:pt x="0" y="505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118984" y="4713331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79">
                  <a:moveTo>
                    <a:pt x="23274" y="0"/>
                  </a:moveTo>
                  <a:lnTo>
                    <a:pt x="0" y="5059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028920" y="4704224"/>
              <a:ext cx="104775" cy="46990"/>
            </a:xfrm>
            <a:custGeom>
              <a:avLst/>
              <a:gdLst/>
              <a:ahLst/>
              <a:cxnLst/>
              <a:rect l="l" t="t" r="r" b="b"/>
              <a:pathLst>
                <a:path w="104775" h="46989">
                  <a:moveTo>
                    <a:pt x="99171" y="0"/>
                  </a:moveTo>
                  <a:lnTo>
                    <a:pt x="0" y="23274"/>
                  </a:lnTo>
                  <a:lnTo>
                    <a:pt x="5059" y="46549"/>
                  </a:lnTo>
                  <a:lnTo>
                    <a:pt x="99171" y="0"/>
                  </a:lnTo>
                  <a:close/>
                </a:path>
                <a:path w="104775" h="46989">
                  <a:moveTo>
                    <a:pt x="99171" y="0"/>
                  </a:moveTo>
                  <a:lnTo>
                    <a:pt x="5059" y="46549"/>
                  </a:lnTo>
                  <a:lnTo>
                    <a:pt x="104230" y="23274"/>
                  </a:lnTo>
                  <a:lnTo>
                    <a:pt x="991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028920" y="4704224"/>
              <a:ext cx="104775" cy="46990"/>
            </a:xfrm>
            <a:custGeom>
              <a:avLst/>
              <a:gdLst/>
              <a:ahLst/>
              <a:cxnLst/>
              <a:rect l="l" t="t" r="r" b="b"/>
              <a:pathLst>
                <a:path w="104775" h="46989">
                  <a:moveTo>
                    <a:pt x="104230" y="23274"/>
                  </a:moveTo>
                  <a:lnTo>
                    <a:pt x="99171" y="0"/>
                  </a:lnTo>
                  <a:lnTo>
                    <a:pt x="5059" y="46549"/>
                  </a:lnTo>
                  <a:lnTo>
                    <a:pt x="104230" y="23274"/>
                  </a:lnTo>
                  <a:close/>
                </a:path>
                <a:path w="104775" h="46989">
                  <a:moveTo>
                    <a:pt x="99171" y="0"/>
                  </a:moveTo>
                  <a:lnTo>
                    <a:pt x="5059" y="46549"/>
                  </a:lnTo>
                  <a:lnTo>
                    <a:pt x="0" y="23274"/>
                  </a:lnTo>
                  <a:lnTo>
                    <a:pt x="99171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014753" y="4730535"/>
              <a:ext cx="6350" cy="23495"/>
            </a:xfrm>
            <a:custGeom>
              <a:avLst/>
              <a:gdLst/>
              <a:ahLst/>
              <a:cxnLst/>
              <a:rect l="l" t="t" r="r" b="b"/>
              <a:pathLst>
                <a:path w="6350" h="23495">
                  <a:moveTo>
                    <a:pt x="6071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889270" y="4733570"/>
              <a:ext cx="117475" cy="50165"/>
            </a:xfrm>
            <a:custGeom>
              <a:avLst/>
              <a:gdLst/>
              <a:ahLst/>
              <a:cxnLst/>
              <a:rect l="l" t="t" r="r" b="b"/>
              <a:pathLst>
                <a:path w="117475" h="50164">
                  <a:moveTo>
                    <a:pt x="111314" y="0"/>
                  </a:moveTo>
                  <a:lnTo>
                    <a:pt x="0" y="26310"/>
                  </a:lnTo>
                  <a:lnTo>
                    <a:pt x="5059" y="49585"/>
                  </a:lnTo>
                  <a:lnTo>
                    <a:pt x="111314" y="0"/>
                  </a:lnTo>
                  <a:close/>
                </a:path>
                <a:path w="117475" h="50164">
                  <a:moveTo>
                    <a:pt x="111314" y="0"/>
                  </a:moveTo>
                  <a:lnTo>
                    <a:pt x="5059" y="49585"/>
                  </a:lnTo>
                  <a:lnTo>
                    <a:pt x="117386" y="23274"/>
                  </a:lnTo>
                  <a:lnTo>
                    <a:pt x="11131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889271" y="4733570"/>
              <a:ext cx="117475" cy="50165"/>
            </a:xfrm>
            <a:custGeom>
              <a:avLst/>
              <a:gdLst/>
              <a:ahLst/>
              <a:cxnLst/>
              <a:rect l="l" t="t" r="r" b="b"/>
              <a:pathLst>
                <a:path w="117475" h="50164">
                  <a:moveTo>
                    <a:pt x="117386" y="23274"/>
                  </a:moveTo>
                  <a:lnTo>
                    <a:pt x="111314" y="0"/>
                  </a:lnTo>
                  <a:lnTo>
                    <a:pt x="5059" y="49585"/>
                  </a:lnTo>
                  <a:lnTo>
                    <a:pt x="117386" y="23274"/>
                  </a:lnTo>
                  <a:close/>
                </a:path>
                <a:path w="117475" h="50164">
                  <a:moveTo>
                    <a:pt x="111314" y="0"/>
                  </a:moveTo>
                  <a:lnTo>
                    <a:pt x="5059" y="49585"/>
                  </a:lnTo>
                  <a:lnTo>
                    <a:pt x="0" y="26310"/>
                  </a:lnTo>
                  <a:lnTo>
                    <a:pt x="11131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875104" y="4762917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5059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0762776" y="4765953"/>
              <a:ext cx="104775" cy="45720"/>
            </a:xfrm>
            <a:custGeom>
              <a:avLst/>
              <a:gdLst/>
              <a:ahLst/>
              <a:cxnLst/>
              <a:rect l="l" t="t" r="r" b="b"/>
              <a:pathLst>
                <a:path w="104775" h="45720">
                  <a:moveTo>
                    <a:pt x="98159" y="0"/>
                  </a:moveTo>
                  <a:lnTo>
                    <a:pt x="0" y="22262"/>
                  </a:lnTo>
                  <a:lnTo>
                    <a:pt x="5059" y="45537"/>
                  </a:lnTo>
                  <a:lnTo>
                    <a:pt x="98159" y="0"/>
                  </a:lnTo>
                  <a:close/>
                </a:path>
                <a:path w="104775" h="45720">
                  <a:moveTo>
                    <a:pt x="98159" y="0"/>
                  </a:moveTo>
                  <a:lnTo>
                    <a:pt x="5059" y="45537"/>
                  </a:lnTo>
                  <a:lnTo>
                    <a:pt x="104230" y="23274"/>
                  </a:lnTo>
                  <a:lnTo>
                    <a:pt x="981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0762777" y="4765953"/>
              <a:ext cx="104775" cy="45720"/>
            </a:xfrm>
            <a:custGeom>
              <a:avLst/>
              <a:gdLst/>
              <a:ahLst/>
              <a:cxnLst/>
              <a:rect l="l" t="t" r="r" b="b"/>
              <a:pathLst>
                <a:path w="104775" h="45720">
                  <a:moveTo>
                    <a:pt x="104230" y="23274"/>
                  </a:moveTo>
                  <a:lnTo>
                    <a:pt x="98159" y="0"/>
                  </a:lnTo>
                  <a:lnTo>
                    <a:pt x="5059" y="45537"/>
                  </a:lnTo>
                  <a:lnTo>
                    <a:pt x="104230" y="23274"/>
                  </a:lnTo>
                  <a:close/>
                </a:path>
                <a:path w="104775" h="45720">
                  <a:moveTo>
                    <a:pt x="98159" y="0"/>
                  </a:moveTo>
                  <a:lnTo>
                    <a:pt x="5059" y="45537"/>
                  </a:lnTo>
                  <a:lnTo>
                    <a:pt x="0" y="22262"/>
                  </a:lnTo>
                  <a:lnTo>
                    <a:pt x="981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0762777" y="4788216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5059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0646402" y="4788216"/>
              <a:ext cx="121920" cy="50165"/>
            </a:xfrm>
            <a:custGeom>
              <a:avLst/>
              <a:gdLst/>
              <a:ahLst/>
              <a:cxnLst/>
              <a:rect l="l" t="t" r="r" b="b"/>
              <a:pathLst>
                <a:path w="121920" h="50164">
                  <a:moveTo>
                    <a:pt x="116374" y="0"/>
                  </a:moveTo>
                  <a:lnTo>
                    <a:pt x="0" y="26310"/>
                  </a:lnTo>
                  <a:lnTo>
                    <a:pt x="5059" y="49585"/>
                  </a:lnTo>
                  <a:lnTo>
                    <a:pt x="116374" y="0"/>
                  </a:lnTo>
                  <a:close/>
                </a:path>
                <a:path w="121920" h="50164">
                  <a:moveTo>
                    <a:pt x="116374" y="0"/>
                  </a:moveTo>
                  <a:lnTo>
                    <a:pt x="5059" y="49585"/>
                  </a:lnTo>
                  <a:lnTo>
                    <a:pt x="121434" y="23274"/>
                  </a:lnTo>
                  <a:lnTo>
                    <a:pt x="1163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0646403" y="4788216"/>
              <a:ext cx="121920" cy="50165"/>
            </a:xfrm>
            <a:custGeom>
              <a:avLst/>
              <a:gdLst/>
              <a:ahLst/>
              <a:cxnLst/>
              <a:rect l="l" t="t" r="r" b="b"/>
              <a:pathLst>
                <a:path w="121920" h="50164">
                  <a:moveTo>
                    <a:pt x="121434" y="23274"/>
                  </a:moveTo>
                  <a:lnTo>
                    <a:pt x="116374" y="0"/>
                  </a:lnTo>
                  <a:lnTo>
                    <a:pt x="5059" y="49585"/>
                  </a:lnTo>
                  <a:lnTo>
                    <a:pt x="121434" y="23274"/>
                  </a:lnTo>
                  <a:close/>
                </a:path>
                <a:path w="121920" h="50164">
                  <a:moveTo>
                    <a:pt x="116374" y="0"/>
                  </a:moveTo>
                  <a:lnTo>
                    <a:pt x="5059" y="49585"/>
                  </a:lnTo>
                  <a:lnTo>
                    <a:pt x="0" y="26310"/>
                  </a:lnTo>
                  <a:lnTo>
                    <a:pt x="11637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0632235" y="4817562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5059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0505741" y="4820598"/>
              <a:ext cx="117475" cy="47625"/>
            </a:xfrm>
            <a:custGeom>
              <a:avLst/>
              <a:gdLst/>
              <a:ahLst/>
              <a:cxnLst/>
              <a:rect l="l" t="t" r="r" b="b"/>
              <a:pathLst>
                <a:path w="117475" h="47625">
                  <a:moveTo>
                    <a:pt x="112326" y="0"/>
                  </a:moveTo>
                  <a:lnTo>
                    <a:pt x="0" y="24286"/>
                  </a:lnTo>
                  <a:lnTo>
                    <a:pt x="5059" y="47561"/>
                  </a:lnTo>
                  <a:lnTo>
                    <a:pt x="112326" y="0"/>
                  </a:lnTo>
                  <a:close/>
                </a:path>
                <a:path w="117475" h="47625">
                  <a:moveTo>
                    <a:pt x="112326" y="0"/>
                  </a:moveTo>
                  <a:lnTo>
                    <a:pt x="5059" y="47561"/>
                  </a:lnTo>
                  <a:lnTo>
                    <a:pt x="117386" y="23274"/>
                  </a:lnTo>
                  <a:lnTo>
                    <a:pt x="1123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505742" y="4820598"/>
              <a:ext cx="117475" cy="47625"/>
            </a:xfrm>
            <a:custGeom>
              <a:avLst/>
              <a:gdLst/>
              <a:ahLst/>
              <a:cxnLst/>
              <a:rect l="l" t="t" r="r" b="b"/>
              <a:pathLst>
                <a:path w="117475" h="47625">
                  <a:moveTo>
                    <a:pt x="117386" y="23274"/>
                  </a:moveTo>
                  <a:lnTo>
                    <a:pt x="112326" y="0"/>
                  </a:lnTo>
                  <a:lnTo>
                    <a:pt x="5059" y="47561"/>
                  </a:lnTo>
                  <a:lnTo>
                    <a:pt x="117386" y="23274"/>
                  </a:lnTo>
                  <a:close/>
                </a:path>
                <a:path w="117475" h="47625">
                  <a:moveTo>
                    <a:pt x="112326" y="0"/>
                  </a:moveTo>
                  <a:lnTo>
                    <a:pt x="5059" y="47561"/>
                  </a:lnTo>
                  <a:lnTo>
                    <a:pt x="0" y="24286"/>
                  </a:lnTo>
                  <a:lnTo>
                    <a:pt x="112326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0491574" y="4847921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5059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0361032" y="4850957"/>
              <a:ext cx="121920" cy="48895"/>
            </a:xfrm>
            <a:custGeom>
              <a:avLst/>
              <a:gdLst/>
              <a:ahLst/>
              <a:cxnLst/>
              <a:rect l="l" t="t" r="r" b="b"/>
              <a:pathLst>
                <a:path w="121920" h="48895">
                  <a:moveTo>
                    <a:pt x="116374" y="0"/>
                  </a:moveTo>
                  <a:lnTo>
                    <a:pt x="0" y="25298"/>
                  </a:lnTo>
                  <a:lnTo>
                    <a:pt x="5059" y="48573"/>
                  </a:lnTo>
                  <a:lnTo>
                    <a:pt x="116374" y="0"/>
                  </a:lnTo>
                  <a:close/>
                </a:path>
                <a:path w="121920" h="48895">
                  <a:moveTo>
                    <a:pt x="116374" y="0"/>
                  </a:moveTo>
                  <a:lnTo>
                    <a:pt x="5059" y="48573"/>
                  </a:lnTo>
                  <a:lnTo>
                    <a:pt x="121434" y="23274"/>
                  </a:lnTo>
                  <a:lnTo>
                    <a:pt x="1163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361033" y="4850957"/>
              <a:ext cx="121920" cy="48895"/>
            </a:xfrm>
            <a:custGeom>
              <a:avLst/>
              <a:gdLst/>
              <a:ahLst/>
              <a:cxnLst/>
              <a:rect l="l" t="t" r="r" b="b"/>
              <a:pathLst>
                <a:path w="121920" h="48895">
                  <a:moveTo>
                    <a:pt x="121434" y="23274"/>
                  </a:moveTo>
                  <a:lnTo>
                    <a:pt x="116374" y="0"/>
                  </a:lnTo>
                  <a:lnTo>
                    <a:pt x="5059" y="48573"/>
                  </a:lnTo>
                  <a:lnTo>
                    <a:pt x="121434" y="23274"/>
                  </a:lnTo>
                  <a:close/>
                </a:path>
                <a:path w="121920" h="48895">
                  <a:moveTo>
                    <a:pt x="116374" y="0"/>
                  </a:moveTo>
                  <a:lnTo>
                    <a:pt x="5059" y="48573"/>
                  </a:lnTo>
                  <a:lnTo>
                    <a:pt x="0" y="25298"/>
                  </a:lnTo>
                  <a:lnTo>
                    <a:pt x="11637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361033" y="4876256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5059" y="232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351925" y="4885363"/>
              <a:ext cx="55244" cy="132715"/>
            </a:xfrm>
            <a:custGeom>
              <a:avLst/>
              <a:gdLst/>
              <a:ahLst/>
              <a:cxnLst/>
              <a:rect l="l" t="t" r="r" b="b"/>
              <a:pathLst>
                <a:path w="55245" h="132714">
                  <a:moveTo>
                    <a:pt x="0" y="5059"/>
                  </a:moveTo>
                  <a:lnTo>
                    <a:pt x="31370" y="132565"/>
                  </a:lnTo>
                  <a:lnTo>
                    <a:pt x="54645" y="126493"/>
                  </a:lnTo>
                  <a:lnTo>
                    <a:pt x="0" y="5059"/>
                  </a:lnTo>
                  <a:close/>
                </a:path>
                <a:path w="55245" h="132714">
                  <a:moveTo>
                    <a:pt x="23274" y="0"/>
                  </a:moveTo>
                  <a:lnTo>
                    <a:pt x="0" y="5059"/>
                  </a:lnTo>
                  <a:lnTo>
                    <a:pt x="54645" y="126493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351925" y="4885363"/>
              <a:ext cx="55244" cy="132715"/>
            </a:xfrm>
            <a:custGeom>
              <a:avLst/>
              <a:gdLst/>
              <a:ahLst/>
              <a:cxnLst/>
              <a:rect l="l" t="t" r="r" b="b"/>
              <a:pathLst>
                <a:path w="55245" h="132714">
                  <a:moveTo>
                    <a:pt x="23274" y="0"/>
                  </a:moveTo>
                  <a:lnTo>
                    <a:pt x="0" y="5059"/>
                  </a:lnTo>
                  <a:lnTo>
                    <a:pt x="54645" y="126493"/>
                  </a:lnTo>
                  <a:lnTo>
                    <a:pt x="23274" y="0"/>
                  </a:lnTo>
                  <a:close/>
                </a:path>
                <a:path w="55245" h="132714">
                  <a:moveTo>
                    <a:pt x="0" y="5059"/>
                  </a:moveTo>
                  <a:lnTo>
                    <a:pt x="54645" y="126493"/>
                  </a:lnTo>
                  <a:lnTo>
                    <a:pt x="31370" y="132565"/>
                  </a:lnTo>
                  <a:lnTo>
                    <a:pt x="0" y="505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392403" y="4992630"/>
              <a:ext cx="48895" cy="33655"/>
            </a:xfrm>
            <a:custGeom>
              <a:avLst/>
              <a:gdLst/>
              <a:ahLst/>
              <a:cxnLst/>
              <a:rect l="l" t="t" r="r" b="b"/>
              <a:pathLst>
                <a:path w="48895" h="33654">
                  <a:moveTo>
                    <a:pt x="42501" y="0"/>
                  </a:moveTo>
                  <a:lnTo>
                    <a:pt x="0" y="11131"/>
                  </a:lnTo>
                  <a:lnTo>
                    <a:pt x="5059" y="33394"/>
                  </a:lnTo>
                  <a:lnTo>
                    <a:pt x="42501" y="0"/>
                  </a:lnTo>
                  <a:close/>
                </a:path>
                <a:path w="48895" h="33654">
                  <a:moveTo>
                    <a:pt x="42501" y="0"/>
                  </a:moveTo>
                  <a:lnTo>
                    <a:pt x="5059" y="33394"/>
                  </a:lnTo>
                  <a:lnTo>
                    <a:pt x="48573" y="23274"/>
                  </a:lnTo>
                  <a:lnTo>
                    <a:pt x="4250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392403" y="4992630"/>
              <a:ext cx="48895" cy="33655"/>
            </a:xfrm>
            <a:custGeom>
              <a:avLst/>
              <a:gdLst/>
              <a:ahLst/>
              <a:cxnLst/>
              <a:rect l="l" t="t" r="r" b="b"/>
              <a:pathLst>
                <a:path w="48895" h="33654">
                  <a:moveTo>
                    <a:pt x="0" y="11131"/>
                  </a:moveTo>
                  <a:lnTo>
                    <a:pt x="5059" y="33394"/>
                  </a:lnTo>
                  <a:lnTo>
                    <a:pt x="42501" y="0"/>
                  </a:lnTo>
                  <a:lnTo>
                    <a:pt x="0" y="11131"/>
                  </a:lnTo>
                  <a:close/>
                </a:path>
                <a:path w="48895" h="33654">
                  <a:moveTo>
                    <a:pt x="5059" y="33394"/>
                  </a:moveTo>
                  <a:lnTo>
                    <a:pt x="42501" y="0"/>
                  </a:lnTo>
                  <a:lnTo>
                    <a:pt x="48573" y="23274"/>
                  </a:lnTo>
                  <a:lnTo>
                    <a:pt x="5059" y="3339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426808" y="5000726"/>
              <a:ext cx="52069" cy="125095"/>
            </a:xfrm>
            <a:custGeom>
              <a:avLst/>
              <a:gdLst/>
              <a:ahLst/>
              <a:cxnLst/>
              <a:rect l="l" t="t" r="r" b="b"/>
              <a:pathLst>
                <a:path w="52070" h="125095">
                  <a:moveTo>
                    <a:pt x="0" y="6071"/>
                  </a:moveTo>
                  <a:lnTo>
                    <a:pt x="28334" y="124470"/>
                  </a:lnTo>
                  <a:lnTo>
                    <a:pt x="51609" y="118398"/>
                  </a:lnTo>
                  <a:lnTo>
                    <a:pt x="0" y="6071"/>
                  </a:lnTo>
                  <a:close/>
                </a:path>
                <a:path w="52070" h="125095">
                  <a:moveTo>
                    <a:pt x="23274" y="0"/>
                  </a:moveTo>
                  <a:lnTo>
                    <a:pt x="0" y="6071"/>
                  </a:lnTo>
                  <a:lnTo>
                    <a:pt x="51609" y="118398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426809" y="5000725"/>
              <a:ext cx="52069" cy="125095"/>
            </a:xfrm>
            <a:custGeom>
              <a:avLst/>
              <a:gdLst/>
              <a:ahLst/>
              <a:cxnLst/>
              <a:rect l="l" t="t" r="r" b="b"/>
              <a:pathLst>
                <a:path w="52070" h="125095">
                  <a:moveTo>
                    <a:pt x="23274" y="0"/>
                  </a:moveTo>
                  <a:lnTo>
                    <a:pt x="0" y="6071"/>
                  </a:lnTo>
                  <a:lnTo>
                    <a:pt x="51609" y="118398"/>
                  </a:lnTo>
                  <a:lnTo>
                    <a:pt x="23274" y="0"/>
                  </a:lnTo>
                  <a:close/>
                </a:path>
                <a:path w="52070" h="125095">
                  <a:moveTo>
                    <a:pt x="0" y="6071"/>
                  </a:moveTo>
                  <a:lnTo>
                    <a:pt x="51609" y="118398"/>
                  </a:lnTo>
                  <a:lnTo>
                    <a:pt x="28334" y="124470"/>
                  </a:lnTo>
                  <a:lnTo>
                    <a:pt x="0" y="607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459192" y="5133291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79">
                  <a:moveTo>
                    <a:pt x="23274" y="0"/>
                  </a:moveTo>
                  <a:lnTo>
                    <a:pt x="0" y="5059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0462227" y="5147459"/>
              <a:ext cx="52069" cy="123825"/>
            </a:xfrm>
            <a:custGeom>
              <a:avLst/>
              <a:gdLst/>
              <a:ahLst/>
              <a:cxnLst/>
              <a:rect l="l" t="t" r="r" b="b"/>
              <a:pathLst>
                <a:path w="52070" h="123825">
                  <a:moveTo>
                    <a:pt x="0" y="5059"/>
                  </a:moveTo>
                  <a:lnTo>
                    <a:pt x="29346" y="123458"/>
                  </a:lnTo>
                  <a:lnTo>
                    <a:pt x="51609" y="117386"/>
                  </a:lnTo>
                  <a:lnTo>
                    <a:pt x="0" y="5059"/>
                  </a:lnTo>
                  <a:close/>
                </a:path>
                <a:path w="52070" h="123825">
                  <a:moveTo>
                    <a:pt x="23274" y="0"/>
                  </a:moveTo>
                  <a:lnTo>
                    <a:pt x="0" y="5059"/>
                  </a:lnTo>
                  <a:lnTo>
                    <a:pt x="51609" y="117386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462227" y="5147458"/>
              <a:ext cx="52069" cy="123825"/>
            </a:xfrm>
            <a:custGeom>
              <a:avLst/>
              <a:gdLst/>
              <a:ahLst/>
              <a:cxnLst/>
              <a:rect l="l" t="t" r="r" b="b"/>
              <a:pathLst>
                <a:path w="52070" h="123825">
                  <a:moveTo>
                    <a:pt x="23274" y="0"/>
                  </a:moveTo>
                  <a:lnTo>
                    <a:pt x="0" y="5059"/>
                  </a:lnTo>
                  <a:lnTo>
                    <a:pt x="51609" y="117386"/>
                  </a:lnTo>
                  <a:lnTo>
                    <a:pt x="23274" y="0"/>
                  </a:lnTo>
                  <a:close/>
                </a:path>
                <a:path w="52070" h="123825">
                  <a:moveTo>
                    <a:pt x="0" y="5059"/>
                  </a:moveTo>
                  <a:lnTo>
                    <a:pt x="51609" y="117386"/>
                  </a:lnTo>
                  <a:lnTo>
                    <a:pt x="29346" y="123458"/>
                  </a:lnTo>
                  <a:lnTo>
                    <a:pt x="0" y="505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405558" y="525674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4" h="64135">
                  <a:moveTo>
                    <a:pt x="92087" y="0"/>
                  </a:moveTo>
                  <a:lnTo>
                    <a:pt x="0" y="41490"/>
                  </a:lnTo>
                  <a:lnTo>
                    <a:pt x="10119" y="63752"/>
                  </a:lnTo>
                  <a:lnTo>
                    <a:pt x="92087" y="0"/>
                  </a:lnTo>
                  <a:close/>
                </a:path>
                <a:path w="102234" h="64135">
                  <a:moveTo>
                    <a:pt x="92087" y="0"/>
                  </a:moveTo>
                  <a:lnTo>
                    <a:pt x="10119" y="63752"/>
                  </a:lnTo>
                  <a:lnTo>
                    <a:pt x="102207" y="22262"/>
                  </a:lnTo>
                  <a:lnTo>
                    <a:pt x="920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405558" y="525674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4" h="64135">
                  <a:moveTo>
                    <a:pt x="102207" y="22262"/>
                  </a:moveTo>
                  <a:lnTo>
                    <a:pt x="92087" y="0"/>
                  </a:lnTo>
                  <a:lnTo>
                    <a:pt x="10119" y="63752"/>
                  </a:lnTo>
                  <a:lnTo>
                    <a:pt x="102207" y="22262"/>
                  </a:lnTo>
                  <a:close/>
                </a:path>
                <a:path w="102234" h="64135">
                  <a:moveTo>
                    <a:pt x="92087" y="0"/>
                  </a:moveTo>
                  <a:lnTo>
                    <a:pt x="10119" y="63752"/>
                  </a:lnTo>
                  <a:lnTo>
                    <a:pt x="0" y="41490"/>
                  </a:lnTo>
                  <a:lnTo>
                    <a:pt x="92087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0392403" y="5304311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10119" y="222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0275016" y="5310383"/>
              <a:ext cx="114935" cy="69215"/>
            </a:xfrm>
            <a:custGeom>
              <a:avLst/>
              <a:gdLst/>
              <a:ahLst/>
              <a:cxnLst/>
              <a:rect l="l" t="t" r="r" b="b"/>
              <a:pathLst>
                <a:path w="114934" h="69214">
                  <a:moveTo>
                    <a:pt x="104230" y="0"/>
                  </a:moveTo>
                  <a:lnTo>
                    <a:pt x="0" y="47561"/>
                  </a:lnTo>
                  <a:lnTo>
                    <a:pt x="10119" y="68812"/>
                  </a:lnTo>
                  <a:lnTo>
                    <a:pt x="104230" y="0"/>
                  </a:lnTo>
                  <a:close/>
                </a:path>
                <a:path w="114934" h="69214">
                  <a:moveTo>
                    <a:pt x="104230" y="0"/>
                  </a:moveTo>
                  <a:lnTo>
                    <a:pt x="10119" y="68812"/>
                  </a:lnTo>
                  <a:lnTo>
                    <a:pt x="114350" y="22262"/>
                  </a:lnTo>
                  <a:lnTo>
                    <a:pt x="1042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0275016" y="5310383"/>
              <a:ext cx="114935" cy="69215"/>
            </a:xfrm>
            <a:custGeom>
              <a:avLst/>
              <a:gdLst/>
              <a:ahLst/>
              <a:cxnLst/>
              <a:rect l="l" t="t" r="r" b="b"/>
              <a:pathLst>
                <a:path w="114934" h="69214">
                  <a:moveTo>
                    <a:pt x="114350" y="22262"/>
                  </a:moveTo>
                  <a:lnTo>
                    <a:pt x="104230" y="0"/>
                  </a:lnTo>
                  <a:lnTo>
                    <a:pt x="10119" y="68812"/>
                  </a:lnTo>
                  <a:lnTo>
                    <a:pt x="114350" y="22262"/>
                  </a:lnTo>
                  <a:close/>
                </a:path>
                <a:path w="114934" h="69214">
                  <a:moveTo>
                    <a:pt x="104230" y="0"/>
                  </a:moveTo>
                  <a:lnTo>
                    <a:pt x="10119" y="68812"/>
                  </a:lnTo>
                  <a:lnTo>
                    <a:pt x="0" y="47561"/>
                  </a:lnTo>
                  <a:lnTo>
                    <a:pt x="104230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261861" y="5364016"/>
              <a:ext cx="10160" cy="21590"/>
            </a:xfrm>
            <a:custGeom>
              <a:avLst/>
              <a:gdLst/>
              <a:ahLst/>
              <a:cxnLst/>
              <a:rect l="l" t="t" r="r" b="b"/>
              <a:pathLst>
                <a:path w="10159" h="21589">
                  <a:moveTo>
                    <a:pt x="10119" y="21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0144474" y="5369076"/>
              <a:ext cx="114935" cy="69850"/>
            </a:xfrm>
            <a:custGeom>
              <a:avLst/>
              <a:gdLst/>
              <a:ahLst/>
              <a:cxnLst/>
              <a:rect l="l" t="t" r="r" b="b"/>
              <a:pathLst>
                <a:path w="114934" h="69850">
                  <a:moveTo>
                    <a:pt x="104230" y="0"/>
                  </a:moveTo>
                  <a:lnTo>
                    <a:pt x="0" y="47561"/>
                  </a:lnTo>
                  <a:lnTo>
                    <a:pt x="10119" y="69824"/>
                  </a:lnTo>
                  <a:lnTo>
                    <a:pt x="104230" y="0"/>
                  </a:lnTo>
                  <a:close/>
                </a:path>
                <a:path w="114934" h="69850">
                  <a:moveTo>
                    <a:pt x="104230" y="0"/>
                  </a:moveTo>
                  <a:lnTo>
                    <a:pt x="10119" y="69824"/>
                  </a:lnTo>
                  <a:lnTo>
                    <a:pt x="114350" y="22262"/>
                  </a:lnTo>
                  <a:lnTo>
                    <a:pt x="1042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0144474" y="5369076"/>
              <a:ext cx="114935" cy="69850"/>
            </a:xfrm>
            <a:custGeom>
              <a:avLst/>
              <a:gdLst/>
              <a:ahLst/>
              <a:cxnLst/>
              <a:rect l="l" t="t" r="r" b="b"/>
              <a:pathLst>
                <a:path w="114934" h="69850">
                  <a:moveTo>
                    <a:pt x="114350" y="22262"/>
                  </a:moveTo>
                  <a:lnTo>
                    <a:pt x="104230" y="0"/>
                  </a:lnTo>
                  <a:lnTo>
                    <a:pt x="10119" y="69824"/>
                  </a:lnTo>
                  <a:lnTo>
                    <a:pt x="114350" y="22262"/>
                  </a:lnTo>
                  <a:close/>
                </a:path>
                <a:path w="114934" h="69850">
                  <a:moveTo>
                    <a:pt x="104230" y="0"/>
                  </a:moveTo>
                  <a:lnTo>
                    <a:pt x="10119" y="69824"/>
                  </a:lnTo>
                  <a:lnTo>
                    <a:pt x="0" y="47561"/>
                  </a:lnTo>
                  <a:lnTo>
                    <a:pt x="104230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0131319" y="5422709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10119" y="222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0013933" y="5428781"/>
              <a:ext cx="114935" cy="69215"/>
            </a:xfrm>
            <a:custGeom>
              <a:avLst/>
              <a:gdLst/>
              <a:ahLst/>
              <a:cxnLst/>
              <a:rect l="l" t="t" r="r" b="b"/>
              <a:pathLst>
                <a:path w="114934" h="69214">
                  <a:moveTo>
                    <a:pt x="104230" y="0"/>
                  </a:moveTo>
                  <a:lnTo>
                    <a:pt x="0" y="47561"/>
                  </a:lnTo>
                  <a:lnTo>
                    <a:pt x="9107" y="68812"/>
                  </a:lnTo>
                  <a:lnTo>
                    <a:pt x="104230" y="0"/>
                  </a:lnTo>
                  <a:close/>
                </a:path>
                <a:path w="114934" h="69214">
                  <a:moveTo>
                    <a:pt x="104230" y="0"/>
                  </a:moveTo>
                  <a:lnTo>
                    <a:pt x="9107" y="68812"/>
                  </a:lnTo>
                  <a:lnTo>
                    <a:pt x="114350" y="21250"/>
                  </a:lnTo>
                  <a:lnTo>
                    <a:pt x="1042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0013933" y="5428781"/>
              <a:ext cx="114935" cy="69215"/>
            </a:xfrm>
            <a:custGeom>
              <a:avLst/>
              <a:gdLst/>
              <a:ahLst/>
              <a:cxnLst/>
              <a:rect l="l" t="t" r="r" b="b"/>
              <a:pathLst>
                <a:path w="114934" h="69214">
                  <a:moveTo>
                    <a:pt x="114350" y="21250"/>
                  </a:moveTo>
                  <a:lnTo>
                    <a:pt x="104230" y="0"/>
                  </a:lnTo>
                  <a:lnTo>
                    <a:pt x="9107" y="68812"/>
                  </a:lnTo>
                  <a:lnTo>
                    <a:pt x="114350" y="21250"/>
                  </a:lnTo>
                  <a:close/>
                </a:path>
                <a:path w="114934" h="69214">
                  <a:moveTo>
                    <a:pt x="104230" y="0"/>
                  </a:moveTo>
                  <a:lnTo>
                    <a:pt x="9107" y="68812"/>
                  </a:lnTo>
                  <a:lnTo>
                    <a:pt x="0" y="47561"/>
                  </a:lnTo>
                  <a:lnTo>
                    <a:pt x="104230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0000778" y="5481402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10119" y="222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895535" y="5487474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4" h="64135">
                  <a:moveTo>
                    <a:pt x="92087" y="0"/>
                  </a:moveTo>
                  <a:lnTo>
                    <a:pt x="0" y="41490"/>
                  </a:lnTo>
                  <a:lnTo>
                    <a:pt x="10119" y="63752"/>
                  </a:lnTo>
                  <a:lnTo>
                    <a:pt x="92087" y="0"/>
                  </a:lnTo>
                  <a:close/>
                </a:path>
                <a:path w="102234" h="64135">
                  <a:moveTo>
                    <a:pt x="92087" y="0"/>
                  </a:moveTo>
                  <a:lnTo>
                    <a:pt x="10119" y="63752"/>
                  </a:lnTo>
                  <a:lnTo>
                    <a:pt x="102207" y="22262"/>
                  </a:lnTo>
                  <a:lnTo>
                    <a:pt x="920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9895535" y="5487474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4" h="64135">
                  <a:moveTo>
                    <a:pt x="102207" y="22262"/>
                  </a:moveTo>
                  <a:lnTo>
                    <a:pt x="92087" y="0"/>
                  </a:lnTo>
                  <a:lnTo>
                    <a:pt x="10119" y="63752"/>
                  </a:lnTo>
                  <a:lnTo>
                    <a:pt x="102207" y="22262"/>
                  </a:lnTo>
                  <a:close/>
                </a:path>
                <a:path w="102234" h="64135">
                  <a:moveTo>
                    <a:pt x="92087" y="0"/>
                  </a:moveTo>
                  <a:lnTo>
                    <a:pt x="10119" y="63752"/>
                  </a:lnTo>
                  <a:lnTo>
                    <a:pt x="0" y="41490"/>
                  </a:lnTo>
                  <a:lnTo>
                    <a:pt x="92087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9895535" y="5528964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10119" y="222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889463" y="5535036"/>
              <a:ext cx="73025" cy="125730"/>
            </a:xfrm>
            <a:custGeom>
              <a:avLst/>
              <a:gdLst/>
              <a:ahLst/>
              <a:cxnLst/>
              <a:rect l="l" t="t" r="r" b="b"/>
              <a:pathLst>
                <a:path w="73025" h="125729">
                  <a:moveTo>
                    <a:pt x="0" y="10119"/>
                  </a:moveTo>
                  <a:lnTo>
                    <a:pt x="50597" y="125481"/>
                  </a:lnTo>
                  <a:lnTo>
                    <a:pt x="72860" y="115362"/>
                  </a:lnTo>
                  <a:lnTo>
                    <a:pt x="0" y="10119"/>
                  </a:lnTo>
                  <a:close/>
                </a:path>
                <a:path w="73025" h="125729">
                  <a:moveTo>
                    <a:pt x="22262" y="0"/>
                  </a:moveTo>
                  <a:lnTo>
                    <a:pt x="0" y="10119"/>
                  </a:lnTo>
                  <a:lnTo>
                    <a:pt x="72860" y="115362"/>
                  </a:lnTo>
                  <a:lnTo>
                    <a:pt x="222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889463" y="5535036"/>
              <a:ext cx="73025" cy="125730"/>
            </a:xfrm>
            <a:custGeom>
              <a:avLst/>
              <a:gdLst/>
              <a:ahLst/>
              <a:cxnLst/>
              <a:rect l="l" t="t" r="r" b="b"/>
              <a:pathLst>
                <a:path w="73025" h="125729">
                  <a:moveTo>
                    <a:pt x="22262" y="0"/>
                  </a:moveTo>
                  <a:lnTo>
                    <a:pt x="0" y="10119"/>
                  </a:lnTo>
                  <a:lnTo>
                    <a:pt x="72860" y="115362"/>
                  </a:lnTo>
                  <a:lnTo>
                    <a:pt x="22262" y="0"/>
                  </a:lnTo>
                  <a:close/>
                </a:path>
                <a:path w="73025" h="125729">
                  <a:moveTo>
                    <a:pt x="0" y="10119"/>
                  </a:moveTo>
                  <a:lnTo>
                    <a:pt x="72860" y="115362"/>
                  </a:lnTo>
                  <a:lnTo>
                    <a:pt x="50597" y="125481"/>
                  </a:lnTo>
                  <a:lnTo>
                    <a:pt x="0" y="1011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9946132" y="5663554"/>
              <a:ext cx="21590" cy="10160"/>
            </a:xfrm>
            <a:custGeom>
              <a:avLst/>
              <a:gdLst/>
              <a:ahLst/>
              <a:cxnLst/>
              <a:rect l="l" t="t" r="r" b="b"/>
              <a:pathLst>
                <a:path w="21590" h="10160">
                  <a:moveTo>
                    <a:pt x="21250" y="0"/>
                  </a:moveTo>
                  <a:lnTo>
                    <a:pt x="0" y="10119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952203" y="5676709"/>
              <a:ext cx="67945" cy="114935"/>
            </a:xfrm>
            <a:custGeom>
              <a:avLst/>
              <a:gdLst/>
              <a:ahLst/>
              <a:cxnLst/>
              <a:rect l="l" t="t" r="r" b="b"/>
              <a:pathLst>
                <a:path w="67945" h="114935">
                  <a:moveTo>
                    <a:pt x="0" y="10119"/>
                  </a:moveTo>
                  <a:lnTo>
                    <a:pt x="45537" y="114350"/>
                  </a:lnTo>
                  <a:lnTo>
                    <a:pt x="67800" y="105242"/>
                  </a:lnTo>
                  <a:lnTo>
                    <a:pt x="0" y="10119"/>
                  </a:lnTo>
                  <a:close/>
                </a:path>
                <a:path w="67945" h="114935">
                  <a:moveTo>
                    <a:pt x="21250" y="0"/>
                  </a:moveTo>
                  <a:lnTo>
                    <a:pt x="0" y="10119"/>
                  </a:lnTo>
                  <a:lnTo>
                    <a:pt x="67800" y="105242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952204" y="5676709"/>
              <a:ext cx="67945" cy="114935"/>
            </a:xfrm>
            <a:custGeom>
              <a:avLst/>
              <a:gdLst/>
              <a:ahLst/>
              <a:cxnLst/>
              <a:rect l="l" t="t" r="r" b="b"/>
              <a:pathLst>
                <a:path w="67945" h="114935">
                  <a:moveTo>
                    <a:pt x="21250" y="0"/>
                  </a:moveTo>
                  <a:lnTo>
                    <a:pt x="0" y="10119"/>
                  </a:lnTo>
                  <a:lnTo>
                    <a:pt x="67800" y="105242"/>
                  </a:lnTo>
                  <a:lnTo>
                    <a:pt x="21250" y="0"/>
                  </a:lnTo>
                  <a:close/>
                </a:path>
                <a:path w="67945" h="114935">
                  <a:moveTo>
                    <a:pt x="0" y="10119"/>
                  </a:moveTo>
                  <a:lnTo>
                    <a:pt x="67800" y="105242"/>
                  </a:lnTo>
                  <a:lnTo>
                    <a:pt x="45537" y="114350"/>
                  </a:lnTo>
                  <a:lnTo>
                    <a:pt x="0" y="1011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0003813" y="5795107"/>
              <a:ext cx="22860" cy="9525"/>
            </a:xfrm>
            <a:custGeom>
              <a:avLst/>
              <a:gdLst/>
              <a:ahLst/>
              <a:cxnLst/>
              <a:rect l="l" t="t" r="r" b="b"/>
              <a:pathLst>
                <a:path w="22859" h="9525">
                  <a:moveTo>
                    <a:pt x="22262" y="0"/>
                  </a:moveTo>
                  <a:lnTo>
                    <a:pt x="0" y="910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0009885" y="5808263"/>
              <a:ext cx="73025" cy="125095"/>
            </a:xfrm>
            <a:custGeom>
              <a:avLst/>
              <a:gdLst/>
              <a:ahLst/>
              <a:cxnLst/>
              <a:rect l="l" t="t" r="r" b="b"/>
              <a:pathLst>
                <a:path w="73025" h="125095">
                  <a:moveTo>
                    <a:pt x="0" y="9107"/>
                  </a:moveTo>
                  <a:lnTo>
                    <a:pt x="50597" y="124470"/>
                  </a:lnTo>
                  <a:lnTo>
                    <a:pt x="72860" y="115362"/>
                  </a:lnTo>
                  <a:lnTo>
                    <a:pt x="0" y="9107"/>
                  </a:lnTo>
                  <a:close/>
                </a:path>
                <a:path w="73025" h="125095">
                  <a:moveTo>
                    <a:pt x="21250" y="0"/>
                  </a:moveTo>
                  <a:lnTo>
                    <a:pt x="0" y="9107"/>
                  </a:lnTo>
                  <a:lnTo>
                    <a:pt x="72860" y="115362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0009885" y="5808263"/>
              <a:ext cx="73025" cy="125095"/>
            </a:xfrm>
            <a:custGeom>
              <a:avLst/>
              <a:gdLst/>
              <a:ahLst/>
              <a:cxnLst/>
              <a:rect l="l" t="t" r="r" b="b"/>
              <a:pathLst>
                <a:path w="73025" h="125095">
                  <a:moveTo>
                    <a:pt x="21250" y="0"/>
                  </a:moveTo>
                  <a:lnTo>
                    <a:pt x="0" y="9107"/>
                  </a:lnTo>
                  <a:lnTo>
                    <a:pt x="72860" y="115362"/>
                  </a:lnTo>
                  <a:lnTo>
                    <a:pt x="21250" y="0"/>
                  </a:lnTo>
                  <a:close/>
                </a:path>
                <a:path w="73025" h="125095">
                  <a:moveTo>
                    <a:pt x="0" y="9107"/>
                  </a:moveTo>
                  <a:lnTo>
                    <a:pt x="72860" y="115362"/>
                  </a:lnTo>
                  <a:lnTo>
                    <a:pt x="50597" y="124470"/>
                  </a:lnTo>
                  <a:lnTo>
                    <a:pt x="0" y="91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object 138"/>
          <p:cNvSpPr/>
          <p:nvPr/>
        </p:nvSpPr>
        <p:spPr>
          <a:xfrm>
            <a:off x="342714" y="11959915"/>
            <a:ext cx="2284095" cy="0"/>
          </a:xfrm>
          <a:custGeom>
            <a:avLst/>
            <a:gdLst/>
            <a:ahLst/>
            <a:cxnLst/>
            <a:rect l="l" t="t" r="r" b="b"/>
            <a:pathLst>
              <a:path w="2284095">
                <a:moveTo>
                  <a:pt x="2283974" y="0"/>
                </a:moveTo>
                <a:lnTo>
                  <a:pt x="0" y="0"/>
                </a:lnTo>
              </a:path>
            </a:pathLst>
          </a:custGeom>
          <a:ln w="12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500578" y="11918881"/>
            <a:ext cx="32384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49797" y="11791931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477" y="0"/>
                </a:moveTo>
                <a:lnTo>
                  <a:pt x="122955" y="5982"/>
                </a:lnTo>
                <a:lnTo>
                  <a:pt x="82948" y="22865"/>
                </a:lnTo>
                <a:lnTo>
                  <a:pt x="49053" y="49053"/>
                </a:lnTo>
                <a:lnTo>
                  <a:pt x="22865" y="82948"/>
                </a:lnTo>
                <a:lnTo>
                  <a:pt x="5982" y="122955"/>
                </a:lnTo>
                <a:lnTo>
                  <a:pt x="0" y="167477"/>
                </a:lnTo>
                <a:lnTo>
                  <a:pt x="5982" y="212000"/>
                </a:lnTo>
                <a:lnTo>
                  <a:pt x="22865" y="252007"/>
                </a:lnTo>
                <a:lnTo>
                  <a:pt x="49053" y="285902"/>
                </a:lnTo>
                <a:lnTo>
                  <a:pt x="82948" y="312090"/>
                </a:lnTo>
                <a:lnTo>
                  <a:pt x="122955" y="328973"/>
                </a:lnTo>
                <a:lnTo>
                  <a:pt x="167477" y="334955"/>
                </a:lnTo>
                <a:lnTo>
                  <a:pt x="212000" y="328973"/>
                </a:lnTo>
                <a:lnTo>
                  <a:pt x="252007" y="312090"/>
                </a:lnTo>
                <a:lnTo>
                  <a:pt x="285902" y="285902"/>
                </a:lnTo>
                <a:lnTo>
                  <a:pt x="312090" y="252007"/>
                </a:lnTo>
                <a:lnTo>
                  <a:pt x="328973" y="212000"/>
                </a:lnTo>
                <a:lnTo>
                  <a:pt x="334955" y="167477"/>
                </a:lnTo>
                <a:lnTo>
                  <a:pt x="328973" y="122955"/>
                </a:lnTo>
                <a:lnTo>
                  <a:pt x="312090" y="82948"/>
                </a:lnTo>
                <a:lnTo>
                  <a:pt x="285902" y="49053"/>
                </a:lnTo>
                <a:lnTo>
                  <a:pt x="252007" y="22865"/>
                </a:lnTo>
                <a:lnTo>
                  <a:pt x="212000" y="5982"/>
                </a:lnTo>
                <a:lnTo>
                  <a:pt x="167477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463136" y="11802506"/>
            <a:ext cx="10668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01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794499" y="11951263"/>
            <a:ext cx="62230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5" dirty="0">
                <a:latin typeface="Arial Narrow"/>
                <a:cs typeface="Arial Narrow"/>
              </a:rPr>
              <a:t>SCALE</a:t>
            </a:r>
            <a:r>
              <a:rPr sz="900" b="1" spc="-30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=</a:t>
            </a:r>
            <a:r>
              <a:rPr sz="900" b="1" spc="-2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N/A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02595" y="11725598"/>
            <a:ext cx="132651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spc="10" dirty="0">
                <a:latin typeface="Arial Narrow"/>
                <a:cs typeface="Arial Narrow"/>
              </a:rPr>
              <a:t>SITE</a:t>
            </a:r>
            <a:r>
              <a:rPr sz="1350" b="1" spc="-15" dirty="0">
                <a:latin typeface="Arial Narrow"/>
                <a:cs typeface="Arial Narrow"/>
              </a:rPr>
              <a:t> </a:t>
            </a:r>
            <a:r>
              <a:rPr sz="1350" b="1" spc="10" dirty="0">
                <a:latin typeface="Arial Narrow"/>
                <a:cs typeface="Arial Narrow"/>
              </a:rPr>
              <a:t>AERIAL</a:t>
            </a:r>
            <a:r>
              <a:rPr sz="1350" b="1" spc="-15" dirty="0">
                <a:latin typeface="Arial Narrow"/>
                <a:cs typeface="Arial Narrow"/>
              </a:rPr>
              <a:t> </a:t>
            </a:r>
            <a:r>
              <a:rPr sz="1350" b="1" spc="10" dirty="0">
                <a:latin typeface="Arial Narrow"/>
                <a:cs typeface="Arial Narrow"/>
              </a:rPr>
              <a:t>VIEW</a:t>
            </a:r>
            <a:endParaRPr sz="1350">
              <a:latin typeface="Arial Narrow"/>
              <a:cs typeface="Arial Narrow"/>
            </a:endParaRPr>
          </a:p>
        </p:txBody>
      </p:sp>
      <p:grpSp>
        <p:nvGrpSpPr>
          <p:cNvPr id="144" name="object 144"/>
          <p:cNvGrpSpPr/>
          <p:nvPr/>
        </p:nvGrpSpPr>
        <p:grpSpPr>
          <a:xfrm>
            <a:off x="431765" y="12755309"/>
            <a:ext cx="572135" cy="47625"/>
            <a:chOff x="431765" y="12755309"/>
            <a:chExt cx="572135" cy="47625"/>
          </a:xfrm>
        </p:grpSpPr>
        <p:sp>
          <p:nvSpPr>
            <p:cNvPr id="145" name="object 145"/>
            <p:cNvSpPr/>
            <p:nvPr/>
          </p:nvSpPr>
          <p:spPr>
            <a:xfrm>
              <a:off x="431765" y="12755309"/>
              <a:ext cx="142875" cy="47625"/>
            </a:xfrm>
            <a:custGeom>
              <a:avLst/>
              <a:gdLst/>
              <a:ahLst/>
              <a:cxnLst/>
              <a:rect l="l" t="t" r="r" b="b"/>
              <a:pathLst>
                <a:path w="142875" h="47625">
                  <a:moveTo>
                    <a:pt x="142685" y="0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142685" y="0"/>
                  </a:lnTo>
                  <a:close/>
                </a:path>
                <a:path w="142875" h="47625">
                  <a:moveTo>
                    <a:pt x="142685" y="0"/>
                  </a:moveTo>
                  <a:lnTo>
                    <a:pt x="0" y="47561"/>
                  </a:lnTo>
                  <a:lnTo>
                    <a:pt x="142685" y="47561"/>
                  </a:lnTo>
                  <a:lnTo>
                    <a:pt x="1426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31765" y="12755309"/>
              <a:ext cx="142875" cy="47625"/>
            </a:xfrm>
            <a:custGeom>
              <a:avLst/>
              <a:gdLst/>
              <a:ahLst/>
              <a:cxnLst/>
              <a:rect l="l" t="t" r="r" b="b"/>
              <a:pathLst>
                <a:path w="142875" h="47625">
                  <a:moveTo>
                    <a:pt x="0" y="0"/>
                  </a:moveTo>
                  <a:lnTo>
                    <a:pt x="0" y="47561"/>
                  </a:lnTo>
                  <a:lnTo>
                    <a:pt x="142685" y="0"/>
                  </a:lnTo>
                  <a:lnTo>
                    <a:pt x="0" y="0"/>
                  </a:lnTo>
                  <a:close/>
                </a:path>
                <a:path w="142875" h="47625">
                  <a:moveTo>
                    <a:pt x="0" y="47561"/>
                  </a:moveTo>
                  <a:lnTo>
                    <a:pt x="142685" y="0"/>
                  </a:lnTo>
                  <a:lnTo>
                    <a:pt x="142685" y="47561"/>
                  </a:lnTo>
                  <a:lnTo>
                    <a:pt x="0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610881" y="12755309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0"/>
                  </a:moveTo>
                  <a:lnTo>
                    <a:pt x="0" y="4756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46299" y="12755309"/>
              <a:ext cx="144145" cy="47625"/>
            </a:xfrm>
            <a:custGeom>
              <a:avLst/>
              <a:gdLst/>
              <a:ahLst/>
              <a:cxnLst/>
              <a:rect l="l" t="t" r="r" b="b"/>
              <a:pathLst>
                <a:path w="144145" h="47625">
                  <a:moveTo>
                    <a:pt x="143697" y="0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143697" y="0"/>
                  </a:lnTo>
                  <a:close/>
                </a:path>
                <a:path w="144145" h="47625">
                  <a:moveTo>
                    <a:pt x="143697" y="0"/>
                  </a:moveTo>
                  <a:lnTo>
                    <a:pt x="0" y="47561"/>
                  </a:lnTo>
                  <a:lnTo>
                    <a:pt x="143697" y="47561"/>
                  </a:lnTo>
                  <a:lnTo>
                    <a:pt x="14369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646299" y="12755309"/>
              <a:ext cx="144145" cy="47625"/>
            </a:xfrm>
            <a:custGeom>
              <a:avLst/>
              <a:gdLst/>
              <a:ahLst/>
              <a:cxnLst/>
              <a:rect l="l" t="t" r="r" b="b"/>
              <a:pathLst>
                <a:path w="144145" h="47625">
                  <a:moveTo>
                    <a:pt x="0" y="0"/>
                  </a:moveTo>
                  <a:lnTo>
                    <a:pt x="0" y="47561"/>
                  </a:lnTo>
                  <a:lnTo>
                    <a:pt x="143697" y="0"/>
                  </a:lnTo>
                  <a:lnTo>
                    <a:pt x="0" y="0"/>
                  </a:lnTo>
                  <a:close/>
                </a:path>
                <a:path w="144145" h="47625">
                  <a:moveTo>
                    <a:pt x="0" y="47561"/>
                  </a:moveTo>
                  <a:lnTo>
                    <a:pt x="143697" y="0"/>
                  </a:lnTo>
                  <a:lnTo>
                    <a:pt x="143697" y="47561"/>
                  </a:lnTo>
                  <a:lnTo>
                    <a:pt x="0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25415" y="12755309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0"/>
                  </a:moveTo>
                  <a:lnTo>
                    <a:pt x="0" y="4756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61845" y="12755309"/>
              <a:ext cx="142240" cy="47625"/>
            </a:xfrm>
            <a:custGeom>
              <a:avLst/>
              <a:gdLst/>
              <a:ahLst/>
              <a:cxnLst/>
              <a:rect l="l" t="t" r="r" b="b"/>
              <a:pathLst>
                <a:path w="142240" h="47625">
                  <a:moveTo>
                    <a:pt x="141673" y="0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141673" y="0"/>
                  </a:lnTo>
                  <a:close/>
                </a:path>
                <a:path w="142240" h="47625">
                  <a:moveTo>
                    <a:pt x="141673" y="0"/>
                  </a:moveTo>
                  <a:lnTo>
                    <a:pt x="0" y="47561"/>
                  </a:lnTo>
                  <a:lnTo>
                    <a:pt x="141673" y="47561"/>
                  </a:lnTo>
                  <a:lnTo>
                    <a:pt x="14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1845" y="12755309"/>
              <a:ext cx="142240" cy="47625"/>
            </a:xfrm>
            <a:custGeom>
              <a:avLst/>
              <a:gdLst/>
              <a:ahLst/>
              <a:cxnLst/>
              <a:rect l="l" t="t" r="r" b="b"/>
              <a:pathLst>
                <a:path w="142240" h="47625">
                  <a:moveTo>
                    <a:pt x="0" y="0"/>
                  </a:moveTo>
                  <a:lnTo>
                    <a:pt x="0" y="47561"/>
                  </a:lnTo>
                  <a:lnTo>
                    <a:pt x="141673" y="0"/>
                  </a:lnTo>
                  <a:lnTo>
                    <a:pt x="0" y="0"/>
                  </a:lnTo>
                  <a:close/>
                </a:path>
                <a:path w="142240" h="47625">
                  <a:moveTo>
                    <a:pt x="0" y="47561"/>
                  </a:moveTo>
                  <a:lnTo>
                    <a:pt x="141673" y="0"/>
                  </a:lnTo>
                  <a:lnTo>
                    <a:pt x="141673" y="47561"/>
                  </a:lnTo>
                  <a:lnTo>
                    <a:pt x="0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003518" y="12755309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0"/>
                  </a:moveTo>
                  <a:lnTo>
                    <a:pt x="0" y="4756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" name="object 154"/>
          <p:cNvSpPr txBox="1"/>
          <p:nvPr/>
        </p:nvSpPr>
        <p:spPr>
          <a:xfrm>
            <a:off x="432221" y="12495230"/>
            <a:ext cx="1320165" cy="34353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LEGEND</a:t>
            </a:r>
            <a:endParaRPr sz="1050">
              <a:latin typeface="Arial Narrow"/>
              <a:cs typeface="Arial Narrow"/>
            </a:endParaRPr>
          </a:p>
          <a:p>
            <a:pPr marL="642620">
              <a:lnSpc>
                <a:spcPct val="100000"/>
              </a:lnSpc>
              <a:spcBef>
                <a:spcPts val="165"/>
              </a:spcBef>
            </a:pPr>
            <a:r>
              <a:rPr sz="750" spc="10" dirty="0">
                <a:latin typeface="Arial Narrow"/>
                <a:cs typeface="Arial Narrow"/>
              </a:rPr>
              <a:t>SITE</a:t>
            </a:r>
            <a:r>
              <a:rPr sz="750" spc="-35" dirty="0">
                <a:latin typeface="Arial Narrow"/>
                <a:cs typeface="Arial Narrow"/>
              </a:rPr>
              <a:t> </a:t>
            </a:r>
            <a:r>
              <a:rPr sz="750" spc="15" dirty="0">
                <a:latin typeface="Arial Narrow"/>
                <a:cs typeface="Arial Narrow"/>
              </a:rPr>
              <a:t>BOUNDARY</a:t>
            </a:r>
            <a:endParaRPr sz="750">
              <a:latin typeface="Arial Narrow"/>
              <a:cs typeface="Arial Narrow"/>
            </a:endParaRPr>
          </a:p>
        </p:txBody>
      </p:sp>
      <p:grpSp>
        <p:nvGrpSpPr>
          <p:cNvPr id="155" name="object 155"/>
          <p:cNvGrpSpPr/>
          <p:nvPr/>
        </p:nvGrpSpPr>
        <p:grpSpPr>
          <a:xfrm>
            <a:off x="17926380" y="625048"/>
            <a:ext cx="487045" cy="466090"/>
            <a:chOff x="17926380" y="625048"/>
            <a:chExt cx="487045" cy="466090"/>
          </a:xfrm>
        </p:grpSpPr>
        <p:sp>
          <p:nvSpPr>
            <p:cNvPr id="156" name="object 156"/>
            <p:cNvSpPr/>
            <p:nvPr/>
          </p:nvSpPr>
          <p:spPr>
            <a:xfrm>
              <a:off x="17941559" y="632132"/>
              <a:ext cx="458470" cy="458470"/>
            </a:xfrm>
            <a:custGeom>
              <a:avLst/>
              <a:gdLst/>
              <a:ahLst/>
              <a:cxnLst/>
              <a:rect l="l" t="t" r="r" b="b"/>
              <a:pathLst>
                <a:path w="458469" h="458469">
                  <a:moveTo>
                    <a:pt x="229206" y="0"/>
                  </a:moveTo>
                  <a:lnTo>
                    <a:pt x="183013" y="4656"/>
                  </a:lnTo>
                  <a:lnTo>
                    <a:pt x="139989" y="18012"/>
                  </a:lnTo>
                  <a:lnTo>
                    <a:pt x="101055" y="39144"/>
                  </a:lnTo>
                  <a:lnTo>
                    <a:pt x="67133" y="67133"/>
                  </a:lnTo>
                  <a:lnTo>
                    <a:pt x="39144" y="101055"/>
                  </a:lnTo>
                  <a:lnTo>
                    <a:pt x="18012" y="139989"/>
                  </a:lnTo>
                  <a:lnTo>
                    <a:pt x="4656" y="183013"/>
                  </a:lnTo>
                  <a:lnTo>
                    <a:pt x="0" y="229206"/>
                  </a:lnTo>
                  <a:lnTo>
                    <a:pt x="4656" y="275400"/>
                  </a:lnTo>
                  <a:lnTo>
                    <a:pt x="18012" y="318424"/>
                  </a:lnTo>
                  <a:lnTo>
                    <a:pt x="39144" y="357358"/>
                  </a:lnTo>
                  <a:lnTo>
                    <a:pt x="67133" y="391280"/>
                  </a:lnTo>
                  <a:lnTo>
                    <a:pt x="101055" y="419269"/>
                  </a:lnTo>
                  <a:lnTo>
                    <a:pt x="139989" y="440401"/>
                  </a:lnTo>
                  <a:lnTo>
                    <a:pt x="183013" y="453757"/>
                  </a:lnTo>
                  <a:lnTo>
                    <a:pt x="229206" y="458413"/>
                  </a:lnTo>
                  <a:lnTo>
                    <a:pt x="275400" y="453757"/>
                  </a:lnTo>
                  <a:lnTo>
                    <a:pt x="318424" y="440401"/>
                  </a:lnTo>
                  <a:lnTo>
                    <a:pt x="357358" y="419269"/>
                  </a:lnTo>
                  <a:lnTo>
                    <a:pt x="391280" y="391280"/>
                  </a:lnTo>
                  <a:lnTo>
                    <a:pt x="419269" y="357358"/>
                  </a:lnTo>
                  <a:lnTo>
                    <a:pt x="440401" y="318424"/>
                  </a:lnTo>
                  <a:lnTo>
                    <a:pt x="453757" y="275400"/>
                  </a:lnTo>
                  <a:lnTo>
                    <a:pt x="458413" y="229206"/>
                  </a:lnTo>
                  <a:lnTo>
                    <a:pt x="453757" y="183013"/>
                  </a:lnTo>
                  <a:lnTo>
                    <a:pt x="440401" y="139989"/>
                  </a:lnTo>
                  <a:lnTo>
                    <a:pt x="419269" y="101055"/>
                  </a:lnTo>
                  <a:lnTo>
                    <a:pt x="391280" y="67133"/>
                  </a:lnTo>
                  <a:lnTo>
                    <a:pt x="357358" y="39144"/>
                  </a:lnTo>
                  <a:lnTo>
                    <a:pt x="318424" y="18012"/>
                  </a:lnTo>
                  <a:lnTo>
                    <a:pt x="275400" y="4656"/>
                  </a:lnTo>
                  <a:lnTo>
                    <a:pt x="229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926380" y="625048"/>
              <a:ext cx="487045" cy="466090"/>
            </a:xfrm>
            <a:custGeom>
              <a:avLst/>
              <a:gdLst/>
              <a:ahLst/>
              <a:cxnLst/>
              <a:rect l="l" t="t" r="r" b="b"/>
              <a:pathLst>
                <a:path w="487044" h="466090">
                  <a:moveTo>
                    <a:pt x="180127" y="236796"/>
                  </a:moveTo>
                  <a:lnTo>
                    <a:pt x="180127" y="465497"/>
                  </a:lnTo>
                  <a:lnTo>
                    <a:pt x="191258" y="453354"/>
                  </a:lnTo>
                  <a:lnTo>
                    <a:pt x="180127" y="236796"/>
                  </a:lnTo>
                  <a:close/>
                </a:path>
                <a:path w="487044" h="466090">
                  <a:moveTo>
                    <a:pt x="295489" y="453354"/>
                  </a:moveTo>
                  <a:lnTo>
                    <a:pt x="191258" y="453354"/>
                  </a:lnTo>
                  <a:lnTo>
                    <a:pt x="180127" y="465497"/>
                  </a:lnTo>
                  <a:lnTo>
                    <a:pt x="295489" y="453354"/>
                  </a:lnTo>
                  <a:close/>
                </a:path>
                <a:path w="487044" h="466090">
                  <a:moveTo>
                    <a:pt x="295489" y="453354"/>
                  </a:moveTo>
                  <a:lnTo>
                    <a:pt x="180127" y="465497"/>
                  </a:lnTo>
                  <a:lnTo>
                    <a:pt x="306621" y="465497"/>
                  </a:lnTo>
                  <a:lnTo>
                    <a:pt x="295489" y="453354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295489" y="453354"/>
                  </a:lnTo>
                  <a:lnTo>
                    <a:pt x="306621" y="465497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306621" y="465497"/>
                  </a:lnTo>
                  <a:lnTo>
                    <a:pt x="306621" y="242868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191258" y="236796"/>
                  </a:moveTo>
                  <a:lnTo>
                    <a:pt x="186199" y="236796"/>
                  </a:lnTo>
                  <a:lnTo>
                    <a:pt x="186199" y="242868"/>
                  </a:lnTo>
                  <a:lnTo>
                    <a:pt x="180439" y="242868"/>
                  </a:lnTo>
                  <a:lnTo>
                    <a:pt x="191258" y="453354"/>
                  </a:lnTo>
                  <a:lnTo>
                    <a:pt x="191258" y="236796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0" y="242868"/>
                  </a:lnTo>
                  <a:lnTo>
                    <a:pt x="27322" y="231736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27322" y="231736"/>
                  </a:lnTo>
                  <a:lnTo>
                    <a:pt x="0" y="242868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0" y="242868"/>
                  </a:lnTo>
                  <a:lnTo>
                    <a:pt x="180127" y="242868"/>
                  </a:lnTo>
                  <a:lnTo>
                    <a:pt x="180127" y="236796"/>
                  </a:lnTo>
                  <a:lnTo>
                    <a:pt x="186199" y="236796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295489" y="231736"/>
                  </a:lnTo>
                  <a:lnTo>
                    <a:pt x="306621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306621" y="242868"/>
                  </a:lnTo>
                  <a:lnTo>
                    <a:pt x="486748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243880" y="16191"/>
                  </a:moveTo>
                  <a:lnTo>
                    <a:pt x="459425" y="231736"/>
                  </a:lnTo>
                  <a:lnTo>
                    <a:pt x="486748" y="242868"/>
                  </a:lnTo>
                  <a:lnTo>
                    <a:pt x="243880" y="16191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43880" y="16191"/>
                  </a:lnTo>
                  <a:lnTo>
                    <a:pt x="486748" y="242868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7322" y="231736"/>
                  </a:lnTo>
                  <a:lnTo>
                    <a:pt x="243880" y="16191"/>
                  </a:lnTo>
                  <a:lnTo>
                    <a:pt x="2438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26380" y="625048"/>
              <a:ext cx="486748" cy="465497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7940548" y="633143"/>
              <a:ext cx="458470" cy="229235"/>
            </a:xfrm>
            <a:custGeom>
              <a:avLst/>
              <a:gdLst/>
              <a:ahLst/>
              <a:cxnLst/>
              <a:rect l="l" t="t" r="r" b="b"/>
              <a:pathLst>
                <a:path w="458469" h="229234">
                  <a:moveTo>
                    <a:pt x="229712" y="0"/>
                  </a:moveTo>
                  <a:lnTo>
                    <a:pt x="0" y="228701"/>
                  </a:lnTo>
                  <a:lnTo>
                    <a:pt x="458413" y="228701"/>
                  </a:lnTo>
                  <a:lnTo>
                    <a:pt x="229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7940548" y="633143"/>
              <a:ext cx="458470" cy="229235"/>
            </a:xfrm>
            <a:custGeom>
              <a:avLst/>
              <a:gdLst/>
              <a:ahLst/>
              <a:cxnLst/>
              <a:rect l="l" t="t" r="r" b="b"/>
              <a:pathLst>
                <a:path w="458469" h="229234">
                  <a:moveTo>
                    <a:pt x="229712" y="0"/>
                  </a:moveTo>
                  <a:lnTo>
                    <a:pt x="0" y="228701"/>
                  </a:lnTo>
                  <a:lnTo>
                    <a:pt x="458413" y="228701"/>
                  </a:lnTo>
                  <a:lnTo>
                    <a:pt x="2297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12579" y="861844"/>
              <a:ext cx="114351" cy="222629"/>
            </a:xfrm>
            <a:prstGeom prst="rect">
              <a:avLst/>
            </a:prstGeom>
          </p:spPr>
        </p:pic>
      </p:grpSp>
      <p:sp>
        <p:nvSpPr>
          <p:cNvPr id="162" name="object 162"/>
          <p:cNvSpPr txBox="1"/>
          <p:nvPr/>
        </p:nvSpPr>
        <p:spPr>
          <a:xfrm>
            <a:off x="17926835" y="435257"/>
            <a:ext cx="24511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NORTH: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7886914" y="415574"/>
            <a:ext cx="1844039" cy="896619"/>
          </a:xfrm>
          <a:custGeom>
            <a:avLst/>
            <a:gdLst/>
            <a:ahLst/>
            <a:cxnLst/>
            <a:rect l="l" t="t" r="r" b="b"/>
            <a:pathLst>
              <a:path w="1844040" h="896619">
                <a:moveTo>
                  <a:pt x="590979" y="896588"/>
                </a:moveTo>
                <a:lnTo>
                  <a:pt x="590979" y="0"/>
                </a:lnTo>
              </a:path>
              <a:path w="1844040" h="896619">
                <a:moveTo>
                  <a:pt x="0" y="896588"/>
                </a:moveTo>
                <a:lnTo>
                  <a:pt x="1843775" y="8965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 txBox="1"/>
          <p:nvPr/>
        </p:nvSpPr>
        <p:spPr>
          <a:xfrm>
            <a:off x="18520850" y="447400"/>
            <a:ext cx="1102995" cy="808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" marR="57150" indent="3810">
              <a:lnSpc>
                <a:spcPct val="102899"/>
              </a:lnSpc>
              <a:spcBef>
                <a:spcPts val="90"/>
              </a:spcBef>
            </a:pPr>
            <a:r>
              <a:rPr sz="500" dirty="0">
                <a:latin typeface="Arial Narrow"/>
                <a:cs typeface="Arial Narrow"/>
              </a:rPr>
              <a:t>ALL </a:t>
            </a:r>
            <a:r>
              <a:rPr sz="500" spc="5" dirty="0">
                <a:latin typeface="Arial Narrow"/>
                <a:cs typeface="Arial Narrow"/>
              </a:rPr>
              <a:t>DRAWINGS ARE THE COPYRIGHT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OF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MAY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USED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WHOLE </a:t>
            </a:r>
            <a:r>
              <a:rPr sz="500" dirty="0">
                <a:latin typeface="Arial Narrow"/>
                <a:cs typeface="Arial Narrow"/>
              </a:rPr>
              <a:t>OR IN </a:t>
            </a:r>
            <a:r>
              <a:rPr sz="500" spc="5" dirty="0">
                <a:latin typeface="Arial Narrow"/>
                <a:cs typeface="Arial Narrow"/>
              </a:rPr>
              <a:t>PART WITHOUT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THEIR </a:t>
            </a:r>
            <a:r>
              <a:rPr sz="500" spc="5" dirty="0">
                <a:latin typeface="Arial Narrow"/>
                <a:cs typeface="Arial Narrow"/>
              </a:rPr>
              <a:t>EXPRESSED PERMISSION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 WRITING.DO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SCALE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WRITTEN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dirty="0">
                <a:latin typeface="Arial Narrow"/>
                <a:cs typeface="Arial Narrow"/>
              </a:rPr>
              <a:t>ONLY. ALL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CHECKED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ON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SITE </a:t>
            </a:r>
            <a:r>
              <a:rPr sz="500" spc="5" dirty="0">
                <a:latin typeface="Arial Narrow"/>
                <a:cs typeface="Arial Narrow"/>
              </a:rPr>
              <a:t>BY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endParaRPr sz="500">
              <a:latin typeface="Arial Narrow"/>
              <a:cs typeface="Arial Narrow"/>
            </a:endParaRPr>
          </a:p>
          <a:p>
            <a:pPr marL="12700" marR="5080" indent="2540">
              <a:lnSpc>
                <a:spcPct val="102299"/>
              </a:lnSpc>
              <a:spcBef>
                <a:spcPts val="10"/>
              </a:spcBef>
            </a:pPr>
            <a:r>
              <a:rPr sz="500" spc="5" dirty="0">
                <a:latin typeface="Arial Narrow"/>
                <a:cs typeface="Arial Narrow"/>
              </a:rPr>
              <a:t>CONTRACTOR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ANY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DISCREPANCIES </a:t>
            </a:r>
            <a:r>
              <a:rPr sz="500" spc="-9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REPORTED TO THE ARCHITECTS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IMMEDIATELY.</a:t>
            </a:r>
            <a:endParaRPr sz="500">
              <a:latin typeface="Arial Narrow"/>
              <a:cs typeface="Arial Narrow"/>
            </a:endParaRPr>
          </a:p>
        </p:txBody>
      </p:sp>
      <p:graphicFrame>
        <p:nvGraphicFramePr>
          <p:cNvPr id="165" name="object 165"/>
          <p:cNvGraphicFramePr>
            <a:graphicFrameLocks noGrp="1"/>
          </p:cNvGraphicFramePr>
          <p:nvPr/>
        </p:nvGraphicFramePr>
        <p:xfrm>
          <a:off x="17860604" y="8322962"/>
          <a:ext cx="1844038" cy="5072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14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805" marR="780415" indent="-6350">
                        <a:lnSpc>
                          <a:spcPts val="1080"/>
                        </a:lnSpc>
                        <a:spcBef>
                          <a:spcPts val="785"/>
                        </a:spcBef>
                      </a:pP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Comhairle</a:t>
                      </a:r>
                      <a:r>
                        <a:rPr sz="950" spc="-4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Contae </a:t>
                      </a:r>
                      <a:r>
                        <a:rPr sz="950" spc="-25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Atha</a:t>
                      </a:r>
                      <a:r>
                        <a:rPr sz="950" spc="-3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Cliath</a:t>
                      </a:r>
                      <a:r>
                        <a:rPr sz="950" spc="-3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Theas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965"/>
                        </a:lnSpc>
                      </a:pPr>
                      <a:r>
                        <a:rPr sz="900" b="1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sz="900" b="1" spc="-2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Dublin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Council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75565" marR="628650" indent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Architects' Department,  County Hall, Tallaght, </a:t>
                      </a:r>
                      <a:r>
                        <a:rPr sz="8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Dublin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24.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Tel: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414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9000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7470">
                        <a:lnSpc>
                          <a:spcPts val="700"/>
                        </a:lnSpc>
                        <a:spcBef>
                          <a:spcPts val="50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Architect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Eddie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Conroy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78740">
                        <a:lnSpc>
                          <a:spcPts val="700"/>
                        </a:lnSpc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B.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M.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Arch.Sc.,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FRIAI.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ts val="625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PROJECT: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970" algn="ctr">
                        <a:lnSpc>
                          <a:spcPts val="1105"/>
                        </a:lnSpc>
                      </a:pPr>
                      <a:r>
                        <a:rPr sz="950" spc="10" dirty="0">
                          <a:latin typeface="Arial Narrow"/>
                          <a:cs typeface="Arial Narrow"/>
                        </a:rPr>
                        <a:t>Public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Realm</a:t>
                      </a:r>
                      <a:r>
                        <a:rPr sz="95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5" dirty="0">
                          <a:latin typeface="Arial Narrow"/>
                          <a:cs typeface="Arial Narrow"/>
                        </a:rPr>
                        <a:t>adjacent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to</a:t>
                      </a:r>
                      <a:endParaRPr sz="950">
                        <a:latin typeface="Arial Narrow"/>
                        <a:cs typeface="Arial Narrow"/>
                      </a:endParaRPr>
                    </a:p>
                    <a:p>
                      <a:pPr marL="111125" marR="96520" indent="1905" algn="ctr">
                        <a:lnSpc>
                          <a:spcPct val="105400"/>
                        </a:lnSpc>
                        <a:spcBef>
                          <a:spcPts val="1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Belgard Square West, Tallaght (The Square) </a:t>
                      </a:r>
                      <a:r>
                        <a:rPr sz="750" spc="-1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Luas Stop and The Square Carpark, and The </a:t>
                      </a:r>
                      <a:r>
                        <a:rPr sz="750" spc="-1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Tallaght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Cultural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Quarter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280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8417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50" spc="10" dirty="0">
                          <a:latin typeface="Arial Narrow"/>
                          <a:cs typeface="Arial Narrow"/>
                        </a:rPr>
                        <a:t>SITE</a:t>
                      </a:r>
                      <a:r>
                        <a:rPr sz="11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AERIAL</a:t>
                      </a:r>
                      <a:r>
                        <a:rPr sz="11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5" dirty="0">
                          <a:latin typeface="Arial Narrow"/>
                          <a:cs typeface="Arial Narrow"/>
                        </a:rPr>
                        <a:t>VIEW</a:t>
                      </a:r>
                      <a:endParaRPr sz="11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84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SCALE: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22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1:500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PAPER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SIZE: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974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A1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latin typeface="Arial Narrow"/>
                          <a:cs typeface="Arial Narrow"/>
                        </a:rPr>
                        <a:t>DRAWN</a:t>
                      </a:r>
                      <a:r>
                        <a:rPr sz="5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LB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625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CHECKED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5255" algn="ctr">
                        <a:lnSpc>
                          <a:spcPts val="158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JOB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R="704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20017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4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</a:t>
                      </a:r>
                      <a:r>
                        <a:rPr sz="5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503555">
                        <a:lnSpc>
                          <a:spcPts val="1605"/>
                        </a:lnSpc>
                      </a:pPr>
                      <a:r>
                        <a:rPr sz="1350" spc="5" dirty="0">
                          <a:latin typeface="Arial Narrow"/>
                          <a:cs typeface="Arial Narrow"/>
                        </a:rPr>
                        <a:t>00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7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DATE</a:t>
                      </a:r>
                      <a:r>
                        <a:rPr sz="5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2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5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0" dirty="0">
                          <a:latin typeface="Arial Narrow"/>
                          <a:cs typeface="Arial Narrow"/>
                        </a:rPr>
                        <a:t>ORIGIN: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86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JULY</a:t>
                      </a:r>
                      <a:r>
                        <a:rPr sz="7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2021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REV: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5255" algn="ctr">
                        <a:lnSpc>
                          <a:spcPts val="160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66" name="object 166"/>
          <p:cNvGrpSpPr/>
          <p:nvPr/>
        </p:nvGrpSpPr>
        <p:grpSpPr>
          <a:xfrm>
            <a:off x="18336221" y="8470706"/>
            <a:ext cx="1284605" cy="360680"/>
            <a:chOff x="18336221" y="8470706"/>
            <a:chExt cx="1284605" cy="360680"/>
          </a:xfrm>
        </p:grpSpPr>
        <p:sp>
          <p:nvSpPr>
            <p:cNvPr id="167" name="object 167"/>
            <p:cNvSpPr/>
            <p:nvPr/>
          </p:nvSpPr>
          <p:spPr>
            <a:xfrm>
              <a:off x="18400986" y="8614404"/>
              <a:ext cx="442595" cy="38735"/>
            </a:xfrm>
            <a:custGeom>
              <a:avLst/>
              <a:gdLst/>
              <a:ahLst/>
              <a:cxnLst/>
              <a:rect l="l" t="t" r="r" b="b"/>
              <a:pathLst>
                <a:path w="442594" h="38734">
                  <a:moveTo>
                    <a:pt x="0" y="38454"/>
                  </a:moveTo>
                  <a:lnTo>
                    <a:pt x="183163" y="38454"/>
                  </a:lnTo>
                  <a:lnTo>
                    <a:pt x="189234" y="34406"/>
                  </a:lnTo>
                  <a:lnTo>
                    <a:pt x="195306" y="29346"/>
                  </a:lnTo>
                  <a:lnTo>
                    <a:pt x="199354" y="27322"/>
                  </a:lnTo>
                  <a:lnTo>
                    <a:pt x="202390" y="25298"/>
                  </a:lnTo>
                  <a:lnTo>
                    <a:pt x="205426" y="23274"/>
                  </a:lnTo>
                  <a:lnTo>
                    <a:pt x="209473" y="21250"/>
                  </a:lnTo>
                  <a:lnTo>
                    <a:pt x="212509" y="20239"/>
                  </a:lnTo>
                  <a:lnTo>
                    <a:pt x="216557" y="18215"/>
                  </a:lnTo>
                  <a:lnTo>
                    <a:pt x="219593" y="16191"/>
                  </a:lnTo>
                  <a:lnTo>
                    <a:pt x="223641" y="15179"/>
                  </a:lnTo>
                  <a:lnTo>
                    <a:pt x="230724" y="12143"/>
                  </a:lnTo>
                  <a:lnTo>
                    <a:pt x="237808" y="10119"/>
                  </a:lnTo>
                  <a:lnTo>
                    <a:pt x="245904" y="7083"/>
                  </a:lnTo>
                  <a:lnTo>
                    <a:pt x="252987" y="5059"/>
                  </a:lnTo>
                  <a:lnTo>
                    <a:pt x="257035" y="4047"/>
                  </a:lnTo>
                  <a:lnTo>
                    <a:pt x="261083" y="4047"/>
                  </a:lnTo>
                  <a:lnTo>
                    <a:pt x="265131" y="3035"/>
                  </a:lnTo>
                  <a:lnTo>
                    <a:pt x="268167" y="2023"/>
                  </a:lnTo>
                  <a:lnTo>
                    <a:pt x="276262" y="1011"/>
                  </a:lnTo>
                  <a:lnTo>
                    <a:pt x="284358" y="1011"/>
                  </a:lnTo>
                  <a:lnTo>
                    <a:pt x="292453" y="0"/>
                  </a:lnTo>
                  <a:lnTo>
                    <a:pt x="299537" y="0"/>
                  </a:lnTo>
                  <a:lnTo>
                    <a:pt x="307633" y="0"/>
                  </a:lnTo>
                  <a:lnTo>
                    <a:pt x="311681" y="0"/>
                  </a:lnTo>
                  <a:lnTo>
                    <a:pt x="315728" y="1011"/>
                  </a:lnTo>
                  <a:lnTo>
                    <a:pt x="323824" y="2023"/>
                  </a:lnTo>
                  <a:lnTo>
                    <a:pt x="330908" y="3035"/>
                  </a:lnTo>
                  <a:lnTo>
                    <a:pt x="339003" y="4047"/>
                  </a:lnTo>
                  <a:lnTo>
                    <a:pt x="343051" y="4047"/>
                  </a:lnTo>
                  <a:lnTo>
                    <a:pt x="347099" y="5059"/>
                  </a:lnTo>
                  <a:lnTo>
                    <a:pt x="350135" y="6071"/>
                  </a:lnTo>
                  <a:lnTo>
                    <a:pt x="354182" y="7083"/>
                  </a:lnTo>
                  <a:lnTo>
                    <a:pt x="358230" y="8095"/>
                  </a:lnTo>
                  <a:lnTo>
                    <a:pt x="362278" y="10119"/>
                  </a:lnTo>
                  <a:lnTo>
                    <a:pt x="369362" y="12143"/>
                  </a:lnTo>
                  <a:lnTo>
                    <a:pt x="376445" y="15179"/>
                  </a:lnTo>
                  <a:lnTo>
                    <a:pt x="383529" y="18215"/>
                  </a:lnTo>
                  <a:lnTo>
                    <a:pt x="390613" y="22262"/>
                  </a:lnTo>
                  <a:lnTo>
                    <a:pt x="394661" y="23274"/>
                  </a:lnTo>
                  <a:lnTo>
                    <a:pt x="397696" y="25298"/>
                  </a:lnTo>
                  <a:lnTo>
                    <a:pt x="400732" y="27322"/>
                  </a:lnTo>
                  <a:lnTo>
                    <a:pt x="404780" y="29346"/>
                  </a:lnTo>
                  <a:lnTo>
                    <a:pt x="407816" y="31370"/>
                  </a:lnTo>
                  <a:lnTo>
                    <a:pt x="410852" y="34406"/>
                  </a:lnTo>
                  <a:lnTo>
                    <a:pt x="416923" y="38454"/>
                  </a:lnTo>
                </a:path>
                <a:path w="442594" h="38734">
                  <a:moveTo>
                    <a:pt x="417935" y="38454"/>
                  </a:moveTo>
                  <a:lnTo>
                    <a:pt x="442222" y="38454"/>
                  </a:lnTo>
                </a:path>
              </a:pathLst>
            </a:custGeom>
            <a:ln w="6071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340269" y="8474754"/>
              <a:ext cx="1276350" cy="352425"/>
            </a:xfrm>
            <a:custGeom>
              <a:avLst/>
              <a:gdLst/>
              <a:ahLst/>
              <a:cxnLst/>
              <a:rect l="l" t="t" r="r" b="b"/>
              <a:pathLst>
                <a:path w="1276350" h="352425">
                  <a:moveTo>
                    <a:pt x="492820" y="74884"/>
                  </a:moveTo>
                  <a:lnTo>
                    <a:pt x="475617" y="74884"/>
                  </a:lnTo>
                </a:path>
                <a:path w="1276350" h="352425">
                  <a:moveTo>
                    <a:pt x="25298" y="178103"/>
                  </a:moveTo>
                  <a:lnTo>
                    <a:pt x="29346" y="174055"/>
                  </a:lnTo>
                  <a:lnTo>
                    <a:pt x="33394" y="171019"/>
                  </a:lnTo>
                  <a:lnTo>
                    <a:pt x="37442" y="166971"/>
                  </a:lnTo>
                  <a:lnTo>
                    <a:pt x="41490" y="162924"/>
                  </a:lnTo>
                  <a:lnTo>
                    <a:pt x="49585" y="156852"/>
                  </a:lnTo>
                  <a:lnTo>
                    <a:pt x="53633" y="152804"/>
                  </a:lnTo>
                  <a:lnTo>
                    <a:pt x="57681" y="149768"/>
                  </a:lnTo>
                  <a:lnTo>
                    <a:pt x="65776" y="141673"/>
                  </a:lnTo>
                  <a:lnTo>
                    <a:pt x="69824" y="138637"/>
                  </a:lnTo>
                  <a:lnTo>
                    <a:pt x="73872" y="134589"/>
                  </a:lnTo>
                  <a:lnTo>
                    <a:pt x="77920" y="131553"/>
                  </a:lnTo>
                  <a:lnTo>
                    <a:pt x="82980" y="128517"/>
                  </a:lnTo>
                  <a:lnTo>
                    <a:pt x="92087" y="122446"/>
                  </a:lnTo>
                  <a:lnTo>
                    <a:pt x="101195" y="116374"/>
                  </a:lnTo>
                  <a:lnTo>
                    <a:pt x="105242" y="113338"/>
                  </a:lnTo>
                  <a:lnTo>
                    <a:pt x="109290" y="110302"/>
                  </a:lnTo>
                  <a:lnTo>
                    <a:pt x="114350" y="107266"/>
                  </a:lnTo>
                  <a:lnTo>
                    <a:pt x="119410" y="105242"/>
                  </a:lnTo>
                  <a:lnTo>
                    <a:pt x="128517" y="100183"/>
                  </a:lnTo>
                  <a:lnTo>
                    <a:pt x="138637" y="95123"/>
                  </a:lnTo>
                  <a:lnTo>
                    <a:pt x="143697" y="92087"/>
                  </a:lnTo>
                  <a:lnTo>
                    <a:pt x="148756" y="90063"/>
                  </a:lnTo>
                  <a:lnTo>
                    <a:pt x="152804" y="88039"/>
                  </a:lnTo>
                  <a:lnTo>
                    <a:pt x="157864" y="86015"/>
                  </a:lnTo>
                  <a:lnTo>
                    <a:pt x="167983" y="81968"/>
                  </a:lnTo>
                  <a:lnTo>
                    <a:pt x="178103" y="77920"/>
                  </a:lnTo>
                  <a:lnTo>
                    <a:pt x="183163" y="75896"/>
                  </a:lnTo>
                  <a:lnTo>
                    <a:pt x="188222" y="73872"/>
                  </a:lnTo>
                  <a:lnTo>
                    <a:pt x="194294" y="72860"/>
                  </a:lnTo>
                  <a:lnTo>
                    <a:pt x="199354" y="70836"/>
                  </a:lnTo>
                  <a:lnTo>
                    <a:pt x="204414" y="69824"/>
                  </a:lnTo>
                  <a:lnTo>
                    <a:pt x="209473" y="68812"/>
                  </a:lnTo>
                  <a:lnTo>
                    <a:pt x="214533" y="67800"/>
                  </a:lnTo>
                  <a:lnTo>
                    <a:pt x="220605" y="66788"/>
                  </a:lnTo>
                  <a:lnTo>
                    <a:pt x="230724" y="64764"/>
                  </a:lnTo>
                  <a:lnTo>
                    <a:pt x="236796" y="63752"/>
                  </a:lnTo>
                  <a:lnTo>
                    <a:pt x="241856" y="63752"/>
                  </a:lnTo>
                  <a:lnTo>
                    <a:pt x="246916" y="62740"/>
                  </a:lnTo>
                  <a:lnTo>
                    <a:pt x="285370" y="62740"/>
                  </a:lnTo>
                  <a:lnTo>
                    <a:pt x="296501" y="63752"/>
                  </a:lnTo>
                  <a:lnTo>
                    <a:pt x="306621" y="64764"/>
                  </a:lnTo>
                  <a:lnTo>
                    <a:pt x="317752" y="66788"/>
                  </a:lnTo>
                  <a:lnTo>
                    <a:pt x="328884" y="67800"/>
                  </a:lnTo>
                  <a:lnTo>
                    <a:pt x="333943" y="68812"/>
                  </a:lnTo>
                  <a:lnTo>
                    <a:pt x="339003" y="69824"/>
                  </a:lnTo>
                  <a:lnTo>
                    <a:pt x="345075" y="70836"/>
                  </a:lnTo>
                  <a:lnTo>
                    <a:pt x="350135" y="71848"/>
                  </a:lnTo>
                  <a:lnTo>
                    <a:pt x="355194" y="72860"/>
                  </a:lnTo>
                  <a:lnTo>
                    <a:pt x="360254" y="74884"/>
                  </a:lnTo>
                  <a:lnTo>
                    <a:pt x="370374" y="77920"/>
                  </a:lnTo>
                  <a:lnTo>
                    <a:pt x="381505" y="80956"/>
                  </a:lnTo>
                  <a:lnTo>
                    <a:pt x="386565" y="82980"/>
                  </a:lnTo>
                  <a:lnTo>
                    <a:pt x="391625" y="83991"/>
                  </a:lnTo>
                  <a:lnTo>
                    <a:pt x="396684" y="86015"/>
                  </a:lnTo>
                  <a:lnTo>
                    <a:pt x="401744" y="89051"/>
                  </a:lnTo>
                  <a:lnTo>
                    <a:pt x="406804" y="91075"/>
                  </a:lnTo>
                  <a:lnTo>
                    <a:pt x="411864" y="93099"/>
                  </a:lnTo>
                  <a:lnTo>
                    <a:pt x="420971" y="97147"/>
                  </a:lnTo>
                  <a:lnTo>
                    <a:pt x="426031" y="99171"/>
                  </a:lnTo>
                  <a:lnTo>
                    <a:pt x="431091" y="102207"/>
                  </a:lnTo>
                  <a:lnTo>
                    <a:pt x="436151" y="104230"/>
                  </a:lnTo>
                  <a:lnTo>
                    <a:pt x="440198" y="107266"/>
                  </a:lnTo>
                  <a:lnTo>
                    <a:pt x="445258" y="110302"/>
                  </a:lnTo>
                  <a:lnTo>
                    <a:pt x="450318" y="112326"/>
                  </a:lnTo>
                  <a:lnTo>
                    <a:pt x="459425" y="118398"/>
                  </a:lnTo>
                  <a:lnTo>
                    <a:pt x="464485" y="121434"/>
                  </a:lnTo>
                  <a:lnTo>
                    <a:pt x="468533" y="124470"/>
                  </a:lnTo>
                  <a:lnTo>
                    <a:pt x="477641" y="130541"/>
                  </a:lnTo>
                  <a:lnTo>
                    <a:pt x="481688" y="133577"/>
                  </a:lnTo>
                  <a:lnTo>
                    <a:pt x="486748" y="136613"/>
                  </a:lnTo>
                  <a:lnTo>
                    <a:pt x="490796" y="139649"/>
                  </a:lnTo>
                  <a:lnTo>
                    <a:pt x="495856" y="142685"/>
                  </a:lnTo>
                  <a:lnTo>
                    <a:pt x="499903" y="145720"/>
                  </a:lnTo>
                  <a:lnTo>
                    <a:pt x="503951" y="148756"/>
                  </a:lnTo>
                  <a:lnTo>
                    <a:pt x="513059" y="155840"/>
                  </a:lnTo>
                  <a:lnTo>
                    <a:pt x="521154" y="161912"/>
                  </a:lnTo>
                  <a:lnTo>
                    <a:pt x="529250" y="168995"/>
                  </a:lnTo>
                  <a:lnTo>
                    <a:pt x="546453" y="183163"/>
                  </a:lnTo>
                  <a:lnTo>
                    <a:pt x="563656" y="196318"/>
                  </a:lnTo>
                  <a:lnTo>
                    <a:pt x="597051" y="223641"/>
                  </a:lnTo>
                  <a:lnTo>
                    <a:pt x="613242" y="237808"/>
                  </a:lnTo>
                  <a:lnTo>
                    <a:pt x="622350" y="244892"/>
                  </a:lnTo>
                  <a:lnTo>
                    <a:pt x="630445" y="250963"/>
                  </a:lnTo>
                  <a:lnTo>
                    <a:pt x="635505" y="253999"/>
                  </a:lnTo>
                  <a:lnTo>
                    <a:pt x="639553" y="257035"/>
                  </a:lnTo>
                  <a:lnTo>
                    <a:pt x="648660" y="263107"/>
                  </a:lnTo>
                  <a:lnTo>
                    <a:pt x="666875" y="275250"/>
                  </a:lnTo>
                  <a:lnTo>
                    <a:pt x="675983" y="281322"/>
                  </a:lnTo>
                  <a:lnTo>
                    <a:pt x="686103" y="286382"/>
                  </a:lnTo>
                  <a:lnTo>
                    <a:pt x="690150" y="289418"/>
                  </a:lnTo>
                  <a:lnTo>
                    <a:pt x="695210" y="291441"/>
                  </a:lnTo>
                  <a:lnTo>
                    <a:pt x="704318" y="296501"/>
                  </a:lnTo>
                  <a:lnTo>
                    <a:pt x="714437" y="301561"/>
                  </a:lnTo>
                  <a:lnTo>
                    <a:pt x="724557" y="305609"/>
                  </a:lnTo>
                  <a:lnTo>
                    <a:pt x="734676" y="310669"/>
                  </a:lnTo>
                  <a:lnTo>
                    <a:pt x="744796" y="314716"/>
                  </a:lnTo>
                  <a:lnTo>
                    <a:pt x="754915" y="318764"/>
                  </a:lnTo>
                  <a:lnTo>
                    <a:pt x="765035" y="322812"/>
                  </a:lnTo>
                  <a:lnTo>
                    <a:pt x="775154" y="325848"/>
                  </a:lnTo>
                  <a:lnTo>
                    <a:pt x="785274" y="328884"/>
                  </a:lnTo>
                  <a:lnTo>
                    <a:pt x="795393" y="331920"/>
                  </a:lnTo>
                  <a:lnTo>
                    <a:pt x="806525" y="334955"/>
                  </a:lnTo>
                  <a:lnTo>
                    <a:pt x="816644" y="337991"/>
                  </a:lnTo>
                  <a:lnTo>
                    <a:pt x="821704" y="339003"/>
                  </a:lnTo>
                  <a:lnTo>
                    <a:pt x="827776" y="340015"/>
                  </a:lnTo>
                  <a:lnTo>
                    <a:pt x="837895" y="342039"/>
                  </a:lnTo>
                  <a:lnTo>
                    <a:pt x="849027" y="343051"/>
                  </a:lnTo>
                  <a:lnTo>
                    <a:pt x="870278" y="347099"/>
                  </a:lnTo>
                  <a:lnTo>
                    <a:pt x="881409" y="349123"/>
                  </a:lnTo>
                  <a:lnTo>
                    <a:pt x="886469" y="349123"/>
                  </a:lnTo>
                  <a:lnTo>
                    <a:pt x="891529" y="350135"/>
                  </a:lnTo>
                  <a:lnTo>
                    <a:pt x="897600" y="350135"/>
                  </a:lnTo>
                  <a:lnTo>
                    <a:pt x="902660" y="351147"/>
                  </a:lnTo>
                  <a:lnTo>
                    <a:pt x="913792" y="351147"/>
                  </a:lnTo>
                  <a:lnTo>
                    <a:pt x="923911" y="352159"/>
                  </a:lnTo>
                  <a:lnTo>
                    <a:pt x="994748" y="352159"/>
                  </a:lnTo>
                  <a:lnTo>
                    <a:pt x="1000819" y="351147"/>
                  </a:lnTo>
                  <a:lnTo>
                    <a:pt x="1010939" y="350135"/>
                  </a:lnTo>
                  <a:lnTo>
                    <a:pt x="1022070" y="349123"/>
                  </a:lnTo>
                  <a:lnTo>
                    <a:pt x="1032190" y="347099"/>
                  </a:lnTo>
                  <a:lnTo>
                    <a:pt x="1043321" y="346087"/>
                  </a:lnTo>
                  <a:lnTo>
                    <a:pt x="1054453" y="344063"/>
                  </a:lnTo>
                  <a:lnTo>
                    <a:pt x="1064572" y="341027"/>
                  </a:lnTo>
                  <a:lnTo>
                    <a:pt x="1069632" y="340015"/>
                  </a:lnTo>
                  <a:lnTo>
                    <a:pt x="1075704" y="339003"/>
                  </a:lnTo>
                  <a:lnTo>
                    <a:pt x="1080764" y="336979"/>
                  </a:lnTo>
                  <a:lnTo>
                    <a:pt x="1085823" y="335967"/>
                  </a:lnTo>
                  <a:lnTo>
                    <a:pt x="1090883" y="333943"/>
                  </a:lnTo>
                  <a:lnTo>
                    <a:pt x="1095943" y="332932"/>
                  </a:lnTo>
                  <a:lnTo>
                    <a:pt x="1106062" y="328884"/>
                  </a:lnTo>
                  <a:lnTo>
                    <a:pt x="1116182" y="324836"/>
                  </a:lnTo>
                  <a:lnTo>
                    <a:pt x="1126301" y="320788"/>
                  </a:lnTo>
                  <a:lnTo>
                    <a:pt x="1146540" y="312692"/>
                  </a:lnTo>
                  <a:lnTo>
                    <a:pt x="1156660" y="307633"/>
                  </a:lnTo>
                  <a:lnTo>
                    <a:pt x="1161720" y="305609"/>
                  </a:lnTo>
                  <a:lnTo>
                    <a:pt x="1166779" y="303585"/>
                  </a:lnTo>
                  <a:lnTo>
                    <a:pt x="1170827" y="301561"/>
                  </a:lnTo>
                  <a:lnTo>
                    <a:pt x="1175887" y="298525"/>
                  </a:lnTo>
                  <a:lnTo>
                    <a:pt x="1186007" y="293465"/>
                  </a:lnTo>
                  <a:lnTo>
                    <a:pt x="1195114" y="288406"/>
                  </a:lnTo>
                  <a:lnTo>
                    <a:pt x="1204222" y="282334"/>
                  </a:lnTo>
                  <a:lnTo>
                    <a:pt x="1213329" y="277274"/>
                  </a:lnTo>
                  <a:lnTo>
                    <a:pt x="1223449" y="271202"/>
                  </a:lnTo>
                  <a:lnTo>
                    <a:pt x="1232556" y="266143"/>
                  </a:lnTo>
                  <a:lnTo>
                    <a:pt x="1236604" y="263107"/>
                  </a:lnTo>
                  <a:lnTo>
                    <a:pt x="1241664" y="260071"/>
                  </a:lnTo>
                  <a:lnTo>
                    <a:pt x="1245712" y="257035"/>
                  </a:lnTo>
                  <a:lnTo>
                    <a:pt x="1250771" y="253999"/>
                  </a:lnTo>
                  <a:lnTo>
                    <a:pt x="1254819" y="250963"/>
                  </a:lnTo>
                  <a:lnTo>
                    <a:pt x="1258867" y="246916"/>
                  </a:lnTo>
                  <a:lnTo>
                    <a:pt x="1266963" y="239832"/>
                  </a:lnTo>
                  <a:lnTo>
                    <a:pt x="1276070" y="232748"/>
                  </a:lnTo>
                </a:path>
                <a:path w="1276350" h="352425">
                  <a:moveTo>
                    <a:pt x="1249759" y="232748"/>
                  </a:moveTo>
                  <a:lnTo>
                    <a:pt x="1240652" y="239832"/>
                  </a:lnTo>
                  <a:lnTo>
                    <a:pt x="1236604" y="242868"/>
                  </a:lnTo>
                  <a:lnTo>
                    <a:pt x="1231544" y="245904"/>
                  </a:lnTo>
                  <a:lnTo>
                    <a:pt x="1227497" y="248940"/>
                  </a:lnTo>
                  <a:lnTo>
                    <a:pt x="1222437" y="251975"/>
                  </a:lnTo>
                  <a:lnTo>
                    <a:pt x="1218389" y="253999"/>
                  </a:lnTo>
                  <a:lnTo>
                    <a:pt x="1213329" y="257035"/>
                  </a:lnTo>
                  <a:lnTo>
                    <a:pt x="1172851" y="273226"/>
                  </a:lnTo>
                  <a:lnTo>
                    <a:pt x="1162732" y="276262"/>
                  </a:lnTo>
                  <a:lnTo>
                    <a:pt x="1152612" y="280310"/>
                  </a:lnTo>
                  <a:lnTo>
                    <a:pt x="1141481" y="283346"/>
                  </a:lnTo>
                  <a:lnTo>
                    <a:pt x="1136421" y="284358"/>
                  </a:lnTo>
                  <a:lnTo>
                    <a:pt x="1131361" y="285370"/>
                  </a:lnTo>
                  <a:lnTo>
                    <a:pt x="1126301" y="287394"/>
                  </a:lnTo>
                  <a:lnTo>
                    <a:pt x="1121242" y="288406"/>
                  </a:lnTo>
                  <a:lnTo>
                    <a:pt x="1115170" y="289418"/>
                  </a:lnTo>
                  <a:lnTo>
                    <a:pt x="1110110" y="289418"/>
                  </a:lnTo>
                  <a:lnTo>
                    <a:pt x="1105050" y="290430"/>
                  </a:lnTo>
                  <a:lnTo>
                    <a:pt x="1098979" y="290430"/>
                  </a:lnTo>
                  <a:lnTo>
                    <a:pt x="1093919" y="291441"/>
                  </a:lnTo>
                  <a:lnTo>
                    <a:pt x="1088859" y="291441"/>
                  </a:lnTo>
                  <a:lnTo>
                    <a:pt x="1082787" y="291441"/>
                  </a:lnTo>
                  <a:lnTo>
                    <a:pt x="1077728" y="291441"/>
                  </a:lnTo>
                  <a:lnTo>
                    <a:pt x="1066596" y="291441"/>
                  </a:lnTo>
                  <a:lnTo>
                    <a:pt x="1055465" y="291441"/>
                  </a:lnTo>
                  <a:lnTo>
                    <a:pt x="1045345" y="290430"/>
                  </a:lnTo>
                  <a:lnTo>
                    <a:pt x="1039274" y="289418"/>
                  </a:lnTo>
                  <a:lnTo>
                    <a:pt x="1034214" y="289418"/>
                  </a:lnTo>
                  <a:lnTo>
                    <a:pt x="1029154" y="288406"/>
                  </a:lnTo>
                  <a:lnTo>
                    <a:pt x="1023082" y="287394"/>
                  </a:lnTo>
                  <a:lnTo>
                    <a:pt x="1018023" y="287394"/>
                  </a:lnTo>
                  <a:lnTo>
                    <a:pt x="1012963" y="286382"/>
                  </a:lnTo>
                  <a:lnTo>
                    <a:pt x="1006891" y="285370"/>
                  </a:lnTo>
                  <a:lnTo>
                    <a:pt x="1001831" y="284358"/>
                  </a:lnTo>
                  <a:lnTo>
                    <a:pt x="996772" y="282334"/>
                  </a:lnTo>
                  <a:lnTo>
                    <a:pt x="991712" y="281322"/>
                  </a:lnTo>
                  <a:lnTo>
                    <a:pt x="986652" y="280310"/>
                  </a:lnTo>
                  <a:lnTo>
                    <a:pt x="980580" y="278286"/>
                  </a:lnTo>
                  <a:lnTo>
                    <a:pt x="975521" y="277274"/>
                  </a:lnTo>
                  <a:lnTo>
                    <a:pt x="970461" y="275250"/>
                  </a:lnTo>
                  <a:lnTo>
                    <a:pt x="965401" y="273226"/>
                  </a:lnTo>
                  <a:lnTo>
                    <a:pt x="960341" y="271202"/>
                  </a:lnTo>
                  <a:lnTo>
                    <a:pt x="955282" y="270191"/>
                  </a:lnTo>
                  <a:lnTo>
                    <a:pt x="950222" y="268167"/>
                  </a:lnTo>
                  <a:lnTo>
                    <a:pt x="945162" y="265131"/>
                  </a:lnTo>
                  <a:lnTo>
                    <a:pt x="940102" y="263107"/>
                  </a:lnTo>
                  <a:lnTo>
                    <a:pt x="929983" y="259059"/>
                  </a:lnTo>
                  <a:lnTo>
                    <a:pt x="920875" y="253999"/>
                  </a:lnTo>
                  <a:lnTo>
                    <a:pt x="910756" y="248940"/>
                  </a:lnTo>
                  <a:lnTo>
                    <a:pt x="901648" y="243880"/>
                  </a:lnTo>
                  <a:lnTo>
                    <a:pt x="892541" y="237808"/>
                  </a:lnTo>
                  <a:lnTo>
                    <a:pt x="883433" y="232748"/>
                  </a:lnTo>
                  <a:lnTo>
                    <a:pt x="873314" y="226677"/>
                  </a:lnTo>
                  <a:lnTo>
                    <a:pt x="865218" y="220605"/>
                  </a:lnTo>
                  <a:lnTo>
                    <a:pt x="856110" y="214533"/>
                  </a:lnTo>
                  <a:lnTo>
                    <a:pt x="847003" y="208461"/>
                  </a:lnTo>
                  <a:lnTo>
                    <a:pt x="837895" y="202390"/>
                  </a:lnTo>
                  <a:lnTo>
                    <a:pt x="829800" y="195306"/>
                  </a:lnTo>
                  <a:lnTo>
                    <a:pt x="812596" y="182151"/>
                  </a:lnTo>
                  <a:lnTo>
                    <a:pt x="778190" y="155840"/>
                  </a:lnTo>
                  <a:lnTo>
                    <a:pt x="760987" y="141673"/>
                  </a:lnTo>
                  <a:lnTo>
                    <a:pt x="743784" y="128517"/>
                  </a:lnTo>
                  <a:lnTo>
                    <a:pt x="726581" y="115362"/>
                  </a:lnTo>
                  <a:lnTo>
                    <a:pt x="709377" y="103219"/>
                  </a:lnTo>
                  <a:lnTo>
                    <a:pt x="700270" y="96135"/>
                  </a:lnTo>
                  <a:lnTo>
                    <a:pt x="691162" y="90063"/>
                  </a:lnTo>
                  <a:lnTo>
                    <a:pt x="682055" y="83991"/>
                  </a:lnTo>
                  <a:lnTo>
                    <a:pt x="672947" y="77920"/>
                  </a:lnTo>
                  <a:lnTo>
                    <a:pt x="663840" y="71848"/>
                  </a:lnTo>
                  <a:lnTo>
                    <a:pt x="654732" y="66788"/>
                  </a:lnTo>
                  <a:lnTo>
                    <a:pt x="645624" y="60717"/>
                  </a:lnTo>
                  <a:lnTo>
                    <a:pt x="636517" y="55657"/>
                  </a:lnTo>
                  <a:lnTo>
                    <a:pt x="626397" y="50597"/>
                  </a:lnTo>
                  <a:lnTo>
                    <a:pt x="617290" y="45537"/>
                  </a:lnTo>
                  <a:lnTo>
                    <a:pt x="607170" y="40478"/>
                  </a:lnTo>
                  <a:lnTo>
                    <a:pt x="597051" y="35418"/>
                  </a:lnTo>
                  <a:lnTo>
                    <a:pt x="593003" y="33394"/>
                  </a:lnTo>
                  <a:lnTo>
                    <a:pt x="587943" y="31370"/>
                  </a:lnTo>
                  <a:lnTo>
                    <a:pt x="577824" y="28334"/>
                  </a:lnTo>
                  <a:lnTo>
                    <a:pt x="566692" y="24286"/>
                  </a:lnTo>
                  <a:lnTo>
                    <a:pt x="556573" y="21250"/>
                  </a:lnTo>
                  <a:lnTo>
                    <a:pt x="546453" y="18215"/>
                  </a:lnTo>
                  <a:lnTo>
                    <a:pt x="536334" y="15179"/>
                  </a:lnTo>
                  <a:lnTo>
                    <a:pt x="525202" y="12143"/>
                  </a:lnTo>
                  <a:lnTo>
                    <a:pt x="515083" y="10119"/>
                  </a:lnTo>
                  <a:lnTo>
                    <a:pt x="503951" y="8095"/>
                  </a:lnTo>
                  <a:lnTo>
                    <a:pt x="493832" y="6071"/>
                  </a:lnTo>
                  <a:lnTo>
                    <a:pt x="482700" y="4047"/>
                  </a:lnTo>
                  <a:lnTo>
                    <a:pt x="471569" y="3035"/>
                  </a:lnTo>
                  <a:lnTo>
                    <a:pt x="461449" y="2023"/>
                  </a:lnTo>
                  <a:lnTo>
                    <a:pt x="450318" y="1011"/>
                  </a:lnTo>
                  <a:lnTo>
                    <a:pt x="439186" y="0"/>
                  </a:lnTo>
                  <a:lnTo>
                    <a:pt x="429067" y="0"/>
                  </a:lnTo>
                  <a:lnTo>
                    <a:pt x="417935" y="0"/>
                  </a:lnTo>
                  <a:lnTo>
                    <a:pt x="406804" y="0"/>
                  </a:lnTo>
                  <a:lnTo>
                    <a:pt x="395672" y="0"/>
                  </a:lnTo>
                  <a:lnTo>
                    <a:pt x="385553" y="1011"/>
                  </a:lnTo>
                  <a:lnTo>
                    <a:pt x="374422" y="2023"/>
                  </a:lnTo>
                  <a:lnTo>
                    <a:pt x="363290" y="3035"/>
                  </a:lnTo>
                  <a:lnTo>
                    <a:pt x="353171" y="4047"/>
                  </a:lnTo>
                  <a:lnTo>
                    <a:pt x="342039" y="5059"/>
                  </a:lnTo>
                  <a:lnTo>
                    <a:pt x="330908" y="6071"/>
                  </a:lnTo>
                  <a:lnTo>
                    <a:pt x="320788" y="8095"/>
                  </a:lnTo>
                  <a:lnTo>
                    <a:pt x="309657" y="10119"/>
                  </a:lnTo>
                  <a:lnTo>
                    <a:pt x="299537" y="12143"/>
                  </a:lnTo>
                  <a:lnTo>
                    <a:pt x="288406" y="14167"/>
                  </a:lnTo>
                  <a:lnTo>
                    <a:pt x="278286" y="17203"/>
                  </a:lnTo>
                  <a:lnTo>
                    <a:pt x="267155" y="19227"/>
                  </a:lnTo>
                  <a:lnTo>
                    <a:pt x="257035" y="22262"/>
                  </a:lnTo>
                  <a:lnTo>
                    <a:pt x="245904" y="25298"/>
                  </a:lnTo>
                  <a:lnTo>
                    <a:pt x="235784" y="28334"/>
                  </a:lnTo>
                  <a:lnTo>
                    <a:pt x="225665" y="31370"/>
                  </a:lnTo>
                  <a:lnTo>
                    <a:pt x="175067" y="51609"/>
                  </a:lnTo>
                  <a:lnTo>
                    <a:pt x="165960" y="56669"/>
                  </a:lnTo>
                  <a:lnTo>
                    <a:pt x="155840" y="61729"/>
                  </a:lnTo>
                  <a:lnTo>
                    <a:pt x="145720" y="66788"/>
                  </a:lnTo>
                  <a:lnTo>
                    <a:pt x="136613" y="71848"/>
                  </a:lnTo>
                  <a:lnTo>
                    <a:pt x="127505" y="76908"/>
                  </a:lnTo>
                  <a:lnTo>
                    <a:pt x="117386" y="82980"/>
                  </a:lnTo>
                  <a:lnTo>
                    <a:pt x="113338" y="85003"/>
                  </a:lnTo>
                  <a:lnTo>
                    <a:pt x="108278" y="88039"/>
                  </a:lnTo>
                  <a:lnTo>
                    <a:pt x="100183" y="94111"/>
                  </a:lnTo>
                  <a:lnTo>
                    <a:pt x="91075" y="101195"/>
                  </a:lnTo>
                  <a:lnTo>
                    <a:pt x="81968" y="107266"/>
                  </a:lnTo>
                  <a:lnTo>
                    <a:pt x="64764" y="120422"/>
                  </a:lnTo>
                  <a:lnTo>
                    <a:pt x="56669" y="127505"/>
                  </a:lnTo>
                  <a:lnTo>
                    <a:pt x="47561" y="133577"/>
                  </a:lnTo>
                  <a:lnTo>
                    <a:pt x="39466" y="140661"/>
                  </a:lnTo>
                  <a:lnTo>
                    <a:pt x="31370" y="147744"/>
                  </a:lnTo>
                  <a:lnTo>
                    <a:pt x="23274" y="155840"/>
                  </a:lnTo>
                  <a:lnTo>
                    <a:pt x="16191" y="162924"/>
                  </a:lnTo>
                  <a:lnTo>
                    <a:pt x="0" y="178103"/>
                  </a:lnTo>
                </a:path>
              </a:pathLst>
            </a:custGeom>
            <a:ln w="809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399974" y="8479814"/>
              <a:ext cx="1213485" cy="173355"/>
            </a:xfrm>
            <a:custGeom>
              <a:avLst/>
              <a:gdLst/>
              <a:ahLst/>
              <a:cxnLst/>
              <a:rect l="l" t="t" r="r" b="b"/>
              <a:pathLst>
                <a:path w="1213484" h="173354">
                  <a:moveTo>
                    <a:pt x="967425" y="172031"/>
                  </a:moveTo>
                  <a:lnTo>
                    <a:pt x="959329" y="163936"/>
                  </a:lnTo>
                  <a:lnTo>
                    <a:pt x="950222" y="155840"/>
                  </a:lnTo>
                  <a:lnTo>
                    <a:pt x="945162" y="151792"/>
                  </a:lnTo>
                  <a:lnTo>
                    <a:pt x="941114" y="147744"/>
                  </a:lnTo>
                  <a:lnTo>
                    <a:pt x="936055" y="144709"/>
                  </a:lnTo>
                  <a:lnTo>
                    <a:pt x="930995" y="140661"/>
                  </a:lnTo>
                  <a:lnTo>
                    <a:pt x="921887" y="133577"/>
                  </a:lnTo>
                  <a:lnTo>
                    <a:pt x="911768" y="126493"/>
                  </a:lnTo>
                  <a:lnTo>
                    <a:pt x="901648" y="120422"/>
                  </a:lnTo>
                  <a:lnTo>
                    <a:pt x="891529" y="113338"/>
                  </a:lnTo>
                  <a:lnTo>
                    <a:pt x="881409" y="107266"/>
                  </a:lnTo>
                  <a:lnTo>
                    <a:pt x="876349" y="104230"/>
                  </a:lnTo>
                  <a:lnTo>
                    <a:pt x="871290" y="101195"/>
                  </a:lnTo>
                  <a:lnTo>
                    <a:pt x="866230" y="99171"/>
                  </a:lnTo>
                  <a:lnTo>
                    <a:pt x="860158" y="96135"/>
                  </a:lnTo>
                  <a:lnTo>
                    <a:pt x="855098" y="93099"/>
                  </a:lnTo>
                  <a:lnTo>
                    <a:pt x="850039" y="91075"/>
                  </a:lnTo>
                  <a:lnTo>
                    <a:pt x="843967" y="88039"/>
                  </a:lnTo>
                  <a:lnTo>
                    <a:pt x="838907" y="86015"/>
                  </a:lnTo>
                  <a:lnTo>
                    <a:pt x="832835" y="83991"/>
                  </a:lnTo>
                  <a:lnTo>
                    <a:pt x="827776" y="81968"/>
                  </a:lnTo>
                  <a:lnTo>
                    <a:pt x="821704" y="79944"/>
                  </a:lnTo>
                  <a:lnTo>
                    <a:pt x="816644" y="77920"/>
                  </a:lnTo>
                  <a:lnTo>
                    <a:pt x="810573" y="75896"/>
                  </a:lnTo>
                  <a:lnTo>
                    <a:pt x="805513" y="73872"/>
                  </a:lnTo>
                  <a:lnTo>
                    <a:pt x="799441" y="71848"/>
                  </a:lnTo>
                  <a:lnTo>
                    <a:pt x="793369" y="70836"/>
                  </a:lnTo>
                  <a:lnTo>
                    <a:pt x="787298" y="68812"/>
                  </a:lnTo>
                  <a:lnTo>
                    <a:pt x="782238" y="67800"/>
                  </a:lnTo>
                  <a:lnTo>
                    <a:pt x="776166" y="66788"/>
                  </a:lnTo>
                  <a:lnTo>
                    <a:pt x="770094" y="65776"/>
                  </a:lnTo>
                  <a:lnTo>
                    <a:pt x="764023" y="63752"/>
                  </a:lnTo>
                  <a:lnTo>
                    <a:pt x="757951" y="63752"/>
                  </a:lnTo>
                  <a:lnTo>
                    <a:pt x="752891" y="62740"/>
                  </a:lnTo>
                  <a:lnTo>
                    <a:pt x="746820" y="61729"/>
                  </a:lnTo>
                  <a:lnTo>
                    <a:pt x="740748" y="60717"/>
                  </a:lnTo>
                  <a:lnTo>
                    <a:pt x="734676" y="60717"/>
                  </a:lnTo>
                  <a:lnTo>
                    <a:pt x="728604" y="59705"/>
                  </a:lnTo>
                  <a:lnTo>
                    <a:pt x="722533" y="59705"/>
                  </a:lnTo>
                  <a:lnTo>
                    <a:pt x="716461" y="59705"/>
                  </a:lnTo>
                  <a:lnTo>
                    <a:pt x="687114" y="59705"/>
                  </a:lnTo>
                  <a:lnTo>
                    <a:pt x="681043" y="60717"/>
                  </a:lnTo>
                  <a:lnTo>
                    <a:pt x="674971" y="60717"/>
                  </a:lnTo>
                  <a:lnTo>
                    <a:pt x="668899" y="61729"/>
                  </a:lnTo>
                  <a:lnTo>
                    <a:pt x="662828" y="62740"/>
                  </a:lnTo>
                  <a:lnTo>
                    <a:pt x="656756" y="63752"/>
                  </a:lnTo>
                  <a:lnTo>
                    <a:pt x="651696" y="65776"/>
                  </a:lnTo>
                  <a:lnTo>
                    <a:pt x="645624" y="66788"/>
                  </a:lnTo>
                  <a:lnTo>
                    <a:pt x="639553" y="67800"/>
                  </a:lnTo>
                  <a:lnTo>
                    <a:pt x="628421" y="71848"/>
                  </a:lnTo>
                  <a:lnTo>
                    <a:pt x="616278" y="74884"/>
                  </a:lnTo>
                </a:path>
                <a:path w="1213484" h="173354">
                  <a:moveTo>
                    <a:pt x="1213329" y="172031"/>
                  </a:moveTo>
                  <a:lnTo>
                    <a:pt x="1205234" y="163936"/>
                  </a:lnTo>
                  <a:lnTo>
                    <a:pt x="1198150" y="156852"/>
                  </a:lnTo>
                  <a:lnTo>
                    <a:pt x="1190054" y="149768"/>
                  </a:lnTo>
                  <a:lnTo>
                    <a:pt x="1186007" y="146732"/>
                  </a:lnTo>
                  <a:lnTo>
                    <a:pt x="1181959" y="142685"/>
                  </a:lnTo>
                  <a:lnTo>
                    <a:pt x="1173863" y="136613"/>
                  </a:lnTo>
                  <a:lnTo>
                    <a:pt x="1165767" y="129529"/>
                  </a:lnTo>
                  <a:lnTo>
                    <a:pt x="1157672" y="123458"/>
                  </a:lnTo>
                  <a:lnTo>
                    <a:pt x="1148564" y="117386"/>
                  </a:lnTo>
                  <a:lnTo>
                    <a:pt x="1131361" y="104230"/>
                  </a:lnTo>
                  <a:lnTo>
                    <a:pt x="1123266" y="98159"/>
                  </a:lnTo>
                  <a:lnTo>
                    <a:pt x="1114158" y="92087"/>
                  </a:lnTo>
                  <a:lnTo>
                    <a:pt x="1105050" y="86015"/>
                  </a:lnTo>
                  <a:lnTo>
                    <a:pt x="1096955" y="80956"/>
                  </a:lnTo>
                  <a:lnTo>
                    <a:pt x="1087847" y="74884"/>
                  </a:lnTo>
                  <a:lnTo>
                    <a:pt x="1078740" y="69824"/>
                  </a:lnTo>
                  <a:lnTo>
                    <a:pt x="1068620" y="64764"/>
                  </a:lnTo>
                  <a:lnTo>
                    <a:pt x="1059513" y="59705"/>
                  </a:lnTo>
                  <a:lnTo>
                    <a:pt x="1050405" y="54645"/>
                  </a:lnTo>
                  <a:lnTo>
                    <a:pt x="1040286" y="49585"/>
                  </a:lnTo>
                  <a:lnTo>
                    <a:pt x="1031178" y="45537"/>
                  </a:lnTo>
                  <a:lnTo>
                    <a:pt x="1021058" y="41490"/>
                  </a:lnTo>
                  <a:lnTo>
                    <a:pt x="1011951" y="36430"/>
                  </a:lnTo>
                  <a:lnTo>
                    <a:pt x="1001831" y="32382"/>
                  </a:lnTo>
                  <a:lnTo>
                    <a:pt x="991712" y="29346"/>
                  </a:lnTo>
                  <a:lnTo>
                    <a:pt x="981592" y="25298"/>
                  </a:lnTo>
                  <a:lnTo>
                    <a:pt x="971473" y="22262"/>
                  </a:lnTo>
                  <a:lnTo>
                    <a:pt x="961353" y="19227"/>
                  </a:lnTo>
                  <a:lnTo>
                    <a:pt x="951234" y="16191"/>
                  </a:lnTo>
                  <a:lnTo>
                    <a:pt x="941114" y="14167"/>
                  </a:lnTo>
                  <a:lnTo>
                    <a:pt x="930995" y="11131"/>
                  </a:lnTo>
                  <a:lnTo>
                    <a:pt x="920875" y="9107"/>
                  </a:lnTo>
                  <a:lnTo>
                    <a:pt x="909744" y="7083"/>
                  </a:lnTo>
                  <a:lnTo>
                    <a:pt x="899624" y="5059"/>
                  </a:lnTo>
                  <a:lnTo>
                    <a:pt x="889505" y="4047"/>
                  </a:lnTo>
                  <a:lnTo>
                    <a:pt x="878373" y="2023"/>
                  </a:lnTo>
                  <a:lnTo>
                    <a:pt x="868254" y="1011"/>
                  </a:lnTo>
                  <a:lnTo>
                    <a:pt x="857122" y="1011"/>
                  </a:lnTo>
                  <a:lnTo>
                    <a:pt x="847003" y="0"/>
                  </a:lnTo>
                  <a:lnTo>
                    <a:pt x="835871" y="0"/>
                  </a:lnTo>
                  <a:lnTo>
                    <a:pt x="825752" y="0"/>
                  </a:lnTo>
                  <a:lnTo>
                    <a:pt x="815632" y="0"/>
                  </a:lnTo>
                  <a:lnTo>
                    <a:pt x="804501" y="0"/>
                  </a:lnTo>
                  <a:lnTo>
                    <a:pt x="794381" y="1011"/>
                  </a:lnTo>
                  <a:lnTo>
                    <a:pt x="783250" y="2023"/>
                  </a:lnTo>
                  <a:lnTo>
                    <a:pt x="773130" y="3035"/>
                  </a:lnTo>
                  <a:lnTo>
                    <a:pt x="761999" y="4047"/>
                  </a:lnTo>
                  <a:lnTo>
                    <a:pt x="751879" y="5059"/>
                  </a:lnTo>
                  <a:lnTo>
                    <a:pt x="741760" y="7083"/>
                  </a:lnTo>
                  <a:lnTo>
                    <a:pt x="730628" y="9107"/>
                  </a:lnTo>
                  <a:lnTo>
                    <a:pt x="720509" y="11131"/>
                  </a:lnTo>
                  <a:lnTo>
                    <a:pt x="710389" y="13155"/>
                  </a:lnTo>
                  <a:lnTo>
                    <a:pt x="700270" y="16191"/>
                  </a:lnTo>
                  <a:lnTo>
                    <a:pt x="690150" y="19227"/>
                  </a:lnTo>
                  <a:lnTo>
                    <a:pt x="680031" y="22262"/>
                  </a:lnTo>
                  <a:lnTo>
                    <a:pt x="669911" y="25298"/>
                  </a:lnTo>
                  <a:lnTo>
                    <a:pt x="659792" y="29346"/>
                  </a:lnTo>
                  <a:lnTo>
                    <a:pt x="649672" y="32382"/>
                  </a:lnTo>
                  <a:lnTo>
                    <a:pt x="639553" y="36430"/>
                  </a:lnTo>
                  <a:lnTo>
                    <a:pt x="629433" y="40478"/>
                  </a:lnTo>
                  <a:lnTo>
                    <a:pt x="625385" y="42501"/>
                  </a:lnTo>
                  <a:lnTo>
                    <a:pt x="620326" y="44525"/>
                  </a:lnTo>
                  <a:lnTo>
                    <a:pt x="615266" y="46549"/>
                  </a:lnTo>
                  <a:lnTo>
                    <a:pt x="610206" y="49585"/>
                  </a:lnTo>
                  <a:lnTo>
                    <a:pt x="601099" y="53633"/>
                  </a:lnTo>
                  <a:lnTo>
                    <a:pt x="591991" y="58693"/>
                  </a:lnTo>
                </a:path>
                <a:path w="1213484" h="173354">
                  <a:moveTo>
                    <a:pt x="442222" y="173043"/>
                  </a:moveTo>
                  <a:lnTo>
                    <a:pt x="440198" y="170007"/>
                  </a:lnTo>
                  <a:lnTo>
                    <a:pt x="437162" y="167983"/>
                  </a:lnTo>
                  <a:lnTo>
                    <a:pt x="434127" y="164948"/>
                  </a:lnTo>
                  <a:lnTo>
                    <a:pt x="431091" y="162924"/>
                  </a:lnTo>
                  <a:lnTo>
                    <a:pt x="428055" y="159888"/>
                  </a:lnTo>
                  <a:lnTo>
                    <a:pt x="425019" y="157864"/>
                  </a:lnTo>
                  <a:lnTo>
                    <a:pt x="418947" y="153816"/>
                  </a:lnTo>
                  <a:lnTo>
                    <a:pt x="405792" y="144709"/>
                  </a:lnTo>
                  <a:lnTo>
                    <a:pt x="393649" y="136613"/>
                  </a:lnTo>
                  <a:lnTo>
                    <a:pt x="386565" y="132565"/>
                  </a:lnTo>
                  <a:lnTo>
                    <a:pt x="380493" y="128517"/>
                  </a:lnTo>
                  <a:lnTo>
                    <a:pt x="373410" y="124470"/>
                  </a:lnTo>
                  <a:lnTo>
                    <a:pt x="367338" y="121434"/>
                  </a:lnTo>
                  <a:lnTo>
                    <a:pt x="360254" y="117386"/>
                  </a:lnTo>
                  <a:lnTo>
                    <a:pt x="353171" y="114350"/>
                  </a:lnTo>
                  <a:lnTo>
                    <a:pt x="346087" y="111314"/>
                  </a:lnTo>
                  <a:lnTo>
                    <a:pt x="339003" y="108278"/>
                  </a:lnTo>
                  <a:lnTo>
                    <a:pt x="324836" y="102207"/>
                  </a:lnTo>
                  <a:lnTo>
                    <a:pt x="317752" y="99171"/>
                  </a:lnTo>
                  <a:lnTo>
                    <a:pt x="310669" y="97147"/>
                  </a:lnTo>
                  <a:lnTo>
                    <a:pt x="303585" y="94111"/>
                  </a:lnTo>
                  <a:lnTo>
                    <a:pt x="296501" y="92087"/>
                  </a:lnTo>
                  <a:lnTo>
                    <a:pt x="288406" y="91075"/>
                  </a:lnTo>
                  <a:lnTo>
                    <a:pt x="281322" y="89051"/>
                  </a:lnTo>
                  <a:lnTo>
                    <a:pt x="273226" y="88039"/>
                  </a:lnTo>
                  <a:lnTo>
                    <a:pt x="266143" y="86015"/>
                  </a:lnTo>
                  <a:lnTo>
                    <a:pt x="258047" y="85003"/>
                  </a:lnTo>
                  <a:lnTo>
                    <a:pt x="250963" y="83991"/>
                  </a:lnTo>
                  <a:lnTo>
                    <a:pt x="242868" y="82980"/>
                  </a:lnTo>
                  <a:lnTo>
                    <a:pt x="235784" y="81968"/>
                  </a:lnTo>
                  <a:lnTo>
                    <a:pt x="227689" y="81968"/>
                  </a:lnTo>
                  <a:lnTo>
                    <a:pt x="220605" y="80956"/>
                  </a:lnTo>
                  <a:lnTo>
                    <a:pt x="212509" y="80956"/>
                  </a:lnTo>
                  <a:lnTo>
                    <a:pt x="205426" y="80956"/>
                  </a:lnTo>
                  <a:lnTo>
                    <a:pt x="197330" y="80956"/>
                  </a:lnTo>
                  <a:lnTo>
                    <a:pt x="193282" y="80956"/>
                  </a:lnTo>
                  <a:lnTo>
                    <a:pt x="190246" y="80956"/>
                  </a:lnTo>
                  <a:lnTo>
                    <a:pt x="182151" y="81968"/>
                  </a:lnTo>
                  <a:lnTo>
                    <a:pt x="174055" y="82980"/>
                  </a:lnTo>
                  <a:lnTo>
                    <a:pt x="166971" y="83991"/>
                  </a:lnTo>
                  <a:lnTo>
                    <a:pt x="159888" y="85003"/>
                  </a:lnTo>
                  <a:lnTo>
                    <a:pt x="151792" y="87027"/>
                  </a:lnTo>
                  <a:lnTo>
                    <a:pt x="144709" y="89051"/>
                  </a:lnTo>
                  <a:lnTo>
                    <a:pt x="136613" y="91075"/>
                  </a:lnTo>
                  <a:lnTo>
                    <a:pt x="129529" y="93099"/>
                  </a:lnTo>
                  <a:lnTo>
                    <a:pt x="122446" y="96135"/>
                  </a:lnTo>
                  <a:lnTo>
                    <a:pt x="115362" y="99171"/>
                  </a:lnTo>
                  <a:lnTo>
                    <a:pt x="108278" y="102207"/>
                  </a:lnTo>
                  <a:lnTo>
                    <a:pt x="101195" y="105242"/>
                  </a:lnTo>
                  <a:lnTo>
                    <a:pt x="94111" y="108278"/>
                  </a:lnTo>
                  <a:lnTo>
                    <a:pt x="87027" y="111314"/>
                  </a:lnTo>
                  <a:lnTo>
                    <a:pt x="80956" y="115362"/>
                  </a:lnTo>
                  <a:lnTo>
                    <a:pt x="73872" y="118398"/>
                  </a:lnTo>
                  <a:lnTo>
                    <a:pt x="60717" y="126493"/>
                  </a:lnTo>
                  <a:lnTo>
                    <a:pt x="54645" y="130541"/>
                  </a:lnTo>
                  <a:lnTo>
                    <a:pt x="47561" y="134589"/>
                  </a:lnTo>
                  <a:lnTo>
                    <a:pt x="35418" y="143697"/>
                  </a:lnTo>
                  <a:lnTo>
                    <a:pt x="28334" y="147744"/>
                  </a:lnTo>
                  <a:lnTo>
                    <a:pt x="25298" y="149768"/>
                  </a:lnTo>
                  <a:lnTo>
                    <a:pt x="22262" y="151792"/>
                  </a:lnTo>
                  <a:lnTo>
                    <a:pt x="17203" y="156852"/>
                  </a:lnTo>
                  <a:lnTo>
                    <a:pt x="14167" y="159888"/>
                  </a:lnTo>
                  <a:lnTo>
                    <a:pt x="11131" y="162924"/>
                  </a:lnTo>
                  <a:lnTo>
                    <a:pt x="0" y="173043"/>
                  </a:lnTo>
                </a:path>
              </a:pathLst>
            </a:custGeom>
            <a:ln w="6071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8750109" y="847475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227" y="0"/>
                  </a:moveTo>
                  <a:lnTo>
                    <a:pt x="8095" y="0"/>
                  </a:lnTo>
                  <a:lnTo>
                    <a:pt x="0" y="0"/>
                  </a:lnTo>
                  <a:lnTo>
                    <a:pt x="1922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8750109" y="847475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8095" y="0"/>
                  </a:moveTo>
                  <a:lnTo>
                    <a:pt x="0" y="0"/>
                  </a:lnTo>
                  <a:lnTo>
                    <a:pt x="19227" y="0"/>
                  </a:lnTo>
                  <a:lnTo>
                    <a:pt x="8095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8748086" y="847475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262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22859">
                  <a:moveTo>
                    <a:pt x="22262" y="0"/>
                  </a:moveTo>
                  <a:lnTo>
                    <a:pt x="2023" y="0"/>
                  </a:lnTo>
                  <a:lnTo>
                    <a:pt x="21250" y="0"/>
                  </a:lnTo>
                  <a:lnTo>
                    <a:pt x="2226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8748086" y="847475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262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22859">
                  <a:moveTo>
                    <a:pt x="22262" y="0"/>
                  </a:moveTo>
                  <a:lnTo>
                    <a:pt x="2023" y="0"/>
                  </a:lnTo>
                  <a:lnTo>
                    <a:pt x="21250" y="0"/>
                  </a:lnTo>
                  <a:lnTo>
                    <a:pt x="2226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8737966" y="8474754"/>
              <a:ext cx="42545" cy="0"/>
            </a:xfrm>
            <a:custGeom>
              <a:avLst/>
              <a:gdLst/>
              <a:ahLst/>
              <a:cxnLst/>
              <a:rect l="l" t="t" r="r" b="b"/>
              <a:pathLst>
                <a:path w="42544">
                  <a:moveTo>
                    <a:pt x="0" y="0"/>
                  </a:moveTo>
                  <a:lnTo>
                    <a:pt x="42501" y="0"/>
                  </a:lnTo>
                  <a:lnTo>
                    <a:pt x="10119" y="0"/>
                  </a:lnTo>
                  <a:lnTo>
                    <a:pt x="0" y="0"/>
                  </a:lnTo>
                  <a:close/>
                </a:path>
                <a:path w="42544">
                  <a:moveTo>
                    <a:pt x="42501" y="0"/>
                  </a:moveTo>
                  <a:lnTo>
                    <a:pt x="10119" y="0"/>
                  </a:lnTo>
                  <a:lnTo>
                    <a:pt x="32382" y="0"/>
                  </a:lnTo>
                  <a:lnTo>
                    <a:pt x="4250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8737966" y="8474754"/>
              <a:ext cx="42545" cy="0"/>
            </a:xfrm>
            <a:custGeom>
              <a:avLst/>
              <a:gdLst/>
              <a:ahLst/>
              <a:cxnLst/>
              <a:rect l="l" t="t" r="r" b="b"/>
              <a:pathLst>
                <a:path w="42544">
                  <a:moveTo>
                    <a:pt x="0" y="0"/>
                  </a:moveTo>
                  <a:lnTo>
                    <a:pt x="42501" y="0"/>
                  </a:lnTo>
                  <a:lnTo>
                    <a:pt x="10119" y="0"/>
                  </a:lnTo>
                  <a:lnTo>
                    <a:pt x="0" y="0"/>
                  </a:lnTo>
                  <a:close/>
                </a:path>
                <a:path w="42544">
                  <a:moveTo>
                    <a:pt x="42501" y="0"/>
                  </a:moveTo>
                  <a:lnTo>
                    <a:pt x="10119" y="0"/>
                  </a:lnTo>
                  <a:lnTo>
                    <a:pt x="32382" y="0"/>
                  </a:lnTo>
                  <a:lnTo>
                    <a:pt x="42501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8736954" y="8474754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>
                  <a:moveTo>
                    <a:pt x="0" y="0"/>
                  </a:moveTo>
                  <a:lnTo>
                    <a:pt x="44525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45084">
                  <a:moveTo>
                    <a:pt x="44525" y="0"/>
                  </a:moveTo>
                  <a:lnTo>
                    <a:pt x="1011" y="0"/>
                  </a:lnTo>
                  <a:lnTo>
                    <a:pt x="43513" y="0"/>
                  </a:lnTo>
                  <a:lnTo>
                    <a:pt x="4452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8736954" y="8474754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>
                  <a:moveTo>
                    <a:pt x="0" y="0"/>
                  </a:moveTo>
                  <a:lnTo>
                    <a:pt x="44525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45084">
                  <a:moveTo>
                    <a:pt x="44525" y="0"/>
                  </a:moveTo>
                  <a:lnTo>
                    <a:pt x="1011" y="0"/>
                  </a:lnTo>
                  <a:lnTo>
                    <a:pt x="43513" y="0"/>
                  </a:lnTo>
                  <a:lnTo>
                    <a:pt x="44525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8725822" y="8474755"/>
              <a:ext cx="66040" cy="1270"/>
            </a:xfrm>
            <a:custGeom>
              <a:avLst/>
              <a:gdLst/>
              <a:ahLst/>
              <a:cxnLst/>
              <a:rect l="l" t="t" r="r" b="b"/>
              <a:pathLst>
                <a:path w="66040" h="1270">
                  <a:moveTo>
                    <a:pt x="11131" y="0"/>
                  </a:moveTo>
                  <a:lnTo>
                    <a:pt x="0" y="1011"/>
                  </a:lnTo>
                  <a:lnTo>
                    <a:pt x="65776" y="1011"/>
                  </a:lnTo>
                  <a:lnTo>
                    <a:pt x="11131" y="0"/>
                  </a:lnTo>
                  <a:close/>
                </a:path>
                <a:path w="66040" h="1270">
                  <a:moveTo>
                    <a:pt x="55657" y="0"/>
                  </a:moveTo>
                  <a:lnTo>
                    <a:pt x="11131" y="0"/>
                  </a:lnTo>
                  <a:lnTo>
                    <a:pt x="65776" y="1011"/>
                  </a:lnTo>
                  <a:lnTo>
                    <a:pt x="5565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8725823" y="8474754"/>
              <a:ext cx="66040" cy="1270"/>
            </a:xfrm>
            <a:custGeom>
              <a:avLst/>
              <a:gdLst/>
              <a:ahLst/>
              <a:cxnLst/>
              <a:rect l="l" t="t" r="r" b="b"/>
              <a:pathLst>
                <a:path w="66040" h="1270">
                  <a:moveTo>
                    <a:pt x="65776" y="1011"/>
                  </a:moveTo>
                  <a:lnTo>
                    <a:pt x="0" y="1011"/>
                  </a:lnTo>
                  <a:lnTo>
                    <a:pt x="65776" y="1011"/>
                  </a:lnTo>
                  <a:close/>
                </a:path>
                <a:path w="66040" h="1270">
                  <a:moveTo>
                    <a:pt x="65776" y="1011"/>
                  </a:moveTo>
                  <a:lnTo>
                    <a:pt x="0" y="1011"/>
                  </a:lnTo>
                  <a:lnTo>
                    <a:pt x="65776" y="1011"/>
                  </a:lnTo>
                  <a:close/>
                </a:path>
                <a:path w="66040" h="1270">
                  <a:moveTo>
                    <a:pt x="0" y="1011"/>
                  </a:moveTo>
                  <a:lnTo>
                    <a:pt x="65776" y="1011"/>
                  </a:lnTo>
                  <a:lnTo>
                    <a:pt x="11131" y="0"/>
                  </a:lnTo>
                  <a:lnTo>
                    <a:pt x="0" y="1011"/>
                  </a:lnTo>
                  <a:close/>
                </a:path>
                <a:path w="66040" h="1270">
                  <a:moveTo>
                    <a:pt x="65776" y="1011"/>
                  </a:moveTo>
                  <a:lnTo>
                    <a:pt x="11131" y="0"/>
                  </a:lnTo>
                  <a:lnTo>
                    <a:pt x="55657" y="0"/>
                  </a:lnTo>
                  <a:lnTo>
                    <a:pt x="6577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8715703" y="8475766"/>
              <a:ext cx="85090" cy="0"/>
            </a:xfrm>
            <a:custGeom>
              <a:avLst/>
              <a:gdLst/>
              <a:ahLst/>
              <a:cxnLst/>
              <a:rect l="l" t="t" r="r" b="b"/>
              <a:pathLst>
                <a:path w="85090">
                  <a:moveTo>
                    <a:pt x="0" y="0"/>
                  </a:moveTo>
                  <a:lnTo>
                    <a:pt x="85003" y="0"/>
                  </a:lnTo>
                  <a:lnTo>
                    <a:pt x="10119" y="0"/>
                  </a:lnTo>
                  <a:lnTo>
                    <a:pt x="0" y="0"/>
                  </a:lnTo>
                  <a:close/>
                </a:path>
                <a:path w="85090">
                  <a:moveTo>
                    <a:pt x="85003" y="0"/>
                  </a:moveTo>
                  <a:lnTo>
                    <a:pt x="10119" y="0"/>
                  </a:lnTo>
                  <a:lnTo>
                    <a:pt x="75896" y="0"/>
                  </a:lnTo>
                  <a:lnTo>
                    <a:pt x="8500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8715703" y="8475766"/>
              <a:ext cx="85090" cy="0"/>
            </a:xfrm>
            <a:custGeom>
              <a:avLst/>
              <a:gdLst/>
              <a:ahLst/>
              <a:cxnLst/>
              <a:rect l="l" t="t" r="r" b="b"/>
              <a:pathLst>
                <a:path w="85090">
                  <a:moveTo>
                    <a:pt x="0" y="0"/>
                  </a:moveTo>
                  <a:lnTo>
                    <a:pt x="85003" y="0"/>
                  </a:lnTo>
                  <a:lnTo>
                    <a:pt x="10119" y="0"/>
                  </a:lnTo>
                  <a:lnTo>
                    <a:pt x="0" y="0"/>
                  </a:lnTo>
                  <a:close/>
                </a:path>
                <a:path w="85090">
                  <a:moveTo>
                    <a:pt x="85003" y="0"/>
                  </a:moveTo>
                  <a:lnTo>
                    <a:pt x="10119" y="0"/>
                  </a:lnTo>
                  <a:lnTo>
                    <a:pt x="75896" y="0"/>
                  </a:lnTo>
                  <a:lnTo>
                    <a:pt x="8500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8713679" y="8475766"/>
              <a:ext cx="88265" cy="1270"/>
            </a:xfrm>
            <a:custGeom>
              <a:avLst/>
              <a:gdLst/>
              <a:ahLst/>
              <a:cxnLst/>
              <a:rect l="l" t="t" r="r" b="b"/>
              <a:pathLst>
                <a:path w="88265" h="1270">
                  <a:moveTo>
                    <a:pt x="2023" y="0"/>
                  </a:moveTo>
                  <a:lnTo>
                    <a:pt x="0" y="1011"/>
                  </a:lnTo>
                  <a:lnTo>
                    <a:pt x="88039" y="1011"/>
                  </a:lnTo>
                  <a:lnTo>
                    <a:pt x="2023" y="0"/>
                  </a:lnTo>
                  <a:close/>
                </a:path>
                <a:path w="88265" h="1270">
                  <a:moveTo>
                    <a:pt x="87027" y="0"/>
                  </a:moveTo>
                  <a:lnTo>
                    <a:pt x="2023" y="0"/>
                  </a:lnTo>
                  <a:lnTo>
                    <a:pt x="88039" y="1011"/>
                  </a:lnTo>
                  <a:lnTo>
                    <a:pt x="8702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8713679" y="8475766"/>
              <a:ext cx="88265" cy="1270"/>
            </a:xfrm>
            <a:custGeom>
              <a:avLst/>
              <a:gdLst/>
              <a:ahLst/>
              <a:cxnLst/>
              <a:rect l="l" t="t" r="r" b="b"/>
              <a:pathLst>
                <a:path w="88265" h="1270">
                  <a:moveTo>
                    <a:pt x="0" y="1011"/>
                  </a:moveTo>
                  <a:lnTo>
                    <a:pt x="88039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88265" h="1270">
                  <a:moveTo>
                    <a:pt x="88039" y="1011"/>
                  </a:moveTo>
                  <a:lnTo>
                    <a:pt x="2023" y="0"/>
                  </a:lnTo>
                  <a:lnTo>
                    <a:pt x="87027" y="0"/>
                  </a:lnTo>
                  <a:lnTo>
                    <a:pt x="8803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8704572" y="8476778"/>
              <a:ext cx="105410" cy="0"/>
            </a:xfrm>
            <a:custGeom>
              <a:avLst/>
              <a:gdLst/>
              <a:ahLst/>
              <a:cxnLst/>
              <a:rect l="l" t="t" r="r" b="b"/>
              <a:pathLst>
                <a:path w="105409">
                  <a:moveTo>
                    <a:pt x="0" y="0"/>
                  </a:moveTo>
                  <a:lnTo>
                    <a:pt x="105242" y="0"/>
                  </a:lnTo>
                  <a:lnTo>
                    <a:pt x="9107" y="0"/>
                  </a:lnTo>
                  <a:lnTo>
                    <a:pt x="0" y="0"/>
                  </a:lnTo>
                  <a:close/>
                </a:path>
                <a:path w="105409">
                  <a:moveTo>
                    <a:pt x="105242" y="0"/>
                  </a:moveTo>
                  <a:lnTo>
                    <a:pt x="9107" y="0"/>
                  </a:lnTo>
                  <a:lnTo>
                    <a:pt x="97147" y="0"/>
                  </a:lnTo>
                  <a:lnTo>
                    <a:pt x="10524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8701525" y="8476779"/>
              <a:ext cx="111760" cy="1270"/>
            </a:xfrm>
            <a:custGeom>
              <a:avLst/>
              <a:gdLst/>
              <a:ahLst/>
              <a:cxnLst/>
              <a:rect l="l" t="t" r="r" b="b"/>
              <a:pathLst>
                <a:path w="111759" h="1270">
                  <a:moveTo>
                    <a:pt x="111315" y="1016"/>
                  </a:moveTo>
                  <a:lnTo>
                    <a:pt x="108280" y="0"/>
                  </a:lnTo>
                  <a:lnTo>
                    <a:pt x="3035" y="0"/>
                  </a:lnTo>
                  <a:lnTo>
                    <a:pt x="0" y="1016"/>
                  </a:lnTo>
                  <a:lnTo>
                    <a:pt x="111315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8701536" y="8476778"/>
              <a:ext cx="111760" cy="1270"/>
            </a:xfrm>
            <a:custGeom>
              <a:avLst/>
              <a:gdLst/>
              <a:ahLst/>
              <a:cxnLst/>
              <a:rect l="l" t="t" r="r" b="b"/>
              <a:pathLst>
                <a:path w="111759" h="1270">
                  <a:moveTo>
                    <a:pt x="0" y="1011"/>
                  </a:moveTo>
                  <a:lnTo>
                    <a:pt x="111314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111759" h="1270">
                  <a:moveTo>
                    <a:pt x="111314" y="1011"/>
                  </a:moveTo>
                  <a:lnTo>
                    <a:pt x="3035" y="0"/>
                  </a:lnTo>
                  <a:lnTo>
                    <a:pt x="108278" y="0"/>
                  </a:lnTo>
                  <a:lnTo>
                    <a:pt x="11131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8693440" y="8477790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25730">
                  <a:moveTo>
                    <a:pt x="0" y="0"/>
                  </a:moveTo>
                  <a:lnTo>
                    <a:pt x="125481" y="0"/>
                  </a:lnTo>
                  <a:lnTo>
                    <a:pt x="8095" y="0"/>
                  </a:lnTo>
                  <a:lnTo>
                    <a:pt x="0" y="0"/>
                  </a:lnTo>
                  <a:close/>
                </a:path>
                <a:path w="125730">
                  <a:moveTo>
                    <a:pt x="125481" y="0"/>
                  </a:moveTo>
                  <a:lnTo>
                    <a:pt x="8095" y="0"/>
                  </a:lnTo>
                  <a:lnTo>
                    <a:pt x="119410" y="0"/>
                  </a:lnTo>
                  <a:lnTo>
                    <a:pt x="125481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8689384" y="8477795"/>
              <a:ext cx="134620" cy="1270"/>
            </a:xfrm>
            <a:custGeom>
              <a:avLst/>
              <a:gdLst/>
              <a:ahLst/>
              <a:cxnLst/>
              <a:rect l="l" t="t" r="r" b="b"/>
              <a:pathLst>
                <a:path w="134619" h="1270">
                  <a:moveTo>
                    <a:pt x="134594" y="1016"/>
                  </a:moveTo>
                  <a:lnTo>
                    <a:pt x="129527" y="0"/>
                  </a:lnTo>
                  <a:lnTo>
                    <a:pt x="4051" y="0"/>
                  </a:lnTo>
                  <a:lnTo>
                    <a:pt x="0" y="1016"/>
                  </a:lnTo>
                  <a:lnTo>
                    <a:pt x="134594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8689392" y="8477790"/>
              <a:ext cx="134620" cy="1270"/>
            </a:xfrm>
            <a:custGeom>
              <a:avLst/>
              <a:gdLst/>
              <a:ahLst/>
              <a:cxnLst/>
              <a:rect l="l" t="t" r="r" b="b"/>
              <a:pathLst>
                <a:path w="134619" h="1270">
                  <a:moveTo>
                    <a:pt x="0" y="1011"/>
                  </a:moveTo>
                  <a:lnTo>
                    <a:pt x="134589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134619" h="1270">
                  <a:moveTo>
                    <a:pt x="134589" y="1011"/>
                  </a:moveTo>
                  <a:lnTo>
                    <a:pt x="4047" y="0"/>
                  </a:lnTo>
                  <a:lnTo>
                    <a:pt x="129529" y="0"/>
                  </a:lnTo>
                  <a:lnTo>
                    <a:pt x="13458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8683314" y="8478811"/>
              <a:ext cx="144780" cy="1270"/>
            </a:xfrm>
            <a:custGeom>
              <a:avLst/>
              <a:gdLst/>
              <a:ahLst/>
              <a:cxnLst/>
              <a:rect l="l" t="t" r="r" b="b"/>
              <a:pathLst>
                <a:path w="144780" h="1270">
                  <a:moveTo>
                    <a:pt x="144703" y="1016"/>
                  </a:moveTo>
                  <a:lnTo>
                    <a:pt x="140665" y="0"/>
                  </a:lnTo>
                  <a:lnTo>
                    <a:pt x="6070" y="0"/>
                  </a:lnTo>
                  <a:lnTo>
                    <a:pt x="0" y="1016"/>
                  </a:lnTo>
                  <a:lnTo>
                    <a:pt x="144703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683321" y="8478802"/>
              <a:ext cx="144780" cy="1270"/>
            </a:xfrm>
            <a:custGeom>
              <a:avLst/>
              <a:gdLst/>
              <a:ahLst/>
              <a:cxnLst/>
              <a:rect l="l" t="t" r="r" b="b"/>
              <a:pathLst>
                <a:path w="144780" h="1270">
                  <a:moveTo>
                    <a:pt x="0" y="1011"/>
                  </a:moveTo>
                  <a:lnTo>
                    <a:pt x="144709" y="1011"/>
                  </a:lnTo>
                  <a:lnTo>
                    <a:pt x="6071" y="0"/>
                  </a:lnTo>
                  <a:lnTo>
                    <a:pt x="0" y="1011"/>
                  </a:lnTo>
                  <a:close/>
                </a:path>
                <a:path w="144780" h="1270">
                  <a:moveTo>
                    <a:pt x="144709" y="1011"/>
                  </a:moveTo>
                  <a:lnTo>
                    <a:pt x="6071" y="0"/>
                  </a:lnTo>
                  <a:lnTo>
                    <a:pt x="140661" y="0"/>
                  </a:lnTo>
                  <a:lnTo>
                    <a:pt x="14470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676227" y="8479827"/>
              <a:ext cx="158115" cy="1270"/>
            </a:xfrm>
            <a:custGeom>
              <a:avLst/>
              <a:gdLst/>
              <a:ahLst/>
              <a:cxnLst/>
              <a:rect l="l" t="t" r="r" b="b"/>
              <a:pathLst>
                <a:path w="158115" h="1270">
                  <a:moveTo>
                    <a:pt x="157861" y="1003"/>
                  </a:moveTo>
                  <a:lnTo>
                    <a:pt x="151790" y="0"/>
                  </a:lnTo>
                  <a:lnTo>
                    <a:pt x="7086" y="0"/>
                  </a:lnTo>
                  <a:lnTo>
                    <a:pt x="0" y="1003"/>
                  </a:lnTo>
                  <a:lnTo>
                    <a:pt x="157861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8676237" y="8479814"/>
              <a:ext cx="158115" cy="1270"/>
            </a:xfrm>
            <a:custGeom>
              <a:avLst/>
              <a:gdLst/>
              <a:ahLst/>
              <a:cxnLst/>
              <a:rect l="l" t="t" r="r" b="b"/>
              <a:pathLst>
                <a:path w="158115" h="1270">
                  <a:moveTo>
                    <a:pt x="0" y="1011"/>
                  </a:moveTo>
                  <a:lnTo>
                    <a:pt x="157864" y="1011"/>
                  </a:lnTo>
                  <a:lnTo>
                    <a:pt x="7083" y="0"/>
                  </a:lnTo>
                  <a:lnTo>
                    <a:pt x="0" y="1011"/>
                  </a:lnTo>
                  <a:close/>
                </a:path>
                <a:path w="158115" h="1270">
                  <a:moveTo>
                    <a:pt x="157864" y="1011"/>
                  </a:moveTo>
                  <a:lnTo>
                    <a:pt x="7083" y="0"/>
                  </a:lnTo>
                  <a:lnTo>
                    <a:pt x="151792" y="0"/>
                  </a:lnTo>
                  <a:lnTo>
                    <a:pt x="15786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8672189" y="8480826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4948" y="0"/>
                  </a:lnTo>
                  <a:lnTo>
                    <a:pt x="4047" y="0"/>
                  </a:lnTo>
                  <a:lnTo>
                    <a:pt x="0" y="0"/>
                  </a:lnTo>
                  <a:close/>
                </a:path>
                <a:path w="165100">
                  <a:moveTo>
                    <a:pt x="164948" y="0"/>
                  </a:moveTo>
                  <a:lnTo>
                    <a:pt x="4047" y="0"/>
                  </a:lnTo>
                  <a:lnTo>
                    <a:pt x="161912" y="0"/>
                  </a:lnTo>
                  <a:lnTo>
                    <a:pt x="164948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8663070" y="8480830"/>
              <a:ext cx="182245" cy="2540"/>
            </a:xfrm>
            <a:custGeom>
              <a:avLst/>
              <a:gdLst/>
              <a:ahLst/>
              <a:cxnLst/>
              <a:rect l="l" t="t" r="r" b="b"/>
              <a:pathLst>
                <a:path w="182244" h="2540">
                  <a:moveTo>
                    <a:pt x="182156" y="2032"/>
                  </a:moveTo>
                  <a:lnTo>
                    <a:pt x="174066" y="0"/>
                  </a:lnTo>
                  <a:lnTo>
                    <a:pt x="9105" y="0"/>
                  </a:lnTo>
                  <a:lnTo>
                    <a:pt x="0" y="2032"/>
                  </a:lnTo>
                  <a:lnTo>
                    <a:pt x="182156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8663082" y="8480826"/>
              <a:ext cx="182245" cy="2540"/>
            </a:xfrm>
            <a:custGeom>
              <a:avLst/>
              <a:gdLst/>
              <a:ahLst/>
              <a:cxnLst/>
              <a:rect l="l" t="t" r="r" b="b"/>
              <a:pathLst>
                <a:path w="182244" h="2540">
                  <a:moveTo>
                    <a:pt x="0" y="2023"/>
                  </a:moveTo>
                  <a:lnTo>
                    <a:pt x="182151" y="2023"/>
                  </a:lnTo>
                  <a:lnTo>
                    <a:pt x="9107" y="0"/>
                  </a:lnTo>
                  <a:lnTo>
                    <a:pt x="0" y="2023"/>
                  </a:lnTo>
                  <a:close/>
                </a:path>
                <a:path w="182244" h="2540">
                  <a:moveTo>
                    <a:pt x="182151" y="2023"/>
                  </a:moveTo>
                  <a:lnTo>
                    <a:pt x="9107" y="0"/>
                  </a:lnTo>
                  <a:lnTo>
                    <a:pt x="174055" y="0"/>
                  </a:lnTo>
                  <a:lnTo>
                    <a:pt x="182151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8661058" y="8482850"/>
              <a:ext cx="185420" cy="0"/>
            </a:xfrm>
            <a:custGeom>
              <a:avLst/>
              <a:gdLst/>
              <a:ahLst/>
              <a:cxnLst/>
              <a:rect l="l" t="t" r="r" b="b"/>
              <a:pathLst>
                <a:path w="185419">
                  <a:moveTo>
                    <a:pt x="0" y="0"/>
                  </a:moveTo>
                  <a:lnTo>
                    <a:pt x="185187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185419">
                  <a:moveTo>
                    <a:pt x="185187" y="0"/>
                  </a:moveTo>
                  <a:lnTo>
                    <a:pt x="2023" y="0"/>
                  </a:lnTo>
                  <a:lnTo>
                    <a:pt x="184175" y="0"/>
                  </a:lnTo>
                  <a:lnTo>
                    <a:pt x="185187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8650929" y="8482862"/>
              <a:ext cx="204470" cy="2540"/>
            </a:xfrm>
            <a:custGeom>
              <a:avLst/>
              <a:gdLst/>
              <a:ahLst/>
              <a:cxnLst/>
              <a:rect l="l" t="t" r="r" b="b"/>
              <a:pathLst>
                <a:path w="204469" h="2540">
                  <a:moveTo>
                    <a:pt x="204419" y="2019"/>
                  </a:moveTo>
                  <a:lnTo>
                    <a:pt x="195313" y="0"/>
                  </a:lnTo>
                  <a:lnTo>
                    <a:pt x="10121" y="0"/>
                  </a:lnTo>
                  <a:lnTo>
                    <a:pt x="0" y="2019"/>
                  </a:lnTo>
                  <a:lnTo>
                    <a:pt x="204419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650938" y="8482850"/>
              <a:ext cx="204470" cy="2540"/>
            </a:xfrm>
            <a:custGeom>
              <a:avLst/>
              <a:gdLst/>
              <a:ahLst/>
              <a:cxnLst/>
              <a:rect l="l" t="t" r="r" b="b"/>
              <a:pathLst>
                <a:path w="204469" h="2540">
                  <a:moveTo>
                    <a:pt x="0" y="2023"/>
                  </a:moveTo>
                  <a:lnTo>
                    <a:pt x="204414" y="2023"/>
                  </a:lnTo>
                  <a:lnTo>
                    <a:pt x="10119" y="0"/>
                  </a:lnTo>
                  <a:lnTo>
                    <a:pt x="0" y="2023"/>
                  </a:lnTo>
                  <a:close/>
                </a:path>
                <a:path w="204469" h="2540">
                  <a:moveTo>
                    <a:pt x="204414" y="2023"/>
                  </a:moveTo>
                  <a:lnTo>
                    <a:pt x="10119" y="0"/>
                  </a:lnTo>
                  <a:lnTo>
                    <a:pt x="195306" y="0"/>
                  </a:lnTo>
                  <a:lnTo>
                    <a:pt x="20441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8650938" y="8484874"/>
              <a:ext cx="205740" cy="0"/>
            </a:xfrm>
            <a:custGeom>
              <a:avLst/>
              <a:gdLst/>
              <a:ahLst/>
              <a:cxnLst/>
              <a:rect l="l" t="t" r="r" b="b"/>
              <a:pathLst>
                <a:path w="205740">
                  <a:moveTo>
                    <a:pt x="205426" y="0"/>
                  </a:moveTo>
                  <a:lnTo>
                    <a:pt x="0" y="0"/>
                  </a:lnTo>
                  <a:lnTo>
                    <a:pt x="205426" y="0"/>
                  </a:lnTo>
                  <a:close/>
                </a:path>
                <a:path w="205740">
                  <a:moveTo>
                    <a:pt x="205426" y="0"/>
                  </a:moveTo>
                  <a:lnTo>
                    <a:pt x="0" y="0"/>
                  </a:lnTo>
                  <a:lnTo>
                    <a:pt x="204414" y="0"/>
                  </a:lnTo>
                  <a:lnTo>
                    <a:pt x="205426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8639803" y="8484881"/>
              <a:ext cx="226060" cy="2540"/>
            </a:xfrm>
            <a:custGeom>
              <a:avLst/>
              <a:gdLst/>
              <a:ahLst/>
              <a:cxnLst/>
              <a:rect l="l" t="t" r="r" b="b"/>
              <a:pathLst>
                <a:path w="226059" h="2540">
                  <a:moveTo>
                    <a:pt x="225666" y="2019"/>
                  </a:moveTo>
                  <a:lnTo>
                    <a:pt x="216547" y="0"/>
                  </a:lnTo>
                  <a:lnTo>
                    <a:pt x="11125" y="0"/>
                  </a:lnTo>
                  <a:lnTo>
                    <a:pt x="0" y="2019"/>
                  </a:lnTo>
                  <a:lnTo>
                    <a:pt x="225666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8639807" y="8484874"/>
              <a:ext cx="226060" cy="2540"/>
            </a:xfrm>
            <a:custGeom>
              <a:avLst/>
              <a:gdLst/>
              <a:ahLst/>
              <a:cxnLst/>
              <a:rect l="l" t="t" r="r" b="b"/>
              <a:pathLst>
                <a:path w="226059" h="2540">
                  <a:moveTo>
                    <a:pt x="0" y="2023"/>
                  </a:moveTo>
                  <a:lnTo>
                    <a:pt x="225665" y="2023"/>
                  </a:lnTo>
                  <a:lnTo>
                    <a:pt x="11131" y="0"/>
                  </a:lnTo>
                  <a:lnTo>
                    <a:pt x="0" y="2023"/>
                  </a:lnTo>
                  <a:close/>
                </a:path>
                <a:path w="226059" h="2540">
                  <a:moveTo>
                    <a:pt x="225665" y="2023"/>
                  </a:moveTo>
                  <a:lnTo>
                    <a:pt x="11131" y="0"/>
                  </a:lnTo>
                  <a:lnTo>
                    <a:pt x="216557" y="0"/>
                  </a:lnTo>
                  <a:lnTo>
                    <a:pt x="225665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8638795" y="8486898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689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227965">
                  <a:moveTo>
                    <a:pt x="227689" y="0"/>
                  </a:moveTo>
                  <a:lnTo>
                    <a:pt x="1011" y="0"/>
                  </a:lnTo>
                  <a:lnTo>
                    <a:pt x="226677" y="0"/>
                  </a:lnTo>
                  <a:lnTo>
                    <a:pt x="22768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629682" y="8486900"/>
              <a:ext cx="245110" cy="2540"/>
            </a:xfrm>
            <a:custGeom>
              <a:avLst/>
              <a:gdLst/>
              <a:ahLst/>
              <a:cxnLst/>
              <a:rect l="l" t="t" r="r" b="b"/>
              <a:pathLst>
                <a:path w="245109" h="2540">
                  <a:moveTo>
                    <a:pt x="244894" y="2032"/>
                  </a:moveTo>
                  <a:lnTo>
                    <a:pt x="236791" y="0"/>
                  </a:lnTo>
                  <a:lnTo>
                    <a:pt x="9105" y="0"/>
                  </a:lnTo>
                  <a:lnTo>
                    <a:pt x="0" y="2032"/>
                  </a:lnTo>
                  <a:lnTo>
                    <a:pt x="244894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8629687" y="8486898"/>
              <a:ext cx="245110" cy="2540"/>
            </a:xfrm>
            <a:custGeom>
              <a:avLst/>
              <a:gdLst/>
              <a:ahLst/>
              <a:cxnLst/>
              <a:rect l="l" t="t" r="r" b="b"/>
              <a:pathLst>
                <a:path w="245109" h="2540">
                  <a:moveTo>
                    <a:pt x="0" y="2023"/>
                  </a:moveTo>
                  <a:lnTo>
                    <a:pt x="244892" y="2023"/>
                  </a:lnTo>
                  <a:lnTo>
                    <a:pt x="9107" y="0"/>
                  </a:lnTo>
                  <a:lnTo>
                    <a:pt x="0" y="2023"/>
                  </a:lnTo>
                  <a:close/>
                </a:path>
                <a:path w="245109" h="2540">
                  <a:moveTo>
                    <a:pt x="244892" y="2023"/>
                  </a:moveTo>
                  <a:lnTo>
                    <a:pt x="9107" y="0"/>
                  </a:lnTo>
                  <a:lnTo>
                    <a:pt x="236796" y="0"/>
                  </a:lnTo>
                  <a:lnTo>
                    <a:pt x="24489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8626646" y="8488932"/>
              <a:ext cx="250190" cy="1270"/>
            </a:xfrm>
            <a:custGeom>
              <a:avLst/>
              <a:gdLst/>
              <a:ahLst/>
              <a:cxnLst/>
              <a:rect l="l" t="t" r="r" b="b"/>
              <a:pathLst>
                <a:path w="250190" h="1270">
                  <a:moveTo>
                    <a:pt x="249948" y="1003"/>
                  </a:moveTo>
                  <a:lnTo>
                    <a:pt x="247929" y="0"/>
                  </a:lnTo>
                  <a:lnTo>
                    <a:pt x="3035" y="0"/>
                  </a:lnTo>
                  <a:lnTo>
                    <a:pt x="0" y="1003"/>
                  </a:lnTo>
                  <a:lnTo>
                    <a:pt x="249948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8626651" y="8488922"/>
              <a:ext cx="250190" cy="1270"/>
            </a:xfrm>
            <a:custGeom>
              <a:avLst/>
              <a:gdLst/>
              <a:ahLst/>
              <a:cxnLst/>
              <a:rect l="l" t="t" r="r" b="b"/>
              <a:pathLst>
                <a:path w="250190" h="1270">
                  <a:moveTo>
                    <a:pt x="0" y="1011"/>
                  </a:moveTo>
                  <a:lnTo>
                    <a:pt x="249951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250190" h="1270">
                  <a:moveTo>
                    <a:pt x="249951" y="1011"/>
                  </a:moveTo>
                  <a:lnTo>
                    <a:pt x="3035" y="0"/>
                  </a:lnTo>
                  <a:lnTo>
                    <a:pt x="247928" y="0"/>
                  </a:lnTo>
                  <a:lnTo>
                    <a:pt x="24995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8618544" y="8489936"/>
              <a:ext cx="265430" cy="2540"/>
            </a:xfrm>
            <a:custGeom>
              <a:avLst/>
              <a:gdLst/>
              <a:ahLst/>
              <a:cxnLst/>
              <a:rect l="l" t="t" r="r" b="b"/>
              <a:pathLst>
                <a:path w="265430" h="2540">
                  <a:moveTo>
                    <a:pt x="265137" y="2032"/>
                  </a:moveTo>
                  <a:lnTo>
                    <a:pt x="258051" y="0"/>
                  </a:lnTo>
                  <a:lnTo>
                    <a:pt x="8102" y="0"/>
                  </a:lnTo>
                  <a:lnTo>
                    <a:pt x="0" y="2032"/>
                  </a:lnTo>
                  <a:lnTo>
                    <a:pt x="265137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8618556" y="8489934"/>
              <a:ext cx="265430" cy="2540"/>
            </a:xfrm>
            <a:custGeom>
              <a:avLst/>
              <a:gdLst/>
              <a:ahLst/>
              <a:cxnLst/>
              <a:rect l="l" t="t" r="r" b="b"/>
              <a:pathLst>
                <a:path w="265430" h="2540">
                  <a:moveTo>
                    <a:pt x="0" y="2023"/>
                  </a:moveTo>
                  <a:lnTo>
                    <a:pt x="265131" y="2023"/>
                  </a:lnTo>
                  <a:lnTo>
                    <a:pt x="8095" y="0"/>
                  </a:lnTo>
                  <a:lnTo>
                    <a:pt x="0" y="2023"/>
                  </a:lnTo>
                  <a:close/>
                </a:path>
                <a:path w="265430" h="2540">
                  <a:moveTo>
                    <a:pt x="265131" y="2023"/>
                  </a:moveTo>
                  <a:lnTo>
                    <a:pt x="8095" y="0"/>
                  </a:lnTo>
                  <a:lnTo>
                    <a:pt x="258047" y="0"/>
                  </a:lnTo>
                  <a:lnTo>
                    <a:pt x="265131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8614505" y="8491968"/>
              <a:ext cx="273685" cy="1270"/>
            </a:xfrm>
            <a:custGeom>
              <a:avLst/>
              <a:gdLst/>
              <a:ahLst/>
              <a:cxnLst/>
              <a:rect l="l" t="t" r="r" b="b"/>
              <a:pathLst>
                <a:path w="273684" h="1270">
                  <a:moveTo>
                    <a:pt x="273227" y="1003"/>
                  </a:moveTo>
                  <a:lnTo>
                    <a:pt x="269176" y="0"/>
                  </a:lnTo>
                  <a:lnTo>
                    <a:pt x="4038" y="0"/>
                  </a:lnTo>
                  <a:lnTo>
                    <a:pt x="0" y="1003"/>
                  </a:lnTo>
                  <a:lnTo>
                    <a:pt x="273227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614508" y="8491957"/>
              <a:ext cx="273685" cy="1270"/>
            </a:xfrm>
            <a:custGeom>
              <a:avLst/>
              <a:gdLst/>
              <a:ahLst/>
              <a:cxnLst/>
              <a:rect l="l" t="t" r="r" b="b"/>
              <a:pathLst>
                <a:path w="273684" h="1270">
                  <a:moveTo>
                    <a:pt x="0" y="1011"/>
                  </a:moveTo>
                  <a:lnTo>
                    <a:pt x="273226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273684" h="1270">
                  <a:moveTo>
                    <a:pt x="273226" y="1011"/>
                  </a:moveTo>
                  <a:lnTo>
                    <a:pt x="4047" y="0"/>
                  </a:lnTo>
                  <a:lnTo>
                    <a:pt x="269179" y="0"/>
                  </a:lnTo>
                  <a:lnTo>
                    <a:pt x="27322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608434" y="8492971"/>
              <a:ext cx="284480" cy="1270"/>
            </a:xfrm>
            <a:custGeom>
              <a:avLst/>
              <a:gdLst/>
              <a:ahLst/>
              <a:cxnLst/>
              <a:rect l="l" t="t" r="r" b="b"/>
              <a:pathLst>
                <a:path w="284480" h="1270">
                  <a:moveTo>
                    <a:pt x="284353" y="1016"/>
                  </a:moveTo>
                  <a:lnTo>
                    <a:pt x="279298" y="0"/>
                  </a:lnTo>
                  <a:lnTo>
                    <a:pt x="6070" y="0"/>
                  </a:lnTo>
                  <a:lnTo>
                    <a:pt x="0" y="1016"/>
                  </a:lnTo>
                  <a:lnTo>
                    <a:pt x="284353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8608436" y="8492969"/>
              <a:ext cx="284480" cy="1270"/>
            </a:xfrm>
            <a:custGeom>
              <a:avLst/>
              <a:gdLst/>
              <a:ahLst/>
              <a:cxnLst/>
              <a:rect l="l" t="t" r="r" b="b"/>
              <a:pathLst>
                <a:path w="284480" h="1270">
                  <a:moveTo>
                    <a:pt x="0" y="1011"/>
                  </a:moveTo>
                  <a:lnTo>
                    <a:pt x="284358" y="1011"/>
                  </a:lnTo>
                  <a:lnTo>
                    <a:pt x="6071" y="0"/>
                  </a:lnTo>
                  <a:lnTo>
                    <a:pt x="0" y="1011"/>
                  </a:lnTo>
                  <a:close/>
                </a:path>
                <a:path w="284480" h="1270">
                  <a:moveTo>
                    <a:pt x="284358" y="1011"/>
                  </a:moveTo>
                  <a:lnTo>
                    <a:pt x="6071" y="0"/>
                  </a:lnTo>
                  <a:lnTo>
                    <a:pt x="279298" y="0"/>
                  </a:lnTo>
                  <a:lnTo>
                    <a:pt x="28435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8602351" y="8493987"/>
              <a:ext cx="295910" cy="2540"/>
            </a:xfrm>
            <a:custGeom>
              <a:avLst/>
              <a:gdLst/>
              <a:ahLst/>
              <a:cxnLst/>
              <a:rect l="l" t="t" r="r" b="b"/>
              <a:pathLst>
                <a:path w="295909" h="2540">
                  <a:moveTo>
                    <a:pt x="295490" y="2019"/>
                  </a:moveTo>
                  <a:lnTo>
                    <a:pt x="290436" y="0"/>
                  </a:lnTo>
                  <a:lnTo>
                    <a:pt x="6083" y="0"/>
                  </a:lnTo>
                  <a:lnTo>
                    <a:pt x="0" y="2019"/>
                  </a:lnTo>
                  <a:lnTo>
                    <a:pt x="295490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8602365" y="8493981"/>
              <a:ext cx="295910" cy="2540"/>
            </a:xfrm>
            <a:custGeom>
              <a:avLst/>
              <a:gdLst/>
              <a:ahLst/>
              <a:cxnLst/>
              <a:rect l="l" t="t" r="r" b="b"/>
              <a:pathLst>
                <a:path w="295909" h="2540">
                  <a:moveTo>
                    <a:pt x="0" y="2023"/>
                  </a:moveTo>
                  <a:lnTo>
                    <a:pt x="295489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295909" h="2540">
                  <a:moveTo>
                    <a:pt x="295489" y="2023"/>
                  </a:moveTo>
                  <a:lnTo>
                    <a:pt x="6071" y="0"/>
                  </a:lnTo>
                  <a:lnTo>
                    <a:pt x="290430" y="0"/>
                  </a:lnTo>
                  <a:lnTo>
                    <a:pt x="295489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8598313" y="8496006"/>
              <a:ext cx="304165" cy="1270"/>
            </a:xfrm>
            <a:custGeom>
              <a:avLst/>
              <a:gdLst/>
              <a:ahLst/>
              <a:cxnLst/>
              <a:rect l="l" t="t" r="r" b="b"/>
              <a:pathLst>
                <a:path w="304165" h="1270">
                  <a:moveTo>
                    <a:pt x="303580" y="1016"/>
                  </a:moveTo>
                  <a:lnTo>
                    <a:pt x="299529" y="0"/>
                  </a:lnTo>
                  <a:lnTo>
                    <a:pt x="4038" y="0"/>
                  </a:lnTo>
                  <a:lnTo>
                    <a:pt x="0" y="1016"/>
                  </a:lnTo>
                  <a:lnTo>
                    <a:pt x="303580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598317" y="8496005"/>
              <a:ext cx="304165" cy="1270"/>
            </a:xfrm>
            <a:custGeom>
              <a:avLst/>
              <a:gdLst/>
              <a:ahLst/>
              <a:cxnLst/>
              <a:rect l="l" t="t" r="r" b="b"/>
              <a:pathLst>
                <a:path w="304165" h="1270">
                  <a:moveTo>
                    <a:pt x="0" y="1011"/>
                  </a:moveTo>
                  <a:lnTo>
                    <a:pt x="303585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304165" h="1270">
                  <a:moveTo>
                    <a:pt x="303585" y="1011"/>
                  </a:moveTo>
                  <a:lnTo>
                    <a:pt x="4047" y="0"/>
                  </a:lnTo>
                  <a:lnTo>
                    <a:pt x="299537" y="0"/>
                  </a:lnTo>
                  <a:lnTo>
                    <a:pt x="303585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8591226" y="8497022"/>
              <a:ext cx="316865" cy="2540"/>
            </a:xfrm>
            <a:custGeom>
              <a:avLst/>
              <a:gdLst/>
              <a:ahLst/>
              <a:cxnLst/>
              <a:rect l="l" t="t" r="r" b="b"/>
              <a:pathLst>
                <a:path w="316865" h="2540">
                  <a:moveTo>
                    <a:pt x="316738" y="2019"/>
                  </a:moveTo>
                  <a:lnTo>
                    <a:pt x="310667" y="0"/>
                  </a:lnTo>
                  <a:lnTo>
                    <a:pt x="7086" y="0"/>
                  </a:lnTo>
                  <a:lnTo>
                    <a:pt x="0" y="2019"/>
                  </a:lnTo>
                  <a:lnTo>
                    <a:pt x="316738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8591233" y="8497017"/>
              <a:ext cx="316865" cy="2540"/>
            </a:xfrm>
            <a:custGeom>
              <a:avLst/>
              <a:gdLst/>
              <a:ahLst/>
              <a:cxnLst/>
              <a:rect l="l" t="t" r="r" b="b"/>
              <a:pathLst>
                <a:path w="316865" h="2540">
                  <a:moveTo>
                    <a:pt x="0" y="2023"/>
                  </a:moveTo>
                  <a:lnTo>
                    <a:pt x="316740" y="2023"/>
                  </a:lnTo>
                  <a:lnTo>
                    <a:pt x="7083" y="0"/>
                  </a:lnTo>
                  <a:lnTo>
                    <a:pt x="0" y="2023"/>
                  </a:lnTo>
                  <a:close/>
                </a:path>
                <a:path w="316865" h="2540">
                  <a:moveTo>
                    <a:pt x="316740" y="2023"/>
                  </a:moveTo>
                  <a:lnTo>
                    <a:pt x="7083" y="0"/>
                  </a:lnTo>
                  <a:lnTo>
                    <a:pt x="310669" y="0"/>
                  </a:lnTo>
                  <a:lnTo>
                    <a:pt x="31674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8587175" y="8499042"/>
              <a:ext cx="323850" cy="1270"/>
            </a:xfrm>
            <a:custGeom>
              <a:avLst/>
              <a:gdLst/>
              <a:ahLst/>
              <a:cxnLst/>
              <a:rect l="l" t="t" r="r" b="b"/>
              <a:pathLst>
                <a:path w="323850" h="1270">
                  <a:moveTo>
                    <a:pt x="323824" y="1016"/>
                  </a:moveTo>
                  <a:lnTo>
                    <a:pt x="320789" y="0"/>
                  </a:lnTo>
                  <a:lnTo>
                    <a:pt x="4051" y="0"/>
                  </a:lnTo>
                  <a:lnTo>
                    <a:pt x="0" y="1016"/>
                  </a:lnTo>
                  <a:lnTo>
                    <a:pt x="323824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8587185" y="8499041"/>
              <a:ext cx="323850" cy="1270"/>
            </a:xfrm>
            <a:custGeom>
              <a:avLst/>
              <a:gdLst/>
              <a:ahLst/>
              <a:cxnLst/>
              <a:rect l="l" t="t" r="r" b="b"/>
              <a:pathLst>
                <a:path w="323850" h="1270">
                  <a:moveTo>
                    <a:pt x="0" y="1011"/>
                  </a:moveTo>
                  <a:lnTo>
                    <a:pt x="323824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323850" h="1270">
                  <a:moveTo>
                    <a:pt x="323824" y="1011"/>
                  </a:moveTo>
                  <a:lnTo>
                    <a:pt x="4047" y="0"/>
                  </a:lnTo>
                  <a:lnTo>
                    <a:pt x="320788" y="0"/>
                  </a:lnTo>
                  <a:lnTo>
                    <a:pt x="32382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8579085" y="8500058"/>
              <a:ext cx="339090" cy="2540"/>
            </a:xfrm>
            <a:custGeom>
              <a:avLst/>
              <a:gdLst/>
              <a:ahLst/>
              <a:cxnLst/>
              <a:rect l="l" t="t" r="r" b="b"/>
              <a:pathLst>
                <a:path w="339090" h="2540">
                  <a:moveTo>
                    <a:pt x="339001" y="2032"/>
                  </a:moveTo>
                  <a:lnTo>
                    <a:pt x="331914" y="0"/>
                  </a:lnTo>
                  <a:lnTo>
                    <a:pt x="8089" y="0"/>
                  </a:lnTo>
                  <a:lnTo>
                    <a:pt x="0" y="2032"/>
                  </a:lnTo>
                  <a:lnTo>
                    <a:pt x="339001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8579090" y="8500053"/>
              <a:ext cx="339090" cy="2540"/>
            </a:xfrm>
            <a:custGeom>
              <a:avLst/>
              <a:gdLst/>
              <a:ahLst/>
              <a:cxnLst/>
              <a:rect l="l" t="t" r="r" b="b"/>
              <a:pathLst>
                <a:path w="339090" h="2540">
                  <a:moveTo>
                    <a:pt x="0" y="2023"/>
                  </a:moveTo>
                  <a:lnTo>
                    <a:pt x="339003" y="2023"/>
                  </a:lnTo>
                  <a:lnTo>
                    <a:pt x="8095" y="0"/>
                  </a:lnTo>
                  <a:lnTo>
                    <a:pt x="0" y="2023"/>
                  </a:lnTo>
                  <a:close/>
                </a:path>
                <a:path w="339090" h="2540">
                  <a:moveTo>
                    <a:pt x="339003" y="2023"/>
                  </a:moveTo>
                  <a:lnTo>
                    <a:pt x="8095" y="0"/>
                  </a:lnTo>
                  <a:lnTo>
                    <a:pt x="331920" y="0"/>
                  </a:lnTo>
                  <a:lnTo>
                    <a:pt x="33900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8577053" y="8502090"/>
              <a:ext cx="343535" cy="1270"/>
            </a:xfrm>
            <a:custGeom>
              <a:avLst/>
              <a:gdLst/>
              <a:ahLst/>
              <a:cxnLst/>
              <a:rect l="l" t="t" r="r" b="b"/>
              <a:pathLst>
                <a:path w="343534" h="1270">
                  <a:moveTo>
                    <a:pt x="343052" y="1003"/>
                  </a:moveTo>
                  <a:lnTo>
                    <a:pt x="341033" y="0"/>
                  </a:lnTo>
                  <a:lnTo>
                    <a:pt x="2032" y="0"/>
                  </a:lnTo>
                  <a:lnTo>
                    <a:pt x="0" y="1003"/>
                  </a:lnTo>
                  <a:lnTo>
                    <a:pt x="343052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8577066" y="8502077"/>
              <a:ext cx="343535" cy="1270"/>
            </a:xfrm>
            <a:custGeom>
              <a:avLst/>
              <a:gdLst/>
              <a:ahLst/>
              <a:cxnLst/>
              <a:rect l="l" t="t" r="r" b="b"/>
              <a:pathLst>
                <a:path w="343534" h="1270">
                  <a:moveTo>
                    <a:pt x="0" y="1011"/>
                  </a:moveTo>
                  <a:lnTo>
                    <a:pt x="343051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343534" h="1270">
                  <a:moveTo>
                    <a:pt x="343051" y="1011"/>
                  </a:moveTo>
                  <a:lnTo>
                    <a:pt x="2023" y="0"/>
                  </a:lnTo>
                  <a:lnTo>
                    <a:pt x="341027" y="0"/>
                  </a:lnTo>
                  <a:lnTo>
                    <a:pt x="34305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8566944" y="8503093"/>
              <a:ext cx="361315" cy="3175"/>
            </a:xfrm>
            <a:custGeom>
              <a:avLst/>
              <a:gdLst/>
              <a:ahLst/>
              <a:cxnLst/>
              <a:rect l="l" t="t" r="r" b="b"/>
              <a:pathLst>
                <a:path w="361315" h="3175">
                  <a:moveTo>
                    <a:pt x="361264" y="3035"/>
                  </a:moveTo>
                  <a:lnTo>
                    <a:pt x="353161" y="0"/>
                  </a:lnTo>
                  <a:lnTo>
                    <a:pt x="10109" y="0"/>
                  </a:lnTo>
                  <a:lnTo>
                    <a:pt x="0" y="3035"/>
                  </a:lnTo>
                  <a:lnTo>
                    <a:pt x="361264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8566946" y="8503089"/>
              <a:ext cx="361315" cy="3175"/>
            </a:xfrm>
            <a:custGeom>
              <a:avLst/>
              <a:gdLst/>
              <a:ahLst/>
              <a:cxnLst/>
              <a:rect l="l" t="t" r="r" b="b"/>
              <a:pathLst>
                <a:path w="361315" h="3175">
                  <a:moveTo>
                    <a:pt x="361266" y="3035"/>
                  </a:moveTo>
                  <a:lnTo>
                    <a:pt x="0" y="3035"/>
                  </a:lnTo>
                  <a:lnTo>
                    <a:pt x="361266" y="3035"/>
                  </a:lnTo>
                  <a:close/>
                </a:path>
                <a:path w="361315" h="3175">
                  <a:moveTo>
                    <a:pt x="361266" y="3035"/>
                  </a:moveTo>
                  <a:lnTo>
                    <a:pt x="0" y="3035"/>
                  </a:lnTo>
                  <a:lnTo>
                    <a:pt x="361266" y="3035"/>
                  </a:lnTo>
                  <a:close/>
                </a:path>
                <a:path w="361315" h="3175">
                  <a:moveTo>
                    <a:pt x="0" y="3035"/>
                  </a:moveTo>
                  <a:lnTo>
                    <a:pt x="361266" y="3035"/>
                  </a:lnTo>
                  <a:lnTo>
                    <a:pt x="10119" y="0"/>
                  </a:lnTo>
                  <a:lnTo>
                    <a:pt x="0" y="3035"/>
                  </a:lnTo>
                  <a:close/>
                </a:path>
                <a:path w="361315" h="3175">
                  <a:moveTo>
                    <a:pt x="361266" y="3035"/>
                  </a:moveTo>
                  <a:lnTo>
                    <a:pt x="10119" y="0"/>
                  </a:lnTo>
                  <a:lnTo>
                    <a:pt x="353171" y="0"/>
                  </a:lnTo>
                  <a:lnTo>
                    <a:pt x="36126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8560873" y="8506128"/>
              <a:ext cx="372745" cy="2540"/>
            </a:xfrm>
            <a:custGeom>
              <a:avLst/>
              <a:gdLst/>
              <a:ahLst/>
              <a:cxnLst/>
              <a:rect l="l" t="t" r="r" b="b"/>
              <a:pathLst>
                <a:path w="372744" h="2540">
                  <a:moveTo>
                    <a:pt x="372389" y="2032"/>
                  </a:moveTo>
                  <a:lnTo>
                    <a:pt x="367334" y="0"/>
                  </a:lnTo>
                  <a:lnTo>
                    <a:pt x="6070" y="0"/>
                  </a:lnTo>
                  <a:lnTo>
                    <a:pt x="0" y="2032"/>
                  </a:lnTo>
                  <a:lnTo>
                    <a:pt x="372389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8560875" y="8506125"/>
              <a:ext cx="372745" cy="2540"/>
            </a:xfrm>
            <a:custGeom>
              <a:avLst/>
              <a:gdLst/>
              <a:ahLst/>
              <a:cxnLst/>
              <a:rect l="l" t="t" r="r" b="b"/>
              <a:pathLst>
                <a:path w="372744" h="2540">
                  <a:moveTo>
                    <a:pt x="0" y="2023"/>
                  </a:moveTo>
                  <a:lnTo>
                    <a:pt x="372398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372744" h="2540">
                  <a:moveTo>
                    <a:pt x="372398" y="2023"/>
                  </a:moveTo>
                  <a:lnTo>
                    <a:pt x="6071" y="0"/>
                  </a:lnTo>
                  <a:lnTo>
                    <a:pt x="367338" y="0"/>
                  </a:lnTo>
                  <a:lnTo>
                    <a:pt x="372398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8556822" y="8508160"/>
              <a:ext cx="381000" cy="2540"/>
            </a:xfrm>
            <a:custGeom>
              <a:avLst/>
              <a:gdLst/>
              <a:ahLst/>
              <a:cxnLst/>
              <a:rect l="l" t="t" r="r" b="b"/>
              <a:pathLst>
                <a:path w="381000" h="2540">
                  <a:moveTo>
                    <a:pt x="380492" y="2019"/>
                  </a:moveTo>
                  <a:lnTo>
                    <a:pt x="376440" y="0"/>
                  </a:lnTo>
                  <a:lnTo>
                    <a:pt x="4051" y="0"/>
                  </a:lnTo>
                  <a:lnTo>
                    <a:pt x="0" y="2019"/>
                  </a:lnTo>
                  <a:lnTo>
                    <a:pt x="380492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8556827" y="8508149"/>
              <a:ext cx="381000" cy="2540"/>
            </a:xfrm>
            <a:custGeom>
              <a:avLst/>
              <a:gdLst/>
              <a:ahLst/>
              <a:cxnLst/>
              <a:rect l="l" t="t" r="r" b="b"/>
              <a:pathLst>
                <a:path w="381000" h="2540">
                  <a:moveTo>
                    <a:pt x="0" y="2023"/>
                  </a:moveTo>
                  <a:lnTo>
                    <a:pt x="380493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381000" h="2540">
                  <a:moveTo>
                    <a:pt x="380493" y="2023"/>
                  </a:moveTo>
                  <a:lnTo>
                    <a:pt x="4047" y="0"/>
                  </a:lnTo>
                  <a:lnTo>
                    <a:pt x="376445" y="0"/>
                  </a:lnTo>
                  <a:lnTo>
                    <a:pt x="38049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8554803" y="8510173"/>
              <a:ext cx="383540" cy="0"/>
            </a:xfrm>
            <a:custGeom>
              <a:avLst/>
              <a:gdLst/>
              <a:ahLst/>
              <a:cxnLst/>
              <a:rect l="l" t="t" r="r" b="b"/>
              <a:pathLst>
                <a:path w="383540">
                  <a:moveTo>
                    <a:pt x="0" y="0"/>
                  </a:moveTo>
                  <a:lnTo>
                    <a:pt x="383529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383540">
                  <a:moveTo>
                    <a:pt x="383529" y="0"/>
                  </a:moveTo>
                  <a:lnTo>
                    <a:pt x="2023" y="0"/>
                  </a:lnTo>
                  <a:lnTo>
                    <a:pt x="382517" y="0"/>
                  </a:lnTo>
                  <a:lnTo>
                    <a:pt x="38352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8546700" y="8510180"/>
              <a:ext cx="398780" cy="3175"/>
            </a:xfrm>
            <a:custGeom>
              <a:avLst/>
              <a:gdLst/>
              <a:ahLst/>
              <a:cxnLst/>
              <a:rect l="l" t="t" r="r" b="b"/>
              <a:pathLst>
                <a:path w="398780" h="3175">
                  <a:moveTo>
                    <a:pt x="398703" y="3035"/>
                  </a:moveTo>
                  <a:lnTo>
                    <a:pt x="391629" y="0"/>
                  </a:lnTo>
                  <a:lnTo>
                    <a:pt x="8089" y="0"/>
                  </a:lnTo>
                  <a:lnTo>
                    <a:pt x="0" y="3035"/>
                  </a:lnTo>
                  <a:lnTo>
                    <a:pt x="398703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8546707" y="8510173"/>
              <a:ext cx="398780" cy="3175"/>
            </a:xfrm>
            <a:custGeom>
              <a:avLst/>
              <a:gdLst/>
              <a:ahLst/>
              <a:cxnLst/>
              <a:rect l="l" t="t" r="r" b="b"/>
              <a:pathLst>
                <a:path w="398780" h="3175">
                  <a:moveTo>
                    <a:pt x="0" y="3035"/>
                  </a:moveTo>
                  <a:lnTo>
                    <a:pt x="398708" y="3035"/>
                  </a:lnTo>
                  <a:lnTo>
                    <a:pt x="8095" y="0"/>
                  </a:lnTo>
                  <a:lnTo>
                    <a:pt x="0" y="3035"/>
                  </a:lnTo>
                  <a:close/>
                </a:path>
                <a:path w="398780" h="3175">
                  <a:moveTo>
                    <a:pt x="398708" y="3035"/>
                  </a:moveTo>
                  <a:lnTo>
                    <a:pt x="8095" y="0"/>
                  </a:lnTo>
                  <a:lnTo>
                    <a:pt x="391625" y="0"/>
                  </a:lnTo>
                  <a:lnTo>
                    <a:pt x="398708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8542648" y="8513215"/>
              <a:ext cx="406400" cy="2540"/>
            </a:xfrm>
            <a:custGeom>
              <a:avLst/>
              <a:gdLst/>
              <a:ahLst/>
              <a:cxnLst/>
              <a:rect l="l" t="t" r="r" b="b"/>
              <a:pathLst>
                <a:path w="406400" h="2540">
                  <a:moveTo>
                    <a:pt x="405790" y="2019"/>
                  </a:moveTo>
                  <a:lnTo>
                    <a:pt x="402755" y="0"/>
                  </a:lnTo>
                  <a:lnTo>
                    <a:pt x="4051" y="0"/>
                  </a:lnTo>
                  <a:lnTo>
                    <a:pt x="0" y="2019"/>
                  </a:lnTo>
                  <a:lnTo>
                    <a:pt x="405790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8542659" y="8513208"/>
              <a:ext cx="406400" cy="2540"/>
            </a:xfrm>
            <a:custGeom>
              <a:avLst/>
              <a:gdLst/>
              <a:ahLst/>
              <a:cxnLst/>
              <a:rect l="l" t="t" r="r" b="b"/>
              <a:pathLst>
                <a:path w="406400" h="2540">
                  <a:moveTo>
                    <a:pt x="0" y="2023"/>
                  </a:moveTo>
                  <a:lnTo>
                    <a:pt x="405792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406400" h="2540">
                  <a:moveTo>
                    <a:pt x="405792" y="2023"/>
                  </a:moveTo>
                  <a:lnTo>
                    <a:pt x="4047" y="0"/>
                  </a:lnTo>
                  <a:lnTo>
                    <a:pt x="402756" y="0"/>
                  </a:lnTo>
                  <a:lnTo>
                    <a:pt x="40579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8536578" y="8515234"/>
              <a:ext cx="418465" cy="2540"/>
            </a:xfrm>
            <a:custGeom>
              <a:avLst/>
              <a:gdLst/>
              <a:ahLst/>
              <a:cxnLst/>
              <a:rect l="l" t="t" r="r" b="b"/>
              <a:pathLst>
                <a:path w="418465" h="2540">
                  <a:moveTo>
                    <a:pt x="417944" y="2032"/>
                  </a:moveTo>
                  <a:lnTo>
                    <a:pt x="411861" y="0"/>
                  </a:lnTo>
                  <a:lnTo>
                    <a:pt x="6070" y="0"/>
                  </a:lnTo>
                  <a:lnTo>
                    <a:pt x="0" y="2032"/>
                  </a:lnTo>
                  <a:lnTo>
                    <a:pt x="417944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8536588" y="8515232"/>
              <a:ext cx="418465" cy="2540"/>
            </a:xfrm>
            <a:custGeom>
              <a:avLst/>
              <a:gdLst/>
              <a:ahLst/>
              <a:cxnLst/>
              <a:rect l="l" t="t" r="r" b="b"/>
              <a:pathLst>
                <a:path w="418465" h="2540">
                  <a:moveTo>
                    <a:pt x="0" y="2023"/>
                  </a:moveTo>
                  <a:lnTo>
                    <a:pt x="417935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418465" h="2540">
                  <a:moveTo>
                    <a:pt x="417935" y="2023"/>
                  </a:moveTo>
                  <a:lnTo>
                    <a:pt x="6071" y="0"/>
                  </a:lnTo>
                  <a:lnTo>
                    <a:pt x="411864" y="0"/>
                  </a:lnTo>
                  <a:lnTo>
                    <a:pt x="417935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8531523" y="8517266"/>
              <a:ext cx="427355" cy="2540"/>
            </a:xfrm>
            <a:custGeom>
              <a:avLst/>
              <a:gdLst/>
              <a:ahLst/>
              <a:cxnLst/>
              <a:rect l="l" t="t" r="r" b="b"/>
              <a:pathLst>
                <a:path w="427355" h="2540">
                  <a:moveTo>
                    <a:pt x="427037" y="2019"/>
                  </a:moveTo>
                  <a:lnTo>
                    <a:pt x="422998" y="0"/>
                  </a:lnTo>
                  <a:lnTo>
                    <a:pt x="5054" y="0"/>
                  </a:lnTo>
                  <a:lnTo>
                    <a:pt x="0" y="2019"/>
                  </a:lnTo>
                  <a:lnTo>
                    <a:pt x="427037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8531528" y="8517256"/>
              <a:ext cx="427355" cy="2540"/>
            </a:xfrm>
            <a:custGeom>
              <a:avLst/>
              <a:gdLst/>
              <a:ahLst/>
              <a:cxnLst/>
              <a:rect l="l" t="t" r="r" b="b"/>
              <a:pathLst>
                <a:path w="427355" h="2540">
                  <a:moveTo>
                    <a:pt x="0" y="2023"/>
                  </a:moveTo>
                  <a:lnTo>
                    <a:pt x="427043" y="2023"/>
                  </a:lnTo>
                  <a:lnTo>
                    <a:pt x="5059" y="0"/>
                  </a:lnTo>
                  <a:lnTo>
                    <a:pt x="0" y="2023"/>
                  </a:lnTo>
                  <a:close/>
                </a:path>
                <a:path w="427355" h="2540">
                  <a:moveTo>
                    <a:pt x="427043" y="2023"/>
                  </a:moveTo>
                  <a:lnTo>
                    <a:pt x="5059" y="0"/>
                  </a:lnTo>
                  <a:lnTo>
                    <a:pt x="422995" y="0"/>
                  </a:lnTo>
                  <a:lnTo>
                    <a:pt x="42704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8526456" y="8519285"/>
              <a:ext cx="436245" cy="3175"/>
            </a:xfrm>
            <a:custGeom>
              <a:avLst/>
              <a:gdLst/>
              <a:ahLst/>
              <a:cxnLst/>
              <a:rect l="l" t="t" r="r" b="b"/>
              <a:pathLst>
                <a:path w="436244" h="3175">
                  <a:moveTo>
                    <a:pt x="436156" y="3035"/>
                  </a:moveTo>
                  <a:lnTo>
                    <a:pt x="432104" y="0"/>
                  </a:lnTo>
                  <a:lnTo>
                    <a:pt x="5067" y="0"/>
                  </a:lnTo>
                  <a:lnTo>
                    <a:pt x="0" y="3035"/>
                  </a:lnTo>
                  <a:lnTo>
                    <a:pt x="436156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8526468" y="8519280"/>
              <a:ext cx="436245" cy="3175"/>
            </a:xfrm>
            <a:custGeom>
              <a:avLst/>
              <a:gdLst/>
              <a:ahLst/>
              <a:cxnLst/>
              <a:rect l="l" t="t" r="r" b="b"/>
              <a:pathLst>
                <a:path w="436244" h="3175">
                  <a:moveTo>
                    <a:pt x="0" y="3035"/>
                  </a:moveTo>
                  <a:lnTo>
                    <a:pt x="436151" y="3035"/>
                  </a:lnTo>
                  <a:lnTo>
                    <a:pt x="5059" y="0"/>
                  </a:lnTo>
                  <a:lnTo>
                    <a:pt x="0" y="3035"/>
                  </a:lnTo>
                  <a:close/>
                </a:path>
                <a:path w="436244" h="3175">
                  <a:moveTo>
                    <a:pt x="436151" y="3035"/>
                  </a:moveTo>
                  <a:lnTo>
                    <a:pt x="5059" y="0"/>
                  </a:lnTo>
                  <a:lnTo>
                    <a:pt x="432103" y="0"/>
                  </a:lnTo>
                  <a:lnTo>
                    <a:pt x="436151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8520385" y="8522321"/>
              <a:ext cx="447675" cy="2540"/>
            </a:xfrm>
            <a:custGeom>
              <a:avLst/>
              <a:gdLst/>
              <a:ahLst/>
              <a:cxnLst/>
              <a:rect l="l" t="t" r="r" b="b"/>
              <a:pathLst>
                <a:path w="447675" h="2540">
                  <a:moveTo>
                    <a:pt x="447281" y="2032"/>
                  </a:moveTo>
                  <a:lnTo>
                    <a:pt x="442226" y="0"/>
                  </a:lnTo>
                  <a:lnTo>
                    <a:pt x="6070" y="0"/>
                  </a:lnTo>
                  <a:lnTo>
                    <a:pt x="0" y="2032"/>
                  </a:lnTo>
                  <a:lnTo>
                    <a:pt x="447281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8520397" y="8522316"/>
              <a:ext cx="447675" cy="2540"/>
            </a:xfrm>
            <a:custGeom>
              <a:avLst/>
              <a:gdLst/>
              <a:ahLst/>
              <a:cxnLst/>
              <a:rect l="l" t="t" r="r" b="b"/>
              <a:pathLst>
                <a:path w="447675" h="2540">
                  <a:moveTo>
                    <a:pt x="0" y="2023"/>
                  </a:moveTo>
                  <a:lnTo>
                    <a:pt x="447282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447675" h="2540">
                  <a:moveTo>
                    <a:pt x="447282" y="2023"/>
                  </a:moveTo>
                  <a:lnTo>
                    <a:pt x="6071" y="0"/>
                  </a:lnTo>
                  <a:lnTo>
                    <a:pt x="442222" y="0"/>
                  </a:lnTo>
                  <a:lnTo>
                    <a:pt x="44728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8516347" y="8524353"/>
              <a:ext cx="454659" cy="2540"/>
            </a:xfrm>
            <a:custGeom>
              <a:avLst/>
              <a:gdLst/>
              <a:ahLst/>
              <a:cxnLst/>
              <a:rect l="l" t="t" r="r" b="b"/>
              <a:pathLst>
                <a:path w="454659" h="2540">
                  <a:moveTo>
                    <a:pt x="454355" y="2019"/>
                  </a:moveTo>
                  <a:lnTo>
                    <a:pt x="451319" y="0"/>
                  </a:lnTo>
                  <a:lnTo>
                    <a:pt x="4038" y="0"/>
                  </a:lnTo>
                  <a:lnTo>
                    <a:pt x="0" y="2019"/>
                  </a:lnTo>
                  <a:lnTo>
                    <a:pt x="454355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8516349" y="8524340"/>
              <a:ext cx="454659" cy="2540"/>
            </a:xfrm>
            <a:custGeom>
              <a:avLst/>
              <a:gdLst/>
              <a:ahLst/>
              <a:cxnLst/>
              <a:rect l="l" t="t" r="r" b="b"/>
              <a:pathLst>
                <a:path w="454659" h="2540">
                  <a:moveTo>
                    <a:pt x="0" y="2023"/>
                  </a:moveTo>
                  <a:lnTo>
                    <a:pt x="454366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454659" h="2540">
                  <a:moveTo>
                    <a:pt x="454366" y="2023"/>
                  </a:moveTo>
                  <a:lnTo>
                    <a:pt x="4047" y="0"/>
                  </a:lnTo>
                  <a:lnTo>
                    <a:pt x="451330" y="0"/>
                  </a:lnTo>
                  <a:lnTo>
                    <a:pt x="454366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8509260" y="8526372"/>
              <a:ext cx="468630" cy="3175"/>
            </a:xfrm>
            <a:custGeom>
              <a:avLst/>
              <a:gdLst/>
              <a:ahLst/>
              <a:cxnLst/>
              <a:rect l="l" t="t" r="r" b="b"/>
              <a:pathLst>
                <a:path w="468630" h="3175">
                  <a:moveTo>
                    <a:pt x="468528" y="3035"/>
                  </a:moveTo>
                  <a:lnTo>
                    <a:pt x="461441" y="0"/>
                  </a:lnTo>
                  <a:lnTo>
                    <a:pt x="7086" y="0"/>
                  </a:lnTo>
                  <a:lnTo>
                    <a:pt x="0" y="3035"/>
                  </a:lnTo>
                  <a:lnTo>
                    <a:pt x="468528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509265" y="8526364"/>
              <a:ext cx="468630" cy="3175"/>
            </a:xfrm>
            <a:custGeom>
              <a:avLst/>
              <a:gdLst/>
              <a:ahLst/>
              <a:cxnLst/>
              <a:rect l="l" t="t" r="r" b="b"/>
              <a:pathLst>
                <a:path w="468630" h="3175">
                  <a:moveTo>
                    <a:pt x="0" y="3035"/>
                  </a:moveTo>
                  <a:lnTo>
                    <a:pt x="468533" y="3035"/>
                  </a:lnTo>
                  <a:lnTo>
                    <a:pt x="7083" y="0"/>
                  </a:lnTo>
                  <a:lnTo>
                    <a:pt x="0" y="3035"/>
                  </a:lnTo>
                  <a:close/>
                </a:path>
                <a:path w="468630" h="3175">
                  <a:moveTo>
                    <a:pt x="468533" y="3035"/>
                  </a:moveTo>
                  <a:lnTo>
                    <a:pt x="7083" y="0"/>
                  </a:lnTo>
                  <a:lnTo>
                    <a:pt x="461449" y="0"/>
                  </a:lnTo>
                  <a:lnTo>
                    <a:pt x="468533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8506225" y="8529407"/>
              <a:ext cx="473709" cy="2540"/>
            </a:xfrm>
            <a:custGeom>
              <a:avLst/>
              <a:gdLst/>
              <a:ahLst/>
              <a:cxnLst/>
              <a:rect l="l" t="t" r="r" b="b"/>
              <a:pathLst>
                <a:path w="473709" h="2540">
                  <a:moveTo>
                    <a:pt x="473595" y="2019"/>
                  </a:moveTo>
                  <a:lnTo>
                    <a:pt x="471563" y="0"/>
                  </a:lnTo>
                  <a:lnTo>
                    <a:pt x="3035" y="0"/>
                  </a:lnTo>
                  <a:lnTo>
                    <a:pt x="0" y="2019"/>
                  </a:lnTo>
                  <a:lnTo>
                    <a:pt x="473595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8506229" y="8529400"/>
              <a:ext cx="473709" cy="2540"/>
            </a:xfrm>
            <a:custGeom>
              <a:avLst/>
              <a:gdLst/>
              <a:ahLst/>
              <a:cxnLst/>
              <a:rect l="l" t="t" r="r" b="b"/>
              <a:pathLst>
                <a:path w="473709" h="2540">
                  <a:moveTo>
                    <a:pt x="0" y="2023"/>
                  </a:moveTo>
                  <a:lnTo>
                    <a:pt x="473593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473709" h="2540">
                  <a:moveTo>
                    <a:pt x="473593" y="2023"/>
                  </a:moveTo>
                  <a:lnTo>
                    <a:pt x="3035" y="0"/>
                  </a:lnTo>
                  <a:lnTo>
                    <a:pt x="471569" y="0"/>
                  </a:lnTo>
                  <a:lnTo>
                    <a:pt x="47359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8498133" y="8531424"/>
              <a:ext cx="488950" cy="4445"/>
            </a:xfrm>
            <a:custGeom>
              <a:avLst/>
              <a:gdLst/>
              <a:ahLst/>
              <a:cxnLst/>
              <a:rect l="l" t="t" r="r" b="b"/>
              <a:pathLst>
                <a:path w="488950" h="4445">
                  <a:moveTo>
                    <a:pt x="8095" y="0"/>
                  </a:moveTo>
                  <a:lnTo>
                    <a:pt x="0" y="4047"/>
                  </a:lnTo>
                  <a:lnTo>
                    <a:pt x="488772" y="4047"/>
                  </a:lnTo>
                  <a:lnTo>
                    <a:pt x="8095" y="0"/>
                  </a:lnTo>
                  <a:close/>
                </a:path>
                <a:path w="488950" h="4445">
                  <a:moveTo>
                    <a:pt x="481688" y="0"/>
                  </a:moveTo>
                  <a:lnTo>
                    <a:pt x="8095" y="0"/>
                  </a:lnTo>
                  <a:lnTo>
                    <a:pt x="488772" y="4047"/>
                  </a:lnTo>
                  <a:lnTo>
                    <a:pt x="48168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8498134" y="8531424"/>
              <a:ext cx="488950" cy="4445"/>
            </a:xfrm>
            <a:custGeom>
              <a:avLst/>
              <a:gdLst/>
              <a:ahLst/>
              <a:cxnLst/>
              <a:rect l="l" t="t" r="r" b="b"/>
              <a:pathLst>
                <a:path w="488950" h="4445">
                  <a:moveTo>
                    <a:pt x="0" y="4047"/>
                  </a:moveTo>
                  <a:lnTo>
                    <a:pt x="488772" y="4047"/>
                  </a:lnTo>
                  <a:lnTo>
                    <a:pt x="8095" y="0"/>
                  </a:lnTo>
                  <a:lnTo>
                    <a:pt x="0" y="4047"/>
                  </a:lnTo>
                  <a:close/>
                </a:path>
                <a:path w="488950" h="4445">
                  <a:moveTo>
                    <a:pt x="488772" y="4047"/>
                  </a:moveTo>
                  <a:lnTo>
                    <a:pt x="8095" y="0"/>
                  </a:lnTo>
                  <a:lnTo>
                    <a:pt x="481688" y="0"/>
                  </a:lnTo>
                  <a:lnTo>
                    <a:pt x="488772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8497119" y="8535478"/>
              <a:ext cx="490855" cy="1270"/>
            </a:xfrm>
            <a:custGeom>
              <a:avLst/>
              <a:gdLst/>
              <a:ahLst/>
              <a:cxnLst/>
              <a:rect l="l" t="t" r="r" b="b"/>
              <a:pathLst>
                <a:path w="490855" h="1270">
                  <a:moveTo>
                    <a:pt x="490791" y="1016"/>
                  </a:moveTo>
                  <a:lnTo>
                    <a:pt x="489775" y="0"/>
                  </a:lnTo>
                  <a:lnTo>
                    <a:pt x="1003" y="0"/>
                  </a:lnTo>
                  <a:lnTo>
                    <a:pt x="0" y="1016"/>
                  </a:lnTo>
                  <a:lnTo>
                    <a:pt x="490791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8497122" y="8535471"/>
              <a:ext cx="490855" cy="1270"/>
            </a:xfrm>
            <a:custGeom>
              <a:avLst/>
              <a:gdLst/>
              <a:ahLst/>
              <a:cxnLst/>
              <a:rect l="l" t="t" r="r" b="b"/>
              <a:pathLst>
                <a:path w="490855" h="1270">
                  <a:moveTo>
                    <a:pt x="0" y="1011"/>
                  </a:moveTo>
                  <a:lnTo>
                    <a:pt x="490796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490855" h="1270">
                  <a:moveTo>
                    <a:pt x="490796" y="1011"/>
                  </a:moveTo>
                  <a:lnTo>
                    <a:pt x="1011" y="0"/>
                  </a:lnTo>
                  <a:lnTo>
                    <a:pt x="489784" y="0"/>
                  </a:lnTo>
                  <a:lnTo>
                    <a:pt x="49079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8495098" y="8536483"/>
              <a:ext cx="494030" cy="0"/>
            </a:xfrm>
            <a:custGeom>
              <a:avLst/>
              <a:gdLst/>
              <a:ahLst/>
              <a:cxnLst/>
              <a:rect l="l" t="t" r="r" b="b"/>
              <a:pathLst>
                <a:path w="494030">
                  <a:moveTo>
                    <a:pt x="0" y="0"/>
                  </a:moveTo>
                  <a:lnTo>
                    <a:pt x="493832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494030">
                  <a:moveTo>
                    <a:pt x="493832" y="0"/>
                  </a:moveTo>
                  <a:lnTo>
                    <a:pt x="2023" y="0"/>
                  </a:lnTo>
                  <a:lnTo>
                    <a:pt x="492820" y="0"/>
                  </a:lnTo>
                  <a:lnTo>
                    <a:pt x="49383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8604388" y="8536483"/>
              <a:ext cx="386080" cy="0"/>
            </a:xfrm>
            <a:custGeom>
              <a:avLst/>
              <a:gdLst/>
              <a:ahLst/>
              <a:cxnLst/>
              <a:rect l="l" t="t" r="r" b="b"/>
              <a:pathLst>
                <a:path w="386080">
                  <a:moveTo>
                    <a:pt x="5059" y="0"/>
                  </a:moveTo>
                  <a:lnTo>
                    <a:pt x="385553" y="0"/>
                  </a:lnTo>
                  <a:lnTo>
                    <a:pt x="0" y="0"/>
                  </a:lnTo>
                  <a:lnTo>
                    <a:pt x="5059" y="0"/>
                  </a:lnTo>
                  <a:close/>
                </a:path>
                <a:path w="386080">
                  <a:moveTo>
                    <a:pt x="385553" y="0"/>
                  </a:moveTo>
                  <a:lnTo>
                    <a:pt x="0" y="0"/>
                  </a:lnTo>
                  <a:lnTo>
                    <a:pt x="384541" y="0"/>
                  </a:lnTo>
                  <a:lnTo>
                    <a:pt x="38555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8495098" y="8536483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104230" y="0"/>
                  </a:moveTo>
                  <a:lnTo>
                    <a:pt x="0" y="0"/>
                  </a:lnTo>
                  <a:lnTo>
                    <a:pt x="104230" y="0"/>
                  </a:lnTo>
                  <a:close/>
                </a:path>
                <a:path w="109855">
                  <a:moveTo>
                    <a:pt x="104230" y="0"/>
                  </a:moveTo>
                  <a:lnTo>
                    <a:pt x="0" y="0"/>
                  </a:lnTo>
                  <a:lnTo>
                    <a:pt x="109290" y="0"/>
                  </a:lnTo>
                  <a:lnTo>
                    <a:pt x="10423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8609448" y="8536483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93" y="0"/>
                  </a:lnTo>
                  <a:lnTo>
                    <a:pt x="0" y="0"/>
                  </a:lnTo>
                  <a:close/>
                </a:path>
                <a:path w="381000">
                  <a:moveTo>
                    <a:pt x="380493" y="0"/>
                  </a:moveTo>
                  <a:lnTo>
                    <a:pt x="0" y="0"/>
                  </a:lnTo>
                  <a:lnTo>
                    <a:pt x="38049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8609438" y="8536494"/>
              <a:ext cx="381000" cy="1270"/>
            </a:xfrm>
            <a:custGeom>
              <a:avLst/>
              <a:gdLst/>
              <a:ahLst/>
              <a:cxnLst/>
              <a:rect l="l" t="t" r="r" b="b"/>
              <a:pathLst>
                <a:path w="381000" h="1270">
                  <a:moveTo>
                    <a:pt x="380492" y="0"/>
                  </a:moveTo>
                  <a:lnTo>
                    <a:pt x="0" y="0"/>
                  </a:lnTo>
                  <a:lnTo>
                    <a:pt x="6070" y="1003"/>
                  </a:lnTo>
                  <a:lnTo>
                    <a:pt x="380492" y="1003"/>
                  </a:lnTo>
                  <a:lnTo>
                    <a:pt x="38049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8609448" y="8536483"/>
              <a:ext cx="381000" cy="1270"/>
            </a:xfrm>
            <a:custGeom>
              <a:avLst/>
              <a:gdLst/>
              <a:ahLst/>
              <a:cxnLst/>
              <a:rect l="l" t="t" r="r" b="b"/>
              <a:pathLst>
                <a:path w="381000" h="1270">
                  <a:moveTo>
                    <a:pt x="6071" y="1011"/>
                  </a:moveTo>
                  <a:lnTo>
                    <a:pt x="380493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381000" h="1270">
                  <a:moveTo>
                    <a:pt x="380493" y="1011"/>
                  </a:moveTo>
                  <a:lnTo>
                    <a:pt x="0" y="0"/>
                  </a:lnTo>
                  <a:lnTo>
                    <a:pt x="380493" y="0"/>
                  </a:lnTo>
                  <a:lnTo>
                    <a:pt x="38049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8494084" y="8536494"/>
              <a:ext cx="105410" cy="1270"/>
            </a:xfrm>
            <a:custGeom>
              <a:avLst/>
              <a:gdLst/>
              <a:ahLst/>
              <a:cxnLst/>
              <a:rect l="l" t="t" r="r" b="b"/>
              <a:pathLst>
                <a:path w="105409" h="1270">
                  <a:moveTo>
                    <a:pt x="105232" y="0"/>
                  </a:moveTo>
                  <a:lnTo>
                    <a:pt x="1003" y="0"/>
                  </a:lnTo>
                  <a:lnTo>
                    <a:pt x="0" y="1003"/>
                  </a:lnTo>
                  <a:lnTo>
                    <a:pt x="99161" y="1003"/>
                  </a:lnTo>
                  <a:lnTo>
                    <a:pt x="10523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8494086" y="8536483"/>
              <a:ext cx="105410" cy="1270"/>
            </a:xfrm>
            <a:custGeom>
              <a:avLst/>
              <a:gdLst/>
              <a:ahLst/>
              <a:cxnLst/>
              <a:rect l="l" t="t" r="r" b="b"/>
              <a:pathLst>
                <a:path w="105409" h="1270">
                  <a:moveTo>
                    <a:pt x="0" y="1011"/>
                  </a:moveTo>
                  <a:lnTo>
                    <a:pt x="99171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105409" h="1270">
                  <a:moveTo>
                    <a:pt x="99171" y="1011"/>
                  </a:moveTo>
                  <a:lnTo>
                    <a:pt x="1011" y="0"/>
                  </a:lnTo>
                  <a:lnTo>
                    <a:pt x="105242" y="0"/>
                  </a:lnTo>
                  <a:lnTo>
                    <a:pt x="9917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8494086" y="8537495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4">
                  <a:moveTo>
                    <a:pt x="94111" y="0"/>
                  </a:moveTo>
                  <a:lnTo>
                    <a:pt x="0" y="0"/>
                  </a:lnTo>
                  <a:lnTo>
                    <a:pt x="94111" y="0"/>
                  </a:lnTo>
                  <a:close/>
                </a:path>
                <a:path w="99694">
                  <a:moveTo>
                    <a:pt x="94111" y="0"/>
                  </a:moveTo>
                  <a:lnTo>
                    <a:pt x="0" y="0"/>
                  </a:lnTo>
                  <a:lnTo>
                    <a:pt x="99171" y="0"/>
                  </a:lnTo>
                  <a:lnTo>
                    <a:pt x="94111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8615520" y="8537495"/>
              <a:ext cx="375920" cy="0"/>
            </a:xfrm>
            <a:custGeom>
              <a:avLst/>
              <a:gdLst/>
              <a:ahLst/>
              <a:cxnLst/>
              <a:rect l="l" t="t" r="r" b="b"/>
              <a:pathLst>
                <a:path w="375919">
                  <a:moveTo>
                    <a:pt x="11131" y="0"/>
                  </a:moveTo>
                  <a:lnTo>
                    <a:pt x="375433" y="0"/>
                  </a:lnTo>
                  <a:lnTo>
                    <a:pt x="0" y="0"/>
                  </a:lnTo>
                  <a:lnTo>
                    <a:pt x="11131" y="0"/>
                  </a:lnTo>
                  <a:close/>
                </a:path>
                <a:path w="375919">
                  <a:moveTo>
                    <a:pt x="375433" y="0"/>
                  </a:moveTo>
                  <a:lnTo>
                    <a:pt x="0" y="0"/>
                  </a:lnTo>
                  <a:lnTo>
                    <a:pt x="374422" y="0"/>
                  </a:lnTo>
                  <a:lnTo>
                    <a:pt x="37543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8493068" y="8537497"/>
              <a:ext cx="95250" cy="1270"/>
            </a:xfrm>
            <a:custGeom>
              <a:avLst/>
              <a:gdLst/>
              <a:ahLst/>
              <a:cxnLst/>
              <a:rect l="l" t="t" r="r" b="b"/>
              <a:pathLst>
                <a:path w="95250" h="1270">
                  <a:moveTo>
                    <a:pt x="95123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90068" y="1016"/>
                  </a:lnTo>
                  <a:lnTo>
                    <a:pt x="9512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8493074" y="8537495"/>
              <a:ext cx="95250" cy="1270"/>
            </a:xfrm>
            <a:custGeom>
              <a:avLst/>
              <a:gdLst/>
              <a:ahLst/>
              <a:cxnLst/>
              <a:rect l="l" t="t" r="r" b="b"/>
              <a:pathLst>
                <a:path w="95250" h="1270">
                  <a:moveTo>
                    <a:pt x="0" y="1011"/>
                  </a:moveTo>
                  <a:lnTo>
                    <a:pt x="90063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95250" h="1270">
                  <a:moveTo>
                    <a:pt x="90063" y="1011"/>
                  </a:moveTo>
                  <a:lnTo>
                    <a:pt x="1011" y="0"/>
                  </a:lnTo>
                  <a:lnTo>
                    <a:pt x="95123" y="0"/>
                  </a:lnTo>
                  <a:lnTo>
                    <a:pt x="9006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8626646" y="8537497"/>
              <a:ext cx="365760" cy="1270"/>
            </a:xfrm>
            <a:custGeom>
              <a:avLst/>
              <a:gdLst/>
              <a:ahLst/>
              <a:cxnLst/>
              <a:rect l="l" t="t" r="r" b="b"/>
              <a:pathLst>
                <a:path w="365759" h="1270">
                  <a:moveTo>
                    <a:pt x="365315" y="1016"/>
                  </a:moveTo>
                  <a:lnTo>
                    <a:pt x="364299" y="0"/>
                  </a:lnTo>
                  <a:lnTo>
                    <a:pt x="0" y="0"/>
                  </a:lnTo>
                  <a:lnTo>
                    <a:pt x="10121" y="1016"/>
                  </a:lnTo>
                  <a:lnTo>
                    <a:pt x="365315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8626651" y="8537495"/>
              <a:ext cx="365760" cy="1270"/>
            </a:xfrm>
            <a:custGeom>
              <a:avLst/>
              <a:gdLst/>
              <a:ahLst/>
              <a:cxnLst/>
              <a:rect l="l" t="t" r="r" b="b"/>
              <a:pathLst>
                <a:path w="365759" h="1270">
                  <a:moveTo>
                    <a:pt x="10119" y="1011"/>
                  </a:moveTo>
                  <a:lnTo>
                    <a:pt x="365314" y="1011"/>
                  </a:lnTo>
                  <a:lnTo>
                    <a:pt x="0" y="0"/>
                  </a:lnTo>
                  <a:lnTo>
                    <a:pt x="10119" y="1011"/>
                  </a:lnTo>
                  <a:close/>
                </a:path>
                <a:path w="365759" h="1270">
                  <a:moveTo>
                    <a:pt x="365314" y="1011"/>
                  </a:moveTo>
                  <a:lnTo>
                    <a:pt x="0" y="0"/>
                  </a:lnTo>
                  <a:lnTo>
                    <a:pt x="364302" y="0"/>
                  </a:lnTo>
                  <a:lnTo>
                    <a:pt x="36531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491050" y="8538507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09">
                  <a:moveTo>
                    <a:pt x="0" y="0"/>
                  </a:moveTo>
                  <a:lnTo>
                    <a:pt x="86015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92709">
                  <a:moveTo>
                    <a:pt x="86015" y="0"/>
                  </a:moveTo>
                  <a:lnTo>
                    <a:pt x="2023" y="0"/>
                  </a:lnTo>
                  <a:lnTo>
                    <a:pt x="92087" y="0"/>
                  </a:lnTo>
                  <a:lnTo>
                    <a:pt x="86015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8490037" y="8538507"/>
              <a:ext cx="87630" cy="1270"/>
            </a:xfrm>
            <a:custGeom>
              <a:avLst/>
              <a:gdLst/>
              <a:ahLst/>
              <a:cxnLst/>
              <a:rect l="l" t="t" r="r" b="b"/>
              <a:pathLst>
                <a:path w="87630" h="1270">
                  <a:moveTo>
                    <a:pt x="1011" y="0"/>
                  </a:moveTo>
                  <a:lnTo>
                    <a:pt x="0" y="1011"/>
                  </a:lnTo>
                  <a:lnTo>
                    <a:pt x="81968" y="1011"/>
                  </a:lnTo>
                  <a:lnTo>
                    <a:pt x="1011" y="0"/>
                  </a:lnTo>
                  <a:close/>
                </a:path>
                <a:path w="87630" h="1270">
                  <a:moveTo>
                    <a:pt x="87027" y="0"/>
                  </a:moveTo>
                  <a:lnTo>
                    <a:pt x="1011" y="0"/>
                  </a:lnTo>
                  <a:lnTo>
                    <a:pt x="81968" y="1011"/>
                  </a:lnTo>
                  <a:lnTo>
                    <a:pt x="8702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8490038" y="8538507"/>
              <a:ext cx="87630" cy="1270"/>
            </a:xfrm>
            <a:custGeom>
              <a:avLst/>
              <a:gdLst/>
              <a:ahLst/>
              <a:cxnLst/>
              <a:rect l="l" t="t" r="r" b="b"/>
              <a:pathLst>
                <a:path w="87630" h="1270">
                  <a:moveTo>
                    <a:pt x="0" y="1011"/>
                  </a:moveTo>
                  <a:lnTo>
                    <a:pt x="81968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87630" h="1270">
                  <a:moveTo>
                    <a:pt x="81968" y="1011"/>
                  </a:moveTo>
                  <a:lnTo>
                    <a:pt x="1011" y="0"/>
                  </a:lnTo>
                  <a:lnTo>
                    <a:pt x="87027" y="0"/>
                  </a:lnTo>
                  <a:lnTo>
                    <a:pt x="8196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8636768" y="8538513"/>
              <a:ext cx="357505" cy="1270"/>
            </a:xfrm>
            <a:custGeom>
              <a:avLst/>
              <a:gdLst/>
              <a:ahLst/>
              <a:cxnLst/>
              <a:rect l="l" t="t" r="r" b="b"/>
              <a:pathLst>
                <a:path w="357505" h="1270">
                  <a:moveTo>
                    <a:pt x="357212" y="1016"/>
                  </a:moveTo>
                  <a:lnTo>
                    <a:pt x="355193" y="0"/>
                  </a:lnTo>
                  <a:lnTo>
                    <a:pt x="0" y="0"/>
                  </a:lnTo>
                  <a:lnTo>
                    <a:pt x="11125" y="1016"/>
                  </a:lnTo>
                  <a:lnTo>
                    <a:pt x="357212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8636771" y="8538507"/>
              <a:ext cx="357505" cy="1270"/>
            </a:xfrm>
            <a:custGeom>
              <a:avLst/>
              <a:gdLst/>
              <a:ahLst/>
              <a:cxnLst/>
              <a:rect l="l" t="t" r="r" b="b"/>
              <a:pathLst>
                <a:path w="357505" h="1270">
                  <a:moveTo>
                    <a:pt x="11131" y="1011"/>
                  </a:moveTo>
                  <a:lnTo>
                    <a:pt x="357218" y="1011"/>
                  </a:lnTo>
                  <a:lnTo>
                    <a:pt x="0" y="0"/>
                  </a:lnTo>
                  <a:lnTo>
                    <a:pt x="11131" y="1011"/>
                  </a:lnTo>
                  <a:close/>
                </a:path>
                <a:path w="357505" h="1270">
                  <a:moveTo>
                    <a:pt x="357218" y="1011"/>
                  </a:moveTo>
                  <a:lnTo>
                    <a:pt x="0" y="0"/>
                  </a:lnTo>
                  <a:lnTo>
                    <a:pt x="355194" y="0"/>
                  </a:lnTo>
                  <a:lnTo>
                    <a:pt x="35721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8647893" y="8539529"/>
              <a:ext cx="348615" cy="1270"/>
            </a:xfrm>
            <a:custGeom>
              <a:avLst/>
              <a:gdLst/>
              <a:ahLst/>
              <a:cxnLst/>
              <a:rect l="l" t="t" r="r" b="b"/>
              <a:pathLst>
                <a:path w="348615" h="1270">
                  <a:moveTo>
                    <a:pt x="348107" y="1003"/>
                  </a:moveTo>
                  <a:lnTo>
                    <a:pt x="346087" y="0"/>
                  </a:lnTo>
                  <a:lnTo>
                    <a:pt x="0" y="0"/>
                  </a:lnTo>
                  <a:lnTo>
                    <a:pt x="10121" y="1003"/>
                  </a:lnTo>
                  <a:lnTo>
                    <a:pt x="348107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8647902" y="8539519"/>
              <a:ext cx="348615" cy="1270"/>
            </a:xfrm>
            <a:custGeom>
              <a:avLst/>
              <a:gdLst/>
              <a:ahLst/>
              <a:cxnLst/>
              <a:rect l="l" t="t" r="r" b="b"/>
              <a:pathLst>
                <a:path w="348615" h="1270">
                  <a:moveTo>
                    <a:pt x="11131" y="1011"/>
                  </a:moveTo>
                  <a:lnTo>
                    <a:pt x="10119" y="1011"/>
                  </a:lnTo>
                  <a:lnTo>
                    <a:pt x="348111" y="1011"/>
                  </a:lnTo>
                  <a:lnTo>
                    <a:pt x="11131" y="1011"/>
                  </a:lnTo>
                  <a:close/>
                </a:path>
                <a:path w="348615" h="1270">
                  <a:moveTo>
                    <a:pt x="10119" y="1011"/>
                  </a:moveTo>
                  <a:lnTo>
                    <a:pt x="348111" y="1011"/>
                  </a:lnTo>
                  <a:lnTo>
                    <a:pt x="0" y="0"/>
                  </a:lnTo>
                  <a:lnTo>
                    <a:pt x="10119" y="1011"/>
                  </a:lnTo>
                  <a:close/>
                </a:path>
                <a:path w="348615" h="1270">
                  <a:moveTo>
                    <a:pt x="348111" y="1011"/>
                  </a:moveTo>
                  <a:lnTo>
                    <a:pt x="0" y="0"/>
                  </a:lnTo>
                  <a:lnTo>
                    <a:pt x="346087" y="0"/>
                  </a:lnTo>
                  <a:lnTo>
                    <a:pt x="34811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8658022" y="8540531"/>
              <a:ext cx="338455" cy="0"/>
            </a:xfrm>
            <a:custGeom>
              <a:avLst/>
              <a:gdLst/>
              <a:ahLst/>
              <a:cxnLst/>
              <a:rect l="l" t="t" r="r" b="b"/>
              <a:pathLst>
                <a:path w="338455">
                  <a:moveTo>
                    <a:pt x="337991" y="0"/>
                  </a:moveTo>
                  <a:lnTo>
                    <a:pt x="0" y="0"/>
                  </a:lnTo>
                  <a:lnTo>
                    <a:pt x="33799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8658022" y="8540531"/>
              <a:ext cx="338455" cy="0"/>
            </a:xfrm>
            <a:custGeom>
              <a:avLst/>
              <a:gdLst/>
              <a:ahLst/>
              <a:cxnLst/>
              <a:rect l="l" t="t" r="r" b="b"/>
              <a:pathLst>
                <a:path w="338455">
                  <a:moveTo>
                    <a:pt x="0" y="0"/>
                  </a:moveTo>
                  <a:lnTo>
                    <a:pt x="33799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8487001" y="8539519"/>
              <a:ext cx="85090" cy="1270"/>
            </a:xfrm>
            <a:custGeom>
              <a:avLst/>
              <a:gdLst/>
              <a:ahLst/>
              <a:cxnLst/>
              <a:rect l="l" t="t" r="r" b="b"/>
              <a:pathLst>
                <a:path w="85090" h="1270">
                  <a:moveTo>
                    <a:pt x="3035" y="0"/>
                  </a:moveTo>
                  <a:lnTo>
                    <a:pt x="0" y="1011"/>
                  </a:lnTo>
                  <a:lnTo>
                    <a:pt x="76908" y="1011"/>
                  </a:lnTo>
                  <a:lnTo>
                    <a:pt x="3035" y="0"/>
                  </a:lnTo>
                  <a:close/>
                </a:path>
                <a:path w="85090" h="1270">
                  <a:moveTo>
                    <a:pt x="85003" y="0"/>
                  </a:moveTo>
                  <a:lnTo>
                    <a:pt x="3035" y="0"/>
                  </a:lnTo>
                  <a:lnTo>
                    <a:pt x="76908" y="1011"/>
                  </a:lnTo>
                  <a:lnTo>
                    <a:pt x="8500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8487002" y="8539519"/>
              <a:ext cx="85090" cy="1270"/>
            </a:xfrm>
            <a:custGeom>
              <a:avLst/>
              <a:gdLst/>
              <a:ahLst/>
              <a:cxnLst/>
              <a:rect l="l" t="t" r="r" b="b"/>
              <a:pathLst>
                <a:path w="85090" h="1270">
                  <a:moveTo>
                    <a:pt x="0" y="1011"/>
                  </a:moveTo>
                  <a:lnTo>
                    <a:pt x="76908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85090" h="1270">
                  <a:moveTo>
                    <a:pt x="76908" y="1011"/>
                  </a:moveTo>
                  <a:lnTo>
                    <a:pt x="3035" y="0"/>
                  </a:lnTo>
                  <a:lnTo>
                    <a:pt x="85003" y="0"/>
                  </a:lnTo>
                  <a:lnTo>
                    <a:pt x="7690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8485989" y="8540531"/>
              <a:ext cx="78105" cy="1270"/>
            </a:xfrm>
            <a:custGeom>
              <a:avLst/>
              <a:gdLst/>
              <a:ahLst/>
              <a:cxnLst/>
              <a:rect l="l" t="t" r="r" b="b"/>
              <a:pathLst>
                <a:path w="78105" h="1270">
                  <a:moveTo>
                    <a:pt x="1011" y="0"/>
                  </a:moveTo>
                  <a:lnTo>
                    <a:pt x="0" y="1011"/>
                  </a:lnTo>
                  <a:lnTo>
                    <a:pt x="74884" y="1011"/>
                  </a:lnTo>
                  <a:lnTo>
                    <a:pt x="1011" y="0"/>
                  </a:lnTo>
                  <a:close/>
                </a:path>
                <a:path w="78105" h="1270">
                  <a:moveTo>
                    <a:pt x="77920" y="0"/>
                  </a:moveTo>
                  <a:lnTo>
                    <a:pt x="1011" y="0"/>
                  </a:lnTo>
                  <a:lnTo>
                    <a:pt x="74884" y="101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8485990" y="8540531"/>
              <a:ext cx="78105" cy="1270"/>
            </a:xfrm>
            <a:custGeom>
              <a:avLst/>
              <a:gdLst/>
              <a:ahLst/>
              <a:cxnLst/>
              <a:rect l="l" t="t" r="r" b="b"/>
              <a:pathLst>
                <a:path w="78105" h="1270">
                  <a:moveTo>
                    <a:pt x="0" y="1011"/>
                  </a:moveTo>
                  <a:lnTo>
                    <a:pt x="74884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78105" h="1270">
                  <a:moveTo>
                    <a:pt x="74884" y="1011"/>
                  </a:moveTo>
                  <a:lnTo>
                    <a:pt x="1011" y="0"/>
                  </a:lnTo>
                  <a:lnTo>
                    <a:pt x="77920" y="0"/>
                  </a:lnTo>
                  <a:lnTo>
                    <a:pt x="7488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8484978" y="8541543"/>
              <a:ext cx="76200" cy="1270"/>
            </a:xfrm>
            <a:custGeom>
              <a:avLst/>
              <a:gdLst/>
              <a:ahLst/>
              <a:cxnLst/>
              <a:rect l="l" t="t" r="r" b="b"/>
              <a:pathLst>
                <a:path w="76200" h="1270">
                  <a:moveTo>
                    <a:pt x="1011" y="0"/>
                  </a:moveTo>
                  <a:lnTo>
                    <a:pt x="0" y="1011"/>
                  </a:lnTo>
                  <a:lnTo>
                    <a:pt x="70836" y="1011"/>
                  </a:lnTo>
                  <a:lnTo>
                    <a:pt x="1011" y="0"/>
                  </a:lnTo>
                  <a:close/>
                </a:path>
                <a:path w="76200" h="1270">
                  <a:moveTo>
                    <a:pt x="75896" y="0"/>
                  </a:moveTo>
                  <a:lnTo>
                    <a:pt x="1011" y="0"/>
                  </a:lnTo>
                  <a:lnTo>
                    <a:pt x="70836" y="1011"/>
                  </a:lnTo>
                  <a:lnTo>
                    <a:pt x="7589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8484978" y="8541543"/>
              <a:ext cx="76200" cy="1270"/>
            </a:xfrm>
            <a:custGeom>
              <a:avLst/>
              <a:gdLst/>
              <a:ahLst/>
              <a:cxnLst/>
              <a:rect l="l" t="t" r="r" b="b"/>
              <a:pathLst>
                <a:path w="76200" h="1270">
                  <a:moveTo>
                    <a:pt x="0" y="1011"/>
                  </a:moveTo>
                  <a:lnTo>
                    <a:pt x="70836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76200" h="1270">
                  <a:moveTo>
                    <a:pt x="70836" y="1011"/>
                  </a:moveTo>
                  <a:lnTo>
                    <a:pt x="1011" y="0"/>
                  </a:lnTo>
                  <a:lnTo>
                    <a:pt x="75896" y="0"/>
                  </a:lnTo>
                  <a:lnTo>
                    <a:pt x="7083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8659031" y="8540533"/>
              <a:ext cx="339090" cy="2540"/>
            </a:xfrm>
            <a:custGeom>
              <a:avLst/>
              <a:gdLst/>
              <a:ahLst/>
              <a:cxnLst/>
              <a:rect l="l" t="t" r="r" b="b"/>
              <a:pathLst>
                <a:path w="339090" h="2540">
                  <a:moveTo>
                    <a:pt x="339001" y="2032"/>
                  </a:moveTo>
                  <a:lnTo>
                    <a:pt x="336969" y="0"/>
                  </a:lnTo>
                  <a:lnTo>
                    <a:pt x="0" y="0"/>
                  </a:lnTo>
                  <a:lnTo>
                    <a:pt x="10109" y="2032"/>
                  </a:lnTo>
                  <a:lnTo>
                    <a:pt x="339001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8659034" y="8540531"/>
              <a:ext cx="339090" cy="2540"/>
            </a:xfrm>
            <a:custGeom>
              <a:avLst/>
              <a:gdLst/>
              <a:ahLst/>
              <a:cxnLst/>
              <a:rect l="l" t="t" r="r" b="b"/>
              <a:pathLst>
                <a:path w="339090" h="2540">
                  <a:moveTo>
                    <a:pt x="10119" y="2023"/>
                  </a:moveTo>
                  <a:lnTo>
                    <a:pt x="339003" y="2023"/>
                  </a:lnTo>
                  <a:lnTo>
                    <a:pt x="0" y="0"/>
                  </a:lnTo>
                  <a:lnTo>
                    <a:pt x="10119" y="2023"/>
                  </a:lnTo>
                  <a:close/>
                </a:path>
                <a:path w="339090" h="2540">
                  <a:moveTo>
                    <a:pt x="339003" y="2023"/>
                  </a:moveTo>
                  <a:lnTo>
                    <a:pt x="0" y="0"/>
                  </a:lnTo>
                  <a:lnTo>
                    <a:pt x="336979" y="0"/>
                  </a:lnTo>
                  <a:lnTo>
                    <a:pt x="33900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8482954" y="8542555"/>
              <a:ext cx="73025" cy="0"/>
            </a:xfrm>
            <a:custGeom>
              <a:avLst/>
              <a:gdLst/>
              <a:ahLst/>
              <a:cxnLst/>
              <a:rect l="l" t="t" r="r" b="b"/>
              <a:pathLst>
                <a:path w="73025">
                  <a:moveTo>
                    <a:pt x="0" y="0"/>
                  </a:moveTo>
                  <a:lnTo>
                    <a:pt x="67800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73025">
                  <a:moveTo>
                    <a:pt x="67800" y="0"/>
                  </a:moveTo>
                  <a:lnTo>
                    <a:pt x="2023" y="0"/>
                  </a:lnTo>
                  <a:lnTo>
                    <a:pt x="72860" y="0"/>
                  </a:lnTo>
                  <a:lnTo>
                    <a:pt x="6780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8482954" y="8542555"/>
              <a:ext cx="73025" cy="0"/>
            </a:xfrm>
            <a:custGeom>
              <a:avLst/>
              <a:gdLst/>
              <a:ahLst/>
              <a:cxnLst/>
              <a:rect l="l" t="t" r="r" b="b"/>
              <a:pathLst>
                <a:path w="73025">
                  <a:moveTo>
                    <a:pt x="0" y="0"/>
                  </a:moveTo>
                  <a:lnTo>
                    <a:pt x="67800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73025">
                  <a:moveTo>
                    <a:pt x="67800" y="0"/>
                  </a:moveTo>
                  <a:lnTo>
                    <a:pt x="2023" y="0"/>
                  </a:lnTo>
                  <a:lnTo>
                    <a:pt x="72860" y="0"/>
                  </a:lnTo>
                  <a:lnTo>
                    <a:pt x="6780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8669140" y="8542565"/>
              <a:ext cx="331470" cy="1270"/>
            </a:xfrm>
            <a:custGeom>
              <a:avLst/>
              <a:gdLst/>
              <a:ahLst/>
              <a:cxnLst/>
              <a:rect l="l" t="t" r="r" b="b"/>
              <a:pathLst>
                <a:path w="331469" h="1270">
                  <a:moveTo>
                    <a:pt x="330911" y="1003"/>
                  </a:moveTo>
                  <a:lnTo>
                    <a:pt x="328891" y="0"/>
                  </a:lnTo>
                  <a:lnTo>
                    <a:pt x="0" y="0"/>
                  </a:lnTo>
                  <a:lnTo>
                    <a:pt x="6083" y="1003"/>
                  </a:lnTo>
                  <a:lnTo>
                    <a:pt x="330911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8669153" y="8542555"/>
              <a:ext cx="331470" cy="1270"/>
            </a:xfrm>
            <a:custGeom>
              <a:avLst/>
              <a:gdLst/>
              <a:ahLst/>
              <a:cxnLst/>
              <a:rect l="l" t="t" r="r" b="b"/>
              <a:pathLst>
                <a:path w="331469" h="1270">
                  <a:moveTo>
                    <a:pt x="6071" y="1011"/>
                  </a:moveTo>
                  <a:lnTo>
                    <a:pt x="330908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331469" h="1270">
                  <a:moveTo>
                    <a:pt x="330908" y="1011"/>
                  </a:moveTo>
                  <a:lnTo>
                    <a:pt x="0" y="0"/>
                  </a:lnTo>
                  <a:lnTo>
                    <a:pt x="328884" y="0"/>
                  </a:lnTo>
                  <a:lnTo>
                    <a:pt x="33090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8675225" y="8543567"/>
              <a:ext cx="326390" cy="0"/>
            </a:xfrm>
            <a:custGeom>
              <a:avLst/>
              <a:gdLst/>
              <a:ahLst/>
              <a:cxnLst/>
              <a:rect l="l" t="t" r="r" b="b"/>
              <a:pathLst>
                <a:path w="326390">
                  <a:moveTo>
                    <a:pt x="5059" y="0"/>
                  </a:moveTo>
                  <a:lnTo>
                    <a:pt x="325848" y="0"/>
                  </a:lnTo>
                  <a:lnTo>
                    <a:pt x="0" y="0"/>
                  </a:lnTo>
                  <a:lnTo>
                    <a:pt x="5059" y="0"/>
                  </a:lnTo>
                  <a:close/>
                </a:path>
                <a:path w="326390">
                  <a:moveTo>
                    <a:pt x="325848" y="0"/>
                  </a:moveTo>
                  <a:lnTo>
                    <a:pt x="0" y="0"/>
                  </a:lnTo>
                  <a:lnTo>
                    <a:pt x="324836" y="0"/>
                  </a:lnTo>
                  <a:lnTo>
                    <a:pt x="325848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8480930" y="8542555"/>
              <a:ext cx="69850" cy="2540"/>
            </a:xfrm>
            <a:custGeom>
              <a:avLst/>
              <a:gdLst/>
              <a:ahLst/>
              <a:cxnLst/>
              <a:rect l="l" t="t" r="r" b="b"/>
              <a:pathLst>
                <a:path w="69850" h="2540">
                  <a:moveTo>
                    <a:pt x="2023" y="0"/>
                  </a:moveTo>
                  <a:lnTo>
                    <a:pt x="0" y="2023"/>
                  </a:lnTo>
                  <a:lnTo>
                    <a:pt x="64764" y="2023"/>
                  </a:lnTo>
                  <a:lnTo>
                    <a:pt x="2023" y="0"/>
                  </a:lnTo>
                  <a:close/>
                </a:path>
                <a:path w="69850" h="2540">
                  <a:moveTo>
                    <a:pt x="69824" y="0"/>
                  </a:moveTo>
                  <a:lnTo>
                    <a:pt x="2023" y="0"/>
                  </a:lnTo>
                  <a:lnTo>
                    <a:pt x="64764" y="2023"/>
                  </a:lnTo>
                  <a:lnTo>
                    <a:pt x="6982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8480930" y="8542555"/>
              <a:ext cx="69850" cy="2540"/>
            </a:xfrm>
            <a:custGeom>
              <a:avLst/>
              <a:gdLst/>
              <a:ahLst/>
              <a:cxnLst/>
              <a:rect l="l" t="t" r="r" b="b"/>
              <a:pathLst>
                <a:path w="69850" h="2540">
                  <a:moveTo>
                    <a:pt x="0" y="2023"/>
                  </a:moveTo>
                  <a:lnTo>
                    <a:pt x="64764" y="2023"/>
                  </a:lnTo>
                  <a:lnTo>
                    <a:pt x="2023" y="0"/>
                  </a:lnTo>
                  <a:lnTo>
                    <a:pt x="0" y="2023"/>
                  </a:lnTo>
                  <a:close/>
                </a:path>
                <a:path w="69850" h="2540">
                  <a:moveTo>
                    <a:pt x="64764" y="2023"/>
                  </a:moveTo>
                  <a:lnTo>
                    <a:pt x="2023" y="0"/>
                  </a:lnTo>
                  <a:lnTo>
                    <a:pt x="69824" y="0"/>
                  </a:lnTo>
                  <a:lnTo>
                    <a:pt x="6476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8680278" y="8543568"/>
              <a:ext cx="323215" cy="1270"/>
            </a:xfrm>
            <a:custGeom>
              <a:avLst/>
              <a:gdLst/>
              <a:ahLst/>
              <a:cxnLst/>
              <a:rect l="l" t="t" r="r" b="b"/>
              <a:pathLst>
                <a:path w="323215" h="1270">
                  <a:moveTo>
                    <a:pt x="322808" y="1016"/>
                  </a:moveTo>
                  <a:lnTo>
                    <a:pt x="320789" y="0"/>
                  </a:lnTo>
                  <a:lnTo>
                    <a:pt x="0" y="0"/>
                  </a:lnTo>
                  <a:lnTo>
                    <a:pt x="5054" y="1016"/>
                  </a:lnTo>
                  <a:lnTo>
                    <a:pt x="322808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8680285" y="8543567"/>
              <a:ext cx="323215" cy="1270"/>
            </a:xfrm>
            <a:custGeom>
              <a:avLst/>
              <a:gdLst/>
              <a:ahLst/>
              <a:cxnLst/>
              <a:rect l="l" t="t" r="r" b="b"/>
              <a:pathLst>
                <a:path w="323215" h="1270">
                  <a:moveTo>
                    <a:pt x="5059" y="1011"/>
                  </a:moveTo>
                  <a:lnTo>
                    <a:pt x="322812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323215" h="1270">
                  <a:moveTo>
                    <a:pt x="322812" y="1011"/>
                  </a:moveTo>
                  <a:lnTo>
                    <a:pt x="0" y="0"/>
                  </a:lnTo>
                  <a:lnTo>
                    <a:pt x="320788" y="0"/>
                  </a:lnTo>
                  <a:lnTo>
                    <a:pt x="32281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8478906" y="854457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70">
                  <a:moveTo>
                    <a:pt x="2023" y="0"/>
                  </a:moveTo>
                  <a:lnTo>
                    <a:pt x="0" y="1011"/>
                  </a:lnTo>
                  <a:lnTo>
                    <a:pt x="60717" y="1011"/>
                  </a:lnTo>
                  <a:lnTo>
                    <a:pt x="2023" y="0"/>
                  </a:lnTo>
                  <a:close/>
                </a:path>
                <a:path w="67309" h="1270">
                  <a:moveTo>
                    <a:pt x="66788" y="0"/>
                  </a:moveTo>
                  <a:lnTo>
                    <a:pt x="2023" y="0"/>
                  </a:lnTo>
                  <a:lnTo>
                    <a:pt x="60717" y="1011"/>
                  </a:lnTo>
                  <a:lnTo>
                    <a:pt x="6678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8478907" y="854457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70">
                  <a:moveTo>
                    <a:pt x="0" y="1011"/>
                  </a:moveTo>
                  <a:lnTo>
                    <a:pt x="60717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67309" h="1270">
                  <a:moveTo>
                    <a:pt x="60717" y="1011"/>
                  </a:moveTo>
                  <a:lnTo>
                    <a:pt x="2023" y="0"/>
                  </a:lnTo>
                  <a:lnTo>
                    <a:pt x="66788" y="0"/>
                  </a:lnTo>
                  <a:lnTo>
                    <a:pt x="60717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8477894" y="8545591"/>
              <a:ext cx="62230" cy="1270"/>
            </a:xfrm>
            <a:custGeom>
              <a:avLst/>
              <a:gdLst/>
              <a:ahLst/>
              <a:cxnLst/>
              <a:rect l="l" t="t" r="r" b="b"/>
              <a:pathLst>
                <a:path w="62230" h="1270">
                  <a:moveTo>
                    <a:pt x="1011" y="0"/>
                  </a:moveTo>
                  <a:lnTo>
                    <a:pt x="0" y="1011"/>
                  </a:lnTo>
                  <a:lnTo>
                    <a:pt x="59705" y="1011"/>
                  </a:lnTo>
                  <a:lnTo>
                    <a:pt x="1011" y="0"/>
                  </a:lnTo>
                  <a:close/>
                </a:path>
                <a:path w="62230" h="1270">
                  <a:moveTo>
                    <a:pt x="61729" y="0"/>
                  </a:moveTo>
                  <a:lnTo>
                    <a:pt x="1011" y="0"/>
                  </a:lnTo>
                  <a:lnTo>
                    <a:pt x="59705" y="1011"/>
                  </a:lnTo>
                  <a:lnTo>
                    <a:pt x="6172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8477895" y="8545591"/>
              <a:ext cx="62230" cy="1270"/>
            </a:xfrm>
            <a:custGeom>
              <a:avLst/>
              <a:gdLst/>
              <a:ahLst/>
              <a:cxnLst/>
              <a:rect l="l" t="t" r="r" b="b"/>
              <a:pathLst>
                <a:path w="62230" h="1270">
                  <a:moveTo>
                    <a:pt x="0" y="1011"/>
                  </a:moveTo>
                  <a:lnTo>
                    <a:pt x="59705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62230" h="1270">
                  <a:moveTo>
                    <a:pt x="59705" y="1011"/>
                  </a:moveTo>
                  <a:lnTo>
                    <a:pt x="1011" y="0"/>
                  </a:lnTo>
                  <a:lnTo>
                    <a:pt x="61729" y="0"/>
                  </a:lnTo>
                  <a:lnTo>
                    <a:pt x="59705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8685333" y="8544584"/>
              <a:ext cx="320040" cy="2540"/>
            </a:xfrm>
            <a:custGeom>
              <a:avLst/>
              <a:gdLst/>
              <a:ahLst/>
              <a:cxnLst/>
              <a:rect l="l" t="t" r="r" b="b"/>
              <a:pathLst>
                <a:path w="320040" h="2540">
                  <a:moveTo>
                    <a:pt x="319786" y="2019"/>
                  </a:moveTo>
                  <a:lnTo>
                    <a:pt x="317754" y="0"/>
                  </a:lnTo>
                  <a:lnTo>
                    <a:pt x="0" y="0"/>
                  </a:lnTo>
                  <a:lnTo>
                    <a:pt x="5067" y="2019"/>
                  </a:lnTo>
                  <a:lnTo>
                    <a:pt x="319786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8685345" y="8544579"/>
              <a:ext cx="320040" cy="2540"/>
            </a:xfrm>
            <a:custGeom>
              <a:avLst/>
              <a:gdLst/>
              <a:ahLst/>
              <a:cxnLst/>
              <a:rect l="l" t="t" r="r" b="b"/>
              <a:pathLst>
                <a:path w="320040" h="2540">
                  <a:moveTo>
                    <a:pt x="7083" y="2023"/>
                  </a:moveTo>
                  <a:lnTo>
                    <a:pt x="5059" y="2023"/>
                  </a:lnTo>
                  <a:lnTo>
                    <a:pt x="319776" y="2023"/>
                  </a:lnTo>
                  <a:lnTo>
                    <a:pt x="7083" y="2023"/>
                  </a:lnTo>
                  <a:close/>
                </a:path>
                <a:path w="320040" h="2540">
                  <a:moveTo>
                    <a:pt x="5059" y="2023"/>
                  </a:moveTo>
                  <a:lnTo>
                    <a:pt x="319776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320040" h="2540">
                  <a:moveTo>
                    <a:pt x="319776" y="2023"/>
                  </a:moveTo>
                  <a:lnTo>
                    <a:pt x="0" y="0"/>
                  </a:lnTo>
                  <a:lnTo>
                    <a:pt x="317752" y="0"/>
                  </a:lnTo>
                  <a:lnTo>
                    <a:pt x="319776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8690404" y="8546603"/>
              <a:ext cx="314960" cy="0"/>
            </a:xfrm>
            <a:custGeom>
              <a:avLst/>
              <a:gdLst/>
              <a:ahLst/>
              <a:cxnLst/>
              <a:rect l="l" t="t" r="r" b="b"/>
              <a:pathLst>
                <a:path w="314959">
                  <a:moveTo>
                    <a:pt x="314716" y="0"/>
                  </a:moveTo>
                  <a:lnTo>
                    <a:pt x="0" y="0"/>
                  </a:lnTo>
                  <a:lnTo>
                    <a:pt x="31471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8690404" y="8546603"/>
              <a:ext cx="314960" cy="0"/>
            </a:xfrm>
            <a:custGeom>
              <a:avLst/>
              <a:gdLst/>
              <a:ahLst/>
              <a:cxnLst/>
              <a:rect l="l" t="t" r="r" b="b"/>
              <a:pathLst>
                <a:path w="314959">
                  <a:moveTo>
                    <a:pt x="0" y="0"/>
                  </a:moveTo>
                  <a:lnTo>
                    <a:pt x="31471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8475871" y="8546603"/>
              <a:ext cx="62230" cy="0"/>
            </a:xfrm>
            <a:custGeom>
              <a:avLst/>
              <a:gdLst/>
              <a:ahLst/>
              <a:cxnLst/>
              <a:rect l="l" t="t" r="r" b="b"/>
              <a:pathLst>
                <a:path w="62230">
                  <a:moveTo>
                    <a:pt x="0" y="0"/>
                  </a:moveTo>
                  <a:lnTo>
                    <a:pt x="58693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62230">
                  <a:moveTo>
                    <a:pt x="58693" y="0"/>
                  </a:moveTo>
                  <a:lnTo>
                    <a:pt x="2023" y="0"/>
                  </a:lnTo>
                  <a:lnTo>
                    <a:pt x="61729" y="0"/>
                  </a:lnTo>
                  <a:lnTo>
                    <a:pt x="5869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8475871" y="8546603"/>
              <a:ext cx="62230" cy="0"/>
            </a:xfrm>
            <a:custGeom>
              <a:avLst/>
              <a:gdLst/>
              <a:ahLst/>
              <a:cxnLst/>
              <a:rect l="l" t="t" r="r" b="b"/>
              <a:pathLst>
                <a:path w="62230">
                  <a:moveTo>
                    <a:pt x="0" y="0"/>
                  </a:moveTo>
                  <a:lnTo>
                    <a:pt x="58693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62230">
                  <a:moveTo>
                    <a:pt x="58693" y="0"/>
                  </a:moveTo>
                  <a:lnTo>
                    <a:pt x="2023" y="0"/>
                  </a:lnTo>
                  <a:lnTo>
                    <a:pt x="61729" y="0"/>
                  </a:lnTo>
                  <a:lnTo>
                    <a:pt x="5869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8692420" y="8546603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314718" y="1016"/>
                  </a:moveTo>
                  <a:lnTo>
                    <a:pt x="312699" y="0"/>
                  </a:lnTo>
                  <a:lnTo>
                    <a:pt x="0" y="0"/>
                  </a:lnTo>
                  <a:lnTo>
                    <a:pt x="4051" y="1016"/>
                  </a:lnTo>
                  <a:lnTo>
                    <a:pt x="314718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8692428" y="8546603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4047" y="1011"/>
                  </a:moveTo>
                  <a:lnTo>
                    <a:pt x="314716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314959" h="1270">
                  <a:moveTo>
                    <a:pt x="314716" y="1011"/>
                  </a:moveTo>
                  <a:lnTo>
                    <a:pt x="0" y="0"/>
                  </a:lnTo>
                  <a:lnTo>
                    <a:pt x="312692" y="0"/>
                  </a:lnTo>
                  <a:lnTo>
                    <a:pt x="31471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8472834" y="8546603"/>
              <a:ext cx="62230" cy="2540"/>
            </a:xfrm>
            <a:custGeom>
              <a:avLst/>
              <a:gdLst/>
              <a:ahLst/>
              <a:cxnLst/>
              <a:rect l="l" t="t" r="r" b="b"/>
              <a:pathLst>
                <a:path w="62230" h="2540">
                  <a:moveTo>
                    <a:pt x="3035" y="0"/>
                  </a:moveTo>
                  <a:lnTo>
                    <a:pt x="0" y="2023"/>
                  </a:lnTo>
                  <a:lnTo>
                    <a:pt x="56669" y="2023"/>
                  </a:lnTo>
                  <a:lnTo>
                    <a:pt x="3035" y="0"/>
                  </a:lnTo>
                  <a:close/>
                </a:path>
                <a:path w="62230" h="2540">
                  <a:moveTo>
                    <a:pt x="61729" y="0"/>
                  </a:moveTo>
                  <a:lnTo>
                    <a:pt x="3035" y="0"/>
                  </a:lnTo>
                  <a:lnTo>
                    <a:pt x="56669" y="2023"/>
                  </a:lnTo>
                  <a:lnTo>
                    <a:pt x="6172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8472835" y="8546603"/>
              <a:ext cx="62230" cy="2540"/>
            </a:xfrm>
            <a:custGeom>
              <a:avLst/>
              <a:gdLst/>
              <a:ahLst/>
              <a:cxnLst/>
              <a:rect l="l" t="t" r="r" b="b"/>
              <a:pathLst>
                <a:path w="62230" h="2540">
                  <a:moveTo>
                    <a:pt x="0" y="2023"/>
                  </a:moveTo>
                  <a:lnTo>
                    <a:pt x="56669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62230" h="2540">
                  <a:moveTo>
                    <a:pt x="56669" y="2023"/>
                  </a:moveTo>
                  <a:lnTo>
                    <a:pt x="3035" y="0"/>
                  </a:lnTo>
                  <a:lnTo>
                    <a:pt x="61729" y="0"/>
                  </a:lnTo>
                  <a:lnTo>
                    <a:pt x="56669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8696471" y="8547619"/>
              <a:ext cx="313055" cy="1270"/>
            </a:xfrm>
            <a:custGeom>
              <a:avLst/>
              <a:gdLst/>
              <a:ahLst/>
              <a:cxnLst/>
              <a:rect l="l" t="t" r="r" b="b"/>
              <a:pathLst>
                <a:path w="313055" h="1270">
                  <a:moveTo>
                    <a:pt x="312686" y="1016"/>
                  </a:moveTo>
                  <a:lnTo>
                    <a:pt x="310667" y="0"/>
                  </a:lnTo>
                  <a:lnTo>
                    <a:pt x="0" y="0"/>
                  </a:lnTo>
                  <a:lnTo>
                    <a:pt x="5054" y="1016"/>
                  </a:lnTo>
                  <a:lnTo>
                    <a:pt x="312686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8696476" y="8547615"/>
              <a:ext cx="313055" cy="1270"/>
            </a:xfrm>
            <a:custGeom>
              <a:avLst/>
              <a:gdLst/>
              <a:ahLst/>
              <a:cxnLst/>
              <a:rect l="l" t="t" r="r" b="b"/>
              <a:pathLst>
                <a:path w="313055" h="1270">
                  <a:moveTo>
                    <a:pt x="5059" y="1011"/>
                  </a:moveTo>
                  <a:lnTo>
                    <a:pt x="312692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313055" h="1270">
                  <a:moveTo>
                    <a:pt x="312692" y="1011"/>
                  </a:moveTo>
                  <a:lnTo>
                    <a:pt x="0" y="0"/>
                  </a:lnTo>
                  <a:lnTo>
                    <a:pt x="310669" y="0"/>
                  </a:lnTo>
                  <a:lnTo>
                    <a:pt x="31269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8469798" y="8548627"/>
              <a:ext cx="60325" cy="2540"/>
            </a:xfrm>
            <a:custGeom>
              <a:avLst/>
              <a:gdLst/>
              <a:ahLst/>
              <a:cxnLst/>
              <a:rect l="l" t="t" r="r" b="b"/>
              <a:pathLst>
                <a:path w="60325" h="2540">
                  <a:moveTo>
                    <a:pt x="3035" y="0"/>
                  </a:moveTo>
                  <a:lnTo>
                    <a:pt x="0" y="2023"/>
                  </a:lnTo>
                  <a:lnTo>
                    <a:pt x="54645" y="2023"/>
                  </a:lnTo>
                  <a:lnTo>
                    <a:pt x="3035" y="0"/>
                  </a:lnTo>
                  <a:close/>
                </a:path>
                <a:path w="60325" h="2540">
                  <a:moveTo>
                    <a:pt x="59705" y="0"/>
                  </a:moveTo>
                  <a:lnTo>
                    <a:pt x="3035" y="0"/>
                  </a:lnTo>
                  <a:lnTo>
                    <a:pt x="54645" y="2023"/>
                  </a:lnTo>
                  <a:lnTo>
                    <a:pt x="5970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8469799" y="8548627"/>
              <a:ext cx="60325" cy="2540"/>
            </a:xfrm>
            <a:custGeom>
              <a:avLst/>
              <a:gdLst/>
              <a:ahLst/>
              <a:cxnLst/>
              <a:rect l="l" t="t" r="r" b="b"/>
              <a:pathLst>
                <a:path w="60325" h="2540">
                  <a:moveTo>
                    <a:pt x="0" y="2023"/>
                  </a:moveTo>
                  <a:lnTo>
                    <a:pt x="54645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60325" h="2540">
                  <a:moveTo>
                    <a:pt x="54645" y="2023"/>
                  </a:moveTo>
                  <a:lnTo>
                    <a:pt x="3035" y="0"/>
                  </a:lnTo>
                  <a:lnTo>
                    <a:pt x="59705" y="0"/>
                  </a:lnTo>
                  <a:lnTo>
                    <a:pt x="54645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8467774" y="8550651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2023" y="0"/>
                  </a:moveTo>
                  <a:lnTo>
                    <a:pt x="0" y="1011"/>
                  </a:lnTo>
                  <a:lnTo>
                    <a:pt x="53633" y="1011"/>
                  </a:lnTo>
                  <a:lnTo>
                    <a:pt x="2023" y="0"/>
                  </a:lnTo>
                  <a:close/>
                </a:path>
                <a:path w="57150" h="1270">
                  <a:moveTo>
                    <a:pt x="56669" y="0"/>
                  </a:moveTo>
                  <a:lnTo>
                    <a:pt x="2023" y="0"/>
                  </a:lnTo>
                  <a:lnTo>
                    <a:pt x="53633" y="1011"/>
                  </a:lnTo>
                  <a:lnTo>
                    <a:pt x="5666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8467775" y="8550651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0" y="1011"/>
                  </a:moveTo>
                  <a:lnTo>
                    <a:pt x="53633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57150" h="1270">
                  <a:moveTo>
                    <a:pt x="53633" y="1011"/>
                  </a:moveTo>
                  <a:lnTo>
                    <a:pt x="2023" y="0"/>
                  </a:lnTo>
                  <a:lnTo>
                    <a:pt x="56669" y="0"/>
                  </a:lnTo>
                  <a:lnTo>
                    <a:pt x="5363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8701535" y="8548627"/>
              <a:ext cx="313055" cy="4445"/>
            </a:xfrm>
            <a:custGeom>
              <a:avLst/>
              <a:gdLst/>
              <a:ahLst/>
              <a:cxnLst/>
              <a:rect l="l" t="t" r="r" b="b"/>
              <a:pathLst>
                <a:path w="313055" h="4445">
                  <a:moveTo>
                    <a:pt x="0" y="0"/>
                  </a:moveTo>
                  <a:lnTo>
                    <a:pt x="10119" y="4047"/>
                  </a:lnTo>
                  <a:lnTo>
                    <a:pt x="312692" y="4047"/>
                  </a:lnTo>
                  <a:lnTo>
                    <a:pt x="0" y="0"/>
                  </a:lnTo>
                  <a:close/>
                </a:path>
                <a:path w="313055" h="4445">
                  <a:moveTo>
                    <a:pt x="307633" y="0"/>
                  </a:moveTo>
                  <a:lnTo>
                    <a:pt x="0" y="0"/>
                  </a:lnTo>
                  <a:lnTo>
                    <a:pt x="312692" y="4047"/>
                  </a:lnTo>
                  <a:lnTo>
                    <a:pt x="30763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8701536" y="8548627"/>
              <a:ext cx="313055" cy="4445"/>
            </a:xfrm>
            <a:custGeom>
              <a:avLst/>
              <a:gdLst/>
              <a:ahLst/>
              <a:cxnLst/>
              <a:rect l="l" t="t" r="r" b="b"/>
              <a:pathLst>
                <a:path w="313055" h="4445">
                  <a:moveTo>
                    <a:pt x="10119" y="4047"/>
                  </a:moveTo>
                  <a:lnTo>
                    <a:pt x="312692" y="4047"/>
                  </a:lnTo>
                  <a:lnTo>
                    <a:pt x="0" y="0"/>
                  </a:lnTo>
                  <a:lnTo>
                    <a:pt x="10119" y="4047"/>
                  </a:lnTo>
                  <a:close/>
                </a:path>
                <a:path w="313055" h="4445">
                  <a:moveTo>
                    <a:pt x="312692" y="4047"/>
                  </a:moveTo>
                  <a:lnTo>
                    <a:pt x="0" y="0"/>
                  </a:lnTo>
                  <a:lnTo>
                    <a:pt x="307633" y="0"/>
                  </a:lnTo>
                  <a:lnTo>
                    <a:pt x="312692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8466762" y="8551663"/>
              <a:ext cx="55244" cy="1270"/>
            </a:xfrm>
            <a:custGeom>
              <a:avLst/>
              <a:gdLst/>
              <a:ahLst/>
              <a:cxnLst/>
              <a:rect l="l" t="t" r="r" b="b"/>
              <a:pathLst>
                <a:path w="55244" h="1270">
                  <a:moveTo>
                    <a:pt x="1011" y="0"/>
                  </a:moveTo>
                  <a:lnTo>
                    <a:pt x="0" y="1011"/>
                  </a:lnTo>
                  <a:lnTo>
                    <a:pt x="52621" y="1011"/>
                  </a:lnTo>
                  <a:lnTo>
                    <a:pt x="1011" y="0"/>
                  </a:lnTo>
                  <a:close/>
                </a:path>
                <a:path w="55244" h="1270">
                  <a:moveTo>
                    <a:pt x="54645" y="0"/>
                  </a:moveTo>
                  <a:lnTo>
                    <a:pt x="1011" y="0"/>
                  </a:lnTo>
                  <a:lnTo>
                    <a:pt x="52621" y="1011"/>
                  </a:lnTo>
                  <a:lnTo>
                    <a:pt x="5464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8466763" y="8551663"/>
              <a:ext cx="55244" cy="1270"/>
            </a:xfrm>
            <a:custGeom>
              <a:avLst/>
              <a:gdLst/>
              <a:ahLst/>
              <a:cxnLst/>
              <a:rect l="l" t="t" r="r" b="b"/>
              <a:pathLst>
                <a:path w="55244" h="1270">
                  <a:moveTo>
                    <a:pt x="0" y="1011"/>
                  </a:moveTo>
                  <a:lnTo>
                    <a:pt x="52621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55244" h="1270">
                  <a:moveTo>
                    <a:pt x="52621" y="1011"/>
                  </a:moveTo>
                  <a:lnTo>
                    <a:pt x="1011" y="0"/>
                  </a:lnTo>
                  <a:lnTo>
                    <a:pt x="54645" y="0"/>
                  </a:lnTo>
                  <a:lnTo>
                    <a:pt x="5262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8711655" y="8552675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1011" y="0"/>
                  </a:moveTo>
                  <a:lnTo>
                    <a:pt x="302573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302894">
                  <a:moveTo>
                    <a:pt x="302573" y="0"/>
                  </a:moveTo>
                  <a:lnTo>
                    <a:pt x="0" y="0"/>
                  </a:lnTo>
                  <a:lnTo>
                    <a:pt x="30257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8712663" y="8552686"/>
              <a:ext cx="306070" cy="3175"/>
            </a:xfrm>
            <a:custGeom>
              <a:avLst/>
              <a:gdLst/>
              <a:ahLst/>
              <a:cxnLst/>
              <a:rect l="l" t="t" r="r" b="b"/>
              <a:pathLst>
                <a:path w="306069" h="3175">
                  <a:moveTo>
                    <a:pt x="305600" y="3035"/>
                  </a:moveTo>
                  <a:lnTo>
                    <a:pt x="301561" y="0"/>
                  </a:lnTo>
                  <a:lnTo>
                    <a:pt x="0" y="0"/>
                  </a:lnTo>
                  <a:lnTo>
                    <a:pt x="9105" y="3035"/>
                  </a:lnTo>
                  <a:lnTo>
                    <a:pt x="305600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8712667" y="8552675"/>
              <a:ext cx="306070" cy="3175"/>
            </a:xfrm>
            <a:custGeom>
              <a:avLst/>
              <a:gdLst/>
              <a:ahLst/>
              <a:cxnLst/>
              <a:rect l="l" t="t" r="r" b="b"/>
              <a:pathLst>
                <a:path w="306069" h="3175">
                  <a:moveTo>
                    <a:pt x="9107" y="3035"/>
                  </a:moveTo>
                  <a:lnTo>
                    <a:pt x="305609" y="3035"/>
                  </a:lnTo>
                  <a:lnTo>
                    <a:pt x="0" y="0"/>
                  </a:lnTo>
                  <a:lnTo>
                    <a:pt x="9107" y="3035"/>
                  </a:lnTo>
                  <a:close/>
                </a:path>
                <a:path w="306069" h="3175">
                  <a:moveTo>
                    <a:pt x="305609" y="3035"/>
                  </a:moveTo>
                  <a:lnTo>
                    <a:pt x="0" y="0"/>
                  </a:lnTo>
                  <a:lnTo>
                    <a:pt x="301561" y="0"/>
                  </a:lnTo>
                  <a:lnTo>
                    <a:pt x="305609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8459679" y="8552675"/>
              <a:ext cx="60325" cy="4445"/>
            </a:xfrm>
            <a:custGeom>
              <a:avLst/>
              <a:gdLst/>
              <a:ahLst/>
              <a:cxnLst/>
              <a:rect l="l" t="t" r="r" b="b"/>
              <a:pathLst>
                <a:path w="60325" h="4445">
                  <a:moveTo>
                    <a:pt x="7083" y="0"/>
                  </a:moveTo>
                  <a:lnTo>
                    <a:pt x="0" y="4047"/>
                  </a:lnTo>
                  <a:lnTo>
                    <a:pt x="49585" y="4047"/>
                  </a:lnTo>
                  <a:lnTo>
                    <a:pt x="7083" y="0"/>
                  </a:lnTo>
                  <a:close/>
                </a:path>
                <a:path w="60325" h="4445">
                  <a:moveTo>
                    <a:pt x="59705" y="0"/>
                  </a:moveTo>
                  <a:lnTo>
                    <a:pt x="7083" y="0"/>
                  </a:lnTo>
                  <a:lnTo>
                    <a:pt x="49585" y="4047"/>
                  </a:lnTo>
                  <a:lnTo>
                    <a:pt x="5970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8459679" y="8552675"/>
              <a:ext cx="60325" cy="4445"/>
            </a:xfrm>
            <a:custGeom>
              <a:avLst/>
              <a:gdLst/>
              <a:ahLst/>
              <a:cxnLst/>
              <a:rect l="l" t="t" r="r" b="b"/>
              <a:pathLst>
                <a:path w="60325" h="4445">
                  <a:moveTo>
                    <a:pt x="0" y="4047"/>
                  </a:moveTo>
                  <a:lnTo>
                    <a:pt x="49585" y="4047"/>
                  </a:lnTo>
                  <a:lnTo>
                    <a:pt x="7083" y="0"/>
                  </a:lnTo>
                  <a:lnTo>
                    <a:pt x="0" y="4047"/>
                  </a:lnTo>
                  <a:close/>
                </a:path>
                <a:path w="60325" h="4445">
                  <a:moveTo>
                    <a:pt x="49585" y="4047"/>
                  </a:moveTo>
                  <a:lnTo>
                    <a:pt x="7083" y="0"/>
                  </a:lnTo>
                  <a:lnTo>
                    <a:pt x="59705" y="0"/>
                  </a:lnTo>
                  <a:lnTo>
                    <a:pt x="49585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8458667" y="855672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48573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50800">
                  <a:moveTo>
                    <a:pt x="48573" y="0"/>
                  </a:moveTo>
                  <a:lnTo>
                    <a:pt x="1011" y="0"/>
                  </a:lnTo>
                  <a:lnTo>
                    <a:pt x="50597" y="0"/>
                  </a:lnTo>
                  <a:lnTo>
                    <a:pt x="4857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8458667" y="855672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48573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50800">
                  <a:moveTo>
                    <a:pt x="48573" y="0"/>
                  </a:moveTo>
                  <a:lnTo>
                    <a:pt x="1011" y="0"/>
                  </a:lnTo>
                  <a:lnTo>
                    <a:pt x="50597" y="0"/>
                  </a:lnTo>
                  <a:lnTo>
                    <a:pt x="4857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8721769" y="8555722"/>
              <a:ext cx="299720" cy="1270"/>
            </a:xfrm>
            <a:custGeom>
              <a:avLst/>
              <a:gdLst/>
              <a:ahLst/>
              <a:cxnLst/>
              <a:rect l="l" t="t" r="r" b="b"/>
              <a:pathLst>
                <a:path w="299719" h="1270">
                  <a:moveTo>
                    <a:pt x="299542" y="1003"/>
                  </a:moveTo>
                  <a:lnTo>
                    <a:pt x="296494" y="0"/>
                  </a:lnTo>
                  <a:lnTo>
                    <a:pt x="0" y="0"/>
                  </a:lnTo>
                  <a:lnTo>
                    <a:pt x="5054" y="1003"/>
                  </a:lnTo>
                  <a:lnTo>
                    <a:pt x="299542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8721775" y="8555710"/>
              <a:ext cx="299720" cy="1270"/>
            </a:xfrm>
            <a:custGeom>
              <a:avLst/>
              <a:gdLst/>
              <a:ahLst/>
              <a:cxnLst/>
              <a:rect l="l" t="t" r="r" b="b"/>
              <a:pathLst>
                <a:path w="299719" h="1270">
                  <a:moveTo>
                    <a:pt x="5059" y="1011"/>
                  </a:moveTo>
                  <a:lnTo>
                    <a:pt x="299537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299719" h="1270">
                  <a:moveTo>
                    <a:pt x="299537" y="1011"/>
                  </a:moveTo>
                  <a:lnTo>
                    <a:pt x="0" y="0"/>
                  </a:lnTo>
                  <a:lnTo>
                    <a:pt x="296501" y="0"/>
                  </a:lnTo>
                  <a:lnTo>
                    <a:pt x="299537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8726824" y="8556725"/>
              <a:ext cx="296545" cy="2540"/>
            </a:xfrm>
            <a:custGeom>
              <a:avLst/>
              <a:gdLst/>
              <a:ahLst/>
              <a:cxnLst/>
              <a:rect l="l" t="t" r="r" b="b"/>
              <a:pathLst>
                <a:path w="296544" h="2540">
                  <a:moveTo>
                    <a:pt x="296506" y="2032"/>
                  </a:moveTo>
                  <a:lnTo>
                    <a:pt x="294487" y="0"/>
                  </a:lnTo>
                  <a:lnTo>
                    <a:pt x="0" y="0"/>
                  </a:lnTo>
                  <a:lnTo>
                    <a:pt x="4051" y="2032"/>
                  </a:lnTo>
                  <a:lnTo>
                    <a:pt x="296506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8726835" y="8556722"/>
              <a:ext cx="296545" cy="2540"/>
            </a:xfrm>
            <a:custGeom>
              <a:avLst/>
              <a:gdLst/>
              <a:ahLst/>
              <a:cxnLst/>
              <a:rect l="l" t="t" r="r" b="b"/>
              <a:pathLst>
                <a:path w="296544" h="2540">
                  <a:moveTo>
                    <a:pt x="4047" y="2023"/>
                  </a:moveTo>
                  <a:lnTo>
                    <a:pt x="296501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296544" h="2540">
                  <a:moveTo>
                    <a:pt x="296501" y="2023"/>
                  </a:moveTo>
                  <a:lnTo>
                    <a:pt x="0" y="0"/>
                  </a:lnTo>
                  <a:lnTo>
                    <a:pt x="294477" y="0"/>
                  </a:lnTo>
                  <a:lnTo>
                    <a:pt x="296501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8730882" y="8558746"/>
              <a:ext cx="294005" cy="0"/>
            </a:xfrm>
            <a:custGeom>
              <a:avLst/>
              <a:gdLst/>
              <a:ahLst/>
              <a:cxnLst/>
              <a:rect l="l" t="t" r="r" b="b"/>
              <a:pathLst>
                <a:path w="294005">
                  <a:moveTo>
                    <a:pt x="1011" y="0"/>
                  </a:moveTo>
                  <a:lnTo>
                    <a:pt x="293465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294005">
                  <a:moveTo>
                    <a:pt x="293465" y="0"/>
                  </a:moveTo>
                  <a:lnTo>
                    <a:pt x="0" y="0"/>
                  </a:lnTo>
                  <a:lnTo>
                    <a:pt x="292453" y="0"/>
                  </a:lnTo>
                  <a:lnTo>
                    <a:pt x="293465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8454619" y="8556723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4047" y="0"/>
                  </a:moveTo>
                  <a:lnTo>
                    <a:pt x="0" y="3035"/>
                  </a:lnTo>
                  <a:lnTo>
                    <a:pt x="45537" y="3035"/>
                  </a:lnTo>
                  <a:lnTo>
                    <a:pt x="4047" y="0"/>
                  </a:lnTo>
                  <a:close/>
                </a:path>
                <a:path w="52705" h="3175">
                  <a:moveTo>
                    <a:pt x="52621" y="0"/>
                  </a:moveTo>
                  <a:lnTo>
                    <a:pt x="4047" y="0"/>
                  </a:lnTo>
                  <a:lnTo>
                    <a:pt x="45537" y="3035"/>
                  </a:lnTo>
                  <a:lnTo>
                    <a:pt x="5262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8454620" y="8556722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3035"/>
                  </a:moveTo>
                  <a:lnTo>
                    <a:pt x="45537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52705" h="3175">
                  <a:moveTo>
                    <a:pt x="45537" y="3035"/>
                  </a:moveTo>
                  <a:lnTo>
                    <a:pt x="4047" y="0"/>
                  </a:lnTo>
                  <a:lnTo>
                    <a:pt x="52621" y="0"/>
                  </a:lnTo>
                  <a:lnTo>
                    <a:pt x="45537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8453607" y="8559758"/>
              <a:ext cx="46990" cy="1270"/>
            </a:xfrm>
            <a:custGeom>
              <a:avLst/>
              <a:gdLst/>
              <a:ahLst/>
              <a:cxnLst/>
              <a:rect l="l" t="t" r="r" b="b"/>
              <a:pathLst>
                <a:path w="46990" h="1270">
                  <a:moveTo>
                    <a:pt x="1011" y="0"/>
                  </a:moveTo>
                  <a:lnTo>
                    <a:pt x="0" y="1011"/>
                  </a:lnTo>
                  <a:lnTo>
                    <a:pt x="45537" y="1011"/>
                  </a:lnTo>
                  <a:lnTo>
                    <a:pt x="1011" y="0"/>
                  </a:lnTo>
                  <a:close/>
                </a:path>
                <a:path w="46990" h="1270">
                  <a:moveTo>
                    <a:pt x="46549" y="0"/>
                  </a:moveTo>
                  <a:lnTo>
                    <a:pt x="1011" y="0"/>
                  </a:lnTo>
                  <a:lnTo>
                    <a:pt x="45537" y="1011"/>
                  </a:lnTo>
                  <a:lnTo>
                    <a:pt x="4654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8453608" y="8559758"/>
              <a:ext cx="46990" cy="1270"/>
            </a:xfrm>
            <a:custGeom>
              <a:avLst/>
              <a:gdLst/>
              <a:ahLst/>
              <a:cxnLst/>
              <a:rect l="l" t="t" r="r" b="b"/>
              <a:pathLst>
                <a:path w="46990" h="1270">
                  <a:moveTo>
                    <a:pt x="0" y="1011"/>
                  </a:moveTo>
                  <a:lnTo>
                    <a:pt x="45537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46990" h="1270">
                  <a:moveTo>
                    <a:pt x="45537" y="1011"/>
                  </a:moveTo>
                  <a:lnTo>
                    <a:pt x="1011" y="0"/>
                  </a:lnTo>
                  <a:lnTo>
                    <a:pt x="46549" y="0"/>
                  </a:lnTo>
                  <a:lnTo>
                    <a:pt x="45537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8731891" y="8558757"/>
              <a:ext cx="294640" cy="2540"/>
            </a:xfrm>
            <a:custGeom>
              <a:avLst/>
              <a:gdLst/>
              <a:ahLst/>
              <a:cxnLst/>
              <a:rect l="l" t="t" r="r" b="b"/>
              <a:pathLst>
                <a:path w="294640" h="2540">
                  <a:moveTo>
                    <a:pt x="294474" y="2019"/>
                  </a:moveTo>
                  <a:lnTo>
                    <a:pt x="292455" y="0"/>
                  </a:lnTo>
                  <a:lnTo>
                    <a:pt x="0" y="0"/>
                  </a:lnTo>
                  <a:lnTo>
                    <a:pt x="5054" y="2019"/>
                  </a:lnTo>
                  <a:lnTo>
                    <a:pt x="294474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8731894" y="8558746"/>
              <a:ext cx="294640" cy="2540"/>
            </a:xfrm>
            <a:custGeom>
              <a:avLst/>
              <a:gdLst/>
              <a:ahLst/>
              <a:cxnLst/>
              <a:rect l="l" t="t" r="r" b="b"/>
              <a:pathLst>
                <a:path w="294640" h="2540">
                  <a:moveTo>
                    <a:pt x="5059" y="2023"/>
                  </a:moveTo>
                  <a:lnTo>
                    <a:pt x="294477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94640" h="2540">
                  <a:moveTo>
                    <a:pt x="294477" y="2023"/>
                  </a:moveTo>
                  <a:lnTo>
                    <a:pt x="0" y="0"/>
                  </a:lnTo>
                  <a:lnTo>
                    <a:pt x="292453" y="0"/>
                  </a:lnTo>
                  <a:lnTo>
                    <a:pt x="294477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8450571" y="8560770"/>
              <a:ext cx="48895" cy="2540"/>
            </a:xfrm>
            <a:custGeom>
              <a:avLst/>
              <a:gdLst/>
              <a:ahLst/>
              <a:cxnLst/>
              <a:rect l="l" t="t" r="r" b="b"/>
              <a:pathLst>
                <a:path w="48894" h="2540">
                  <a:moveTo>
                    <a:pt x="3035" y="0"/>
                  </a:moveTo>
                  <a:lnTo>
                    <a:pt x="0" y="2023"/>
                  </a:lnTo>
                  <a:lnTo>
                    <a:pt x="43513" y="2023"/>
                  </a:lnTo>
                  <a:lnTo>
                    <a:pt x="3035" y="0"/>
                  </a:lnTo>
                  <a:close/>
                </a:path>
                <a:path w="48894" h="2540">
                  <a:moveTo>
                    <a:pt x="48573" y="0"/>
                  </a:moveTo>
                  <a:lnTo>
                    <a:pt x="3035" y="0"/>
                  </a:lnTo>
                  <a:lnTo>
                    <a:pt x="43513" y="2023"/>
                  </a:lnTo>
                  <a:lnTo>
                    <a:pt x="4857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8450572" y="8560770"/>
              <a:ext cx="48895" cy="2540"/>
            </a:xfrm>
            <a:custGeom>
              <a:avLst/>
              <a:gdLst/>
              <a:ahLst/>
              <a:cxnLst/>
              <a:rect l="l" t="t" r="r" b="b"/>
              <a:pathLst>
                <a:path w="48894" h="2540">
                  <a:moveTo>
                    <a:pt x="0" y="2023"/>
                  </a:moveTo>
                  <a:lnTo>
                    <a:pt x="43513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48894" h="2540">
                  <a:moveTo>
                    <a:pt x="43513" y="2023"/>
                  </a:moveTo>
                  <a:lnTo>
                    <a:pt x="3035" y="0"/>
                  </a:lnTo>
                  <a:lnTo>
                    <a:pt x="48573" y="0"/>
                  </a:lnTo>
                  <a:lnTo>
                    <a:pt x="4351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8449560" y="8562794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>
                  <a:moveTo>
                    <a:pt x="0" y="0"/>
                  </a:moveTo>
                  <a:lnTo>
                    <a:pt x="43513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45084">
                  <a:moveTo>
                    <a:pt x="43513" y="0"/>
                  </a:moveTo>
                  <a:lnTo>
                    <a:pt x="1011" y="0"/>
                  </a:lnTo>
                  <a:lnTo>
                    <a:pt x="44525" y="0"/>
                  </a:lnTo>
                  <a:lnTo>
                    <a:pt x="4351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8449560" y="8562794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>
                  <a:moveTo>
                    <a:pt x="0" y="0"/>
                  </a:moveTo>
                  <a:lnTo>
                    <a:pt x="43513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45084">
                  <a:moveTo>
                    <a:pt x="43513" y="0"/>
                  </a:moveTo>
                  <a:lnTo>
                    <a:pt x="1011" y="0"/>
                  </a:lnTo>
                  <a:lnTo>
                    <a:pt x="44525" y="0"/>
                  </a:lnTo>
                  <a:lnTo>
                    <a:pt x="4351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8736946" y="8560776"/>
              <a:ext cx="294005" cy="2540"/>
            </a:xfrm>
            <a:custGeom>
              <a:avLst/>
              <a:gdLst/>
              <a:ahLst/>
              <a:cxnLst/>
              <a:rect l="l" t="t" r="r" b="b"/>
              <a:pathLst>
                <a:path w="294005" h="2540">
                  <a:moveTo>
                    <a:pt x="293471" y="2019"/>
                  </a:moveTo>
                  <a:lnTo>
                    <a:pt x="289420" y="0"/>
                  </a:lnTo>
                  <a:lnTo>
                    <a:pt x="0" y="0"/>
                  </a:lnTo>
                  <a:lnTo>
                    <a:pt x="5054" y="2019"/>
                  </a:lnTo>
                  <a:lnTo>
                    <a:pt x="293471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8736954" y="8560770"/>
              <a:ext cx="294005" cy="2540"/>
            </a:xfrm>
            <a:custGeom>
              <a:avLst/>
              <a:gdLst/>
              <a:ahLst/>
              <a:cxnLst/>
              <a:rect l="l" t="t" r="r" b="b"/>
              <a:pathLst>
                <a:path w="294005" h="2540">
                  <a:moveTo>
                    <a:pt x="5059" y="2023"/>
                  </a:moveTo>
                  <a:lnTo>
                    <a:pt x="293465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94005" h="2540">
                  <a:moveTo>
                    <a:pt x="293465" y="2023"/>
                  </a:moveTo>
                  <a:lnTo>
                    <a:pt x="0" y="0"/>
                  </a:lnTo>
                  <a:lnTo>
                    <a:pt x="289418" y="0"/>
                  </a:lnTo>
                  <a:lnTo>
                    <a:pt x="293465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8447535" y="8562794"/>
              <a:ext cx="45720" cy="2540"/>
            </a:xfrm>
            <a:custGeom>
              <a:avLst/>
              <a:gdLst/>
              <a:ahLst/>
              <a:cxnLst/>
              <a:rect l="l" t="t" r="r" b="b"/>
              <a:pathLst>
                <a:path w="45719" h="2540">
                  <a:moveTo>
                    <a:pt x="2023" y="0"/>
                  </a:moveTo>
                  <a:lnTo>
                    <a:pt x="0" y="2023"/>
                  </a:lnTo>
                  <a:lnTo>
                    <a:pt x="41490" y="2023"/>
                  </a:lnTo>
                  <a:lnTo>
                    <a:pt x="2023" y="0"/>
                  </a:lnTo>
                  <a:close/>
                </a:path>
                <a:path w="45719" h="2540">
                  <a:moveTo>
                    <a:pt x="45537" y="0"/>
                  </a:moveTo>
                  <a:lnTo>
                    <a:pt x="2023" y="0"/>
                  </a:lnTo>
                  <a:lnTo>
                    <a:pt x="41490" y="2023"/>
                  </a:lnTo>
                  <a:lnTo>
                    <a:pt x="4553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8447536" y="8562794"/>
              <a:ext cx="45720" cy="2540"/>
            </a:xfrm>
            <a:custGeom>
              <a:avLst/>
              <a:gdLst/>
              <a:ahLst/>
              <a:cxnLst/>
              <a:rect l="l" t="t" r="r" b="b"/>
              <a:pathLst>
                <a:path w="45719" h="2540">
                  <a:moveTo>
                    <a:pt x="0" y="2023"/>
                  </a:moveTo>
                  <a:lnTo>
                    <a:pt x="41490" y="2023"/>
                  </a:lnTo>
                  <a:lnTo>
                    <a:pt x="2023" y="0"/>
                  </a:lnTo>
                  <a:lnTo>
                    <a:pt x="0" y="2023"/>
                  </a:lnTo>
                  <a:close/>
                </a:path>
                <a:path w="45719" h="2540">
                  <a:moveTo>
                    <a:pt x="41490" y="2023"/>
                  </a:moveTo>
                  <a:lnTo>
                    <a:pt x="2023" y="0"/>
                  </a:lnTo>
                  <a:lnTo>
                    <a:pt x="45537" y="0"/>
                  </a:lnTo>
                  <a:lnTo>
                    <a:pt x="4149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8742000" y="8562796"/>
              <a:ext cx="290830" cy="2540"/>
            </a:xfrm>
            <a:custGeom>
              <a:avLst/>
              <a:gdLst/>
              <a:ahLst/>
              <a:cxnLst/>
              <a:rect l="l" t="t" r="r" b="b"/>
              <a:pathLst>
                <a:path w="290830" h="2540">
                  <a:moveTo>
                    <a:pt x="290436" y="2032"/>
                  </a:moveTo>
                  <a:lnTo>
                    <a:pt x="288417" y="0"/>
                  </a:lnTo>
                  <a:lnTo>
                    <a:pt x="0" y="0"/>
                  </a:lnTo>
                  <a:lnTo>
                    <a:pt x="4051" y="2032"/>
                  </a:lnTo>
                  <a:lnTo>
                    <a:pt x="290436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8742014" y="8562794"/>
              <a:ext cx="290830" cy="2540"/>
            </a:xfrm>
            <a:custGeom>
              <a:avLst/>
              <a:gdLst/>
              <a:ahLst/>
              <a:cxnLst/>
              <a:rect l="l" t="t" r="r" b="b"/>
              <a:pathLst>
                <a:path w="290830" h="2540">
                  <a:moveTo>
                    <a:pt x="4047" y="2023"/>
                  </a:moveTo>
                  <a:lnTo>
                    <a:pt x="290430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290830" h="2540">
                  <a:moveTo>
                    <a:pt x="290430" y="2023"/>
                  </a:moveTo>
                  <a:lnTo>
                    <a:pt x="0" y="0"/>
                  </a:lnTo>
                  <a:lnTo>
                    <a:pt x="288406" y="0"/>
                  </a:lnTo>
                  <a:lnTo>
                    <a:pt x="29043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8746052" y="8564828"/>
              <a:ext cx="287655" cy="1270"/>
            </a:xfrm>
            <a:custGeom>
              <a:avLst/>
              <a:gdLst/>
              <a:ahLst/>
              <a:cxnLst/>
              <a:rect l="l" t="t" r="r" b="b"/>
              <a:pathLst>
                <a:path w="287655" h="1270">
                  <a:moveTo>
                    <a:pt x="287401" y="1003"/>
                  </a:moveTo>
                  <a:lnTo>
                    <a:pt x="286385" y="0"/>
                  </a:lnTo>
                  <a:lnTo>
                    <a:pt x="0" y="0"/>
                  </a:lnTo>
                  <a:lnTo>
                    <a:pt x="1016" y="1003"/>
                  </a:lnTo>
                  <a:lnTo>
                    <a:pt x="287401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8746062" y="8564818"/>
              <a:ext cx="287655" cy="1270"/>
            </a:xfrm>
            <a:custGeom>
              <a:avLst/>
              <a:gdLst/>
              <a:ahLst/>
              <a:cxnLst/>
              <a:rect l="l" t="t" r="r" b="b"/>
              <a:pathLst>
                <a:path w="287655" h="1270">
                  <a:moveTo>
                    <a:pt x="1011" y="1011"/>
                  </a:moveTo>
                  <a:lnTo>
                    <a:pt x="287394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287655" h="1270">
                  <a:moveTo>
                    <a:pt x="287394" y="1011"/>
                  </a:moveTo>
                  <a:lnTo>
                    <a:pt x="0" y="0"/>
                  </a:lnTo>
                  <a:lnTo>
                    <a:pt x="286382" y="0"/>
                  </a:lnTo>
                  <a:lnTo>
                    <a:pt x="28739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8443488" y="8564818"/>
              <a:ext cx="45720" cy="2540"/>
            </a:xfrm>
            <a:custGeom>
              <a:avLst/>
              <a:gdLst/>
              <a:ahLst/>
              <a:cxnLst/>
              <a:rect l="l" t="t" r="r" b="b"/>
              <a:pathLst>
                <a:path w="45719" h="2540">
                  <a:moveTo>
                    <a:pt x="4047" y="0"/>
                  </a:moveTo>
                  <a:lnTo>
                    <a:pt x="0" y="2023"/>
                  </a:lnTo>
                  <a:lnTo>
                    <a:pt x="40478" y="2023"/>
                  </a:lnTo>
                  <a:lnTo>
                    <a:pt x="4047" y="0"/>
                  </a:lnTo>
                  <a:close/>
                </a:path>
                <a:path w="45719" h="2540">
                  <a:moveTo>
                    <a:pt x="45537" y="0"/>
                  </a:moveTo>
                  <a:lnTo>
                    <a:pt x="4047" y="0"/>
                  </a:lnTo>
                  <a:lnTo>
                    <a:pt x="40478" y="2023"/>
                  </a:lnTo>
                  <a:lnTo>
                    <a:pt x="4553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8443488" y="8564818"/>
              <a:ext cx="45720" cy="2540"/>
            </a:xfrm>
            <a:custGeom>
              <a:avLst/>
              <a:gdLst/>
              <a:ahLst/>
              <a:cxnLst/>
              <a:rect l="l" t="t" r="r" b="b"/>
              <a:pathLst>
                <a:path w="45719" h="2540">
                  <a:moveTo>
                    <a:pt x="0" y="2023"/>
                  </a:moveTo>
                  <a:lnTo>
                    <a:pt x="40478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45719" h="2540">
                  <a:moveTo>
                    <a:pt x="40478" y="2023"/>
                  </a:moveTo>
                  <a:lnTo>
                    <a:pt x="4047" y="0"/>
                  </a:lnTo>
                  <a:lnTo>
                    <a:pt x="45537" y="0"/>
                  </a:lnTo>
                  <a:lnTo>
                    <a:pt x="40478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8747068" y="8565831"/>
              <a:ext cx="289560" cy="2540"/>
            </a:xfrm>
            <a:custGeom>
              <a:avLst/>
              <a:gdLst/>
              <a:ahLst/>
              <a:cxnLst/>
              <a:rect l="l" t="t" r="r" b="b"/>
              <a:pathLst>
                <a:path w="289559" h="2540">
                  <a:moveTo>
                    <a:pt x="289420" y="2032"/>
                  </a:moveTo>
                  <a:lnTo>
                    <a:pt x="286385" y="0"/>
                  </a:lnTo>
                  <a:lnTo>
                    <a:pt x="0" y="0"/>
                  </a:lnTo>
                  <a:lnTo>
                    <a:pt x="5054" y="2032"/>
                  </a:lnTo>
                  <a:lnTo>
                    <a:pt x="289420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8747074" y="8565830"/>
              <a:ext cx="289560" cy="2540"/>
            </a:xfrm>
            <a:custGeom>
              <a:avLst/>
              <a:gdLst/>
              <a:ahLst/>
              <a:cxnLst/>
              <a:rect l="l" t="t" r="r" b="b"/>
              <a:pathLst>
                <a:path w="289559" h="2540">
                  <a:moveTo>
                    <a:pt x="5059" y="2023"/>
                  </a:moveTo>
                  <a:lnTo>
                    <a:pt x="289418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89559" h="2540">
                  <a:moveTo>
                    <a:pt x="289418" y="2023"/>
                  </a:moveTo>
                  <a:lnTo>
                    <a:pt x="0" y="0"/>
                  </a:lnTo>
                  <a:lnTo>
                    <a:pt x="286382" y="0"/>
                  </a:lnTo>
                  <a:lnTo>
                    <a:pt x="289418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8440452" y="8566842"/>
              <a:ext cx="43815" cy="2540"/>
            </a:xfrm>
            <a:custGeom>
              <a:avLst/>
              <a:gdLst/>
              <a:ahLst/>
              <a:cxnLst/>
              <a:rect l="l" t="t" r="r" b="b"/>
              <a:pathLst>
                <a:path w="43815" h="2540">
                  <a:moveTo>
                    <a:pt x="3035" y="0"/>
                  </a:moveTo>
                  <a:lnTo>
                    <a:pt x="0" y="2023"/>
                  </a:lnTo>
                  <a:lnTo>
                    <a:pt x="39466" y="2023"/>
                  </a:lnTo>
                  <a:lnTo>
                    <a:pt x="3035" y="0"/>
                  </a:lnTo>
                  <a:close/>
                </a:path>
                <a:path w="43815" h="2540">
                  <a:moveTo>
                    <a:pt x="43513" y="0"/>
                  </a:moveTo>
                  <a:lnTo>
                    <a:pt x="3035" y="0"/>
                  </a:lnTo>
                  <a:lnTo>
                    <a:pt x="39466" y="2023"/>
                  </a:lnTo>
                  <a:lnTo>
                    <a:pt x="4351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8440452" y="8566842"/>
              <a:ext cx="43815" cy="2540"/>
            </a:xfrm>
            <a:custGeom>
              <a:avLst/>
              <a:gdLst/>
              <a:ahLst/>
              <a:cxnLst/>
              <a:rect l="l" t="t" r="r" b="b"/>
              <a:pathLst>
                <a:path w="43815" h="2540">
                  <a:moveTo>
                    <a:pt x="0" y="2023"/>
                  </a:moveTo>
                  <a:lnTo>
                    <a:pt x="39466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43815" h="2540">
                  <a:moveTo>
                    <a:pt x="39466" y="2023"/>
                  </a:moveTo>
                  <a:lnTo>
                    <a:pt x="3035" y="0"/>
                  </a:lnTo>
                  <a:lnTo>
                    <a:pt x="43513" y="0"/>
                  </a:lnTo>
                  <a:lnTo>
                    <a:pt x="39466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8440452" y="8568866"/>
              <a:ext cx="40005" cy="1270"/>
            </a:xfrm>
            <a:custGeom>
              <a:avLst/>
              <a:gdLst/>
              <a:ahLst/>
              <a:cxnLst/>
              <a:rect l="l" t="t" r="r" b="b"/>
              <a:pathLst>
                <a:path w="40005" h="1270">
                  <a:moveTo>
                    <a:pt x="0" y="0"/>
                  </a:moveTo>
                  <a:lnTo>
                    <a:pt x="0" y="1011"/>
                  </a:lnTo>
                  <a:lnTo>
                    <a:pt x="39466" y="1011"/>
                  </a:lnTo>
                  <a:lnTo>
                    <a:pt x="0" y="0"/>
                  </a:lnTo>
                  <a:close/>
                </a:path>
                <a:path w="40005" h="1270">
                  <a:moveTo>
                    <a:pt x="39466" y="0"/>
                  </a:moveTo>
                  <a:lnTo>
                    <a:pt x="0" y="0"/>
                  </a:lnTo>
                  <a:lnTo>
                    <a:pt x="39466" y="1011"/>
                  </a:lnTo>
                  <a:lnTo>
                    <a:pt x="3946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8440452" y="8568866"/>
              <a:ext cx="40005" cy="1270"/>
            </a:xfrm>
            <a:custGeom>
              <a:avLst/>
              <a:gdLst/>
              <a:ahLst/>
              <a:cxnLst/>
              <a:rect l="l" t="t" r="r" b="b"/>
              <a:pathLst>
                <a:path w="40005" h="1270">
                  <a:moveTo>
                    <a:pt x="0" y="1011"/>
                  </a:moveTo>
                  <a:lnTo>
                    <a:pt x="39466" y="1011"/>
                  </a:lnTo>
                  <a:lnTo>
                    <a:pt x="0" y="0"/>
                  </a:lnTo>
                  <a:lnTo>
                    <a:pt x="0" y="1011"/>
                  </a:lnTo>
                  <a:close/>
                </a:path>
                <a:path w="40005" h="1270">
                  <a:moveTo>
                    <a:pt x="39466" y="1011"/>
                  </a:moveTo>
                  <a:lnTo>
                    <a:pt x="0" y="0"/>
                  </a:lnTo>
                  <a:lnTo>
                    <a:pt x="39466" y="0"/>
                  </a:lnTo>
                  <a:lnTo>
                    <a:pt x="3946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8752122" y="8567863"/>
              <a:ext cx="289560" cy="3175"/>
            </a:xfrm>
            <a:custGeom>
              <a:avLst/>
              <a:gdLst/>
              <a:ahLst/>
              <a:cxnLst/>
              <a:rect l="l" t="t" r="r" b="b"/>
              <a:pathLst>
                <a:path w="289559" h="3175">
                  <a:moveTo>
                    <a:pt x="289420" y="3035"/>
                  </a:moveTo>
                  <a:lnTo>
                    <a:pt x="284365" y="0"/>
                  </a:lnTo>
                  <a:lnTo>
                    <a:pt x="0" y="0"/>
                  </a:lnTo>
                  <a:lnTo>
                    <a:pt x="9105" y="3035"/>
                  </a:lnTo>
                  <a:lnTo>
                    <a:pt x="289420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8752133" y="8567854"/>
              <a:ext cx="289560" cy="3175"/>
            </a:xfrm>
            <a:custGeom>
              <a:avLst/>
              <a:gdLst/>
              <a:ahLst/>
              <a:cxnLst/>
              <a:rect l="l" t="t" r="r" b="b"/>
              <a:pathLst>
                <a:path w="289559" h="3175">
                  <a:moveTo>
                    <a:pt x="9107" y="3035"/>
                  </a:moveTo>
                  <a:lnTo>
                    <a:pt x="289418" y="3035"/>
                  </a:lnTo>
                  <a:lnTo>
                    <a:pt x="0" y="0"/>
                  </a:lnTo>
                  <a:lnTo>
                    <a:pt x="9107" y="3035"/>
                  </a:lnTo>
                  <a:close/>
                </a:path>
                <a:path w="289559" h="3175">
                  <a:moveTo>
                    <a:pt x="289418" y="3035"/>
                  </a:moveTo>
                  <a:lnTo>
                    <a:pt x="0" y="0"/>
                  </a:lnTo>
                  <a:lnTo>
                    <a:pt x="284358" y="0"/>
                  </a:lnTo>
                  <a:lnTo>
                    <a:pt x="289418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8761228" y="8570898"/>
              <a:ext cx="280670" cy="1270"/>
            </a:xfrm>
            <a:custGeom>
              <a:avLst/>
              <a:gdLst/>
              <a:ahLst/>
              <a:cxnLst/>
              <a:rect l="l" t="t" r="r" b="b"/>
              <a:pathLst>
                <a:path w="280669" h="1270">
                  <a:moveTo>
                    <a:pt x="280314" y="0"/>
                  </a:moveTo>
                  <a:lnTo>
                    <a:pt x="0" y="0"/>
                  </a:lnTo>
                  <a:lnTo>
                    <a:pt x="1016" y="1016"/>
                  </a:lnTo>
                  <a:lnTo>
                    <a:pt x="280314" y="1016"/>
                  </a:lnTo>
                  <a:lnTo>
                    <a:pt x="28031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8761241" y="8570890"/>
              <a:ext cx="280670" cy="1270"/>
            </a:xfrm>
            <a:custGeom>
              <a:avLst/>
              <a:gdLst/>
              <a:ahLst/>
              <a:cxnLst/>
              <a:rect l="l" t="t" r="r" b="b"/>
              <a:pathLst>
                <a:path w="280669" h="1270">
                  <a:moveTo>
                    <a:pt x="1011" y="1011"/>
                  </a:moveTo>
                  <a:lnTo>
                    <a:pt x="280310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280669" h="1270">
                  <a:moveTo>
                    <a:pt x="280310" y="1011"/>
                  </a:moveTo>
                  <a:lnTo>
                    <a:pt x="0" y="0"/>
                  </a:lnTo>
                  <a:lnTo>
                    <a:pt x="280310" y="0"/>
                  </a:lnTo>
                  <a:lnTo>
                    <a:pt x="28031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8762244" y="8571914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40">
                  <a:moveTo>
                    <a:pt x="282333" y="2019"/>
                  </a:moveTo>
                  <a:lnTo>
                    <a:pt x="279298" y="0"/>
                  </a:lnTo>
                  <a:lnTo>
                    <a:pt x="0" y="0"/>
                  </a:lnTo>
                  <a:lnTo>
                    <a:pt x="5067" y="2019"/>
                  </a:lnTo>
                  <a:lnTo>
                    <a:pt x="282333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8762253" y="8571902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40">
                  <a:moveTo>
                    <a:pt x="5059" y="2023"/>
                  </a:moveTo>
                  <a:lnTo>
                    <a:pt x="282334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82575" h="2540">
                  <a:moveTo>
                    <a:pt x="282334" y="2023"/>
                  </a:moveTo>
                  <a:lnTo>
                    <a:pt x="0" y="0"/>
                  </a:lnTo>
                  <a:lnTo>
                    <a:pt x="279298" y="0"/>
                  </a:lnTo>
                  <a:lnTo>
                    <a:pt x="28233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8433368" y="8569878"/>
              <a:ext cx="46990" cy="5080"/>
            </a:xfrm>
            <a:custGeom>
              <a:avLst/>
              <a:gdLst/>
              <a:ahLst/>
              <a:cxnLst/>
              <a:rect l="l" t="t" r="r" b="b"/>
              <a:pathLst>
                <a:path w="46990" h="5079">
                  <a:moveTo>
                    <a:pt x="7083" y="0"/>
                  </a:moveTo>
                  <a:lnTo>
                    <a:pt x="0" y="5059"/>
                  </a:lnTo>
                  <a:lnTo>
                    <a:pt x="36430" y="5059"/>
                  </a:lnTo>
                  <a:lnTo>
                    <a:pt x="7083" y="0"/>
                  </a:lnTo>
                  <a:close/>
                </a:path>
                <a:path w="46990" h="5079">
                  <a:moveTo>
                    <a:pt x="46549" y="0"/>
                  </a:moveTo>
                  <a:lnTo>
                    <a:pt x="7083" y="0"/>
                  </a:lnTo>
                  <a:lnTo>
                    <a:pt x="36430" y="5059"/>
                  </a:lnTo>
                  <a:lnTo>
                    <a:pt x="4654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8433369" y="8569878"/>
              <a:ext cx="46990" cy="5080"/>
            </a:xfrm>
            <a:custGeom>
              <a:avLst/>
              <a:gdLst/>
              <a:ahLst/>
              <a:cxnLst/>
              <a:rect l="l" t="t" r="r" b="b"/>
              <a:pathLst>
                <a:path w="46990" h="5079">
                  <a:moveTo>
                    <a:pt x="0" y="5059"/>
                  </a:moveTo>
                  <a:lnTo>
                    <a:pt x="36430" y="5059"/>
                  </a:lnTo>
                  <a:lnTo>
                    <a:pt x="7083" y="0"/>
                  </a:lnTo>
                  <a:lnTo>
                    <a:pt x="0" y="5059"/>
                  </a:lnTo>
                  <a:close/>
                </a:path>
                <a:path w="46990" h="5079">
                  <a:moveTo>
                    <a:pt x="36430" y="5059"/>
                  </a:moveTo>
                  <a:lnTo>
                    <a:pt x="7083" y="0"/>
                  </a:lnTo>
                  <a:lnTo>
                    <a:pt x="46549" y="0"/>
                  </a:lnTo>
                  <a:lnTo>
                    <a:pt x="36430" y="5059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8432356" y="8574938"/>
              <a:ext cx="37465" cy="1270"/>
            </a:xfrm>
            <a:custGeom>
              <a:avLst/>
              <a:gdLst/>
              <a:ahLst/>
              <a:cxnLst/>
              <a:rect l="l" t="t" r="r" b="b"/>
              <a:pathLst>
                <a:path w="37465" h="1270">
                  <a:moveTo>
                    <a:pt x="1011" y="0"/>
                  </a:moveTo>
                  <a:lnTo>
                    <a:pt x="0" y="1011"/>
                  </a:lnTo>
                  <a:lnTo>
                    <a:pt x="35418" y="1011"/>
                  </a:lnTo>
                  <a:lnTo>
                    <a:pt x="1011" y="0"/>
                  </a:lnTo>
                  <a:close/>
                </a:path>
                <a:path w="37465" h="1270">
                  <a:moveTo>
                    <a:pt x="37442" y="0"/>
                  </a:moveTo>
                  <a:lnTo>
                    <a:pt x="1011" y="0"/>
                  </a:lnTo>
                  <a:lnTo>
                    <a:pt x="35418" y="1011"/>
                  </a:lnTo>
                  <a:lnTo>
                    <a:pt x="3744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8432357" y="8574937"/>
              <a:ext cx="37465" cy="1270"/>
            </a:xfrm>
            <a:custGeom>
              <a:avLst/>
              <a:gdLst/>
              <a:ahLst/>
              <a:cxnLst/>
              <a:rect l="l" t="t" r="r" b="b"/>
              <a:pathLst>
                <a:path w="37465" h="1270">
                  <a:moveTo>
                    <a:pt x="0" y="1011"/>
                  </a:moveTo>
                  <a:lnTo>
                    <a:pt x="35418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37465" h="1270">
                  <a:moveTo>
                    <a:pt x="35418" y="1011"/>
                  </a:moveTo>
                  <a:lnTo>
                    <a:pt x="1011" y="0"/>
                  </a:lnTo>
                  <a:lnTo>
                    <a:pt x="37442" y="0"/>
                  </a:lnTo>
                  <a:lnTo>
                    <a:pt x="3541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8767311" y="8573934"/>
              <a:ext cx="281940" cy="2540"/>
            </a:xfrm>
            <a:custGeom>
              <a:avLst/>
              <a:gdLst/>
              <a:ahLst/>
              <a:cxnLst/>
              <a:rect l="l" t="t" r="r" b="b"/>
              <a:pathLst>
                <a:path w="281940" h="2540">
                  <a:moveTo>
                    <a:pt x="281317" y="2019"/>
                  </a:moveTo>
                  <a:lnTo>
                    <a:pt x="277266" y="0"/>
                  </a:lnTo>
                  <a:lnTo>
                    <a:pt x="0" y="0"/>
                  </a:lnTo>
                  <a:lnTo>
                    <a:pt x="5054" y="2019"/>
                  </a:lnTo>
                  <a:lnTo>
                    <a:pt x="281317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8767313" y="8573926"/>
              <a:ext cx="281940" cy="2540"/>
            </a:xfrm>
            <a:custGeom>
              <a:avLst/>
              <a:gdLst/>
              <a:ahLst/>
              <a:cxnLst/>
              <a:rect l="l" t="t" r="r" b="b"/>
              <a:pathLst>
                <a:path w="281940" h="2540">
                  <a:moveTo>
                    <a:pt x="5059" y="2023"/>
                  </a:moveTo>
                  <a:lnTo>
                    <a:pt x="281322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81940" h="2540">
                  <a:moveTo>
                    <a:pt x="281322" y="2023"/>
                  </a:moveTo>
                  <a:lnTo>
                    <a:pt x="0" y="0"/>
                  </a:lnTo>
                  <a:lnTo>
                    <a:pt x="277274" y="0"/>
                  </a:lnTo>
                  <a:lnTo>
                    <a:pt x="28132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8772366" y="8575953"/>
              <a:ext cx="277495" cy="1270"/>
            </a:xfrm>
            <a:custGeom>
              <a:avLst/>
              <a:gdLst/>
              <a:ahLst/>
              <a:cxnLst/>
              <a:rect l="l" t="t" r="r" b="b"/>
              <a:pathLst>
                <a:path w="277494" h="1270">
                  <a:moveTo>
                    <a:pt x="277279" y="1016"/>
                  </a:moveTo>
                  <a:lnTo>
                    <a:pt x="276263" y="0"/>
                  </a:lnTo>
                  <a:lnTo>
                    <a:pt x="0" y="0"/>
                  </a:lnTo>
                  <a:lnTo>
                    <a:pt x="2019" y="1016"/>
                  </a:lnTo>
                  <a:lnTo>
                    <a:pt x="277279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8772372" y="8575949"/>
              <a:ext cx="277495" cy="1270"/>
            </a:xfrm>
            <a:custGeom>
              <a:avLst/>
              <a:gdLst/>
              <a:ahLst/>
              <a:cxnLst/>
              <a:rect l="l" t="t" r="r" b="b"/>
              <a:pathLst>
                <a:path w="277494" h="1270">
                  <a:moveTo>
                    <a:pt x="2023" y="1011"/>
                  </a:moveTo>
                  <a:lnTo>
                    <a:pt x="277274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77494" h="1270">
                  <a:moveTo>
                    <a:pt x="277274" y="1011"/>
                  </a:moveTo>
                  <a:lnTo>
                    <a:pt x="0" y="0"/>
                  </a:lnTo>
                  <a:lnTo>
                    <a:pt x="276262" y="0"/>
                  </a:lnTo>
                  <a:lnTo>
                    <a:pt x="27727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8774385" y="8576969"/>
              <a:ext cx="277495" cy="2540"/>
            </a:xfrm>
            <a:custGeom>
              <a:avLst/>
              <a:gdLst/>
              <a:ahLst/>
              <a:cxnLst/>
              <a:rect l="l" t="t" r="r" b="b"/>
              <a:pathLst>
                <a:path w="277494" h="2540">
                  <a:moveTo>
                    <a:pt x="277279" y="2019"/>
                  </a:moveTo>
                  <a:lnTo>
                    <a:pt x="275259" y="0"/>
                  </a:lnTo>
                  <a:lnTo>
                    <a:pt x="0" y="0"/>
                  </a:lnTo>
                  <a:lnTo>
                    <a:pt x="3035" y="2019"/>
                  </a:lnTo>
                  <a:lnTo>
                    <a:pt x="277279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8774396" y="8576961"/>
              <a:ext cx="277495" cy="2540"/>
            </a:xfrm>
            <a:custGeom>
              <a:avLst/>
              <a:gdLst/>
              <a:ahLst/>
              <a:cxnLst/>
              <a:rect l="l" t="t" r="r" b="b"/>
              <a:pathLst>
                <a:path w="277494" h="2540">
                  <a:moveTo>
                    <a:pt x="3035" y="2023"/>
                  </a:moveTo>
                  <a:lnTo>
                    <a:pt x="277274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277494" h="2540">
                  <a:moveTo>
                    <a:pt x="277274" y="2023"/>
                  </a:moveTo>
                  <a:lnTo>
                    <a:pt x="0" y="0"/>
                  </a:lnTo>
                  <a:lnTo>
                    <a:pt x="275250" y="0"/>
                  </a:lnTo>
                  <a:lnTo>
                    <a:pt x="27727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8426284" y="8575950"/>
              <a:ext cx="41910" cy="3175"/>
            </a:xfrm>
            <a:custGeom>
              <a:avLst/>
              <a:gdLst/>
              <a:ahLst/>
              <a:cxnLst/>
              <a:rect l="l" t="t" r="r" b="b"/>
              <a:pathLst>
                <a:path w="41909" h="3175">
                  <a:moveTo>
                    <a:pt x="6071" y="0"/>
                  </a:moveTo>
                  <a:lnTo>
                    <a:pt x="0" y="3035"/>
                  </a:lnTo>
                  <a:lnTo>
                    <a:pt x="33394" y="3035"/>
                  </a:lnTo>
                  <a:lnTo>
                    <a:pt x="6071" y="0"/>
                  </a:lnTo>
                  <a:close/>
                </a:path>
                <a:path w="41909" h="3175">
                  <a:moveTo>
                    <a:pt x="41490" y="0"/>
                  </a:moveTo>
                  <a:lnTo>
                    <a:pt x="6071" y="0"/>
                  </a:lnTo>
                  <a:lnTo>
                    <a:pt x="33394" y="3035"/>
                  </a:lnTo>
                  <a:lnTo>
                    <a:pt x="4149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8426285" y="8575949"/>
              <a:ext cx="41910" cy="3175"/>
            </a:xfrm>
            <a:custGeom>
              <a:avLst/>
              <a:gdLst/>
              <a:ahLst/>
              <a:cxnLst/>
              <a:rect l="l" t="t" r="r" b="b"/>
              <a:pathLst>
                <a:path w="41909" h="3175">
                  <a:moveTo>
                    <a:pt x="0" y="3035"/>
                  </a:moveTo>
                  <a:lnTo>
                    <a:pt x="33394" y="3035"/>
                  </a:lnTo>
                  <a:lnTo>
                    <a:pt x="6071" y="0"/>
                  </a:lnTo>
                  <a:lnTo>
                    <a:pt x="0" y="3035"/>
                  </a:lnTo>
                  <a:close/>
                </a:path>
                <a:path w="41909" h="3175">
                  <a:moveTo>
                    <a:pt x="33394" y="3035"/>
                  </a:moveTo>
                  <a:lnTo>
                    <a:pt x="6071" y="0"/>
                  </a:lnTo>
                  <a:lnTo>
                    <a:pt x="41490" y="0"/>
                  </a:lnTo>
                  <a:lnTo>
                    <a:pt x="33394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8777421" y="8578988"/>
              <a:ext cx="278765" cy="3175"/>
            </a:xfrm>
            <a:custGeom>
              <a:avLst/>
              <a:gdLst/>
              <a:ahLst/>
              <a:cxnLst/>
              <a:rect l="l" t="t" r="r" b="b"/>
              <a:pathLst>
                <a:path w="278765" h="3175">
                  <a:moveTo>
                    <a:pt x="278295" y="3035"/>
                  </a:moveTo>
                  <a:lnTo>
                    <a:pt x="274243" y="0"/>
                  </a:lnTo>
                  <a:lnTo>
                    <a:pt x="0" y="0"/>
                  </a:lnTo>
                  <a:lnTo>
                    <a:pt x="4051" y="3035"/>
                  </a:lnTo>
                  <a:lnTo>
                    <a:pt x="278295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8777432" y="8578985"/>
              <a:ext cx="278765" cy="3175"/>
            </a:xfrm>
            <a:custGeom>
              <a:avLst/>
              <a:gdLst/>
              <a:ahLst/>
              <a:cxnLst/>
              <a:rect l="l" t="t" r="r" b="b"/>
              <a:pathLst>
                <a:path w="278765" h="3175">
                  <a:moveTo>
                    <a:pt x="4047" y="3035"/>
                  </a:moveTo>
                  <a:lnTo>
                    <a:pt x="278286" y="3035"/>
                  </a:lnTo>
                  <a:lnTo>
                    <a:pt x="0" y="0"/>
                  </a:lnTo>
                  <a:lnTo>
                    <a:pt x="4047" y="3035"/>
                  </a:lnTo>
                  <a:close/>
                </a:path>
                <a:path w="278765" h="3175">
                  <a:moveTo>
                    <a:pt x="278286" y="3035"/>
                  </a:moveTo>
                  <a:lnTo>
                    <a:pt x="0" y="0"/>
                  </a:lnTo>
                  <a:lnTo>
                    <a:pt x="274238" y="0"/>
                  </a:lnTo>
                  <a:lnTo>
                    <a:pt x="27828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8423249" y="8578985"/>
              <a:ext cx="36830" cy="3175"/>
            </a:xfrm>
            <a:custGeom>
              <a:avLst/>
              <a:gdLst/>
              <a:ahLst/>
              <a:cxnLst/>
              <a:rect l="l" t="t" r="r" b="b"/>
              <a:pathLst>
                <a:path w="36830" h="3175">
                  <a:moveTo>
                    <a:pt x="3035" y="0"/>
                  </a:moveTo>
                  <a:lnTo>
                    <a:pt x="0" y="3035"/>
                  </a:lnTo>
                  <a:lnTo>
                    <a:pt x="32382" y="3035"/>
                  </a:lnTo>
                  <a:lnTo>
                    <a:pt x="3035" y="0"/>
                  </a:lnTo>
                  <a:close/>
                </a:path>
                <a:path w="36830" h="3175">
                  <a:moveTo>
                    <a:pt x="36430" y="0"/>
                  </a:moveTo>
                  <a:lnTo>
                    <a:pt x="3035" y="0"/>
                  </a:lnTo>
                  <a:lnTo>
                    <a:pt x="32382" y="3035"/>
                  </a:lnTo>
                  <a:lnTo>
                    <a:pt x="3643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8423249" y="8578985"/>
              <a:ext cx="36830" cy="3175"/>
            </a:xfrm>
            <a:custGeom>
              <a:avLst/>
              <a:gdLst/>
              <a:ahLst/>
              <a:cxnLst/>
              <a:rect l="l" t="t" r="r" b="b"/>
              <a:pathLst>
                <a:path w="36830" h="3175">
                  <a:moveTo>
                    <a:pt x="32382" y="3035"/>
                  </a:moveTo>
                  <a:lnTo>
                    <a:pt x="0" y="3035"/>
                  </a:lnTo>
                  <a:lnTo>
                    <a:pt x="32382" y="3035"/>
                  </a:lnTo>
                  <a:close/>
                </a:path>
                <a:path w="36830" h="3175">
                  <a:moveTo>
                    <a:pt x="32382" y="3035"/>
                  </a:moveTo>
                  <a:lnTo>
                    <a:pt x="0" y="3035"/>
                  </a:lnTo>
                  <a:lnTo>
                    <a:pt x="32382" y="3035"/>
                  </a:lnTo>
                  <a:close/>
                </a:path>
                <a:path w="36830" h="3175">
                  <a:moveTo>
                    <a:pt x="0" y="3035"/>
                  </a:moveTo>
                  <a:lnTo>
                    <a:pt x="32382" y="3035"/>
                  </a:lnTo>
                  <a:lnTo>
                    <a:pt x="3035" y="0"/>
                  </a:lnTo>
                  <a:lnTo>
                    <a:pt x="0" y="3035"/>
                  </a:lnTo>
                  <a:close/>
                </a:path>
                <a:path w="36830" h="3175">
                  <a:moveTo>
                    <a:pt x="32382" y="3035"/>
                  </a:moveTo>
                  <a:lnTo>
                    <a:pt x="3035" y="0"/>
                  </a:lnTo>
                  <a:lnTo>
                    <a:pt x="36430" y="0"/>
                  </a:lnTo>
                  <a:lnTo>
                    <a:pt x="3238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8781472" y="8582023"/>
              <a:ext cx="278765" cy="3175"/>
            </a:xfrm>
            <a:custGeom>
              <a:avLst/>
              <a:gdLst/>
              <a:ahLst/>
              <a:cxnLst/>
              <a:rect l="l" t="t" r="r" b="b"/>
              <a:pathLst>
                <a:path w="278765" h="3175">
                  <a:moveTo>
                    <a:pt x="278282" y="3035"/>
                  </a:moveTo>
                  <a:lnTo>
                    <a:pt x="274243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78282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8781480" y="8582021"/>
              <a:ext cx="278765" cy="3175"/>
            </a:xfrm>
            <a:custGeom>
              <a:avLst/>
              <a:gdLst/>
              <a:ahLst/>
              <a:cxnLst/>
              <a:rect l="l" t="t" r="r" b="b"/>
              <a:pathLst>
                <a:path w="278765" h="3175">
                  <a:moveTo>
                    <a:pt x="5059" y="3035"/>
                  </a:moveTo>
                  <a:lnTo>
                    <a:pt x="278286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78765" h="3175">
                  <a:moveTo>
                    <a:pt x="278286" y="3035"/>
                  </a:moveTo>
                  <a:lnTo>
                    <a:pt x="0" y="0"/>
                  </a:lnTo>
                  <a:lnTo>
                    <a:pt x="274238" y="0"/>
                  </a:lnTo>
                  <a:lnTo>
                    <a:pt x="27828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8419201" y="8582021"/>
              <a:ext cx="36830" cy="3175"/>
            </a:xfrm>
            <a:custGeom>
              <a:avLst/>
              <a:gdLst/>
              <a:ahLst/>
              <a:cxnLst/>
              <a:rect l="l" t="t" r="r" b="b"/>
              <a:pathLst>
                <a:path w="36830" h="3175">
                  <a:moveTo>
                    <a:pt x="4047" y="0"/>
                  </a:moveTo>
                  <a:lnTo>
                    <a:pt x="0" y="3035"/>
                  </a:lnTo>
                  <a:lnTo>
                    <a:pt x="31370" y="3035"/>
                  </a:lnTo>
                  <a:lnTo>
                    <a:pt x="4047" y="0"/>
                  </a:lnTo>
                  <a:close/>
                </a:path>
                <a:path w="36830" h="3175">
                  <a:moveTo>
                    <a:pt x="36430" y="0"/>
                  </a:moveTo>
                  <a:lnTo>
                    <a:pt x="4047" y="0"/>
                  </a:lnTo>
                  <a:lnTo>
                    <a:pt x="31370" y="3035"/>
                  </a:lnTo>
                  <a:lnTo>
                    <a:pt x="3643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8419201" y="8582021"/>
              <a:ext cx="36830" cy="3175"/>
            </a:xfrm>
            <a:custGeom>
              <a:avLst/>
              <a:gdLst/>
              <a:ahLst/>
              <a:cxnLst/>
              <a:rect l="l" t="t" r="r" b="b"/>
              <a:pathLst>
                <a:path w="36830" h="3175">
                  <a:moveTo>
                    <a:pt x="0" y="3035"/>
                  </a:moveTo>
                  <a:lnTo>
                    <a:pt x="31370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6830" h="3175">
                  <a:moveTo>
                    <a:pt x="31370" y="3035"/>
                  </a:moveTo>
                  <a:lnTo>
                    <a:pt x="4047" y="0"/>
                  </a:lnTo>
                  <a:lnTo>
                    <a:pt x="36430" y="0"/>
                  </a:lnTo>
                  <a:lnTo>
                    <a:pt x="31370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8786527" y="8585059"/>
              <a:ext cx="277495" cy="2540"/>
            </a:xfrm>
            <a:custGeom>
              <a:avLst/>
              <a:gdLst/>
              <a:ahLst/>
              <a:cxnLst/>
              <a:rect l="l" t="t" r="r" b="b"/>
              <a:pathLst>
                <a:path w="277494" h="2540">
                  <a:moveTo>
                    <a:pt x="277279" y="2032"/>
                  </a:moveTo>
                  <a:lnTo>
                    <a:pt x="273227" y="0"/>
                  </a:lnTo>
                  <a:lnTo>
                    <a:pt x="0" y="0"/>
                  </a:lnTo>
                  <a:lnTo>
                    <a:pt x="4051" y="2032"/>
                  </a:lnTo>
                  <a:lnTo>
                    <a:pt x="277279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8786540" y="8585057"/>
              <a:ext cx="277495" cy="2540"/>
            </a:xfrm>
            <a:custGeom>
              <a:avLst/>
              <a:gdLst/>
              <a:ahLst/>
              <a:cxnLst/>
              <a:rect l="l" t="t" r="r" b="b"/>
              <a:pathLst>
                <a:path w="277494" h="2540">
                  <a:moveTo>
                    <a:pt x="4047" y="2023"/>
                  </a:moveTo>
                  <a:lnTo>
                    <a:pt x="277274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277494" h="2540">
                  <a:moveTo>
                    <a:pt x="277274" y="2023"/>
                  </a:moveTo>
                  <a:lnTo>
                    <a:pt x="0" y="0"/>
                  </a:lnTo>
                  <a:lnTo>
                    <a:pt x="273226" y="0"/>
                  </a:lnTo>
                  <a:lnTo>
                    <a:pt x="27727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8415153" y="8585057"/>
              <a:ext cx="35560" cy="3175"/>
            </a:xfrm>
            <a:custGeom>
              <a:avLst/>
              <a:gdLst/>
              <a:ahLst/>
              <a:cxnLst/>
              <a:rect l="l" t="t" r="r" b="b"/>
              <a:pathLst>
                <a:path w="35559" h="3175">
                  <a:moveTo>
                    <a:pt x="4047" y="0"/>
                  </a:moveTo>
                  <a:lnTo>
                    <a:pt x="0" y="3035"/>
                  </a:lnTo>
                  <a:lnTo>
                    <a:pt x="31370" y="3035"/>
                  </a:lnTo>
                  <a:lnTo>
                    <a:pt x="4047" y="0"/>
                  </a:lnTo>
                  <a:close/>
                </a:path>
                <a:path w="35559" h="3175">
                  <a:moveTo>
                    <a:pt x="35418" y="0"/>
                  </a:moveTo>
                  <a:lnTo>
                    <a:pt x="4047" y="0"/>
                  </a:lnTo>
                  <a:lnTo>
                    <a:pt x="31370" y="3035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8415154" y="8585057"/>
              <a:ext cx="35560" cy="3175"/>
            </a:xfrm>
            <a:custGeom>
              <a:avLst/>
              <a:gdLst/>
              <a:ahLst/>
              <a:cxnLst/>
              <a:rect l="l" t="t" r="r" b="b"/>
              <a:pathLst>
                <a:path w="35559" h="3175">
                  <a:moveTo>
                    <a:pt x="0" y="3035"/>
                  </a:moveTo>
                  <a:lnTo>
                    <a:pt x="31370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5559" h="3175">
                  <a:moveTo>
                    <a:pt x="31370" y="3035"/>
                  </a:moveTo>
                  <a:lnTo>
                    <a:pt x="4047" y="0"/>
                  </a:lnTo>
                  <a:lnTo>
                    <a:pt x="35418" y="0"/>
                  </a:lnTo>
                  <a:lnTo>
                    <a:pt x="31370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8790578" y="8587091"/>
              <a:ext cx="277495" cy="3175"/>
            </a:xfrm>
            <a:custGeom>
              <a:avLst/>
              <a:gdLst/>
              <a:ahLst/>
              <a:cxnLst/>
              <a:rect l="l" t="t" r="r" b="b"/>
              <a:pathLst>
                <a:path w="277494" h="3175">
                  <a:moveTo>
                    <a:pt x="277279" y="3035"/>
                  </a:moveTo>
                  <a:lnTo>
                    <a:pt x="273227" y="0"/>
                  </a:lnTo>
                  <a:lnTo>
                    <a:pt x="0" y="0"/>
                  </a:lnTo>
                  <a:lnTo>
                    <a:pt x="5067" y="3035"/>
                  </a:lnTo>
                  <a:lnTo>
                    <a:pt x="277279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8790588" y="8587081"/>
              <a:ext cx="277495" cy="3175"/>
            </a:xfrm>
            <a:custGeom>
              <a:avLst/>
              <a:gdLst/>
              <a:ahLst/>
              <a:cxnLst/>
              <a:rect l="l" t="t" r="r" b="b"/>
              <a:pathLst>
                <a:path w="277494" h="3175">
                  <a:moveTo>
                    <a:pt x="5059" y="3035"/>
                  </a:moveTo>
                  <a:lnTo>
                    <a:pt x="277274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77494" h="3175">
                  <a:moveTo>
                    <a:pt x="277274" y="3035"/>
                  </a:moveTo>
                  <a:lnTo>
                    <a:pt x="0" y="0"/>
                  </a:lnTo>
                  <a:lnTo>
                    <a:pt x="273226" y="0"/>
                  </a:lnTo>
                  <a:lnTo>
                    <a:pt x="277274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8411105" y="8588093"/>
              <a:ext cx="35560" cy="3175"/>
            </a:xfrm>
            <a:custGeom>
              <a:avLst/>
              <a:gdLst/>
              <a:ahLst/>
              <a:cxnLst/>
              <a:rect l="l" t="t" r="r" b="b"/>
              <a:pathLst>
                <a:path w="35559" h="3175">
                  <a:moveTo>
                    <a:pt x="4047" y="0"/>
                  </a:moveTo>
                  <a:lnTo>
                    <a:pt x="0" y="3035"/>
                  </a:lnTo>
                  <a:lnTo>
                    <a:pt x="30358" y="3035"/>
                  </a:lnTo>
                  <a:lnTo>
                    <a:pt x="4047" y="0"/>
                  </a:lnTo>
                  <a:close/>
                </a:path>
                <a:path w="35559" h="3175">
                  <a:moveTo>
                    <a:pt x="35418" y="0"/>
                  </a:moveTo>
                  <a:lnTo>
                    <a:pt x="4047" y="0"/>
                  </a:lnTo>
                  <a:lnTo>
                    <a:pt x="30358" y="3035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8411106" y="8588093"/>
              <a:ext cx="35560" cy="3175"/>
            </a:xfrm>
            <a:custGeom>
              <a:avLst/>
              <a:gdLst/>
              <a:ahLst/>
              <a:cxnLst/>
              <a:rect l="l" t="t" r="r" b="b"/>
              <a:pathLst>
                <a:path w="35559" h="3175">
                  <a:moveTo>
                    <a:pt x="0" y="3035"/>
                  </a:moveTo>
                  <a:lnTo>
                    <a:pt x="30358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5559" h="3175">
                  <a:moveTo>
                    <a:pt x="30358" y="3035"/>
                  </a:moveTo>
                  <a:lnTo>
                    <a:pt x="4047" y="0"/>
                  </a:lnTo>
                  <a:lnTo>
                    <a:pt x="35418" y="0"/>
                  </a:lnTo>
                  <a:lnTo>
                    <a:pt x="30358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8795645" y="8590126"/>
              <a:ext cx="275590" cy="2540"/>
            </a:xfrm>
            <a:custGeom>
              <a:avLst/>
              <a:gdLst/>
              <a:ahLst/>
              <a:cxnLst/>
              <a:rect l="l" t="t" r="r" b="b"/>
              <a:pathLst>
                <a:path w="275590" h="2540">
                  <a:moveTo>
                    <a:pt x="275247" y="2019"/>
                  </a:moveTo>
                  <a:lnTo>
                    <a:pt x="272211" y="0"/>
                  </a:lnTo>
                  <a:lnTo>
                    <a:pt x="0" y="0"/>
                  </a:lnTo>
                  <a:lnTo>
                    <a:pt x="5054" y="2019"/>
                  </a:lnTo>
                  <a:lnTo>
                    <a:pt x="275247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8795647" y="8590117"/>
              <a:ext cx="275590" cy="2540"/>
            </a:xfrm>
            <a:custGeom>
              <a:avLst/>
              <a:gdLst/>
              <a:ahLst/>
              <a:cxnLst/>
              <a:rect l="l" t="t" r="r" b="b"/>
              <a:pathLst>
                <a:path w="275590" h="2540">
                  <a:moveTo>
                    <a:pt x="5059" y="2023"/>
                  </a:moveTo>
                  <a:lnTo>
                    <a:pt x="275250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75590" h="2540">
                  <a:moveTo>
                    <a:pt x="275250" y="2023"/>
                  </a:moveTo>
                  <a:lnTo>
                    <a:pt x="0" y="0"/>
                  </a:lnTo>
                  <a:lnTo>
                    <a:pt x="272214" y="0"/>
                  </a:lnTo>
                  <a:lnTo>
                    <a:pt x="27525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8406045" y="8591129"/>
              <a:ext cx="35560" cy="4445"/>
            </a:xfrm>
            <a:custGeom>
              <a:avLst/>
              <a:gdLst/>
              <a:ahLst/>
              <a:cxnLst/>
              <a:rect l="l" t="t" r="r" b="b"/>
              <a:pathLst>
                <a:path w="35559" h="4445">
                  <a:moveTo>
                    <a:pt x="5059" y="0"/>
                  </a:moveTo>
                  <a:lnTo>
                    <a:pt x="0" y="4047"/>
                  </a:lnTo>
                  <a:lnTo>
                    <a:pt x="29346" y="4047"/>
                  </a:lnTo>
                  <a:lnTo>
                    <a:pt x="5059" y="0"/>
                  </a:lnTo>
                  <a:close/>
                </a:path>
                <a:path w="35559" h="4445">
                  <a:moveTo>
                    <a:pt x="35418" y="0"/>
                  </a:moveTo>
                  <a:lnTo>
                    <a:pt x="5059" y="0"/>
                  </a:lnTo>
                  <a:lnTo>
                    <a:pt x="29346" y="4047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8406046" y="8591129"/>
              <a:ext cx="35560" cy="4445"/>
            </a:xfrm>
            <a:custGeom>
              <a:avLst/>
              <a:gdLst/>
              <a:ahLst/>
              <a:cxnLst/>
              <a:rect l="l" t="t" r="r" b="b"/>
              <a:pathLst>
                <a:path w="35559" h="4445">
                  <a:moveTo>
                    <a:pt x="0" y="4047"/>
                  </a:moveTo>
                  <a:lnTo>
                    <a:pt x="29346" y="4047"/>
                  </a:lnTo>
                  <a:lnTo>
                    <a:pt x="5059" y="0"/>
                  </a:lnTo>
                  <a:lnTo>
                    <a:pt x="0" y="4047"/>
                  </a:lnTo>
                  <a:close/>
                </a:path>
                <a:path w="35559" h="4445">
                  <a:moveTo>
                    <a:pt x="29346" y="4047"/>
                  </a:moveTo>
                  <a:lnTo>
                    <a:pt x="5059" y="0"/>
                  </a:lnTo>
                  <a:lnTo>
                    <a:pt x="35418" y="0"/>
                  </a:lnTo>
                  <a:lnTo>
                    <a:pt x="29346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8800700" y="8592145"/>
              <a:ext cx="273685" cy="3175"/>
            </a:xfrm>
            <a:custGeom>
              <a:avLst/>
              <a:gdLst/>
              <a:ahLst/>
              <a:cxnLst/>
              <a:rect l="l" t="t" r="r" b="b"/>
              <a:pathLst>
                <a:path w="273684" h="3175">
                  <a:moveTo>
                    <a:pt x="273227" y="3035"/>
                  </a:moveTo>
                  <a:lnTo>
                    <a:pt x="270192" y="0"/>
                  </a:lnTo>
                  <a:lnTo>
                    <a:pt x="0" y="0"/>
                  </a:lnTo>
                  <a:lnTo>
                    <a:pt x="4051" y="3035"/>
                  </a:lnTo>
                  <a:lnTo>
                    <a:pt x="273227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8800707" y="8592141"/>
              <a:ext cx="273685" cy="3175"/>
            </a:xfrm>
            <a:custGeom>
              <a:avLst/>
              <a:gdLst/>
              <a:ahLst/>
              <a:cxnLst/>
              <a:rect l="l" t="t" r="r" b="b"/>
              <a:pathLst>
                <a:path w="273684" h="3175">
                  <a:moveTo>
                    <a:pt x="4047" y="3035"/>
                  </a:moveTo>
                  <a:lnTo>
                    <a:pt x="273226" y="3035"/>
                  </a:lnTo>
                  <a:lnTo>
                    <a:pt x="0" y="0"/>
                  </a:lnTo>
                  <a:lnTo>
                    <a:pt x="4047" y="3035"/>
                  </a:lnTo>
                  <a:close/>
                </a:path>
                <a:path w="273684" h="3175">
                  <a:moveTo>
                    <a:pt x="273226" y="3035"/>
                  </a:moveTo>
                  <a:lnTo>
                    <a:pt x="0" y="0"/>
                  </a:lnTo>
                  <a:lnTo>
                    <a:pt x="270191" y="0"/>
                  </a:lnTo>
                  <a:lnTo>
                    <a:pt x="27322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8403009" y="8595177"/>
              <a:ext cx="32384" cy="2540"/>
            </a:xfrm>
            <a:custGeom>
              <a:avLst/>
              <a:gdLst/>
              <a:ahLst/>
              <a:cxnLst/>
              <a:rect l="l" t="t" r="r" b="b"/>
              <a:pathLst>
                <a:path w="32384" h="2540">
                  <a:moveTo>
                    <a:pt x="3035" y="0"/>
                  </a:moveTo>
                  <a:lnTo>
                    <a:pt x="0" y="2023"/>
                  </a:lnTo>
                  <a:lnTo>
                    <a:pt x="29346" y="2023"/>
                  </a:lnTo>
                  <a:lnTo>
                    <a:pt x="3035" y="0"/>
                  </a:lnTo>
                  <a:close/>
                </a:path>
                <a:path w="32384" h="2540">
                  <a:moveTo>
                    <a:pt x="32382" y="0"/>
                  </a:moveTo>
                  <a:lnTo>
                    <a:pt x="3035" y="0"/>
                  </a:lnTo>
                  <a:lnTo>
                    <a:pt x="29346" y="2023"/>
                  </a:lnTo>
                  <a:lnTo>
                    <a:pt x="3238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8403010" y="8595177"/>
              <a:ext cx="32384" cy="2540"/>
            </a:xfrm>
            <a:custGeom>
              <a:avLst/>
              <a:gdLst/>
              <a:ahLst/>
              <a:cxnLst/>
              <a:rect l="l" t="t" r="r" b="b"/>
              <a:pathLst>
                <a:path w="32384" h="2540">
                  <a:moveTo>
                    <a:pt x="0" y="2023"/>
                  </a:moveTo>
                  <a:lnTo>
                    <a:pt x="29346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32384" h="2540">
                  <a:moveTo>
                    <a:pt x="29346" y="2023"/>
                  </a:moveTo>
                  <a:lnTo>
                    <a:pt x="3035" y="0"/>
                  </a:lnTo>
                  <a:lnTo>
                    <a:pt x="32382" y="0"/>
                  </a:lnTo>
                  <a:lnTo>
                    <a:pt x="29346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8804751" y="8595181"/>
              <a:ext cx="273685" cy="3175"/>
            </a:xfrm>
            <a:custGeom>
              <a:avLst/>
              <a:gdLst/>
              <a:ahLst/>
              <a:cxnLst/>
              <a:rect l="l" t="t" r="r" b="b"/>
              <a:pathLst>
                <a:path w="273684" h="3175">
                  <a:moveTo>
                    <a:pt x="273227" y="3035"/>
                  </a:moveTo>
                  <a:lnTo>
                    <a:pt x="269176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73227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8804755" y="8595177"/>
              <a:ext cx="273685" cy="3175"/>
            </a:xfrm>
            <a:custGeom>
              <a:avLst/>
              <a:gdLst/>
              <a:ahLst/>
              <a:cxnLst/>
              <a:rect l="l" t="t" r="r" b="b"/>
              <a:pathLst>
                <a:path w="273684" h="3175">
                  <a:moveTo>
                    <a:pt x="5059" y="3035"/>
                  </a:moveTo>
                  <a:lnTo>
                    <a:pt x="273226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73684" h="3175">
                  <a:moveTo>
                    <a:pt x="273226" y="3035"/>
                  </a:moveTo>
                  <a:lnTo>
                    <a:pt x="0" y="0"/>
                  </a:lnTo>
                  <a:lnTo>
                    <a:pt x="269179" y="0"/>
                  </a:lnTo>
                  <a:lnTo>
                    <a:pt x="27322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8396938" y="8597201"/>
              <a:ext cx="35560" cy="4445"/>
            </a:xfrm>
            <a:custGeom>
              <a:avLst/>
              <a:gdLst/>
              <a:ahLst/>
              <a:cxnLst/>
              <a:rect l="l" t="t" r="r" b="b"/>
              <a:pathLst>
                <a:path w="35559" h="4445">
                  <a:moveTo>
                    <a:pt x="6071" y="0"/>
                  </a:moveTo>
                  <a:lnTo>
                    <a:pt x="0" y="4047"/>
                  </a:lnTo>
                  <a:lnTo>
                    <a:pt x="29346" y="4047"/>
                  </a:lnTo>
                  <a:lnTo>
                    <a:pt x="6071" y="0"/>
                  </a:lnTo>
                  <a:close/>
                </a:path>
                <a:path w="35559" h="4445">
                  <a:moveTo>
                    <a:pt x="35418" y="0"/>
                  </a:moveTo>
                  <a:lnTo>
                    <a:pt x="6071" y="0"/>
                  </a:lnTo>
                  <a:lnTo>
                    <a:pt x="29346" y="4047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8396938" y="8597200"/>
              <a:ext cx="35560" cy="4445"/>
            </a:xfrm>
            <a:custGeom>
              <a:avLst/>
              <a:gdLst/>
              <a:ahLst/>
              <a:cxnLst/>
              <a:rect l="l" t="t" r="r" b="b"/>
              <a:pathLst>
                <a:path w="35559" h="4445">
                  <a:moveTo>
                    <a:pt x="0" y="4047"/>
                  </a:moveTo>
                  <a:lnTo>
                    <a:pt x="29346" y="4047"/>
                  </a:lnTo>
                  <a:lnTo>
                    <a:pt x="6071" y="0"/>
                  </a:lnTo>
                  <a:lnTo>
                    <a:pt x="0" y="4047"/>
                  </a:lnTo>
                  <a:close/>
                </a:path>
                <a:path w="35559" h="4445">
                  <a:moveTo>
                    <a:pt x="29346" y="4047"/>
                  </a:moveTo>
                  <a:lnTo>
                    <a:pt x="6071" y="0"/>
                  </a:lnTo>
                  <a:lnTo>
                    <a:pt x="35418" y="0"/>
                  </a:lnTo>
                  <a:lnTo>
                    <a:pt x="29346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8395926" y="8601248"/>
              <a:ext cx="30480" cy="2540"/>
            </a:xfrm>
            <a:custGeom>
              <a:avLst/>
              <a:gdLst/>
              <a:ahLst/>
              <a:cxnLst/>
              <a:rect l="l" t="t" r="r" b="b"/>
              <a:pathLst>
                <a:path w="30480" h="2540">
                  <a:moveTo>
                    <a:pt x="1011" y="0"/>
                  </a:moveTo>
                  <a:lnTo>
                    <a:pt x="0" y="2023"/>
                  </a:lnTo>
                  <a:lnTo>
                    <a:pt x="27322" y="2023"/>
                  </a:lnTo>
                  <a:lnTo>
                    <a:pt x="1011" y="0"/>
                  </a:lnTo>
                  <a:close/>
                </a:path>
                <a:path w="30480" h="2540">
                  <a:moveTo>
                    <a:pt x="30358" y="0"/>
                  </a:moveTo>
                  <a:lnTo>
                    <a:pt x="1011" y="0"/>
                  </a:lnTo>
                  <a:lnTo>
                    <a:pt x="27322" y="2023"/>
                  </a:lnTo>
                  <a:lnTo>
                    <a:pt x="3035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8395926" y="8601248"/>
              <a:ext cx="30480" cy="2540"/>
            </a:xfrm>
            <a:custGeom>
              <a:avLst/>
              <a:gdLst/>
              <a:ahLst/>
              <a:cxnLst/>
              <a:rect l="l" t="t" r="r" b="b"/>
              <a:pathLst>
                <a:path w="30480" h="2540">
                  <a:moveTo>
                    <a:pt x="0" y="2023"/>
                  </a:moveTo>
                  <a:lnTo>
                    <a:pt x="27322" y="2023"/>
                  </a:lnTo>
                  <a:lnTo>
                    <a:pt x="1011" y="0"/>
                  </a:lnTo>
                  <a:lnTo>
                    <a:pt x="0" y="2023"/>
                  </a:lnTo>
                  <a:close/>
                </a:path>
                <a:path w="30480" h="2540">
                  <a:moveTo>
                    <a:pt x="27322" y="2023"/>
                  </a:moveTo>
                  <a:lnTo>
                    <a:pt x="1011" y="0"/>
                  </a:lnTo>
                  <a:lnTo>
                    <a:pt x="30358" y="0"/>
                  </a:lnTo>
                  <a:lnTo>
                    <a:pt x="2732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8809814" y="8598213"/>
              <a:ext cx="275590" cy="5080"/>
            </a:xfrm>
            <a:custGeom>
              <a:avLst/>
              <a:gdLst/>
              <a:ahLst/>
              <a:cxnLst/>
              <a:rect l="l" t="t" r="r" b="b"/>
              <a:pathLst>
                <a:path w="275590" h="5079">
                  <a:moveTo>
                    <a:pt x="0" y="0"/>
                  </a:moveTo>
                  <a:lnTo>
                    <a:pt x="7083" y="5059"/>
                  </a:lnTo>
                  <a:lnTo>
                    <a:pt x="275250" y="5059"/>
                  </a:lnTo>
                  <a:lnTo>
                    <a:pt x="0" y="0"/>
                  </a:lnTo>
                  <a:close/>
                </a:path>
                <a:path w="275590" h="5079">
                  <a:moveTo>
                    <a:pt x="268167" y="0"/>
                  </a:moveTo>
                  <a:lnTo>
                    <a:pt x="0" y="0"/>
                  </a:lnTo>
                  <a:lnTo>
                    <a:pt x="275250" y="5059"/>
                  </a:lnTo>
                  <a:lnTo>
                    <a:pt x="26816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8809815" y="8598212"/>
              <a:ext cx="275590" cy="5080"/>
            </a:xfrm>
            <a:custGeom>
              <a:avLst/>
              <a:gdLst/>
              <a:ahLst/>
              <a:cxnLst/>
              <a:rect l="l" t="t" r="r" b="b"/>
              <a:pathLst>
                <a:path w="275590" h="5079">
                  <a:moveTo>
                    <a:pt x="7083" y="5059"/>
                  </a:moveTo>
                  <a:lnTo>
                    <a:pt x="275250" y="5059"/>
                  </a:lnTo>
                  <a:lnTo>
                    <a:pt x="0" y="0"/>
                  </a:lnTo>
                  <a:lnTo>
                    <a:pt x="7083" y="5059"/>
                  </a:lnTo>
                  <a:close/>
                </a:path>
                <a:path w="275590" h="5079">
                  <a:moveTo>
                    <a:pt x="275250" y="5059"/>
                  </a:moveTo>
                  <a:lnTo>
                    <a:pt x="0" y="0"/>
                  </a:lnTo>
                  <a:lnTo>
                    <a:pt x="268167" y="0"/>
                  </a:lnTo>
                  <a:lnTo>
                    <a:pt x="275250" y="5059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8816892" y="8603283"/>
              <a:ext cx="269240" cy="1270"/>
            </a:xfrm>
            <a:custGeom>
              <a:avLst/>
              <a:gdLst/>
              <a:ahLst/>
              <a:cxnLst/>
              <a:rect l="l" t="t" r="r" b="b"/>
              <a:pathLst>
                <a:path w="269240" h="1270">
                  <a:moveTo>
                    <a:pt x="269176" y="1003"/>
                  </a:moveTo>
                  <a:lnTo>
                    <a:pt x="268160" y="0"/>
                  </a:lnTo>
                  <a:lnTo>
                    <a:pt x="0" y="0"/>
                  </a:lnTo>
                  <a:lnTo>
                    <a:pt x="1016" y="1003"/>
                  </a:lnTo>
                  <a:lnTo>
                    <a:pt x="269176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8816898" y="8603272"/>
              <a:ext cx="269240" cy="1270"/>
            </a:xfrm>
            <a:custGeom>
              <a:avLst/>
              <a:gdLst/>
              <a:ahLst/>
              <a:cxnLst/>
              <a:rect l="l" t="t" r="r" b="b"/>
              <a:pathLst>
                <a:path w="269240" h="1270">
                  <a:moveTo>
                    <a:pt x="1011" y="1011"/>
                  </a:moveTo>
                  <a:lnTo>
                    <a:pt x="269179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269240" h="1270">
                  <a:moveTo>
                    <a:pt x="269179" y="1011"/>
                  </a:moveTo>
                  <a:lnTo>
                    <a:pt x="0" y="0"/>
                  </a:lnTo>
                  <a:lnTo>
                    <a:pt x="268167" y="0"/>
                  </a:lnTo>
                  <a:lnTo>
                    <a:pt x="26917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8391878" y="8603272"/>
              <a:ext cx="31750" cy="3175"/>
            </a:xfrm>
            <a:custGeom>
              <a:avLst/>
              <a:gdLst/>
              <a:ahLst/>
              <a:cxnLst/>
              <a:rect l="l" t="t" r="r" b="b"/>
              <a:pathLst>
                <a:path w="31750" h="3175">
                  <a:moveTo>
                    <a:pt x="4047" y="0"/>
                  </a:moveTo>
                  <a:lnTo>
                    <a:pt x="0" y="3035"/>
                  </a:lnTo>
                  <a:lnTo>
                    <a:pt x="27322" y="3035"/>
                  </a:lnTo>
                  <a:lnTo>
                    <a:pt x="4047" y="0"/>
                  </a:lnTo>
                  <a:close/>
                </a:path>
                <a:path w="31750" h="3175">
                  <a:moveTo>
                    <a:pt x="31370" y="0"/>
                  </a:moveTo>
                  <a:lnTo>
                    <a:pt x="4047" y="0"/>
                  </a:lnTo>
                  <a:lnTo>
                    <a:pt x="27322" y="3035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8391879" y="8603272"/>
              <a:ext cx="31750" cy="3175"/>
            </a:xfrm>
            <a:custGeom>
              <a:avLst/>
              <a:gdLst/>
              <a:ahLst/>
              <a:cxnLst/>
              <a:rect l="l" t="t" r="r" b="b"/>
              <a:pathLst>
                <a:path w="31750" h="3175">
                  <a:moveTo>
                    <a:pt x="0" y="3035"/>
                  </a:moveTo>
                  <a:lnTo>
                    <a:pt x="27322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1750" h="3175">
                  <a:moveTo>
                    <a:pt x="27322" y="3035"/>
                  </a:moveTo>
                  <a:lnTo>
                    <a:pt x="4047" y="0"/>
                  </a:lnTo>
                  <a:lnTo>
                    <a:pt x="31370" y="0"/>
                  </a:lnTo>
                  <a:lnTo>
                    <a:pt x="2732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8817910" y="8604284"/>
              <a:ext cx="272415" cy="4445"/>
            </a:xfrm>
            <a:custGeom>
              <a:avLst/>
              <a:gdLst/>
              <a:ahLst/>
              <a:cxnLst/>
              <a:rect l="l" t="t" r="r" b="b"/>
              <a:pathLst>
                <a:path w="272415" h="4445">
                  <a:moveTo>
                    <a:pt x="0" y="0"/>
                  </a:moveTo>
                  <a:lnTo>
                    <a:pt x="5059" y="4047"/>
                  </a:lnTo>
                  <a:lnTo>
                    <a:pt x="272214" y="4047"/>
                  </a:lnTo>
                  <a:lnTo>
                    <a:pt x="0" y="0"/>
                  </a:lnTo>
                  <a:close/>
                </a:path>
                <a:path w="272415" h="4445">
                  <a:moveTo>
                    <a:pt x="268167" y="0"/>
                  </a:moveTo>
                  <a:lnTo>
                    <a:pt x="0" y="0"/>
                  </a:lnTo>
                  <a:lnTo>
                    <a:pt x="272214" y="4047"/>
                  </a:lnTo>
                  <a:lnTo>
                    <a:pt x="26816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8817910" y="8604284"/>
              <a:ext cx="272415" cy="4445"/>
            </a:xfrm>
            <a:custGeom>
              <a:avLst/>
              <a:gdLst/>
              <a:ahLst/>
              <a:cxnLst/>
              <a:rect l="l" t="t" r="r" b="b"/>
              <a:pathLst>
                <a:path w="272415" h="4445">
                  <a:moveTo>
                    <a:pt x="5059" y="4047"/>
                  </a:moveTo>
                  <a:lnTo>
                    <a:pt x="272214" y="4047"/>
                  </a:lnTo>
                  <a:lnTo>
                    <a:pt x="0" y="0"/>
                  </a:lnTo>
                  <a:lnTo>
                    <a:pt x="5059" y="4047"/>
                  </a:lnTo>
                  <a:close/>
                </a:path>
                <a:path w="272415" h="4445">
                  <a:moveTo>
                    <a:pt x="272214" y="4047"/>
                  </a:moveTo>
                  <a:lnTo>
                    <a:pt x="0" y="0"/>
                  </a:lnTo>
                  <a:lnTo>
                    <a:pt x="268167" y="0"/>
                  </a:lnTo>
                  <a:lnTo>
                    <a:pt x="272214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8388842" y="8606308"/>
              <a:ext cx="30480" cy="2540"/>
            </a:xfrm>
            <a:custGeom>
              <a:avLst/>
              <a:gdLst/>
              <a:ahLst/>
              <a:cxnLst/>
              <a:rect l="l" t="t" r="r" b="b"/>
              <a:pathLst>
                <a:path w="30480" h="2540">
                  <a:moveTo>
                    <a:pt x="3035" y="0"/>
                  </a:moveTo>
                  <a:lnTo>
                    <a:pt x="0" y="2023"/>
                  </a:lnTo>
                  <a:lnTo>
                    <a:pt x="27322" y="2023"/>
                  </a:lnTo>
                  <a:lnTo>
                    <a:pt x="3035" y="0"/>
                  </a:lnTo>
                  <a:close/>
                </a:path>
                <a:path w="30480" h="2540">
                  <a:moveTo>
                    <a:pt x="30358" y="0"/>
                  </a:moveTo>
                  <a:lnTo>
                    <a:pt x="3035" y="0"/>
                  </a:lnTo>
                  <a:lnTo>
                    <a:pt x="27322" y="2023"/>
                  </a:lnTo>
                  <a:lnTo>
                    <a:pt x="3035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8388843" y="8606308"/>
              <a:ext cx="30480" cy="2540"/>
            </a:xfrm>
            <a:custGeom>
              <a:avLst/>
              <a:gdLst/>
              <a:ahLst/>
              <a:cxnLst/>
              <a:rect l="l" t="t" r="r" b="b"/>
              <a:pathLst>
                <a:path w="30480" h="2540">
                  <a:moveTo>
                    <a:pt x="0" y="2023"/>
                  </a:moveTo>
                  <a:lnTo>
                    <a:pt x="27322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30480" h="2540">
                  <a:moveTo>
                    <a:pt x="27322" y="2023"/>
                  </a:moveTo>
                  <a:lnTo>
                    <a:pt x="3035" y="0"/>
                  </a:lnTo>
                  <a:lnTo>
                    <a:pt x="30358" y="0"/>
                  </a:lnTo>
                  <a:lnTo>
                    <a:pt x="2732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8387830" y="8608332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1011" y="0"/>
                  </a:moveTo>
                  <a:lnTo>
                    <a:pt x="0" y="1011"/>
                  </a:lnTo>
                  <a:lnTo>
                    <a:pt x="27322" y="1011"/>
                  </a:lnTo>
                  <a:lnTo>
                    <a:pt x="1011" y="0"/>
                  </a:lnTo>
                  <a:close/>
                </a:path>
                <a:path w="28575" h="1270">
                  <a:moveTo>
                    <a:pt x="28334" y="0"/>
                  </a:moveTo>
                  <a:lnTo>
                    <a:pt x="1011" y="0"/>
                  </a:lnTo>
                  <a:lnTo>
                    <a:pt x="27322" y="1011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8387831" y="8608332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1011"/>
                  </a:moveTo>
                  <a:lnTo>
                    <a:pt x="27322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8575" h="1270">
                  <a:moveTo>
                    <a:pt x="27322" y="1011"/>
                  </a:moveTo>
                  <a:lnTo>
                    <a:pt x="1011" y="0"/>
                  </a:lnTo>
                  <a:lnTo>
                    <a:pt x="28334" y="0"/>
                  </a:lnTo>
                  <a:lnTo>
                    <a:pt x="2732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8822963" y="8608338"/>
              <a:ext cx="271780" cy="3175"/>
            </a:xfrm>
            <a:custGeom>
              <a:avLst/>
              <a:gdLst/>
              <a:ahLst/>
              <a:cxnLst/>
              <a:rect l="l" t="t" r="r" b="b"/>
              <a:pathLst>
                <a:path w="271780" h="3175">
                  <a:moveTo>
                    <a:pt x="271208" y="3035"/>
                  </a:moveTo>
                  <a:lnTo>
                    <a:pt x="267157" y="0"/>
                  </a:lnTo>
                  <a:lnTo>
                    <a:pt x="0" y="0"/>
                  </a:lnTo>
                  <a:lnTo>
                    <a:pt x="4051" y="3035"/>
                  </a:lnTo>
                  <a:lnTo>
                    <a:pt x="271208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8822970" y="8608332"/>
              <a:ext cx="271780" cy="3175"/>
            </a:xfrm>
            <a:custGeom>
              <a:avLst/>
              <a:gdLst/>
              <a:ahLst/>
              <a:cxnLst/>
              <a:rect l="l" t="t" r="r" b="b"/>
              <a:pathLst>
                <a:path w="271780" h="3175">
                  <a:moveTo>
                    <a:pt x="4047" y="3035"/>
                  </a:moveTo>
                  <a:lnTo>
                    <a:pt x="271202" y="3035"/>
                  </a:lnTo>
                  <a:lnTo>
                    <a:pt x="0" y="0"/>
                  </a:lnTo>
                  <a:lnTo>
                    <a:pt x="4047" y="3035"/>
                  </a:lnTo>
                  <a:close/>
                </a:path>
                <a:path w="271780" h="3175">
                  <a:moveTo>
                    <a:pt x="271202" y="3035"/>
                  </a:moveTo>
                  <a:lnTo>
                    <a:pt x="0" y="0"/>
                  </a:lnTo>
                  <a:lnTo>
                    <a:pt x="267155" y="0"/>
                  </a:lnTo>
                  <a:lnTo>
                    <a:pt x="27120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8383782" y="8609344"/>
              <a:ext cx="31750" cy="3175"/>
            </a:xfrm>
            <a:custGeom>
              <a:avLst/>
              <a:gdLst/>
              <a:ahLst/>
              <a:cxnLst/>
              <a:rect l="l" t="t" r="r" b="b"/>
              <a:pathLst>
                <a:path w="31750" h="3175">
                  <a:moveTo>
                    <a:pt x="4047" y="0"/>
                  </a:moveTo>
                  <a:lnTo>
                    <a:pt x="0" y="3035"/>
                  </a:lnTo>
                  <a:lnTo>
                    <a:pt x="27322" y="3035"/>
                  </a:lnTo>
                  <a:lnTo>
                    <a:pt x="4047" y="0"/>
                  </a:lnTo>
                  <a:close/>
                </a:path>
                <a:path w="31750" h="3175">
                  <a:moveTo>
                    <a:pt x="31370" y="0"/>
                  </a:moveTo>
                  <a:lnTo>
                    <a:pt x="4047" y="0"/>
                  </a:lnTo>
                  <a:lnTo>
                    <a:pt x="27322" y="3035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8383783" y="8609344"/>
              <a:ext cx="31750" cy="3175"/>
            </a:xfrm>
            <a:custGeom>
              <a:avLst/>
              <a:gdLst/>
              <a:ahLst/>
              <a:cxnLst/>
              <a:rect l="l" t="t" r="r" b="b"/>
              <a:pathLst>
                <a:path w="31750" h="3175">
                  <a:moveTo>
                    <a:pt x="0" y="3035"/>
                  </a:moveTo>
                  <a:lnTo>
                    <a:pt x="27322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1750" h="3175">
                  <a:moveTo>
                    <a:pt x="27322" y="3035"/>
                  </a:moveTo>
                  <a:lnTo>
                    <a:pt x="4047" y="0"/>
                  </a:lnTo>
                  <a:lnTo>
                    <a:pt x="31370" y="0"/>
                  </a:lnTo>
                  <a:lnTo>
                    <a:pt x="2732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8827014" y="8611373"/>
              <a:ext cx="271780" cy="3175"/>
            </a:xfrm>
            <a:custGeom>
              <a:avLst/>
              <a:gdLst/>
              <a:ahLst/>
              <a:cxnLst/>
              <a:rect l="l" t="t" r="r" b="b"/>
              <a:pathLst>
                <a:path w="271780" h="3175">
                  <a:moveTo>
                    <a:pt x="271195" y="3035"/>
                  </a:moveTo>
                  <a:lnTo>
                    <a:pt x="267157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71195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8827018" y="8611368"/>
              <a:ext cx="271780" cy="3175"/>
            </a:xfrm>
            <a:custGeom>
              <a:avLst/>
              <a:gdLst/>
              <a:ahLst/>
              <a:cxnLst/>
              <a:rect l="l" t="t" r="r" b="b"/>
              <a:pathLst>
                <a:path w="271780" h="3175">
                  <a:moveTo>
                    <a:pt x="5059" y="3035"/>
                  </a:moveTo>
                  <a:lnTo>
                    <a:pt x="271202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71780" h="3175">
                  <a:moveTo>
                    <a:pt x="271202" y="3035"/>
                  </a:moveTo>
                  <a:lnTo>
                    <a:pt x="0" y="0"/>
                  </a:lnTo>
                  <a:lnTo>
                    <a:pt x="267155" y="0"/>
                  </a:lnTo>
                  <a:lnTo>
                    <a:pt x="27120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8380747" y="8612380"/>
              <a:ext cx="30480" cy="3175"/>
            </a:xfrm>
            <a:custGeom>
              <a:avLst/>
              <a:gdLst/>
              <a:ahLst/>
              <a:cxnLst/>
              <a:rect l="l" t="t" r="r" b="b"/>
              <a:pathLst>
                <a:path w="30480" h="3175">
                  <a:moveTo>
                    <a:pt x="3035" y="0"/>
                  </a:moveTo>
                  <a:lnTo>
                    <a:pt x="0" y="3035"/>
                  </a:lnTo>
                  <a:lnTo>
                    <a:pt x="27322" y="3035"/>
                  </a:lnTo>
                  <a:lnTo>
                    <a:pt x="3035" y="0"/>
                  </a:lnTo>
                  <a:close/>
                </a:path>
                <a:path w="30480" h="3175">
                  <a:moveTo>
                    <a:pt x="30358" y="0"/>
                  </a:moveTo>
                  <a:lnTo>
                    <a:pt x="3035" y="0"/>
                  </a:lnTo>
                  <a:lnTo>
                    <a:pt x="27322" y="3035"/>
                  </a:lnTo>
                  <a:lnTo>
                    <a:pt x="3035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8380747" y="8612380"/>
              <a:ext cx="30480" cy="3175"/>
            </a:xfrm>
            <a:custGeom>
              <a:avLst/>
              <a:gdLst/>
              <a:ahLst/>
              <a:cxnLst/>
              <a:rect l="l" t="t" r="r" b="b"/>
              <a:pathLst>
                <a:path w="30480" h="3175">
                  <a:moveTo>
                    <a:pt x="0" y="3035"/>
                  </a:moveTo>
                  <a:lnTo>
                    <a:pt x="27322" y="3035"/>
                  </a:lnTo>
                  <a:lnTo>
                    <a:pt x="3035" y="0"/>
                  </a:lnTo>
                  <a:lnTo>
                    <a:pt x="0" y="3035"/>
                  </a:lnTo>
                  <a:close/>
                </a:path>
                <a:path w="30480" h="3175">
                  <a:moveTo>
                    <a:pt x="27322" y="3035"/>
                  </a:moveTo>
                  <a:lnTo>
                    <a:pt x="3035" y="0"/>
                  </a:lnTo>
                  <a:lnTo>
                    <a:pt x="30358" y="0"/>
                  </a:lnTo>
                  <a:lnTo>
                    <a:pt x="2732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8379735" y="8615416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1011" y="0"/>
                  </a:moveTo>
                  <a:lnTo>
                    <a:pt x="0" y="1011"/>
                  </a:lnTo>
                  <a:lnTo>
                    <a:pt x="27322" y="1011"/>
                  </a:lnTo>
                  <a:lnTo>
                    <a:pt x="1011" y="0"/>
                  </a:lnTo>
                  <a:close/>
                </a:path>
                <a:path w="28575" h="1270">
                  <a:moveTo>
                    <a:pt x="28334" y="0"/>
                  </a:moveTo>
                  <a:lnTo>
                    <a:pt x="1011" y="0"/>
                  </a:lnTo>
                  <a:lnTo>
                    <a:pt x="27322" y="1011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8379735" y="8615416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1011"/>
                  </a:moveTo>
                  <a:lnTo>
                    <a:pt x="27322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8575" h="1270">
                  <a:moveTo>
                    <a:pt x="27322" y="1011"/>
                  </a:moveTo>
                  <a:lnTo>
                    <a:pt x="1011" y="0"/>
                  </a:lnTo>
                  <a:lnTo>
                    <a:pt x="28334" y="0"/>
                  </a:lnTo>
                  <a:lnTo>
                    <a:pt x="2732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8832069" y="8614408"/>
              <a:ext cx="270510" cy="2540"/>
            </a:xfrm>
            <a:custGeom>
              <a:avLst/>
              <a:gdLst/>
              <a:ahLst/>
              <a:cxnLst/>
              <a:rect l="l" t="t" r="r" b="b"/>
              <a:pathLst>
                <a:path w="270509" h="2540">
                  <a:moveTo>
                    <a:pt x="270192" y="2032"/>
                  </a:moveTo>
                  <a:lnTo>
                    <a:pt x="266141" y="0"/>
                  </a:lnTo>
                  <a:lnTo>
                    <a:pt x="0" y="0"/>
                  </a:lnTo>
                  <a:lnTo>
                    <a:pt x="4051" y="2032"/>
                  </a:lnTo>
                  <a:lnTo>
                    <a:pt x="270192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8832078" y="8614404"/>
              <a:ext cx="270510" cy="2540"/>
            </a:xfrm>
            <a:custGeom>
              <a:avLst/>
              <a:gdLst/>
              <a:ahLst/>
              <a:cxnLst/>
              <a:rect l="l" t="t" r="r" b="b"/>
              <a:pathLst>
                <a:path w="270509" h="2540">
                  <a:moveTo>
                    <a:pt x="4047" y="2023"/>
                  </a:moveTo>
                  <a:lnTo>
                    <a:pt x="270191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270509" h="2540">
                  <a:moveTo>
                    <a:pt x="270191" y="2023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70191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8836120" y="8616440"/>
              <a:ext cx="266700" cy="1270"/>
            </a:xfrm>
            <a:custGeom>
              <a:avLst/>
              <a:gdLst/>
              <a:ahLst/>
              <a:cxnLst/>
              <a:rect l="l" t="t" r="r" b="b"/>
              <a:pathLst>
                <a:path w="266700" h="1270">
                  <a:moveTo>
                    <a:pt x="266141" y="0"/>
                  </a:moveTo>
                  <a:lnTo>
                    <a:pt x="0" y="0"/>
                  </a:lnTo>
                  <a:lnTo>
                    <a:pt x="0" y="1003"/>
                  </a:lnTo>
                  <a:lnTo>
                    <a:pt x="266141" y="1003"/>
                  </a:lnTo>
                  <a:lnTo>
                    <a:pt x="26614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8836125" y="8616427"/>
              <a:ext cx="266700" cy="1270"/>
            </a:xfrm>
            <a:custGeom>
              <a:avLst/>
              <a:gdLst/>
              <a:ahLst/>
              <a:cxnLst/>
              <a:rect l="l" t="t" r="r" b="b"/>
              <a:pathLst>
                <a:path w="266700" h="1270">
                  <a:moveTo>
                    <a:pt x="0" y="1011"/>
                  </a:moveTo>
                  <a:lnTo>
                    <a:pt x="266143" y="1011"/>
                  </a:lnTo>
                  <a:lnTo>
                    <a:pt x="0" y="0"/>
                  </a:lnTo>
                  <a:lnTo>
                    <a:pt x="0" y="1011"/>
                  </a:lnTo>
                  <a:close/>
                </a:path>
                <a:path w="266700" h="1270">
                  <a:moveTo>
                    <a:pt x="266143" y="1011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6614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8836120" y="8617444"/>
              <a:ext cx="270510" cy="3175"/>
            </a:xfrm>
            <a:custGeom>
              <a:avLst/>
              <a:gdLst/>
              <a:ahLst/>
              <a:cxnLst/>
              <a:rect l="l" t="t" r="r" b="b"/>
              <a:pathLst>
                <a:path w="270509" h="3175">
                  <a:moveTo>
                    <a:pt x="270192" y="3035"/>
                  </a:moveTo>
                  <a:lnTo>
                    <a:pt x="266141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70192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8836125" y="8617439"/>
              <a:ext cx="270510" cy="3175"/>
            </a:xfrm>
            <a:custGeom>
              <a:avLst/>
              <a:gdLst/>
              <a:ahLst/>
              <a:cxnLst/>
              <a:rect l="l" t="t" r="r" b="b"/>
              <a:pathLst>
                <a:path w="270509" h="3175">
                  <a:moveTo>
                    <a:pt x="5059" y="3035"/>
                  </a:moveTo>
                  <a:lnTo>
                    <a:pt x="270191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70509" h="3175">
                  <a:moveTo>
                    <a:pt x="270191" y="3035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70191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8372651" y="8616428"/>
              <a:ext cx="34925" cy="6350"/>
            </a:xfrm>
            <a:custGeom>
              <a:avLst/>
              <a:gdLst/>
              <a:ahLst/>
              <a:cxnLst/>
              <a:rect l="l" t="t" r="r" b="b"/>
              <a:pathLst>
                <a:path w="34925" h="6350">
                  <a:moveTo>
                    <a:pt x="7083" y="0"/>
                  </a:moveTo>
                  <a:lnTo>
                    <a:pt x="0" y="6071"/>
                  </a:lnTo>
                  <a:lnTo>
                    <a:pt x="27322" y="6071"/>
                  </a:lnTo>
                  <a:lnTo>
                    <a:pt x="7083" y="0"/>
                  </a:lnTo>
                  <a:close/>
                </a:path>
                <a:path w="34925" h="6350">
                  <a:moveTo>
                    <a:pt x="34406" y="0"/>
                  </a:moveTo>
                  <a:lnTo>
                    <a:pt x="7083" y="0"/>
                  </a:lnTo>
                  <a:lnTo>
                    <a:pt x="27322" y="6071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8372652" y="8616427"/>
              <a:ext cx="34925" cy="6350"/>
            </a:xfrm>
            <a:custGeom>
              <a:avLst/>
              <a:gdLst/>
              <a:ahLst/>
              <a:cxnLst/>
              <a:rect l="l" t="t" r="r" b="b"/>
              <a:pathLst>
                <a:path w="34925" h="6350">
                  <a:moveTo>
                    <a:pt x="0" y="6071"/>
                  </a:moveTo>
                  <a:lnTo>
                    <a:pt x="27322" y="6071"/>
                  </a:lnTo>
                  <a:lnTo>
                    <a:pt x="7083" y="0"/>
                  </a:lnTo>
                  <a:lnTo>
                    <a:pt x="0" y="6071"/>
                  </a:lnTo>
                  <a:close/>
                </a:path>
                <a:path w="34925" h="6350">
                  <a:moveTo>
                    <a:pt x="27322" y="6071"/>
                  </a:moveTo>
                  <a:lnTo>
                    <a:pt x="7083" y="0"/>
                  </a:lnTo>
                  <a:lnTo>
                    <a:pt x="34406" y="0"/>
                  </a:lnTo>
                  <a:lnTo>
                    <a:pt x="27322" y="607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8841175" y="8620479"/>
              <a:ext cx="269240" cy="3175"/>
            </a:xfrm>
            <a:custGeom>
              <a:avLst/>
              <a:gdLst/>
              <a:ahLst/>
              <a:cxnLst/>
              <a:rect l="l" t="t" r="r" b="b"/>
              <a:pathLst>
                <a:path w="269240" h="3175">
                  <a:moveTo>
                    <a:pt x="269176" y="3035"/>
                  </a:moveTo>
                  <a:lnTo>
                    <a:pt x="265137" y="0"/>
                  </a:lnTo>
                  <a:lnTo>
                    <a:pt x="0" y="0"/>
                  </a:lnTo>
                  <a:lnTo>
                    <a:pt x="4051" y="3035"/>
                  </a:lnTo>
                  <a:lnTo>
                    <a:pt x="269176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8841185" y="8620475"/>
              <a:ext cx="269240" cy="3175"/>
            </a:xfrm>
            <a:custGeom>
              <a:avLst/>
              <a:gdLst/>
              <a:ahLst/>
              <a:cxnLst/>
              <a:rect l="l" t="t" r="r" b="b"/>
              <a:pathLst>
                <a:path w="269240" h="3175">
                  <a:moveTo>
                    <a:pt x="4047" y="3035"/>
                  </a:moveTo>
                  <a:lnTo>
                    <a:pt x="269179" y="3035"/>
                  </a:lnTo>
                  <a:lnTo>
                    <a:pt x="0" y="0"/>
                  </a:lnTo>
                  <a:lnTo>
                    <a:pt x="4047" y="3035"/>
                  </a:lnTo>
                  <a:close/>
                </a:path>
                <a:path w="269240" h="3175">
                  <a:moveTo>
                    <a:pt x="269179" y="3035"/>
                  </a:moveTo>
                  <a:lnTo>
                    <a:pt x="0" y="0"/>
                  </a:lnTo>
                  <a:lnTo>
                    <a:pt x="265131" y="0"/>
                  </a:lnTo>
                  <a:lnTo>
                    <a:pt x="269179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8371639" y="8622499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1011" y="0"/>
                  </a:moveTo>
                  <a:lnTo>
                    <a:pt x="0" y="1011"/>
                  </a:lnTo>
                  <a:lnTo>
                    <a:pt x="27322" y="1011"/>
                  </a:lnTo>
                  <a:lnTo>
                    <a:pt x="1011" y="0"/>
                  </a:lnTo>
                  <a:close/>
                </a:path>
                <a:path w="28575" h="1270">
                  <a:moveTo>
                    <a:pt x="28334" y="0"/>
                  </a:moveTo>
                  <a:lnTo>
                    <a:pt x="1011" y="0"/>
                  </a:lnTo>
                  <a:lnTo>
                    <a:pt x="27322" y="1011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8371640" y="8622499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1011"/>
                  </a:moveTo>
                  <a:lnTo>
                    <a:pt x="27322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8575" h="1270">
                  <a:moveTo>
                    <a:pt x="27322" y="1011"/>
                  </a:moveTo>
                  <a:lnTo>
                    <a:pt x="1011" y="0"/>
                  </a:lnTo>
                  <a:lnTo>
                    <a:pt x="28334" y="0"/>
                  </a:lnTo>
                  <a:lnTo>
                    <a:pt x="2732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8367591" y="8623511"/>
              <a:ext cx="31750" cy="4445"/>
            </a:xfrm>
            <a:custGeom>
              <a:avLst/>
              <a:gdLst/>
              <a:ahLst/>
              <a:cxnLst/>
              <a:rect l="l" t="t" r="r" b="b"/>
              <a:pathLst>
                <a:path w="31750" h="4445">
                  <a:moveTo>
                    <a:pt x="4047" y="0"/>
                  </a:moveTo>
                  <a:lnTo>
                    <a:pt x="0" y="4047"/>
                  </a:lnTo>
                  <a:lnTo>
                    <a:pt x="27322" y="4047"/>
                  </a:lnTo>
                  <a:lnTo>
                    <a:pt x="4047" y="0"/>
                  </a:lnTo>
                  <a:close/>
                </a:path>
                <a:path w="31750" h="4445">
                  <a:moveTo>
                    <a:pt x="31370" y="0"/>
                  </a:moveTo>
                  <a:lnTo>
                    <a:pt x="4047" y="0"/>
                  </a:lnTo>
                  <a:lnTo>
                    <a:pt x="27322" y="4047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8367592" y="8623511"/>
              <a:ext cx="31750" cy="4445"/>
            </a:xfrm>
            <a:custGeom>
              <a:avLst/>
              <a:gdLst/>
              <a:ahLst/>
              <a:cxnLst/>
              <a:rect l="l" t="t" r="r" b="b"/>
              <a:pathLst>
                <a:path w="31750" h="4445">
                  <a:moveTo>
                    <a:pt x="0" y="4047"/>
                  </a:moveTo>
                  <a:lnTo>
                    <a:pt x="27322" y="4047"/>
                  </a:lnTo>
                  <a:lnTo>
                    <a:pt x="4047" y="0"/>
                  </a:lnTo>
                  <a:lnTo>
                    <a:pt x="0" y="4047"/>
                  </a:lnTo>
                  <a:close/>
                </a:path>
                <a:path w="31750" h="4445">
                  <a:moveTo>
                    <a:pt x="27322" y="4047"/>
                  </a:moveTo>
                  <a:lnTo>
                    <a:pt x="4047" y="0"/>
                  </a:lnTo>
                  <a:lnTo>
                    <a:pt x="31370" y="0"/>
                  </a:lnTo>
                  <a:lnTo>
                    <a:pt x="27322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8845232" y="8623511"/>
              <a:ext cx="273685" cy="6350"/>
            </a:xfrm>
            <a:custGeom>
              <a:avLst/>
              <a:gdLst/>
              <a:ahLst/>
              <a:cxnLst/>
              <a:rect l="l" t="t" r="r" b="b"/>
              <a:pathLst>
                <a:path w="273684" h="6350">
                  <a:moveTo>
                    <a:pt x="0" y="0"/>
                  </a:moveTo>
                  <a:lnTo>
                    <a:pt x="8095" y="6071"/>
                  </a:lnTo>
                  <a:lnTo>
                    <a:pt x="273226" y="6071"/>
                  </a:lnTo>
                  <a:lnTo>
                    <a:pt x="0" y="0"/>
                  </a:lnTo>
                  <a:close/>
                </a:path>
                <a:path w="273684" h="6350">
                  <a:moveTo>
                    <a:pt x="265131" y="0"/>
                  </a:moveTo>
                  <a:lnTo>
                    <a:pt x="0" y="0"/>
                  </a:lnTo>
                  <a:lnTo>
                    <a:pt x="273226" y="6071"/>
                  </a:lnTo>
                  <a:lnTo>
                    <a:pt x="26513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8845233" y="8623511"/>
              <a:ext cx="273685" cy="6350"/>
            </a:xfrm>
            <a:custGeom>
              <a:avLst/>
              <a:gdLst/>
              <a:ahLst/>
              <a:cxnLst/>
              <a:rect l="l" t="t" r="r" b="b"/>
              <a:pathLst>
                <a:path w="273684" h="6350">
                  <a:moveTo>
                    <a:pt x="8095" y="6071"/>
                  </a:moveTo>
                  <a:lnTo>
                    <a:pt x="273226" y="6071"/>
                  </a:lnTo>
                  <a:lnTo>
                    <a:pt x="0" y="0"/>
                  </a:lnTo>
                  <a:lnTo>
                    <a:pt x="8095" y="6071"/>
                  </a:lnTo>
                  <a:close/>
                </a:path>
                <a:path w="273684" h="6350">
                  <a:moveTo>
                    <a:pt x="273226" y="6071"/>
                  </a:moveTo>
                  <a:lnTo>
                    <a:pt x="0" y="0"/>
                  </a:lnTo>
                  <a:lnTo>
                    <a:pt x="265131" y="0"/>
                  </a:lnTo>
                  <a:lnTo>
                    <a:pt x="273226" y="607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8853316" y="8629585"/>
              <a:ext cx="266700" cy="1270"/>
            </a:xfrm>
            <a:custGeom>
              <a:avLst/>
              <a:gdLst/>
              <a:ahLst/>
              <a:cxnLst/>
              <a:rect l="l" t="t" r="r" b="b"/>
              <a:pathLst>
                <a:path w="266700" h="1270">
                  <a:moveTo>
                    <a:pt x="266153" y="1016"/>
                  </a:moveTo>
                  <a:lnTo>
                    <a:pt x="265137" y="0"/>
                  </a:lnTo>
                  <a:lnTo>
                    <a:pt x="0" y="0"/>
                  </a:lnTo>
                  <a:lnTo>
                    <a:pt x="0" y="1016"/>
                  </a:lnTo>
                  <a:lnTo>
                    <a:pt x="266153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8853329" y="8629583"/>
              <a:ext cx="266700" cy="1270"/>
            </a:xfrm>
            <a:custGeom>
              <a:avLst/>
              <a:gdLst/>
              <a:ahLst/>
              <a:cxnLst/>
              <a:rect l="l" t="t" r="r" b="b"/>
              <a:pathLst>
                <a:path w="266700" h="1270">
                  <a:moveTo>
                    <a:pt x="0" y="1011"/>
                  </a:moveTo>
                  <a:lnTo>
                    <a:pt x="266143" y="1011"/>
                  </a:lnTo>
                  <a:lnTo>
                    <a:pt x="0" y="0"/>
                  </a:lnTo>
                  <a:lnTo>
                    <a:pt x="0" y="1011"/>
                  </a:lnTo>
                  <a:close/>
                </a:path>
                <a:path w="266700" h="1270">
                  <a:moveTo>
                    <a:pt x="266143" y="1011"/>
                  </a:moveTo>
                  <a:lnTo>
                    <a:pt x="0" y="0"/>
                  </a:lnTo>
                  <a:lnTo>
                    <a:pt x="265131" y="0"/>
                  </a:lnTo>
                  <a:lnTo>
                    <a:pt x="26614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8364555" y="8627559"/>
              <a:ext cx="30480" cy="3175"/>
            </a:xfrm>
            <a:custGeom>
              <a:avLst/>
              <a:gdLst/>
              <a:ahLst/>
              <a:cxnLst/>
              <a:rect l="l" t="t" r="r" b="b"/>
              <a:pathLst>
                <a:path w="30480" h="3175">
                  <a:moveTo>
                    <a:pt x="3035" y="0"/>
                  </a:moveTo>
                  <a:lnTo>
                    <a:pt x="0" y="3035"/>
                  </a:lnTo>
                  <a:lnTo>
                    <a:pt x="27322" y="3035"/>
                  </a:lnTo>
                  <a:lnTo>
                    <a:pt x="3035" y="0"/>
                  </a:lnTo>
                  <a:close/>
                </a:path>
                <a:path w="30480" h="3175">
                  <a:moveTo>
                    <a:pt x="30358" y="0"/>
                  </a:moveTo>
                  <a:lnTo>
                    <a:pt x="3035" y="0"/>
                  </a:lnTo>
                  <a:lnTo>
                    <a:pt x="27322" y="3035"/>
                  </a:lnTo>
                  <a:lnTo>
                    <a:pt x="3035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8364556" y="8627559"/>
              <a:ext cx="30480" cy="3175"/>
            </a:xfrm>
            <a:custGeom>
              <a:avLst/>
              <a:gdLst/>
              <a:ahLst/>
              <a:cxnLst/>
              <a:rect l="l" t="t" r="r" b="b"/>
              <a:pathLst>
                <a:path w="30480" h="3175">
                  <a:moveTo>
                    <a:pt x="0" y="3035"/>
                  </a:moveTo>
                  <a:lnTo>
                    <a:pt x="27322" y="3035"/>
                  </a:lnTo>
                  <a:lnTo>
                    <a:pt x="3035" y="0"/>
                  </a:lnTo>
                  <a:lnTo>
                    <a:pt x="0" y="3035"/>
                  </a:lnTo>
                  <a:close/>
                </a:path>
                <a:path w="30480" h="3175">
                  <a:moveTo>
                    <a:pt x="27322" y="3035"/>
                  </a:moveTo>
                  <a:lnTo>
                    <a:pt x="3035" y="0"/>
                  </a:lnTo>
                  <a:lnTo>
                    <a:pt x="30358" y="0"/>
                  </a:lnTo>
                  <a:lnTo>
                    <a:pt x="2732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8363544" y="863059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7322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28575">
                  <a:moveTo>
                    <a:pt x="27322" y="0"/>
                  </a:moveTo>
                  <a:lnTo>
                    <a:pt x="1011" y="0"/>
                  </a:lnTo>
                  <a:lnTo>
                    <a:pt x="28334" y="0"/>
                  </a:lnTo>
                  <a:lnTo>
                    <a:pt x="2732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8363544" y="863059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7322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28575">
                  <a:moveTo>
                    <a:pt x="27322" y="0"/>
                  </a:moveTo>
                  <a:lnTo>
                    <a:pt x="1011" y="0"/>
                  </a:lnTo>
                  <a:lnTo>
                    <a:pt x="28334" y="0"/>
                  </a:lnTo>
                  <a:lnTo>
                    <a:pt x="2732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8853328" y="8630595"/>
              <a:ext cx="274320" cy="6350"/>
            </a:xfrm>
            <a:custGeom>
              <a:avLst/>
              <a:gdLst/>
              <a:ahLst/>
              <a:cxnLst/>
              <a:rect l="l" t="t" r="r" b="b"/>
              <a:pathLst>
                <a:path w="274319" h="6350">
                  <a:moveTo>
                    <a:pt x="0" y="0"/>
                  </a:moveTo>
                  <a:lnTo>
                    <a:pt x="9107" y="6071"/>
                  </a:lnTo>
                  <a:lnTo>
                    <a:pt x="274238" y="6071"/>
                  </a:lnTo>
                  <a:lnTo>
                    <a:pt x="0" y="0"/>
                  </a:lnTo>
                  <a:close/>
                </a:path>
                <a:path w="274319" h="6350">
                  <a:moveTo>
                    <a:pt x="266143" y="0"/>
                  </a:moveTo>
                  <a:lnTo>
                    <a:pt x="0" y="0"/>
                  </a:lnTo>
                  <a:lnTo>
                    <a:pt x="274238" y="6071"/>
                  </a:lnTo>
                  <a:lnTo>
                    <a:pt x="26614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8853329" y="8630595"/>
              <a:ext cx="274320" cy="6350"/>
            </a:xfrm>
            <a:custGeom>
              <a:avLst/>
              <a:gdLst/>
              <a:ahLst/>
              <a:cxnLst/>
              <a:rect l="l" t="t" r="r" b="b"/>
              <a:pathLst>
                <a:path w="274319" h="6350">
                  <a:moveTo>
                    <a:pt x="9107" y="6071"/>
                  </a:moveTo>
                  <a:lnTo>
                    <a:pt x="274238" y="6071"/>
                  </a:lnTo>
                  <a:lnTo>
                    <a:pt x="0" y="0"/>
                  </a:lnTo>
                  <a:lnTo>
                    <a:pt x="9107" y="6071"/>
                  </a:lnTo>
                  <a:close/>
                </a:path>
                <a:path w="274319" h="6350">
                  <a:moveTo>
                    <a:pt x="274238" y="6071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74238" y="607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8356460" y="8630595"/>
              <a:ext cx="34925" cy="7620"/>
            </a:xfrm>
            <a:custGeom>
              <a:avLst/>
              <a:gdLst/>
              <a:ahLst/>
              <a:cxnLst/>
              <a:rect l="l" t="t" r="r" b="b"/>
              <a:pathLst>
                <a:path w="34925" h="7620">
                  <a:moveTo>
                    <a:pt x="7083" y="0"/>
                  </a:moveTo>
                  <a:lnTo>
                    <a:pt x="0" y="7083"/>
                  </a:lnTo>
                  <a:lnTo>
                    <a:pt x="25298" y="7083"/>
                  </a:lnTo>
                  <a:lnTo>
                    <a:pt x="7083" y="0"/>
                  </a:lnTo>
                  <a:close/>
                </a:path>
                <a:path w="34925" h="7620">
                  <a:moveTo>
                    <a:pt x="34406" y="0"/>
                  </a:moveTo>
                  <a:lnTo>
                    <a:pt x="7083" y="0"/>
                  </a:lnTo>
                  <a:lnTo>
                    <a:pt x="25298" y="7083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8356460" y="8630595"/>
              <a:ext cx="34925" cy="7620"/>
            </a:xfrm>
            <a:custGeom>
              <a:avLst/>
              <a:gdLst/>
              <a:ahLst/>
              <a:cxnLst/>
              <a:rect l="l" t="t" r="r" b="b"/>
              <a:pathLst>
                <a:path w="34925" h="7620">
                  <a:moveTo>
                    <a:pt x="25298" y="7083"/>
                  </a:moveTo>
                  <a:lnTo>
                    <a:pt x="0" y="7083"/>
                  </a:lnTo>
                  <a:lnTo>
                    <a:pt x="25298" y="7083"/>
                  </a:lnTo>
                  <a:close/>
                </a:path>
                <a:path w="34925" h="7620">
                  <a:moveTo>
                    <a:pt x="25298" y="7083"/>
                  </a:moveTo>
                  <a:lnTo>
                    <a:pt x="0" y="7083"/>
                  </a:lnTo>
                  <a:lnTo>
                    <a:pt x="25298" y="7083"/>
                  </a:lnTo>
                  <a:close/>
                </a:path>
                <a:path w="34925" h="7620">
                  <a:moveTo>
                    <a:pt x="0" y="7083"/>
                  </a:moveTo>
                  <a:lnTo>
                    <a:pt x="25298" y="7083"/>
                  </a:lnTo>
                  <a:lnTo>
                    <a:pt x="7083" y="0"/>
                  </a:lnTo>
                  <a:lnTo>
                    <a:pt x="0" y="7083"/>
                  </a:lnTo>
                  <a:close/>
                </a:path>
                <a:path w="34925" h="7620">
                  <a:moveTo>
                    <a:pt x="25298" y="7083"/>
                  </a:moveTo>
                  <a:lnTo>
                    <a:pt x="7083" y="0"/>
                  </a:lnTo>
                  <a:lnTo>
                    <a:pt x="34406" y="0"/>
                  </a:lnTo>
                  <a:lnTo>
                    <a:pt x="25298" y="708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8353424" y="8637679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3035" y="0"/>
                  </a:moveTo>
                  <a:lnTo>
                    <a:pt x="0" y="4047"/>
                  </a:lnTo>
                  <a:lnTo>
                    <a:pt x="24286" y="4047"/>
                  </a:lnTo>
                  <a:lnTo>
                    <a:pt x="3035" y="0"/>
                  </a:lnTo>
                  <a:close/>
                </a:path>
                <a:path w="28575" h="4445">
                  <a:moveTo>
                    <a:pt x="28334" y="0"/>
                  </a:moveTo>
                  <a:lnTo>
                    <a:pt x="3035" y="0"/>
                  </a:lnTo>
                  <a:lnTo>
                    <a:pt x="24286" y="4047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8353425" y="8637678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0" y="4047"/>
                  </a:moveTo>
                  <a:lnTo>
                    <a:pt x="24286" y="4047"/>
                  </a:lnTo>
                  <a:lnTo>
                    <a:pt x="3035" y="0"/>
                  </a:lnTo>
                  <a:lnTo>
                    <a:pt x="0" y="4047"/>
                  </a:lnTo>
                  <a:close/>
                </a:path>
                <a:path w="28575" h="4445">
                  <a:moveTo>
                    <a:pt x="24286" y="4047"/>
                  </a:moveTo>
                  <a:lnTo>
                    <a:pt x="3035" y="0"/>
                  </a:lnTo>
                  <a:lnTo>
                    <a:pt x="28334" y="0"/>
                  </a:lnTo>
                  <a:lnTo>
                    <a:pt x="24286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8862435" y="8636667"/>
              <a:ext cx="274320" cy="7620"/>
            </a:xfrm>
            <a:custGeom>
              <a:avLst/>
              <a:gdLst/>
              <a:ahLst/>
              <a:cxnLst/>
              <a:rect l="l" t="t" r="r" b="b"/>
              <a:pathLst>
                <a:path w="274319" h="7620">
                  <a:moveTo>
                    <a:pt x="0" y="0"/>
                  </a:moveTo>
                  <a:lnTo>
                    <a:pt x="8095" y="7083"/>
                  </a:lnTo>
                  <a:lnTo>
                    <a:pt x="274238" y="7083"/>
                  </a:lnTo>
                  <a:lnTo>
                    <a:pt x="0" y="0"/>
                  </a:lnTo>
                  <a:close/>
                </a:path>
                <a:path w="274319" h="7620">
                  <a:moveTo>
                    <a:pt x="265131" y="0"/>
                  </a:moveTo>
                  <a:lnTo>
                    <a:pt x="0" y="0"/>
                  </a:lnTo>
                  <a:lnTo>
                    <a:pt x="274238" y="7083"/>
                  </a:lnTo>
                  <a:lnTo>
                    <a:pt x="26513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8862436" y="8636667"/>
              <a:ext cx="274320" cy="7620"/>
            </a:xfrm>
            <a:custGeom>
              <a:avLst/>
              <a:gdLst/>
              <a:ahLst/>
              <a:cxnLst/>
              <a:rect l="l" t="t" r="r" b="b"/>
              <a:pathLst>
                <a:path w="274319" h="7620">
                  <a:moveTo>
                    <a:pt x="8095" y="7083"/>
                  </a:moveTo>
                  <a:lnTo>
                    <a:pt x="274238" y="7083"/>
                  </a:lnTo>
                  <a:lnTo>
                    <a:pt x="0" y="0"/>
                  </a:lnTo>
                  <a:lnTo>
                    <a:pt x="8095" y="7083"/>
                  </a:lnTo>
                  <a:close/>
                </a:path>
                <a:path w="274319" h="7620">
                  <a:moveTo>
                    <a:pt x="274238" y="7083"/>
                  </a:moveTo>
                  <a:lnTo>
                    <a:pt x="0" y="0"/>
                  </a:lnTo>
                  <a:lnTo>
                    <a:pt x="265131" y="0"/>
                  </a:lnTo>
                  <a:lnTo>
                    <a:pt x="274238" y="708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8349376" y="8641726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28575" h="3175">
                  <a:moveTo>
                    <a:pt x="4047" y="0"/>
                  </a:moveTo>
                  <a:lnTo>
                    <a:pt x="0" y="3035"/>
                  </a:lnTo>
                  <a:lnTo>
                    <a:pt x="24286" y="3035"/>
                  </a:lnTo>
                  <a:lnTo>
                    <a:pt x="4047" y="0"/>
                  </a:lnTo>
                  <a:close/>
                </a:path>
                <a:path w="28575" h="3175">
                  <a:moveTo>
                    <a:pt x="28334" y="0"/>
                  </a:moveTo>
                  <a:lnTo>
                    <a:pt x="4047" y="0"/>
                  </a:lnTo>
                  <a:lnTo>
                    <a:pt x="24286" y="3035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8349377" y="8641726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28575" h="3175">
                  <a:moveTo>
                    <a:pt x="0" y="3035"/>
                  </a:moveTo>
                  <a:lnTo>
                    <a:pt x="24286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28575" h="3175">
                  <a:moveTo>
                    <a:pt x="24286" y="3035"/>
                  </a:moveTo>
                  <a:lnTo>
                    <a:pt x="4047" y="0"/>
                  </a:lnTo>
                  <a:lnTo>
                    <a:pt x="28334" y="0"/>
                  </a:lnTo>
                  <a:lnTo>
                    <a:pt x="2428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8345328" y="8644762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4047" y="0"/>
                  </a:moveTo>
                  <a:lnTo>
                    <a:pt x="0" y="4047"/>
                  </a:lnTo>
                  <a:lnTo>
                    <a:pt x="25298" y="4047"/>
                  </a:lnTo>
                  <a:lnTo>
                    <a:pt x="4047" y="0"/>
                  </a:lnTo>
                  <a:close/>
                </a:path>
                <a:path w="28575" h="4445">
                  <a:moveTo>
                    <a:pt x="28334" y="0"/>
                  </a:moveTo>
                  <a:lnTo>
                    <a:pt x="4047" y="0"/>
                  </a:lnTo>
                  <a:lnTo>
                    <a:pt x="25298" y="4047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8345329" y="8644762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0" y="4047"/>
                  </a:moveTo>
                  <a:lnTo>
                    <a:pt x="25298" y="4047"/>
                  </a:lnTo>
                  <a:lnTo>
                    <a:pt x="4047" y="0"/>
                  </a:lnTo>
                  <a:lnTo>
                    <a:pt x="0" y="4047"/>
                  </a:lnTo>
                  <a:close/>
                </a:path>
                <a:path w="28575" h="4445">
                  <a:moveTo>
                    <a:pt x="25298" y="4047"/>
                  </a:moveTo>
                  <a:lnTo>
                    <a:pt x="4047" y="0"/>
                  </a:lnTo>
                  <a:lnTo>
                    <a:pt x="28334" y="0"/>
                  </a:lnTo>
                  <a:lnTo>
                    <a:pt x="25298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8341280" y="8648810"/>
              <a:ext cx="29845" cy="4445"/>
            </a:xfrm>
            <a:custGeom>
              <a:avLst/>
              <a:gdLst/>
              <a:ahLst/>
              <a:cxnLst/>
              <a:rect l="l" t="t" r="r" b="b"/>
              <a:pathLst>
                <a:path w="29844" h="4445">
                  <a:moveTo>
                    <a:pt x="4047" y="0"/>
                  </a:moveTo>
                  <a:lnTo>
                    <a:pt x="0" y="4047"/>
                  </a:lnTo>
                  <a:lnTo>
                    <a:pt x="25298" y="4047"/>
                  </a:lnTo>
                  <a:lnTo>
                    <a:pt x="4047" y="0"/>
                  </a:lnTo>
                  <a:close/>
                </a:path>
                <a:path w="29844" h="4445">
                  <a:moveTo>
                    <a:pt x="29346" y="0"/>
                  </a:moveTo>
                  <a:lnTo>
                    <a:pt x="4047" y="0"/>
                  </a:lnTo>
                  <a:lnTo>
                    <a:pt x="25298" y="4047"/>
                  </a:lnTo>
                  <a:lnTo>
                    <a:pt x="2934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8341281" y="8648810"/>
              <a:ext cx="29845" cy="4445"/>
            </a:xfrm>
            <a:custGeom>
              <a:avLst/>
              <a:gdLst/>
              <a:ahLst/>
              <a:cxnLst/>
              <a:rect l="l" t="t" r="r" b="b"/>
              <a:pathLst>
                <a:path w="29844" h="4445">
                  <a:moveTo>
                    <a:pt x="0" y="4047"/>
                  </a:moveTo>
                  <a:lnTo>
                    <a:pt x="25298" y="4047"/>
                  </a:lnTo>
                  <a:lnTo>
                    <a:pt x="4047" y="0"/>
                  </a:lnTo>
                  <a:lnTo>
                    <a:pt x="0" y="4047"/>
                  </a:lnTo>
                  <a:close/>
                </a:path>
                <a:path w="29844" h="4445">
                  <a:moveTo>
                    <a:pt x="25298" y="4047"/>
                  </a:moveTo>
                  <a:lnTo>
                    <a:pt x="4047" y="0"/>
                  </a:lnTo>
                  <a:lnTo>
                    <a:pt x="29346" y="0"/>
                  </a:lnTo>
                  <a:lnTo>
                    <a:pt x="25298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8870531" y="8643750"/>
              <a:ext cx="282575" cy="13335"/>
            </a:xfrm>
            <a:custGeom>
              <a:avLst/>
              <a:gdLst/>
              <a:ahLst/>
              <a:cxnLst/>
              <a:rect l="l" t="t" r="r" b="b"/>
              <a:pathLst>
                <a:path w="282575" h="13334">
                  <a:moveTo>
                    <a:pt x="0" y="0"/>
                  </a:moveTo>
                  <a:lnTo>
                    <a:pt x="16191" y="13155"/>
                  </a:lnTo>
                  <a:lnTo>
                    <a:pt x="282334" y="13155"/>
                  </a:lnTo>
                  <a:lnTo>
                    <a:pt x="0" y="0"/>
                  </a:lnTo>
                  <a:close/>
                </a:path>
                <a:path w="282575" h="13334">
                  <a:moveTo>
                    <a:pt x="266143" y="0"/>
                  </a:moveTo>
                  <a:lnTo>
                    <a:pt x="0" y="0"/>
                  </a:lnTo>
                  <a:lnTo>
                    <a:pt x="282334" y="13155"/>
                  </a:lnTo>
                  <a:lnTo>
                    <a:pt x="26614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8870532" y="8643750"/>
              <a:ext cx="282575" cy="13335"/>
            </a:xfrm>
            <a:custGeom>
              <a:avLst/>
              <a:gdLst/>
              <a:ahLst/>
              <a:cxnLst/>
              <a:rect l="l" t="t" r="r" b="b"/>
              <a:pathLst>
                <a:path w="282575" h="13334">
                  <a:moveTo>
                    <a:pt x="16191" y="13155"/>
                  </a:moveTo>
                  <a:lnTo>
                    <a:pt x="282334" y="13155"/>
                  </a:lnTo>
                  <a:lnTo>
                    <a:pt x="0" y="0"/>
                  </a:lnTo>
                  <a:lnTo>
                    <a:pt x="16191" y="13155"/>
                  </a:lnTo>
                  <a:close/>
                </a:path>
                <a:path w="282575" h="13334">
                  <a:moveTo>
                    <a:pt x="282334" y="13155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82334" y="1315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8886723" y="8656906"/>
              <a:ext cx="267335" cy="0"/>
            </a:xfrm>
            <a:custGeom>
              <a:avLst/>
              <a:gdLst/>
              <a:ahLst/>
              <a:cxnLst/>
              <a:rect l="l" t="t" r="r" b="b"/>
              <a:pathLst>
                <a:path w="267334">
                  <a:moveTo>
                    <a:pt x="1011" y="0"/>
                  </a:moveTo>
                  <a:lnTo>
                    <a:pt x="267155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267334">
                  <a:moveTo>
                    <a:pt x="267155" y="0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67155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8887734" y="8656906"/>
              <a:ext cx="282575" cy="13335"/>
            </a:xfrm>
            <a:custGeom>
              <a:avLst/>
              <a:gdLst/>
              <a:ahLst/>
              <a:cxnLst/>
              <a:rect l="l" t="t" r="r" b="b"/>
              <a:pathLst>
                <a:path w="282575" h="13334">
                  <a:moveTo>
                    <a:pt x="0" y="0"/>
                  </a:moveTo>
                  <a:lnTo>
                    <a:pt x="15179" y="13155"/>
                  </a:lnTo>
                  <a:lnTo>
                    <a:pt x="282334" y="13155"/>
                  </a:lnTo>
                  <a:lnTo>
                    <a:pt x="0" y="0"/>
                  </a:lnTo>
                  <a:close/>
                </a:path>
                <a:path w="282575" h="13334">
                  <a:moveTo>
                    <a:pt x="266143" y="0"/>
                  </a:moveTo>
                  <a:lnTo>
                    <a:pt x="0" y="0"/>
                  </a:lnTo>
                  <a:lnTo>
                    <a:pt x="282334" y="13155"/>
                  </a:lnTo>
                  <a:lnTo>
                    <a:pt x="26614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8887735" y="8656906"/>
              <a:ext cx="282575" cy="13335"/>
            </a:xfrm>
            <a:custGeom>
              <a:avLst/>
              <a:gdLst/>
              <a:ahLst/>
              <a:cxnLst/>
              <a:rect l="l" t="t" r="r" b="b"/>
              <a:pathLst>
                <a:path w="282575" h="13334">
                  <a:moveTo>
                    <a:pt x="15179" y="13155"/>
                  </a:moveTo>
                  <a:lnTo>
                    <a:pt x="282334" y="13155"/>
                  </a:lnTo>
                  <a:lnTo>
                    <a:pt x="0" y="0"/>
                  </a:lnTo>
                  <a:lnTo>
                    <a:pt x="15179" y="13155"/>
                  </a:lnTo>
                  <a:close/>
                </a:path>
                <a:path w="282575" h="13334">
                  <a:moveTo>
                    <a:pt x="282334" y="13155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82334" y="1315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8902909" y="8670073"/>
              <a:ext cx="269240" cy="1270"/>
            </a:xfrm>
            <a:custGeom>
              <a:avLst/>
              <a:gdLst/>
              <a:ahLst/>
              <a:cxnLst/>
              <a:rect l="l" t="t" r="r" b="b"/>
              <a:pathLst>
                <a:path w="269240" h="1270">
                  <a:moveTo>
                    <a:pt x="269176" y="1003"/>
                  </a:moveTo>
                  <a:lnTo>
                    <a:pt x="267157" y="0"/>
                  </a:lnTo>
                  <a:lnTo>
                    <a:pt x="0" y="0"/>
                  </a:lnTo>
                  <a:lnTo>
                    <a:pt x="1003" y="1003"/>
                  </a:lnTo>
                  <a:lnTo>
                    <a:pt x="269176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8902914" y="8670061"/>
              <a:ext cx="269240" cy="1270"/>
            </a:xfrm>
            <a:custGeom>
              <a:avLst/>
              <a:gdLst/>
              <a:ahLst/>
              <a:cxnLst/>
              <a:rect l="l" t="t" r="r" b="b"/>
              <a:pathLst>
                <a:path w="269240" h="1270">
                  <a:moveTo>
                    <a:pt x="1011" y="1011"/>
                  </a:moveTo>
                  <a:lnTo>
                    <a:pt x="269179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269240" h="1270">
                  <a:moveTo>
                    <a:pt x="269179" y="1011"/>
                  </a:moveTo>
                  <a:lnTo>
                    <a:pt x="0" y="0"/>
                  </a:lnTo>
                  <a:lnTo>
                    <a:pt x="267155" y="0"/>
                  </a:lnTo>
                  <a:lnTo>
                    <a:pt x="26917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8903925" y="8671073"/>
              <a:ext cx="275590" cy="5080"/>
            </a:xfrm>
            <a:custGeom>
              <a:avLst/>
              <a:gdLst/>
              <a:ahLst/>
              <a:cxnLst/>
              <a:rect l="l" t="t" r="r" b="b"/>
              <a:pathLst>
                <a:path w="275590" h="5079">
                  <a:moveTo>
                    <a:pt x="0" y="0"/>
                  </a:moveTo>
                  <a:lnTo>
                    <a:pt x="7083" y="5059"/>
                  </a:lnTo>
                  <a:lnTo>
                    <a:pt x="275250" y="5059"/>
                  </a:lnTo>
                  <a:lnTo>
                    <a:pt x="0" y="0"/>
                  </a:lnTo>
                  <a:close/>
                </a:path>
                <a:path w="275590" h="5079">
                  <a:moveTo>
                    <a:pt x="268167" y="0"/>
                  </a:moveTo>
                  <a:lnTo>
                    <a:pt x="0" y="0"/>
                  </a:lnTo>
                  <a:lnTo>
                    <a:pt x="275250" y="5059"/>
                  </a:lnTo>
                  <a:lnTo>
                    <a:pt x="26816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8903926" y="8671073"/>
              <a:ext cx="275590" cy="5080"/>
            </a:xfrm>
            <a:custGeom>
              <a:avLst/>
              <a:gdLst/>
              <a:ahLst/>
              <a:cxnLst/>
              <a:rect l="l" t="t" r="r" b="b"/>
              <a:pathLst>
                <a:path w="275590" h="5079">
                  <a:moveTo>
                    <a:pt x="7083" y="5059"/>
                  </a:moveTo>
                  <a:lnTo>
                    <a:pt x="275250" y="5059"/>
                  </a:lnTo>
                  <a:lnTo>
                    <a:pt x="0" y="0"/>
                  </a:lnTo>
                  <a:lnTo>
                    <a:pt x="7083" y="5059"/>
                  </a:lnTo>
                  <a:close/>
                </a:path>
                <a:path w="275590" h="5079">
                  <a:moveTo>
                    <a:pt x="275250" y="5059"/>
                  </a:moveTo>
                  <a:lnTo>
                    <a:pt x="0" y="0"/>
                  </a:lnTo>
                  <a:lnTo>
                    <a:pt x="268167" y="0"/>
                  </a:lnTo>
                  <a:lnTo>
                    <a:pt x="275250" y="5059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8911009" y="8676133"/>
              <a:ext cx="277495" cy="7620"/>
            </a:xfrm>
            <a:custGeom>
              <a:avLst/>
              <a:gdLst/>
              <a:ahLst/>
              <a:cxnLst/>
              <a:rect l="l" t="t" r="r" b="b"/>
              <a:pathLst>
                <a:path w="277494" h="7620">
                  <a:moveTo>
                    <a:pt x="0" y="0"/>
                  </a:moveTo>
                  <a:lnTo>
                    <a:pt x="7083" y="7083"/>
                  </a:lnTo>
                  <a:lnTo>
                    <a:pt x="277274" y="7083"/>
                  </a:lnTo>
                  <a:lnTo>
                    <a:pt x="0" y="0"/>
                  </a:lnTo>
                  <a:close/>
                </a:path>
                <a:path w="277494" h="7620">
                  <a:moveTo>
                    <a:pt x="268167" y="0"/>
                  </a:moveTo>
                  <a:lnTo>
                    <a:pt x="0" y="0"/>
                  </a:lnTo>
                  <a:lnTo>
                    <a:pt x="277274" y="7083"/>
                  </a:lnTo>
                  <a:lnTo>
                    <a:pt x="26816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8911010" y="8676133"/>
              <a:ext cx="277495" cy="7620"/>
            </a:xfrm>
            <a:custGeom>
              <a:avLst/>
              <a:gdLst/>
              <a:ahLst/>
              <a:cxnLst/>
              <a:rect l="l" t="t" r="r" b="b"/>
              <a:pathLst>
                <a:path w="277494" h="7620">
                  <a:moveTo>
                    <a:pt x="7083" y="7083"/>
                  </a:moveTo>
                  <a:lnTo>
                    <a:pt x="277274" y="7083"/>
                  </a:lnTo>
                  <a:lnTo>
                    <a:pt x="0" y="0"/>
                  </a:lnTo>
                  <a:lnTo>
                    <a:pt x="7083" y="7083"/>
                  </a:lnTo>
                  <a:close/>
                </a:path>
                <a:path w="277494" h="7620">
                  <a:moveTo>
                    <a:pt x="277274" y="7083"/>
                  </a:moveTo>
                  <a:lnTo>
                    <a:pt x="0" y="0"/>
                  </a:lnTo>
                  <a:lnTo>
                    <a:pt x="268167" y="0"/>
                  </a:lnTo>
                  <a:lnTo>
                    <a:pt x="277274" y="708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8918093" y="8683216"/>
              <a:ext cx="278765" cy="6350"/>
            </a:xfrm>
            <a:custGeom>
              <a:avLst/>
              <a:gdLst/>
              <a:ahLst/>
              <a:cxnLst/>
              <a:rect l="l" t="t" r="r" b="b"/>
              <a:pathLst>
                <a:path w="278765" h="6350">
                  <a:moveTo>
                    <a:pt x="0" y="0"/>
                  </a:moveTo>
                  <a:lnTo>
                    <a:pt x="8095" y="6071"/>
                  </a:lnTo>
                  <a:lnTo>
                    <a:pt x="278286" y="6071"/>
                  </a:lnTo>
                  <a:lnTo>
                    <a:pt x="0" y="0"/>
                  </a:lnTo>
                  <a:close/>
                </a:path>
                <a:path w="278765" h="6350">
                  <a:moveTo>
                    <a:pt x="270191" y="0"/>
                  </a:moveTo>
                  <a:lnTo>
                    <a:pt x="0" y="0"/>
                  </a:lnTo>
                  <a:lnTo>
                    <a:pt x="278286" y="6071"/>
                  </a:lnTo>
                  <a:lnTo>
                    <a:pt x="27019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8918093" y="8683216"/>
              <a:ext cx="278765" cy="6350"/>
            </a:xfrm>
            <a:custGeom>
              <a:avLst/>
              <a:gdLst/>
              <a:ahLst/>
              <a:cxnLst/>
              <a:rect l="l" t="t" r="r" b="b"/>
              <a:pathLst>
                <a:path w="278765" h="6350">
                  <a:moveTo>
                    <a:pt x="8095" y="6071"/>
                  </a:moveTo>
                  <a:lnTo>
                    <a:pt x="278286" y="6071"/>
                  </a:lnTo>
                  <a:lnTo>
                    <a:pt x="0" y="0"/>
                  </a:lnTo>
                  <a:lnTo>
                    <a:pt x="8095" y="6071"/>
                  </a:lnTo>
                  <a:close/>
                </a:path>
                <a:path w="278765" h="6350">
                  <a:moveTo>
                    <a:pt x="278286" y="6071"/>
                  </a:moveTo>
                  <a:lnTo>
                    <a:pt x="0" y="0"/>
                  </a:lnTo>
                  <a:lnTo>
                    <a:pt x="270191" y="0"/>
                  </a:lnTo>
                  <a:lnTo>
                    <a:pt x="278286" y="607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8926188" y="8689288"/>
              <a:ext cx="279400" cy="6350"/>
            </a:xfrm>
            <a:custGeom>
              <a:avLst/>
              <a:gdLst/>
              <a:ahLst/>
              <a:cxnLst/>
              <a:rect l="l" t="t" r="r" b="b"/>
              <a:pathLst>
                <a:path w="279400" h="6350">
                  <a:moveTo>
                    <a:pt x="0" y="0"/>
                  </a:moveTo>
                  <a:lnTo>
                    <a:pt x="7083" y="6071"/>
                  </a:lnTo>
                  <a:lnTo>
                    <a:pt x="279298" y="6071"/>
                  </a:lnTo>
                  <a:lnTo>
                    <a:pt x="0" y="0"/>
                  </a:lnTo>
                  <a:close/>
                </a:path>
                <a:path w="279400" h="6350">
                  <a:moveTo>
                    <a:pt x="270191" y="0"/>
                  </a:moveTo>
                  <a:lnTo>
                    <a:pt x="0" y="0"/>
                  </a:lnTo>
                  <a:lnTo>
                    <a:pt x="279298" y="6071"/>
                  </a:lnTo>
                  <a:lnTo>
                    <a:pt x="27019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8926189" y="8689288"/>
              <a:ext cx="279400" cy="6350"/>
            </a:xfrm>
            <a:custGeom>
              <a:avLst/>
              <a:gdLst/>
              <a:ahLst/>
              <a:cxnLst/>
              <a:rect l="l" t="t" r="r" b="b"/>
              <a:pathLst>
                <a:path w="279400" h="6350">
                  <a:moveTo>
                    <a:pt x="7083" y="6071"/>
                  </a:moveTo>
                  <a:lnTo>
                    <a:pt x="279298" y="6071"/>
                  </a:lnTo>
                  <a:lnTo>
                    <a:pt x="0" y="0"/>
                  </a:lnTo>
                  <a:lnTo>
                    <a:pt x="7083" y="6071"/>
                  </a:lnTo>
                  <a:close/>
                </a:path>
                <a:path w="279400" h="6350">
                  <a:moveTo>
                    <a:pt x="279298" y="6071"/>
                  </a:moveTo>
                  <a:lnTo>
                    <a:pt x="0" y="0"/>
                  </a:lnTo>
                  <a:lnTo>
                    <a:pt x="270191" y="0"/>
                  </a:lnTo>
                  <a:lnTo>
                    <a:pt x="279298" y="607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8933262" y="8695371"/>
              <a:ext cx="277495" cy="3175"/>
            </a:xfrm>
            <a:custGeom>
              <a:avLst/>
              <a:gdLst/>
              <a:ahLst/>
              <a:cxnLst/>
              <a:rect l="l" t="t" r="r" b="b"/>
              <a:pathLst>
                <a:path w="277494" h="3175">
                  <a:moveTo>
                    <a:pt x="277279" y="3035"/>
                  </a:moveTo>
                  <a:lnTo>
                    <a:pt x="272211" y="0"/>
                  </a:lnTo>
                  <a:lnTo>
                    <a:pt x="0" y="0"/>
                  </a:lnTo>
                  <a:lnTo>
                    <a:pt x="5067" y="3035"/>
                  </a:lnTo>
                  <a:lnTo>
                    <a:pt x="277279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8933273" y="8695360"/>
              <a:ext cx="277495" cy="3175"/>
            </a:xfrm>
            <a:custGeom>
              <a:avLst/>
              <a:gdLst/>
              <a:ahLst/>
              <a:cxnLst/>
              <a:rect l="l" t="t" r="r" b="b"/>
              <a:pathLst>
                <a:path w="277494" h="3175">
                  <a:moveTo>
                    <a:pt x="5059" y="3035"/>
                  </a:moveTo>
                  <a:lnTo>
                    <a:pt x="277274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77494" h="3175">
                  <a:moveTo>
                    <a:pt x="277274" y="3035"/>
                  </a:moveTo>
                  <a:lnTo>
                    <a:pt x="0" y="0"/>
                  </a:lnTo>
                  <a:lnTo>
                    <a:pt x="272214" y="0"/>
                  </a:lnTo>
                  <a:lnTo>
                    <a:pt x="277274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8938330" y="8698406"/>
              <a:ext cx="276860" cy="3175"/>
            </a:xfrm>
            <a:custGeom>
              <a:avLst/>
              <a:gdLst/>
              <a:ahLst/>
              <a:cxnLst/>
              <a:rect l="l" t="t" r="r" b="b"/>
              <a:pathLst>
                <a:path w="276859" h="3175">
                  <a:moveTo>
                    <a:pt x="276263" y="3035"/>
                  </a:moveTo>
                  <a:lnTo>
                    <a:pt x="272211" y="0"/>
                  </a:lnTo>
                  <a:lnTo>
                    <a:pt x="0" y="0"/>
                  </a:lnTo>
                  <a:lnTo>
                    <a:pt x="3035" y="3035"/>
                  </a:lnTo>
                  <a:lnTo>
                    <a:pt x="276263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8938332" y="8698396"/>
              <a:ext cx="276860" cy="3175"/>
            </a:xfrm>
            <a:custGeom>
              <a:avLst/>
              <a:gdLst/>
              <a:ahLst/>
              <a:cxnLst/>
              <a:rect l="l" t="t" r="r" b="b"/>
              <a:pathLst>
                <a:path w="276859" h="3175">
                  <a:moveTo>
                    <a:pt x="3035" y="3035"/>
                  </a:moveTo>
                  <a:lnTo>
                    <a:pt x="276262" y="3035"/>
                  </a:lnTo>
                  <a:lnTo>
                    <a:pt x="0" y="0"/>
                  </a:lnTo>
                  <a:lnTo>
                    <a:pt x="3035" y="3035"/>
                  </a:lnTo>
                  <a:close/>
                </a:path>
                <a:path w="276859" h="3175">
                  <a:moveTo>
                    <a:pt x="276262" y="3035"/>
                  </a:moveTo>
                  <a:lnTo>
                    <a:pt x="0" y="0"/>
                  </a:lnTo>
                  <a:lnTo>
                    <a:pt x="272214" y="0"/>
                  </a:lnTo>
                  <a:lnTo>
                    <a:pt x="276262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8941368" y="8701432"/>
              <a:ext cx="282575" cy="5080"/>
            </a:xfrm>
            <a:custGeom>
              <a:avLst/>
              <a:gdLst/>
              <a:ahLst/>
              <a:cxnLst/>
              <a:rect l="l" t="t" r="r" b="b"/>
              <a:pathLst>
                <a:path w="282575" h="5079">
                  <a:moveTo>
                    <a:pt x="0" y="0"/>
                  </a:moveTo>
                  <a:lnTo>
                    <a:pt x="7083" y="5059"/>
                  </a:lnTo>
                  <a:lnTo>
                    <a:pt x="282334" y="5059"/>
                  </a:lnTo>
                  <a:lnTo>
                    <a:pt x="0" y="0"/>
                  </a:lnTo>
                  <a:close/>
                </a:path>
                <a:path w="282575" h="5079">
                  <a:moveTo>
                    <a:pt x="273226" y="0"/>
                  </a:moveTo>
                  <a:lnTo>
                    <a:pt x="0" y="0"/>
                  </a:lnTo>
                  <a:lnTo>
                    <a:pt x="282334" y="5059"/>
                  </a:lnTo>
                  <a:lnTo>
                    <a:pt x="27322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8941368" y="8701431"/>
              <a:ext cx="282575" cy="5080"/>
            </a:xfrm>
            <a:custGeom>
              <a:avLst/>
              <a:gdLst/>
              <a:ahLst/>
              <a:cxnLst/>
              <a:rect l="l" t="t" r="r" b="b"/>
              <a:pathLst>
                <a:path w="282575" h="5079">
                  <a:moveTo>
                    <a:pt x="7083" y="5059"/>
                  </a:moveTo>
                  <a:lnTo>
                    <a:pt x="282334" y="5059"/>
                  </a:lnTo>
                  <a:lnTo>
                    <a:pt x="0" y="0"/>
                  </a:lnTo>
                  <a:lnTo>
                    <a:pt x="7083" y="5059"/>
                  </a:lnTo>
                  <a:close/>
                </a:path>
                <a:path w="282575" h="5079">
                  <a:moveTo>
                    <a:pt x="282334" y="5059"/>
                  </a:moveTo>
                  <a:lnTo>
                    <a:pt x="0" y="0"/>
                  </a:lnTo>
                  <a:lnTo>
                    <a:pt x="273226" y="0"/>
                  </a:lnTo>
                  <a:lnTo>
                    <a:pt x="282334" y="5059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8948451" y="8706491"/>
              <a:ext cx="284480" cy="6350"/>
            </a:xfrm>
            <a:custGeom>
              <a:avLst/>
              <a:gdLst/>
              <a:ahLst/>
              <a:cxnLst/>
              <a:rect l="l" t="t" r="r" b="b"/>
              <a:pathLst>
                <a:path w="284480" h="6350">
                  <a:moveTo>
                    <a:pt x="0" y="0"/>
                  </a:moveTo>
                  <a:lnTo>
                    <a:pt x="6071" y="6071"/>
                  </a:lnTo>
                  <a:lnTo>
                    <a:pt x="284358" y="6071"/>
                  </a:lnTo>
                  <a:lnTo>
                    <a:pt x="0" y="0"/>
                  </a:lnTo>
                  <a:close/>
                </a:path>
                <a:path w="284480" h="6350">
                  <a:moveTo>
                    <a:pt x="275250" y="0"/>
                  </a:moveTo>
                  <a:lnTo>
                    <a:pt x="0" y="0"/>
                  </a:lnTo>
                  <a:lnTo>
                    <a:pt x="284358" y="6071"/>
                  </a:lnTo>
                  <a:lnTo>
                    <a:pt x="27525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8948452" y="8706491"/>
              <a:ext cx="284480" cy="6350"/>
            </a:xfrm>
            <a:custGeom>
              <a:avLst/>
              <a:gdLst/>
              <a:ahLst/>
              <a:cxnLst/>
              <a:rect l="l" t="t" r="r" b="b"/>
              <a:pathLst>
                <a:path w="284480" h="6350">
                  <a:moveTo>
                    <a:pt x="284358" y="6071"/>
                  </a:moveTo>
                  <a:lnTo>
                    <a:pt x="6071" y="6071"/>
                  </a:lnTo>
                  <a:lnTo>
                    <a:pt x="284358" y="6071"/>
                  </a:lnTo>
                  <a:close/>
                </a:path>
                <a:path w="284480" h="6350">
                  <a:moveTo>
                    <a:pt x="284358" y="6071"/>
                  </a:moveTo>
                  <a:lnTo>
                    <a:pt x="6071" y="6071"/>
                  </a:lnTo>
                  <a:lnTo>
                    <a:pt x="284358" y="6071"/>
                  </a:lnTo>
                  <a:close/>
                </a:path>
                <a:path w="284480" h="6350">
                  <a:moveTo>
                    <a:pt x="6071" y="6071"/>
                  </a:moveTo>
                  <a:lnTo>
                    <a:pt x="284358" y="6071"/>
                  </a:lnTo>
                  <a:lnTo>
                    <a:pt x="0" y="0"/>
                  </a:lnTo>
                  <a:lnTo>
                    <a:pt x="6071" y="6071"/>
                  </a:lnTo>
                  <a:close/>
                </a:path>
                <a:path w="284480" h="6350">
                  <a:moveTo>
                    <a:pt x="284358" y="6071"/>
                  </a:moveTo>
                  <a:lnTo>
                    <a:pt x="0" y="0"/>
                  </a:lnTo>
                  <a:lnTo>
                    <a:pt x="275250" y="0"/>
                  </a:lnTo>
                  <a:lnTo>
                    <a:pt x="284358" y="607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9581933" y="8707503"/>
              <a:ext cx="34925" cy="6350"/>
            </a:xfrm>
            <a:custGeom>
              <a:avLst/>
              <a:gdLst/>
              <a:ahLst/>
              <a:cxnLst/>
              <a:rect l="l" t="t" r="r" b="b"/>
              <a:pathLst>
                <a:path w="34925" h="6350">
                  <a:moveTo>
                    <a:pt x="9107" y="0"/>
                  </a:moveTo>
                  <a:lnTo>
                    <a:pt x="0" y="6071"/>
                  </a:lnTo>
                  <a:lnTo>
                    <a:pt x="27322" y="6071"/>
                  </a:lnTo>
                  <a:lnTo>
                    <a:pt x="9107" y="0"/>
                  </a:lnTo>
                  <a:close/>
                </a:path>
                <a:path w="34925" h="6350">
                  <a:moveTo>
                    <a:pt x="34406" y="0"/>
                  </a:moveTo>
                  <a:lnTo>
                    <a:pt x="9107" y="0"/>
                  </a:lnTo>
                  <a:lnTo>
                    <a:pt x="27322" y="6071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9581934" y="8707503"/>
              <a:ext cx="34925" cy="6350"/>
            </a:xfrm>
            <a:custGeom>
              <a:avLst/>
              <a:gdLst/>
              <a:ahLst/>
              <a:cxnLst/>
              <a:rect l="l" t="t" r="r" b="b"/>
              <a:pathLst>
                <a:path w="34925" h="6350">
                  <a:moveTo>
                    <a:pt x="0" y="6071"/>
                  </a:moveTo>
                  <a:lnTo>
                    <a:pt x="27322" y="6071"/>
                  </a:lnTo>
                  <a:lnTo>
                    <a:pt x="9107" y="0"/>
                  </a:lnTo>
                  <a:lnTo>
                    <a:pt x="0" y="6071"/>
                  </a:lnTo>
                  <a:close/>
                </a:path>
                <a:path w="34925" h="6350">
                  <a:moveTo>
                    <a:pt x="27322" y="6071"/>
                  </a:moveTo>
                  <a:lnTo>
                    <a:pt x="9107" y="0"/>
                  </a:lnTo>
                  <a:lnTo>
                    <a:pt x="34406" y="0"/>
                  </a:lnTo>
                  <a:lnTo>
                    <a:pt x="27322" y="607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9580921" y="8713575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1011" y="0"/>
                  </a:moveTo>
                  <a:lnTo>
                    <a:pt x="0" y="1011"/>
                  </a:lnTo>
                  <a:lnTo>
                    <a:pt x="27322" y="1011"/>
                  </a:lnTo>
                  <a:lnTo>
                    <a:pt x="1011" y="0"/>
                  </a:lnTo>
                  <a:close/>
                </a:path>
                <a:path w="28575" h="1270">
                  <a:moveTo>
                    <a:pt x="28334" y="0"/>
                  </a:moveTo>
                  <a:lnTo>
                    <a:pt x="1011" y="0"/>
                  </a:lnTo>
                  <a:lnTo>
                    <a:pt x="27322" y="1011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9580922" y="8713575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1011"/>
                  </a:moveTo>
                  <a:lnTo>
                    <a:pt x="27322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8575" h="1270">
                  <a:moveTo>
                    <a:pt x="27322" y="1011"/>
                  </a:moveTo>
                  <a:lnTo>
                    <a:pt x="1011" y="0"/>
                  </a:lnTo>
                  <a:lnTo>
                    <a:pt x="28334" y="0"/>
                  </a:lnTo>
                  <a:lnTo>
                    <a:pt x="2732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9576873" y="8714587"/>
              <a:ext cx="31750" cy="3175"/>
            </a:xfrm>
            <a:custGeom>
              <a:avLst/>
              <a:gdLst/>
              <a:ahLst/>
              <a:cxnLst/>
              <a:rect l="l" t="t" r="r" b="b"/>
              <a:pathLst>
                <a:path w="31750" h="3175">
                  <a:moveTo>
                    <a:pt x="4047" y="0"/>
                  </a:moveTo>
                  <a:lnTo>
                    <a:pt x="0" y="3035"/>
                  </a:lnTo>
                  <a:lnTo>
                    <a:pt x="28334" y="3035"/>
                  </a:lnTo>
                  <a:lnTo>
                    <a:pt x="4047" y="0"/>
                  </a:lnTo>
                  <a:close/>
                </a:path>
                <a:path w="31750" h="3175">
                  <a:moveTo>
                    <a:pt x="31370" y="0"/>
                  </a:moveTo>
                  <a:lnTo>
                    <a:pt x="4047" y="0"/>
                  </a:lnTo>
                  <a:lnTo>
                    <a:pt x="28334" y="3035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9576874" y="8714587"/>
              <a:ext cx="31750" cy="3175"/>
            </a:xfrm>
            <a:custGeom>
              <a:avLst/>
              <a:gdLst/>
              <a:ahLst/>
              <a:cxnLst/>
              <a:rect l="l" t="t" r="r" b="b"/>
              <a:pathLst>
                <a:path w="31750" h="3175">
                  <a:moveTo>
                    <a:pt x="0" y="3035"/>
                  </a:moveTo>
                  <a:lnTo>
                    <a:pt x="28334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1750" h="3175">
                  <a:moveTo>
                    <a:pt x="28334" y="3035"/>
                  </a:moveTo>
                  <a:lnTo>
                    <a:pt x="4047" y="0"/>
                  </a:lnTo>
                  <a:lnTo>
                    <a:pt x="31370" y="0"/>
                  </a:lnTo>
                  <a:lnTo>
                    <a:pt x="28334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8954523" y="8712563"/>
              <a:ext cx="288925" cy="5080"/>
            </a:xfrm>
            <a:custGeom>
              <a:avLst/>
              <a:gdLst/>
              <a:ahLst/>
              <a:cxnLst/>
              <a:rect l="l" t="t" r="r" b="b"/>
              <a:pathLst>
                <a:path w="288925" h="5079">
                  <a:moveTo>
                    <a:pt x="0" y="0"/>
                  </a:moveTo>
                  <a:lnTo>
                    <a:pt x="7083" y="5059"/>
                  </a:lnTo>
                  <a:lnTo>
                    <a:pt x="288406" y="5059"/>
                  </a:lnTo>
                  <a:lnTo>
                    <a:pt x="0" y="0"/>
                  </a:lnTo>
                  <a:close/>
                </a:path>
                <a:path w="288925" h="5079">
                  <a:moveTo>
                    <a:pt x="278286" y="0"/>
                  </a:moveTo>
                  <a:lnTo>
                    <a:pt x="0" y="0"/>
                  </a:lnTo>
                  <a:lnTo>
                    <a:pt x="288406" y="5059"/>
                  </a:lnTo>
                  <a:lnTo>
                    <a:pt x="27828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8954524" y="8712563"/>
              <a:ext cx="288925" cy="5080"/>
            </a:xfrm>
            <a:custGeom>
              <a:avLst/>
              <a:gdLst/>
              <a:ahLst/>
              <a:cxnLst/>
              <a:rect l="l" t="t" r="r" b="b"/>
              <a:pathLst>
                <a:path w="288925" h="5079">
                  <a:moveTo>
                    <a:pt x="7083" y="5059"/>
                  </a:moveTo>
                  <a:lnTo>
                    <a:pt x="288406" y="5059"/>
                  </a:lnTo>
                  <a:lnTo>
                    <a:pt x="0" y="0"/>
                  </a:lnTo>
                  <a:lnTo>
                    <a:pt x="7083" y="5059"/>
                  </a:lnTo>
                  <a:close/>
                </a:path>
                <a:path w="288925" h="5079">
                  <a:moveTo>
                    <a:pt x="288406" y="5059"/>
                  </a:moveTo>
                  <a:lnTo>
                    <a:pt x="0" y="0"/>
                  </a:lnTo>
                  <a:lnTo>
                    <a:pt x="278286" y="0"/>
                  </a:lnTo>
                  <a:lnTo>
                    <a:pt x="288406" y="5059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8961596" y="8717634"/>
              <a:ext cx="283845" cy="2540"/>
            </a:xfrm>
            <a:custGeom>
              <a:avLst/>
              <a:gdLst/>
              <a:ahLst/>
              <a:cxnLst/>
              <a:rect l="l" t="t" r="r" b="b"/>
              <a:pathLst>
                <a:path w="283844" h="2540">
                  <a:moveTo>
                    <a:pt x="283349" y="2019"/>
                  </a:moveTo>
                  <a:lnTo>
                    <a:pt x="281330" y="0"/>
                  </a:lnTo>
                  <a:lnTo>
                    <a:pt x="0" y="0"/>
                  </a:lnTo>
                  <a:lnTo>
                    <a:pt x="2032" y="2019"/>
                  </a:lnTo>
                  <a:lnTo>
                    <a:pt x="283349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8961607" y="8717623"/>
              <a:ext cx="283845" cy="2540"/>
            </a:xfrm>
            <a:custGeom>
              <a:avLst/>
              <a:gdLst/>
              <a:ahLst/>
              <a:cxnLst/>
              <a:rect l="l" t="t" r="r" b="b"/>
              <a:pathLst>
                <a:path w="283844" h="2540">
                  <a:moveTo>
                    <a:pt x="2023" y="2023"/>
                  </a:moveTo>
                  <a:lnTo>
                    <a:pt x="283346" y="2023"/>
                  </a:lnTo>
                  <a:lnTo>
                    <a:pt x="0" y="0"/>
                  </a:lnTo>
                  <a:lnTo>
                    <a:pt x="2023" y="2023"/>
                  </a:lnTo>
                  <a:close/>
                </a:path>
                <a:path w="283844" h="2540">
                  <a:moveTo>
                    <a:pt x="283346" y="2023"/>
                  </a:moveTo>
                  <a:lnTo>
                    <a:pt x="0" y="0"/>
                  </a:lnTo>
                  <a:lnTo>
                    <a:pt x="281322" y="0"/>
                  </a:lnTo>
                  <a:lnTo>
                    <a:pt x="283346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9572825" y="8717623"/>
              <a:ext cx="32384" cy="3175"/>
            </a:xfrm>
            <a:custGeom>
              <a:avLst/>
              <a:gdLst/>
              <a:ahLst/>
              <a:cxnLst/>
              <a:rect l="l" t="t" r="r" b="b"/>
              <a:pathLst>
                <a:path w="32384" h="3175">
                  <a:moveTo>
                    <a:pt x="4047" y="0"/>
                  </a:moveTo>
                  <a:lnTo>
                    <a:pt x="0" y="3035"/>
                  </a:lnTo>
                  <a:lnTo>
                    <a:pt x="29346" y="3035"/>
                  </a:lnTo>
                  <a:lnTo>
                    <a:pt x="4047" y="0"/>
                  </a:lnTo>
                  <a:close/>
                </a:path>
                <a:path w="32384" h="3175">
                  <a:moveTo>
                    <a:pt x="32382" y="0"/>
                  </a:moveTo>
                  <a:lnTo>
                    <a:pt x="4047" y="0"/>
                  </a:lnTo>
                  <a:lnTo>
                    <a:pt x="29346" y="3035"/>
                  </a:lnTo>
                  <a:lnTo>
                    <a:pt x="3238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9572826" y="8717623"/>
              <a:ext cx="32384" cy="3175"/>
            </a:xfrm>
            <a:custGeom>
              <a:avLst/>
              <a:gdLst/>
              <a:ahLst/>
              <a:cxnLst/>
              <a:rect l="l" t="t" r="r" b="b"/>
              <a:pathLst>
                <a:path w="32384" h="3175">
                  <a:moveTo>
                    <a:pt x="0" y="3035"/>
                  </a:moveTo>
                  <a:lnTo>
                    <a:pt x="29346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2384" h="3175">
                  <a:moveTo>
                    <a:pt x="29346" y="3035"/>
                  </a:moveTo>
                  <a:lnTo>
                    <a:pt x="4047" y="0"/>
                  </a:lnTo>
                  <a:lnTo>
                    <a:pt x="32382" y="0"/>
                  </a:lnTo>
                  <a:lnTo>
                    <a:pt x="2934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9570801" y="8720659"/>
              <a:ext cx="31750" cy="1270"/>
            </a:xfrm>
            <a:custGeom>
              <a:avLst/>
              <a:gdLst/>
              <a:ahLst/>
              <a:cxnLst/>
              <a:rect l="l" t="t" r="r" b="b"/>
              <a:pathLst>
                <a:path w="31750" h="1270">
                  <a:moveTo>
                    <a:pt x="2023" y="0"/>
                  </a:moveTo>
                  <a:lnTo>
                    <a:pt x="0" y="1011"/>
                  </a:lnTo>
                  <a:lnTo>
                    <a:pt x="29346" y="1011"/>
                  </a:lnTo>
                  <a:lnTo>
                    <a:pt x="2023" y="0"/>
                  </a:lnTo>
                  <a:close/>
                </a:path>
                <a:path w="31750" h="1270">
                  <a:moveTo>
                    <a:pt x="31370" y="0"/>
                  </a:moveTo>
                  <a:lnTo>
                    <a:pt x="2023" y="0"/>
                  </a:lnTo>
                  <a:lnTo>
                    <a:pt x="29346" y="1011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9570802" y="8720658"/>
              <a:ext cx="31750" cy="1270"/>
            </a:xfrm>
            <a:custGeom>
              <a:avLst/>
              <a:gdLst/>
              <a:ahLst/>
              <a:cxnLst/>
              <a:rect l="l" t="t" r="r" b="b"/>
              <a:pathLst>
                <a:path w="31750" h="1270">
                  <a:moveTo>
                    <a:pt x="0" y="1011"/>
                  </a:moveTo>
                  <a:lnTo>
                    <a:pt x="29346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31750" h="1270">
                  <a:moveTo>
                    <a:pt x="29346" y="1011"/>
                  </a:moveTo>
                  <a:lnTo>
                    <a:pt x="2023" y="0"/>
                  </a:lnTo>
                  <a:lnTo>
                    <a:pt x="31370" y="0"/>
                  </a:lnTo>
                  <a:lnTo>
                    <a:pt x="2934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9568777" y="8721671"/>
              <a:ext cx="31750" cy="1270"/>
            </a:xfrm>
            <a:custGeom>
              <a:avLst/>
              <a:gdLst/>
              <a:ahLst/>
              <a:cxnLst/>
              <a:rect l="l" t="t" r="r" b="b"/>
              <a:pathLst>
                <a:path w="31750" h="1270">
                  <a:moveTo>
                    <a:pt x="2023" y="0"/>
                  </a:moveTo>
                  <a:lnTo>
                    <a:pt x="0" y="1011"/>
                  </a:lnTo>
                  <a:lnTo>
                    <a:pt x="29346" y="1011"/>
                  </a:lnTo>
                  <a:lnTo>
                    <a:pt x="2023" y="0"/>
                  </a:lnTo>
                  <a:close/>
                </a:path>
                <a:path w="31750" h="1270">
                  <a:moveTo>
                    <a:pt x="31370" y="0"/>
                  </a:moveTo>
                  <a:lnTo>
                    <a:pt x="2023" y="0"/>
                  </a:lnTo>
                  <a:lnTo>
                    <a:pt x="29346" y="1011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9568778" y="8721670"/>
              <a:ext cx="31750" cy="1270"/>
            </a:xfrm>
            <a:custGeom>
              <a:avLst/>
              <a:gdLst/>
              <a:ahLst/>
              <a:cxnLst/>
              <a:rect l="l" t="t" r="r" b="b"/>
              <a:pathLst>
                <a:path w="31750" h="1270">
                  <a:moveTo>
                    <a:pt x="0" y="1011"/>
                  </a:moveTo>
                  <a:lnTo>
                    <a:pt x="29346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31750" h="1270">
                  <a:moveTo>
                    <a:pt x="29346" y="1011"/>
                  </a:moveTo>
                  <a:lnTo>
                    <a:pt x="2023" y="0"/>
                  </a:lnTo>
                  <a:lnTo>
                    <a:pt x="31370" y="0"/>
                  </a:lnTo>
                  <a:lnTo>
                    <a:pt x="2934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8963630" y="8719647"/>
              <a:ext cx="288925" cy="4445"/>
            </a:xfrm>
            <a:custGeom>
              <a:avLst/>
              <a:gdLst/>
              <a:ahLst/>
              <a:cxnLst/>
              <a:rect l="l" t="t" r="r" b="b"/>
              <a:pathLst>
                <a:path w="288925" h="4445">
                  <a:moveTo>
                    <a:pt x="0" y="0"/>
                  </a:moveTo>
                  <a:lnTo>
                    <a:pt x="5059" y="4047"/>
                  </a:lnTo>
                  <a:lnTo>
                    <a:pt x="288406" y="4047"/>
                  </a:lnTo>
                  <a:lnTo>
                    <a:pt x="0" y="0"/>
                  </a:lnTo>
                  <a:close/>
                </a:path>
                <a:path w="288925" h="4445">
                  <a:moveTo>
                    <a:pt x="281322" y="0"/>
                  </a:moveTo>
                  <a:lnTo>
                    <a:pt x="0" y="0"/>
                  </a:lnTo>
                  <a:lnTo>
                    <a:pt x="288406" y="4047"/>
                  </a:lnTo>
                  <a:lnTo>
                    <a:pt x="28132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8963631" y="8719647"/>
              <a:ext cx="288925" cy="4445"/>
            </a:xfrm>
            <a:custGeom>
              <a:avLst/>
              <a:gdLst/>
              <a:ahLst/>
              <a:cxnLst/>
              <a:rect l="l" t="t" r="r" b="b"/>
              <a:pathLst>
                <a:path w="288925" h="4445">
                  <a:moveTo>
                    <a:pt x="5059" y="4047"/>
                  </a:moveTo>
                  <a:lnTo>
                    <a:pt x="288406" y="4047"/>
                  </a:lnTo>
                  <a:lnTo>
                    <a:pt x="0" y="0"/>
                  </a:lnTo>
                  <a:lnTo>
                    <a:pt x="5059" y="4047"/>
                  </a:lnTo>
                  <a:close/>
                </a:path>
                <a:path w="288925" h="4445">
                  <a:moveTo>
                    <a:pt x="288406" y="4047"/>
                  </a:moveTo>
                  <a:lnTo>
                    <a:pt x="0" y="0"/>
                  </a:lnTo>
                  <a:lnTo>
                    <a:pt x="281322" y="0"/>
                  </a:lnTo>
                  <a:lnTo>
                    <a:pt x="288406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9564730" y="8722683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5" h="2540">
                  <a:moveTo>
                    <a:pt x="4047" y="0"/>
                  </a:moveTo>
                  <a:lnTo>
                    <a:pt x="0" y="2023"/>
                  </a:lnTo>
                  <a:lnTo>
                    <a:pt x="31370" y="2023"/>
                  </a:lnTo>
                  <a:lnTo>
                    <a:pt x="4047" y="0"/>
                  </a:lnTo>
                  <a:close/>
                </a:path>
                <a:path w="33655" h="2540">
                  <a:moveTo>
                    <a:pt x="33394" y="0"/>
                  </a:moveTo>
                  <a:lnTo>
                    <a:pt x="4047" y="0"/>
                  </a:lnTo>
                  <a:lnTo>
                    <a:pt x="31370" y="2023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9564730" y="8722682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5" h="2540">
                  <a:moveTo>
                    <a:pt x="0" y="2023"/>
                  </a:moveTo>
                  <a:lnTo>
                    <a:pt x="31370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33655" h="2540">
                  <a:moveTo>
                    <a:pt x="31370" y="2023"/>
                  </a:moveTo>
                  <a:lnTo>
                    <a:pt x="4047" y="0"/>
                  </a:lnTo>
                  <a:lnTo>
                    <a:pt x="33394" y="0"/>
                  </a:lnTo>
                  <a:lnTo>
                    <a:pt x="3137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8968683" y="8723705"/>
              <a:ext cx="287655" cy="2540"/>
            </a:xfrm>
            <a:custGeom>
              <a:avLst/>
              <a:gdLst/>
              <a:ahLst/>
              <a:cxnLst/>
              <a:rect l="l" t="t" r="r" b="b"/>
              <a:pathLst>
                <a:path w="287655" h="2540">
                  <a:moveTo>
                    <a:pt x="287401" y="2019"/>
                  </a:moveTo>
                  <a:lnTo>
                    <a:pt x="283349" y="0"/>
                  </a:lnTo>
                  <a:lnTo>
                    <a:pt x="0" y="0"/>
                  </a:lnTo>
                  <a:lnTo>
                    <a:pt x="3035" y="2019"/>
                  </a:lnTo>
                  <a:lnTo>
                    <a:pt x="287401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8968691" y="8723694"/>
              <a:ext cx="287655" cy="2540"/>
            </a:xfrm>
            <a:custGeom>
              <a:avLst/>
              <a:gdLst/>
              <a:ahLst/>
              <a:cxnLst/>
              <a:rect l="l" t="t" r="r" b="b"/>
              <a:pathLst>
                <a:path w="287655" h="2540">
                  <a:moveTo>
                    <a:pt x="3035" y="2023"/>
                  </a:moveTo>
                  <a:lnTo>
                    <a:pt x="287394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287655" h="2540">
                  <a:moveTo>
                    <a:pt x="287394" y="2023"/>
                  </a:moveTo>
                  <a:lnTo>
                    <a:pt x="0" y="0"/>
                  </a:lnTo>
                  <a:lnTo>
                    <a:pt x="283346" y="0"/>
                  </a:lnTo>
                  <a:lnTo>
                    <a:pt x="28739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9563718" y="8724706"/>
              <a:ext cx="32384" cy="1270"/>
            </a:xfrm>
            <a:custGeom>
              <a:avLst/>
              <a:gdLst/>
              <a:ahLst/>
              <a:cxnLst/>
              <a:rect l="l" t="t" r="r" b="b"/>
              <a:pathLst>
                <a:path w="32384" h="1270">
                  <a:moveTo>
                    <a:pt x="1011" y="0"/>
                  </a:moveTo>
                  <a:lnTo>
                    <a:pt x="0" y="1011"/>
                  </a:lnTo>
                  <a:lnTo>
                    <a:pt x="31370" y="1011"/>
                  </a:lnTo>
                  <a:lnTo>
                    <a:pt x="1011" y="0"/>
                  </a:lnTo>
                  <a:close/>
                </a:path>
                <a:path w="32384" h="1270">
                  <a:moveTo>
                    <a:pt x="32382" y="0"/>
                  </a:moveTo>
                  <a:lnTo>
                    <a:pt x="1011" y="0"/>
                  </a:lnTo>
                  <a:lnTo>
                    <a:pt x="31370" y="1011"/>
                  </a:lnTo>
                  <a:lnTo>
                    <a:pt x="3238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9563718" y="8724706"/>
              <a:ext cx="32384" cy="1270"/>
            </a:xfrm>
            <a:custGeom>
              <a:avLst/>
              <a:gdLst/>
              <a:ahLst/>
              <a:cxnLst/>
              <a:rect l="l" t="t" r="r" b="b"/>
              <a:pathLst>
                <a:path w="32384" h="1270">
                  <a:moveTo>
                    <a:pt x="0" y="1011"/>
                  </a:moveTo>
                  <a:lnTo>
                    <a:pt x="31370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32384" h="1270">
                  <a:moveTo>
                    <a:pt x="31370" y="1011"/>
                  </a:moveTo>
                  <a:lnTo>
                    <a:pt x="1011" y="0"/>
                  </a:lnTo>
                  <a:lnTo>
                    <a:pt x="32382" y="0"/>
                  </a:lnTo>
                  <a:lnTo>
                    <a:pt x="3137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9559670" y="8725718"/>
              <a:ext cx="35560" cy="3175"/>
            </a:xfrm>
            <a:custGeom>
              <a:avLst/>
              <a:gdLst/>
              <a:ahLst/>
              <a:cxnLst/>
              <a:rect l="l" t="t" r="r" b="b"/>
              <a:pathLst>
                <a:path w="35559" h="3175">
                  <a:moveTo>
                    <a:pt x="4047" y="0"/>
                  </a:moveTo>
                  <a:lnTo>
                    <a:pt x="0" y="3035"/>
                  </a:lnTo>
                  <a:lnTo>
                    <a:pt x="31370" y="3035"/>
                  </a:lnTo>
                  <a:lnTo>
                    <a:pt x="4047" y="0"/>
                  </a:lnTo>
                  <a:close/>
                </a:path>
                <a:path w="35559" h="3175">
                  <a:moveTo>
                    <a:pt x="35418" y="0"/>
                  </a:moveTo>
                  <a:lnTo>
                    <a:pt x="4047" y="0"/>
                  </a:lnTo>
                  <a:lnTo>
                    <a:pt x="31370" y="3035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9559671" y="8725718"/>
              <a:ext cx="35560" cy="3175"/>
            </a:xfrm>
            <a:custGeom>
              <a:avLst/>
              <a:gdLst/>
              <a:ahLst/>
              <a:cxnLst/>
              <a:rect l="l" t="t" r="r" b="b"/>
              <a:pathLst>
                <a:path w="35559" h="3175">
                  <a:moveTo>
                    <a:pt x="0" y="3035"/>
                  </a:moveTo>
                  <a:lnTo>
                    <a:pt x="31370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35559" h="3175">
                  <a:moveTo>
                    <a:pt x="31370" y="3035"/>
                  </a:moveTo>
                  <a:lnTo>
                    <a:pt x="4047" y="0"/>
                  </a:lnTo>
                  <a:lnTo>
                    <a:pt x="35418" y="0"/>
                  </a:lnTo>
                  <a:lnTo>
                    <a:pt x="31370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8971718" y="8725724"/>
              <a:ext cx="289560" cy="3175"/>
            </a:xfrm>
            <a:custGeom>
              <a:avLst/>
              <a:gdLst/>
              <a:ahLst/>
              <a:cxnLst/>
              <a:rect l="l" t="t" r="r" b="b"/>
              <a:pathLst>
                <a:path w="289559" h="3175">
                  <a:moveTo>
                    <a:pt x="289420" y="3035"/>
                  </a:moveTo>
                  <a:lnTo>
                    <a:pt x="284365" y="0"/>
                  </a:lnTo>
                  <a:lnTo>
                    <a:pt x="0" y="0"/>
                  </a:lnTo>
                  <a:lnTo>
                    <a:pt x="4051" y="3035"/>
                  </a:lnTo>
                  <a:lnTo>
                    <a:pt x="289420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8971727" y="8725718"/>
              <a:ext cx="289560" cy="3175"/>
            </a:xfrm>
            <a:custGeom>
              <a:avLst/>
              <a:gdLst/>
              <a:ahLst/>
              <a:cxnLst/>
              <a:rect l="l" t="t" r="r" b="b"/>
              <a:pathLst>
                <a:path w="289559" h="3175">
                  <a:moveTo>
                    <a:pt x="4047" y="3035"/>
                  </a:moveTo>
                  <a:lnTo>
                    <a:pt x="289418" y="3035"/>
                  </a:lnTo>
                  <a:lnTo>
                    <a:pt x="0" y="0"/>
                  </a:lnTo>
                  <a:lnTo>
                    <a:pt x="4047" y="3035"/>
                  </a:lnTo>
                  <a:close/>
                </a:path>
                <a:path w="289559" h="3175">
                  <a:moveTo>
                    <a:pt x="289418" y="3035"/>
                  </a:moveTo>
                  <a:lnTo>
                    <a:pt x="0" y="0"/>
                  </a:lnTo>
                  <a:lnTo>
                    <a:pt x="284358" y="0"/>
                  </a:lnTo>
                  <a:lnTo>
                    <a:pt x="289418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9558659" y="8728754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>
                  <a:moveTo>
                    <a:pt x="0" y="0"/>
                  </a:moveTo>
                  <a:lnTo>
                    <a:pt x="32382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32384">
                  <a:moveTo>
                    <a:pt x="32382" y="0"/>
                  </a:moveTo>
                  <a:lnTo>
                    <a:pt x="1011" y="0"/>
                  </a:lnTo>
                  <a:lnTo>
                    <a:pt x="3238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9558659" y="8728754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>
                  <a:moveTo>
                    <a:pt x="0" y="0"/>
                  </a:moveTo>
                  <a:lnTo>
                    <a:pt x="32382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32384">
                  <a:moveTo>
                    <a:pt x="32382" y="0"/>
                  </a:moveTo>
                  <a:lnTo>
                    <a:pt x="1011" y="0"/>
                  </a:lnTo>
                  <a:lnTo>
                    <a:pt x="3238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8975775" y="8728754"/>
              <a:ext cx="286385" cy="0"/>
            </a:xfrm>
            <a:custGeom>
              <a:avLst/>
              <a:gdLst/>
              <a:ahLst/>
              <a:cxnLst/>
              <a:rect l="l" t="t" r="r" b="b"/>
              <a:pathLst>
                <a:path w="286384">
                  <a:moveTo>
                    <a:pt x="286382" y="0"/>
                  </a:moveTo>
                  <a:lnTo>
                    <a:pt x="0" y="0"/>
                  </a:lnTo>
                  <a:lnTo>
                    <a:pt x="286382" y="0"/>
                  </a:lnTo>
                  <a:close/>
                </a:path>
                <a:path w="286384">
                  <a:moveTo>
                    <a:pt x="286382" y="0"/>
                  </a:moveTo>
                  <a:lnTo>
                    <a:pt x="0" y="0"/>
                  </a:lnTo>
                  <a:lnTo>
                    <a:pt x="285370" y="0"/>
                  </a:lnTo>
                  <a:lnTo>
                    <a:pt x="28638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9554610" y="8728754"/>
              <a:ext cx="36830" cy="2540"/>
            </a:xfrm>
            <a:custGeom>
              <a:avLst/>
              <a:gdLst/>
              <a:ahLst/>
              <a:cxnLst/>
              <a:rect l="l" t="t" r="r" b="b"/>
              <a:pathLst>
                <a:path w="36830" h="2540">
                  <a:moveTo>
                    <a:pt x="4047" y="0"/>
                  </a:moveTo>
                  <a:lnTo>
                    <a:pt x="0" y="2023"/>
                  </a:lnTo>
                  <a:lnTo>
                    <a:pt x="33394" y="2023"/>
                  </a:lnTo>
                  <a:lnTo>
                    <a:pt x="4047" y="0"/>
                  </a:lnTo>
                  <a:close/>
                </a:path>
                <a:path w="36830" h="2540">
                  <a:moveTo>
                    <a:pt x="36430" y="0"/>
                  </a:moveTo>
                  <a:lnTo>
                    <a:pt x="4047" y="0"/>
                  </a:lnTo>
                  <a:lnTo>
                    <a:pt x="33394" y="2023"/>
                  </a:lnTo>
                  <a:lnTo>
                    <a:pt x="3643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9554611" y="8728754"/>
              <a:ext cx="36830" cy="2540"/>
            </a:xfrm>
            <a:custGeom>
              <a:avLst/>
              <a:gdLst/>
              <a:ahLst/>
              <a:cxnLst/>
              <a:rect l="l" t="t" r="r" b="b"/>
              <a:pathLst>
                <a:path w="36830" h="2540">
                  <a:moveTo>
                    <a:pt x="0" y="2023"/>
                  </a:moveTo>
                  <a:lnTo>
                    <a:pt x="33394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36830" h="2540">
                  <a:moveTo>
                    <a:pt x="33394" y="2023"/>
                  </a:moveTo>
                  <a:lnTo>
                    <a:pt x="4047" y="0"/>
                  </a:lnTo>
                  <a:lnTo>
                    <a:pt x="36430" y="0"/>
                  </a:lnTo>
                  <a:lnTo>
                    <a:pt x="3339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9553598" y="8730778"/>
              <a:ext cx="34925" cy="1270"/>
            </a:xfrm>
            <a:custGeom>
              <a:avLst/>
              <a:gdLst/>
              <a:ahLst/>
              <a:cxnLst/>
              <a:rect l="l" t="t" r="r" b="b"/>
              <a:pathLst>
                <a:path w="34925" h="1270">
                  <a:moveTo>
                    <a:pt x="1011" y="0"/>
                  </a:moveTo>
                  <a:lnTo>
                    <a:pt x="0" y="1011"/>
                  </a:lnTo>
                  <a:lnTo>
                    <a:pt x="33394" y="1011"/>
                  </a:lnTo>
                  <a:lnTo>
                    <a:pt x="1011" y="0"/>
                  </a:lnTo>
                  <a:close/>
                </a:path>
                <a:path w="34925" h="1270">
                  <a:moveTo>
                    <a:pt x="34406" y="0"/>
                  </a:moveTo>
                  <a:lnTo>
                    <a:pt x="1011" y="0"/>
                  </a:lnTo>
                  <a:lnTo>
                    <a:pt x="33394" y="1011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9553599" y="8730778"/>
              <a:ext cx="34925" cy="1270"/>
            </a:xfrm>
            <a:custGeom>
              <a:avLst/>
              <a:gdLst/>
              <a:ahLst/>
              <a:cxnLst/>
              <a:rect l="l" t="t" r="r" b="b"/>
              <a:pathLst>
                <a:path w="34925" h="1270">
                  <a:moveTo>
                    <a:pt x="0" y="1011"/>
                  </a:moveTo>
                  <a:lnTo>
                    <a:pt x="33394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34925" h="1270">
                  <a:moveTo>
                    <a:pt x="33394" y="1011"/>
                  </a:moveTo>
                  <a:lnTo>
                    <a:pt x="1011" y="0"/>
                  </a:lnTo>
                  <a:lnTo>
                    <a:pt x="34406" y="0"/>
                  </a:lnTo>
                  <a:lnTo>
                    <a:pt x="3339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8975769" y="8728759"/>
              <a:ext cx="292735" cy="3175"/>
            </a:xfrm>
            <a:custGeom>
              <a:avLst/>
              <a:gdLst/>
              <a:ahLst/>
              <a:cxnLst/>
              <a:rect l="l" t="t" r="r" b="b"/>
              <a:pathLst>
                <a:path w="292734" h="3175">
                  <a:moveTo>
                    <a:pt x="292455" y="3035"/>
                  </a:moveTo>
                  <a:lnTo>
                    <a:pt x="286385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92455" y="3035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8975775" y="8728754"/>
              <a:ext cx="292735" cy="3175"/>
            </a:xfrm>
            <a:custGeom>
              <a:avLst/>
              <a:gdLst/>
              <a:ahLst/>
              <a:cxnLst/>
              <a:rect l="l" t="t" r="r" b="b"/>
              <a:pathLst>
                <a:path w="292734" h="3175">
                  <a:moveTo>
                    <a:pt x="5059" y="3035"/>
                  </a:moveTo>
                  <a:lnTo>
                    <a:pt x="292453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92734" h="3175">
                  <a:moveTo>
                    <a:pt x="292453" y="3035"/>
                  </a:moveTo>
                  <a:lnTo>
                    <a:pt x="0" y="0"/>
                  </a:lnTo>
                  <a:lnTo>
                    <a:pt x="286382" y="0"/>
                  </a:lnTo>
                  <a:lnTo>
                    <a:pt x="292453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8980824" y="8731795"/>
              <a:ext cx="290830" cy="2540"/>
            </a:xfrm>
            <a:custGeom>
              <a:avLst/>
              <a:gdLst/>
              <a:ahLst/>
              <a:cxnLst/>
              <a:rect l="l" t="t" r="r" b="b"/>
              <a:pathLst>
                <a:path w="290830" h="2540">
                  <a:moveTo>
                    <a:pt x="290436" y="2032"/>
                  </a:moveTo>
                  <a:lnTo>
                    <a:pt x="287401" y="0"/>
                  </a:lnTo>
                  <a:lnTo>
                    <a:pt x="0" y="0"/>
                  </a:lnTo>
                  <a:lnTo>
                    <a:pt x="2032" y="2032"/>
                  </a:lnTo>
                  <a:lnTo>
                    <a:pt x="290436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8980834" y="8731790"/>
              <a:ext cx="290830" cy="2540"/>
            </a:xfrm>
            <a:custGeom>
              <a:avLst/>
              <a:gdLst/>
              <a:ahLst/>
              <a:cxnLst/>
              <a:rect l="l" t="t" r="r" b="b"/>
              <a:pathLst>
                <a:path w="290830" h="2540">
                  <a:moveTo>
                    <a:pt x="2023" y="2023"/>
                  </a:moveTo>
                  <a:lnTo>
                    <a:pt x="290430" y="2023"/>
                  </a:lnTo>
                  <a:lnTo>
                    <a:pt x="0" y="0"/>
                  </a:lnTo>
                  <a:lnTo>
                    <a:pt x="2023" y="2023"/>
                  </a:lnTo>
                  <a:close/>
                </a:path>
                <a:path w="290830" h="2540">
                  <a:moveTo>
                    <a:pt x="290430" y="2023"/>
                  </a:moveTo>
                  <a:lnTo>
                    <a:pt x="0" y="0"/>
                  </a:lnTo>
                  <a:lnTo>
                    <a:pt x="287394" y="0"/>
                  </a:lnTo>
                  <a:lnTo>
                    <a:pt x="29043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9549550" y="8731790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40">
                  <a:moveTo>
                    <a:pt x="4047" y="0"/>
                  </a:moveTo>
                  <a:lnTo>
                    <a:pt x="0" y="2023"/>
                  </a:lnTo>
                  <a:lnTo>
                    <a:pt x="34406" y="2023"/>
                  </a:lnTo>
                  <a:lnTo>
                    <a:pt x="4047" y="0"/>
                  </a:lnTo>
                  <a:close/>
                </a:path>
                <a:path w="37465" h="2540">
                  <a:moveTo>
                    <a:pt x="37442" y="0"/>
                  </a:moveTo>
                  <a:lnTo>
                    <a:pt x="4047" y="0"/>
                  </a:lnTo>
                  <a:lnTo>
                    <a:pt x="34406" y="2023"/>
                  </a:lnTo>
                  <a:lnTo>
                    <a:pt x="3744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9549551" y="8731790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40">
                  <a:moveTo>
                    <a:pt x="0" y="2023"/>
                  </a:moveTo>
                  <a:lnTo>
                    <a:pt x="34406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37465" h="2540">
                  <a:moveTo>
                    <a:pt x="34406" y="2023"/>
                  </a:moveTo>
                  <a:lnTo>
                    <a:pt x="4047" y="0"/>
                  </a:lnTo>
                  <a:lnTo>
                    <a:pt x="37442" y="0"/>
                  </a:lnTo>
                  <a:lnTo>
                    <a:pt x="34406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9546514" y="8733814"/>
              <a:ext cx="37465" cy="1270"/>
            </a:xfrm>
            <a:custGeom>
              <a:avLst/>
              <a:gdLst/>
              <a:ahLst/>
              <a:cxnLst/>
              <a:rect l="l" t="t" r="r" b="b"/>
              <a:pathLst>
                <a:path w="37465" h="1270">
                  <a:moveTo>
                    <a:pt x="3035" y="0"/>
                  </a:moveTo>
                  <a:lnTo>
                    <a:pt x="0" y="1011"/>
                  </a:lnTo>
                  <a:lnTo>
                    <a:pt x="36430" y="1011"/>
                  </a:lnTo>
                  <a:lnTo>
                    <a:pt x="3035" y="0"/>
                  </a:lnTo>
                  <a:close/>
                </a:path>
                <a:path w="37465" h="1270">
                  <a:moveTo>
                    <a:pt x="37442" y="0"/>
                  </a:moveTo>
                  <a:lnTo>
                    <a:pt x="3035" y="0"/>
                  </a:lnTo>
                  <a:lnTo>
                    <a:pt x="36430" y="1011"/>
                  </a:lnTo>
                  <a:lnTo>
                    <a:pt x="3744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9546515" y="8733814"/>
              <a:ext cx="37465" cy="1270"/>
            </a:xfrm>
            <a:custGeom>
              <a:avLst/>
              <a:gdLst/>
              <a:ahLst/>
              <a:cxnLst/>
              <a:rect l="l" t="t" r="r" b="b"/>
              <a:pathLst>
                <a:path w="37465" h="1270">
                  <a:moveTo>
                    <a:pt x="0" y="1011"/>
                  </a:moveTo>
                  <a:lnTo>
                    <a:pt x="36430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37465" h="1270">
                  <a:moveTo>
                    <a:pt x="36430" y="1011"/>
                  </a:moveTo>
                  <a:lnTo>
                    <a:pt x="3035" y="0"/>
                  </a:lnTo>
                  <a:lnTo>
                    <a:pt x="37442" y="0"/>
                  </a:lnTo>
                  <a:lnTo>
                    <a:pt x="3643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9544491" y="8734826"/>
              <a:ext cx="38735" cy="1270"/>
            </a:xfrm>
            <a:custGeom>
              <a:avLst/>
              <a:gdLst/>
              <a:ahLst/>
              <a:cxnLst/>
              <a:rect l="l" t="t" r="r" b="b"/>
              <a:pathLst>
                <a:path w="38734" h="1270">
                  <a:moveTo>
                    <a:pt x="2023" y="0"/>
                  </a:moveTo>
                  <a:lnTo>
                    <a:pt x="0" y="1011"/>
                  </a:lnTo>
                  <a:lnTo>
                    <a:pt x="36430" y="1011"/>
                  </a:lnTo>
                  <a:lnTo>
                    <a:pt x="2023" y="0"/>
                  </a:lnTo>
                  <a:close/>
                </a:path>
                <a:path w="38734" h="1270">
                  <a:moveTo>
                    <a:pt x="38454" y="0"/>
                  </a:moveTo>
                  <a:lnTo>
                    <a:pt x="2023" y="0"/>
                  </a:lnTo>
                  <a:lnTo>
                    <a:pt x="36430" y="1011"/>
                  </a:lnTo>
                  <a:lnTo>
                    <a:pt x="3845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9544491" y="8734826"/>
              <a:ext cx="38735" cy="1270"/>
            </a:xfrm>
            <a:custGeom>
              <a:avLst/>
              <a:gdLst/>
              <a:ahLst/>
              <a:cxnLst/>
              <a:rect l="l" t="t" r="r" b="b"/>
              <a:pathLst>
                <a:path w="38734" h="1270">
                  <a:moveTo>
                    <a:pt x="0" y="1011"/>
                  </a:moveTo>
                  <a:lnTo>
                    <a:pt x="36430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38734" h="1270">
                  <a:moveTo>
                    <a:pt x="36430" y="1011"/>
                  </a:moveTo>
                  <a:lnTo>
                    <a:pt x="2023" y="0"/>
                  </a:lnTo>
                  <a:lnTo>
                    <a:pt x="38454" y="0"/>
                  </a:lnTo>
                  <a:lnTo>
                    <a:pt x="3643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9540443" y="8735838"/>
              <a:ext cx="40640" cy="2540"/>
            </a:xfrm>
            <a:custGeom>
              <a:avLst/>
              <a:gdLst/>
              <a:ahLst/>
              <a:cxnLst/>
              <a:rect l="l" t="t" r="r" b="b"/>
              <a:pathLst>
                <a:path w="40640" h="2540">
                  <a:moveTo>
                    <a:pt x="4047" y="0"/>
                  </a:moveTo>
                  <a:lnTo>
                    <a:pt x="0" y="2023"/>
                  </a:lnTo>
                  <a:lnTo>
                    <a:pt x="37442" y="2023"/>
                  </a:lnTo>
                  <a:lnTo>
                    <a:pt x="4047" y="0"/>
                  </a:lnTo>
                  <a:close/>
                </a:path>
                <a:path w="40640" h="2540">
                  <a:moveTo>
                    <a:pt x="40478" y="0"/>
                  </a:moveTo>
                  <a:lnTo>
                    <a:pt x="4047" y="0"/>
                  </a:lnTo>
                  <a:lnTo>
                    <a:pt x="37442" y="2023"/>
                  </a:lnTo>
                  <a:lnTo>
                    <a:pt x="4047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9539432" y="8735838"/>
              <a:ext cx="41910" cy="2540"/>
            </a:xfrm>
            <a:custGeom>
              <a:avLst/>
              <a:gdLst/>
              <a:ahLst/>
              <a:cxnLst/>
              <a:rect l="l" t="t" r="r" b="b"/>
              <a:pathLst>
                <a:path w="41909" h="2540">
                  <a:moveTo>
                    <a:pt x="0" y="2023"/>
                  </a:moveTo>
                  <a:lnTo>
                    <a:pt x="1011" y="2023"/>
                  </a:lnTo>
                  <a:lnTo>
                    <a:pt x="38454" y="2023"/>
                  </a:lnTo>
                  <a:lnTo>
                    <a:pt x="0" y="2023"/>
                  </a:lnTo>
                  <a:close/>
                </a:path>
                <a:path w="41909" h="2540">
                  <a:moveTo>
                    <a:pt x="1011" y="2023"/>
                  </a:moveTo>
                  <a:lnTo>
                    <a:pt x="38454" y="2023"/>
                  </a:lnTo>
                  <a:lnTo>
                    <a:pt x="5059" y="0"/>
                  </a:lnTo>
                  <a:lnTo>
                    <a:pt x="1011" y="2023"/>
                  </a:lnTo>
                  <a:close/>
                </a:path>
                <a:path w="41909" h="2540">
                  <a:moveTo>
                    <a:pt x="38454" y="2023"/>
                  </a:moveTo>
                  <a:lnTo>
                    <a:pt x="5059" y="0"/>
                  </a:lnTo>
                  <a:lnTo>
                    <a:pt x="41490" y="0"/>
                  </a:lnTo>
                  <a:lnTo>
                    <a:pt x="3845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9540443" y="8737862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37442" y="0"/>
                  </a:moveTo>
                  <a:lnTo>
                    <a:pt x="0" y="0"/>
                  </a:lnTo>
                  <a:lnTo>
                    <a:pt x="3744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9540443" y="8737862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44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8982858" y="8733814"/>
              <a:ext cx="299085" cy="4445"/>
            </a:xfrm>
            <a:custGeom>
              <a:avLst/>
              <a:gdLst/>
              <a:ahLst/>
              <a:cxnLst/>
              <a:rect l="l" t="t" r="r" b="b"/>
              <a:pathLst>
                <a:path w="299084" h="4445">
                  <a:moveTo>
                    <a:pt x="0" y="0"/>
                  </a:moveTo>
                  <a:lnTo>
                    <a:pt x="7083" y="4047"/>
                  </a:lnTo>
                  <a:lnTo>
                    <a:pt x="298525" y="4047"/>
                  </a:lnTo>
                  <a:lnTo>
                    <a:pt x="0" y="0"/>
                  </a:lnTo>
                  <a:close/>
                </a:path>
                <a:path w="299084" h="4445">
                  <a:moveTo>
                    <a:pt x="288406" y="0"/>
                  </a:moveTo>
                  <a:lnTo>
                    <a:pt x="0" y="0"/>
                  </a:lnTo>
                  <a:lnTo>
                    <a:pt x="298525" y="4047"/>
                  </a:lnTo>
                  <a:lnTo>
                    <a:pt x="28840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8982858" y="8733814"/>
              <a:ext cx="299085" cy="4445"/>
            </a:xfrm>
            <a:custGeom>
              <a:avLst/>
              <a:gdLst/>
              <a:ahLst/>
              <a:cxnLst/>
              <a:rect l="l" t="t" r="r" b="b"/>
              <a:pathLst>
                <a:path w="299084" h="4445">
                  <a:moveTo>
                    <a:pt x="298525" y="4047"/>
                  </a:moveTo>
                  <a:lnTo>
                    <a:pt x="7083" y="4047"/>
                  </a:lnTo>
                  <a:lnTo>
                    <a:pt x="298525" y="4047"/>
                  </a:lnTo>
                  <a:close/>
                </a:path>
                <a:path w="299084" h="4445">
                  <a:moveTo>
                    <a:pt x="298525" y="4047"/>
                  </a:moveTo>
                  <a:lnTo>
                    <a:pt x="7083" y="4047"/>
                  </a:lnTo>
                  <a:lnTo>
                    <a:pt x="298525" y="4047"/>
                  </a:lnTo>
                  <a:close/>
                </a:path>
                <a:path w="299084" h="4445">
                  <a:moveTo>
                    <a:pt x="7083" y="4047"/>
                  </a:moveTo>
                  <a:lnTo>
                    <a:pt x="298525" y="4047"/>
                  </a:lnTo>
                  <a:lnTo>
                    <a:pt x="0" y="0"/>
                  </a:lnTo>
                  <a:lnTo>
                    <a:pt x="7083" y="4047"/>
                  </a:lnTo>
                  <a:close/>
                </a:path>
                <a:path w="299084" h="4445">
                  <a:moveTo>
                    <a:pt x="298525" y="4047"/>
                  </a:moveTo>
                  <a:lnTo>
                    <a:pt x="0" y="0"/>
                  </a:lnTo>
                  <a:lnTo>
                    <a:pt x="288406" y="0"/>
                  </a:lnTo>
                  <a:lnTo>
                    <a:pt x="298525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9534371" y="8737862"/>
              <a:ext cx="43815" cy="2540"/>
            </a:xfrm>
            <a:custGeom>
              <a:avLst/>
              <a:gdLst/>
              <a:ahLst/>
              <a:cxnLst/>
              <a:rect l="l" t="t" r="r" b="b"/>
              <a:pathLst>
                <a:path w="43815" h="2540">
                  <a:moveTo>
                    <a:pt x="5059" y="0"/>
                  </a:moveTo>
                  <a:lnTo>
                    <a:pt x="0" y="2023"/>
                  </a:lnTo>
                  <a:lnTo>
                    <a:pt x="39466" y="2023"/>
                  </a:lnTo>
                  <a:lnTo>
                    <a:pt x="5059" y="0"/>
                  </a:lnTo>
                  <a:close/>
                </a:path>
                <a:path w="43815" h="2540">
                  <a:moveTo>
                    <a:pt x="43513" y="0"/>
                  </a:moveTo>
                  <a:lnTo>
                    <a:pt x="5059" y="0"/>
                  </a:lnTo>
                  <a:lnTo>
                    <a:pt x="39466" y="2023"/>
                  </a:lnTo>
                  <a:lnTo>
                    <a:pt x="4351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9534372" y="8737862"/>
              <a:ext cx="43815" cy="2540"/>
            </a:xfrm>
            <a:custGeom>
              <a:avLst/>
              <a:gdLst/>
              <a:ahLst/>
              <a:cxnLst/>
              <a:rect l="l" t="t" r="r" b="b"/>
              <a:pathLst>
                <a:path w="43815" h="2540">
                  <a:moveTo>
                    <a:pt x="0" y="2023"/>
                  </a:moveTo>
                  <a:lnTo>
                    <a:pt x="39466" y="2023"/>
                  </a:lnTo>
                  <a:lnTo>
                    <a:pt x="5059" y="0"/>
                  </a:lnTo>
                  <a:lnTo>
                    <a:pt x="0" y="2023"/>
                  </a:lnTo>
                  <a:close/>
                </a:path>
                <a:path w="43815" h="2540">
                  <a:moveTo>
                    <a:pt x="39466" y="2023"/>
                  </a:moveTo>
                  <a:lnTo>
                    <a:pt x="5059" y="0"/>
                  </a:lnTo>
                  <a:lnTo>
                    <a:pt x="43513" y="0"/>
                  </a:lnTo>
                  <a:lnTo>
                    <a:pt x="39466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8989930" y="8737865"/>
              <a:ext cx="296545" cy="2540"/>
            </a:xfrm>
            <a:custGeom>
              <a:avLst/>
              <a:gdLst/>
              <a:ahLst/>
              <a:cxnLst/>
              <a:rect l="l" t="t" r="r" b="b"/>
              <a:pathLst>
                <a:path w="296544" h="2540">
                  <a:moveTo>
                    <a:pt x="296506" y="2032"/>
                  </a:moveTo>
                  <a:lnTo>
                    <a:pt x="291452" y="0"/>
                  </a:lnTo>
                  <a:lnTo>
                    <a:pt x="0" y="0"/>
                  </a:lnTo>
                  <a:lnTo>
                    <a:pt x="3035" y="2032"/>
                  </a:lnTo>
                  <a:lnTo>
                    <a:pt x="296506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8989942" y="8737862"/>
              <a:ext cx="296545" cy="2540"/>
            </a:xfrm>
            <a:custGeom>
              <a:avLst/>
              <a:gdLst/>
              <a:ahLst/>
              <a:cxnLst/>
              <a:rect l="l" t="t" r="r" b="b"/>
              <a:pathLst>
                <a:path w="296544" h="2540">
                  <a:moveTo>
                    <a:pt x="3035" y="2023"/>
                  </a:moveTo>
                  <a:lnTo>
                    <a:pt x="296501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296544" h="2540">
                  <a:moveTo>
                    <a:pt x="296501" y="2023"/>
                  </a:moveTo>
                  <a:lnTo>
                    <a:pt x="0" y="0"/>
                  </a:lnTo>
                  <a:lnTo>
                    <a:pt x="291441" y="0"/>
                  </a:lnTo>
                  <a:lnTo>
                    <a:pt x="296501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9533359" y="8739886"/>
              <a:ext cx="40640" cy="1270"/>
            </a:xfrm>
            <a:custGeom>
              <a:avLst/>
              <a:gdLst/>
              <a:ahLst/>
              <a:cxnLst/>
              <a:rect l="l" t="t" r="r" b="b"/>
              <a:pathLst>
                <a:path w="40640" h="1270">
                  <a:moveTo>
                    <a:pt x="1011" y="0"/>
                  </a:moveTo>
                  <a:lnTo>
                    <a:pt x="0" y="1011"/>
                  </a:lnTo>
                  <a:lnTo>
                    <a:pt x="40478" y="1011"/>
                  </a:lnTo>
                  <a:lnTo>
                    <a:pt x="1011" y="0"/>
                  </a:lnTo>
                  <a:close/>
                </a:path>
                <a:path w="40640" h="1270">
                  <a:moveTo>
                    <a:pt x="40478" y="0"/>
                  </a:moveTo>
                  <a:lnTo>
                    <a:pt x="1011" y="0"/>
                  </a:lnTo>
                  <a:lnTo>
                    <a:pt x="40478" y="1011"/>
                  </a:lnTo>
                  <a:lnTo>
                    <a:pt x="4047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9533360" y="8739886"/>
              <a:ext cx="40640" cy="1270"/>
            </a:xfrm>
            <a:custGeom>
              <a:avLst/>
              <a:gdLst/>
              <a:ahLst/>
              <a:cxnLst/>
              <a:rect l="l" t="t" r="r" b="b"/>
              <a:pathLst>
                <a:path w="40640" h="1270">
                  <a:moveTo>
                    <a:pt x="0" y="1011"/>
                  </a:moveTo>
                  <a:lnTo>
                    <a:pt x="40478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40640" h="1270">
                  <a:moveTo>
                    <a:pt x="40478" y="1011"/>
                  </a:moveTo>
                  <a:lnTo>
                    <a:pt x="1011" y="0"/>
                  </a:lnTo>
                  <a:lnTo>
                    <a:pt x="40478" y="0"/>
                  </a:lnTo>
                  <a:lnTo>
                    <a:pt x="4047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8992965" y="8739897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40">
                  <a:moveTo>
                    <a:pt x="298526" y="2019"/>
                  </a:moveTo>
                  <a:lnTo>
                    <a:pt x="293471" y="0"/>
                  </a:lnTo>
                  <a:lnTo>
                    <a:pt x="0" y="0"/>
                  </a:lnTo>
                  <a:lnTo>
                    <a:pt x="3035" y="2019"/>
                  </a:lnTo>
                  <a:lnTo>
                    <a:pt x="298526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8992978" y="8739886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40">
                  <a:moveTo>
                    <a:pt x="3035" y="2023"/>
                  </a:moveTo>
                  <a:lnTo>
                    <a:pt x="298525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299084" h="2540">
                  <a:moveTo>
                    <a:pt x="298525" y="2023"/>
                  </a:moveTo>
                  <a:lnTo>
                    <a:pt x="0" y="0"/>
                  </a:lnTo>
                  <a:lnTo>
                    <a:pt x="293465" y="0"/>
                  </a:lnTo>
                  <a:lnTo>
                    <a:pt x="298525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9524252" y="8740898"/>
              <a:ext cx="50165" cy="3175"/>
            </a:xfrm>
            <a:custGeom>
              <a:avLst/>
              <a:gdLst/>
              <a:ahLst/>
              <a:cxnLst/>
              <a:rect l="l" t="t" r="r" b="b"/>
              <a:pathLst>
                <a:path w="50165" h="3175">
                  <a:moveTo>
                    <a:pt x="9107" y="0"/>
                  </a:moveTo>
                  <a:lnTo>
                    <a:pt x="0" y="3035"/>
                  </a:lnTo>
                  <a:lnTo>
                    <a:pt x="43513" y="3035"/>
                  </a:lnTo>
                  <a:lnTo>
                    <a:pt x="9107" y="0"/>
                  </a:lnTo>
                  <a:close/>
                </a:path>
                <a:path w="50165" h="3175">
                  <a:moveTo>
                    <a:pt x="49585" y="0"/>
                  </a:moveTo>
                  <a:lnTo>
                    <a:pt x="9107" y="0"/>
                  </a:lnTo>
                  <a:lnTo>
                    <a:pt x="43513" y="3035"/>
                  </a:lnTo>
                  <a:lnTo>
                    <a:pt x="4958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9524252" y="8740898"/>
              <a:ext cx="50165" cy="3175"/>
            </a:xfrm>
            <a:custGeom>
              <a:avLst/>
              <a:gdLst/>
              <a:ahLst/>
              <a:cxnLst/>
              <a:rect l="l" t="t" r="r" b="b"/>
              <a:pathLst>
                <a:path w="50165" h="3175">
                  <a:moveTo>
                    <a:pt x="0" y="3035"/>
                  </a:moveTo>
                  <a:lnTo>
                    <a:pt x="43513" y="3035"/>
                  </a:lnTo>
                  <a:lnTo>
                    <a:pt x="9107" y="0"/>
                  </a:lnTo>
                  <a:lnTo>
                    <a:pt x="0" y="3035"/>
                  </a:lnTo>
                  <a:close/>
                </a:path>
                <a:path w="50165" h="3175">
                  <a:moveTo>
                    <a:pt x="43513" y="3035"/>
                  </a:moveTo>
                  <a:lnTo>
                    <a:pt x="9107" y="0"/>
                  </a:lnTo>
                  <a:lnTo>
                    <a:pt x="49585" y="0"/>
                  </a:lnTo>
                  <a:lnTo>
                    <a:pt x="43513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8996000" y="8741916"/>
              <a:ext cx="300990" cy="2540"/>
            </a:xfrm>
            <a:custGeom>
              <a:avLst/>
              <a:gdLst/>
              <a:ahLst/>
              <a:cxnLst/>
              <a:rect l="l" t="t" r="r" b="b"/>
              <a:pathLst>
                <a:path w="300990" h="2540">
                  <a:moveTo>
                    <a:pt x="300558" y="2019"/>
                  </a:moveTo>
                  <a:lnTo>
                    <a:pt x="295490" y="0"/>
                  </a:lnTo>
                  <a:lnTo>
                    <a:pt x="0" y="0"/>
                  </a:lnTo>
                  <a:lnTo>
                    <a:pt x="3048" y="2019"/>
                  </a:lnTo>
                  <a:lnTo>
                    <a:pt x="300558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8996014" y="8741909"/>
              <a:ext cx="300990" cy="2540"/>
            </a:xfrm>
            <a:custGeom>
              <a:avLst/>
              <a:gdLst/>
              <a:ahLst/>
              <a:cxnLst/>
              <a:rect l="l" t="t" r="r" b="b"/>
              <a:pathLst>
                <a:path w="300990" h="2540">
                  <a:moveTo>
                    <a:pt x="3035" y="2023"/>
                  </a:moveTo>
                  <a:lnTo>
                    <a:pt x="300549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300990" h="2540">
                  <a:moveTo>
                    <a:pt x="300549" y="2023"/>
                  </a:moveTo>
                  <a:lnTo>
                    <a:pt x="0" y="0"/>
                  </a:lnTo>
                  <a:lnTo>
                    <a:pt x="295489" y="0"/>
                  </a:lnTo>
                  <a:lnTo>
                    <a:pt x="300549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9518180" y="8743934"/>
              <a:ext cx="50165" cy="2540"/>
            </a:xfrm>
            <a:custGeom>
              <a:avLst/>
              <a:gdLst/>
              <a:ahLst/>
              <a:cxnLst/>
              <a:rect l="l" t="t" r="r" b="b"/>
              <a:pathLst>
                <a:path w="50165" h="2540">
                  <a:moveTo>
                    <a:pt x="6071" y="0"/>
                  </a:moveTo>
                  <a:lnTo>
                    <a:pt x="0" y="2023"/>
                  </a:lnTo>
                  <a:lnTo>
                    <a:pt x="45537" y="2023"/>
                  </a:lnTo>
                  <a:lnTo>
                    <a:pt x="6071" y="0"/>
                  </a:lnTo>
                  <a:close/>
                </a:path>
                <a:path w="50165" h="2540">
                  <a:moveTo>
                    <a:pt x="49585" y="0"/>
                  </a:moveTo>
                  <a:lnTo>
                    <a:pt x="6071" y="0"/>
                  </a:lnTo>
                  <a:lnTo>
                    <a:pt x="45537" y="2023"/>
                  </a:lnTo>
                  <a:lnTo>
                    <a:pt x="4958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9518181" y="8743933"/>
              <a:ext cx="50165" cy="2540"/>
            </a:xfrm>
            <a:custGeom>
              <a:avLst/>
              <a:gdLst/>
              <a:ahLst/>
              <a:cxnLst/>
              <a:rect l="l" t="t" r="r" b="b"/>
              <a:pathLst>
                <a:path w="50165" h="2540">
                  <a:moveTo>
                    <a:pt x="0" y="2023"/>
                  </a:moveTo>
                  <a:lnTo>
                    <a:pt x="45537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50165" h="2540">
                  <a:moveTo>
                    <a:pt x="45537" y="2023"/>
                  </a:moveTo>
                  <a:lnTo>
                    <a:pt x="6071" y="0"/>
                  </a:lnTo>
                  <a:lnTo>
                    <a:pt x="49585" y="0"/>
                  </a:lnTo>
                  <a:lnTo>
                    <a:pt x="45537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8999048" y="8743936"/>
              <a:ext cx="302895" cy="2540"/>
            </a:xfrm>
            <a:custGeom>
              <a:avLst/>
              <a:gdLst/>
              <a:ahLst/>
              <a:cxnLst/>
              <a:rect l="l" t="t" r="r" b="b"/>
              <a:pathLst>
                <a:path w="302894" h="2540">
                  <a:moveTo>
                    <a:pt x="302564" y="2032"/>
                  </a:moveTo>
                  <a:lnTo>
                    <a:pt x="297510" y="0"/>
                  </a:lnTo>
                  <a:lnTo>
                    <a:pt x="0" y="0"/>
                  </a:lnTo>
                  <a:lnTo>
                    <a:pt x="3035" y="2032"/>
                  </a:lnTo>
                  <a:lnTo>
                    <a:pt x="302564" y="2032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8999050" y="8743933"/>
              <a:ext cx="302895" cy="2540"/>
            </a:xfrm>
            <a:custGeom>
              <a:avLst/>
              <a:gdLst/>
              <a:ahLst/>
              <a:cxnLst/>
              <a:rect l="l" t="t" r="r" b="b"/>
              <a:pathLst>
                <a:path w="302894" h="2540">
                  <a:moveTo>
                    <a:pt x="3035" y="2023"/>
                  </a:moveTo>
                  <a:lnTo>
                    <a:pt x="302573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302894" h="2540">
                  <a:moveTo>
                    <a:pt x="302573" y="2023"/>
                  </a:moveTo>
                  <a:lnTo>
                    <a:pt x="0" y="0"/>
                  </a:lnTo>
                  <a:lnTo>
                    <a:pt x="297513" y="0"/>
                  </a:lnTo>
                  <a:lnTo>
                    <a:pt x="30257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9514132" y="8745957"/>
              <a:ext cx="50165" cy="1270"/>
            </a:xfrm>
            <a:custGeom>
              <a:avLst/>
              <a:gdLst/>
              <a:ahLst/>
              <a:cxnLst/>
              <a:rect l="l" t="t" r="r" b="b"/>
              <a:pathLst>
                <a:path w="50165" h="1270">
                  <a:moveTo>
                    <a:pt x="4047" y="0"/>
                  </a:moveTo>
                  <a:lnTo>
                    <a:pt x="0" y="1011"/>
                  </a:lnTo>
                  <a:lnTo>
                    <a:pt x="47561" y="1011"/>
                  </a:lnTo>
                  <a:lnTo>
                    <a:pt x="4047" y="0"/>
                  </a:lnTo>
                  <a:close/>
                </a:path>
                <a:path w="50165" h="1270">
                  <a:moveTo>
                    <a:pt x="49585" y="0"/>
                  </a:moveTo>
                  <a:lnTo>
                    <a:pt x="4047" y="0"/>
                  </a:lnTo>
                  <a:lnTo>
                    <a:pt x="47561" y="1011"/>
                  </a:lnTo>
                  <a:lnTo>
                    <a:pt x="4958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9514133" y="8745957"/>
              <a:ext cx="50165" cy="1270"/>
            </a:xfrm>
            <a:custGeom>
              <a:avLst/>
              <a:gdLst/>
              <a:ahLst/>
              <a:cxnLst/>
              <a:rect l="l" t="t" r="r" b="b"/>
              <a:pathLst>
                <a:path w="50165" h="1270">
                  <a:moveTo>
                    <a:pt x="0" y="1011"/>
                  </a:moveTo>
                  <a:lnTo>
                    <a:pt x="47561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50165" h="1270">
                  <a:moveTo>
                    <a:pt x="47561" y="1011"/>
                  </a:moveTo>
                  <a:lnTo>
                    <a:pt x="4047" y="0"/>
                  </a:lnTo>
                  <a:lnTo>
                    <a:pt x="49585" y="0"/>
                  </a:lnTo>
                  <a:lnTo>
                    <a:pt x="4756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9002084" y="8745968"/>
              <a:ext cx="304800" cy="2540"/>
            </a:xfrm>
            <a:custGeom>
              <a:avLst/>
              <a:gdLst/>
              <a:ahLst/>
              <a:cxnLst/>
              <a:rect l="l" t="t" r="r" b="b"/>
              <a:pathLst>
                <a:path w="304800" h="2540">
                  <a:moveTo>
                    <a:pt x="304596" y="2019"/>
                  </a:moveTo>
                  <a:lnTo>
                    <a:pt x="299529" y="0"/>
                  </a:lnTo>
                  <a:lnTo>
                    <a:pt x="0" y="0"/>
                  </a:lnTo>
                  <a:lnTo>
                    <a:pt x="3035" y="2019"/>
                  </a:lnTo>
                  <a:lnTo>
                    <a:pt x="304596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9002085" y="8745957"/>
              <a:ext cx="304800" cy="2540"/>
            </a:xfrm>
            <a:custGeom>
              <a:avLst/>
              <a:gdLst/>
              <a:ahLst/>
              <a:cxnLst/>
              <a:rect l="l" t="t" r="r" b="b"/>
              <a:pathLst>
                <a:path w="304800" h="2540">
                  <a:moveTo>
                    <a:pt x="3035" y="2023"/>
                  </a:moveTo>
                  <a:lnTo>
                    <a:pt x="304597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304800" h="2540">
                  <a:moveTo>
                    <a:pt x="304597" y="2023"/>
                  </a:moveTo>
                  <a:lnTo>
                    <a:pt x="0" y="0"/>
                  </a:lnTo>
                  <a:lnTo>
                    <a:pt x="299537" y="0"/>
                  </a:lnTo>
                  <a:lnTo>
                    <a:pt x="304597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9005119" y="8747987"/>
              <a:ext cx="306705" cy="2540"/>
            </a:xfrm>
            <a:custGeom>
              <a:avLst/>
              <a:gdLst/>
              <a:ahLst/>
              <a:cxnLst/>
              <a:rect l="l" t="t" r="r" b="b"/>
              <a:pathLst>
                <a:path w="306705" h="2540">
                  <a:moveTo>
                    <a:pt x="306616" y="2019"/>
                  </a:moveTo>
                  <a:lnTo>
                    <a:pt x="301561" y="0"/>
                  </a:lnTo>
                  <a:lnTo>
                    <a:pt x="0" y="0"/>
                  </a:lnTo>
                  <a:lnTo>
                    <a:pt x="3035" y="2019"/>
                  </a:lnTo>
                  <a:lnTo>
                    <a:pt x="306616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9005121" y="8747981"/>
              <a:ext cx="306705" cy="2540"/>
            </a:xfrm>
            <a:custGeom>
              <a:avLst/>
              <a:gdLst/>
              <a:ahLst/>
              <a:cxnLst/>
              <a:rect l="l" t="t" r="r" b="b"/>
              <a:pathLst>
                <a:path w="306705" h="2540">
                  <a:moveTo>
                    <a:pt x="306621" y="2023"/>
                  </a:moveTo>
                  <a:lnTo>
                    <a:pt x="3035" y="2023"/>
                  </a:lnTo>
                  <a:lnTo>
                    <a:pt x="306621" y="2023"/>
                  </a:lnTo>
                  <a:close/>
                </a:path>
                <a:path w="306705" h="2540">
                  <a:moveTo>
                    <a:pt x="306621" y="2023"/>
                  </a:moveTo>
                  <a:lnTo>
                    <a:pt x="3035" y="2023"/>
                  </a:lnTo>
                  <a:lnTo>
                    <a:pt x="306621" y="2023"/>
                  </a:lnTo>
                  <a:close/>
                </a:path>
                <a:path w="306705" h="2540">
                  <a:moveTo>
                    <a:pt x="3035" y="2023"/>
                  </a:moveTo>
                  <a:lnTo>
                    <a:pt x="306621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306705" h="2540">
                  <a:moveTo>
                    <a:pt x="306621" y="2023"/>
                  </a:moveTo>
                  <a:lnTo>
                    <a:pt x="0" y="0"/>
                  </a:lnTo>
                  <a:lnTo>
                    <a:pt x="301561" y="0"/>
                  </a:lnTo>
                  <a:lnTo>
                    <a:pt x="306621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9504012" y="8746969"/>
              <a:ext cx="57785" cy="4445"/>
            </a:xfrm>
            <a:custGeom>
              <a:avLst/>
              <a:gdLst/>
              <a:ahLst/>
              <a:cxnLst/>
              <a:rect l="l" t="t" r="r" b="b"/>
              <a:pathLst>
                <a:path w="57784" h="4445">
                  <a:moveTo>
                    <a:pt x="10119" y="0"/>
                  </a:moveTo>
                  <a:lnTo>
                    <a:pt x="0" y="4047"/>
                  </a:lnTo>
                  <a:lnTo>
                    <a:pt x="51609" y="4047"/>
                  </a:lnTo>
                  <a:lnTo>
                    <a:pt x="10119" y="0"/>
                  </a:lnTo>
                  <a:close/>
                </a:path>
                <a:path w="57784" h="4445">
                  <a:moveTo>
                    <a:pt x="57681" y="0"/>
                  </a:moveTo>
                  <a:lnTo>
                    <a:pt x="10119" y="0"/>
                  </a:lnTo>
                  <a:lnTo>
                    <a:pt x="51609" y="4047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9504013" y="8746969"/>
              <a:ext cx="57785" cy="4445"/>
            </a:xfrm>
            <a:custGeom>
              <a:avLst/>
              <a:gdLst/>
              <a:ahLst/>
              <a:cxnLst/>
              <a:rect l="l" t="t" r="r" b="b"/>
              <a:pathLst>
                <a:path w="57784" h="4445">
                  <a:moveTo>
                    <a:pt x="0" y="4047"/>
                  </a:moveTo>
                  <a:lnTo>
                    <a:pt x="51609" y="4047"/>
                  </a:lnTo>
                  <a:lnTo>
                    <a:pt x="10119" y="0"/>
                  </a:lnTo>
                  <a:lnTo>
                    <a:pt x="0" y="4047"/>
                  </a:lnTo>
                  <a:close/>
                </a:path>
                <a:path w="57784" h="4445">
                  <a:moveTo>
                    <a:pt x="51609" y="4047"/>
                  </a:moveTo>
                  <a:lnTo>
                    <a:pt x="10119" y="0"/>
                  </a:lnTo>
                  <a:lnTo>
                    <a:pt x="57681" y="0"/>
                  </a:lnTo>
                  <a:lnTo>
                    <a:pt x="51609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9503001" y="8751017"/>
              <a:ext cx="52705" cy="0"/>
            </a:xfrm>
            <a:custGeom>
              <a:avLst/>
              <a:gdLst/>
              <a:ahLst/>
              <a:cxnLst/>
              <a:rect l="l" t="t" r="r" b="b"/>
              <a:pathLst>
                <a:path w="52705">
                  <a:moveTo>
                    <a:pt x="0" y="0"/>
                  </a:moveTo>
                  <a:lnTo>
                    <a:pt x="51609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52705">
                  <a:moveTo>
                    <a:pt x="51609" y="0"/>
                  </a:moveTo>
                  <a:lnTo>
                    <a:pt x="1011" y="0"/>
                  </a:lnTo>
                  <a:lnTo>
                    <a:pt x="52621" y="0"/>
                  </a:lnTo>
                  <a:lnTo>
                    <a:pt x="5160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9503001" y="8751017"/>
              <a:ext cx="52705" cy="0"/>
            </a:xfrm>
            <a:custGeom>
              <a:avLst/>
              <a:gdLst/>
              <a:ahLst/>
              <a:cxnLst/>
              <a:rect l="l" t="t" r="r" b="b"/>
              <a:pathLst>
                <a:path w="52705">
                  <a:moveTo>
                    <a:pt x="0" y="0"/>
                  </a:moveTo>
                  <a:lnTo>
                    <a:pt x="51609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52705">
                  <a:moveTo>
                    <a:pt x="51609" y="0"/>
                  </a:moveTo>
                  <a:lnTo>
                    <a:pt x="1011" y="0"/>
                  </a:lnTo>
                  <a:lnTo>
                    <a:pt x="52621" y="0"/>
                  </a:lnTo>
                  <a:lnTo>
                    <a:pt x="5160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9008154" y="8750006"/>
              <a:ext cx="309245" cy="1270"/>
            </a:xfrm>
            <a:custGeom>
              <a:avLst/>
              <a:gdLst/>
              <a:ahLst/>
              <a:cxnLst/>
              <a:rect l="l" t="t" r="r" b="b"/>
              <a:pathLst>
                <a:path w="309244" h="1270">
                  <a:moveTo>
                    <a:pt x="308635" y="1016"/>
                  </a:moveTo>
                  <a:lnTo>
                    <a:pt x="303580" y="0"/>
                  </a:lnTo>
                  <a:lnTo>
                    <a:pt x="0" y="0"/>
                  </a:lnTo>
                  <a:lnTo>
                    <a:pt x="3035" y="1016"/>
                  </a:lnTo>
                  <a:lnTo>
                    <a:pt x="308635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9008157" y="8750005"/>
              <a:ext cx="309245" cy="1270"/>
            </a:xfrm>
            <a:custGeom>
              <a:avLst/>
              <a:gdLst/>
              <a:ahLst/>
              <a:cxnLst/>
              <a:rect l="l" t="t" r="r" b="b"/>
              <a:pathLst>
                <a:path w="309244" h="1270">
                  <a:moveTo>
                    <a:pt x="3035" y="1011"/>
                  </a:moveTo>
                  <a:lnTo>
                    <a:pt x="308645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309244" h="1270">
                  <a:moveTo>
                    <a:pt x="308645" y="1011"/>
                  </a:moveTo>
                  <a:lnTo>
                    <a:pt x="0" y="0"/>
                  </a:lnTo>
                  <a:lnTo>
                    <a:pt x="303585" y="0"/>
                  </a:lnTo>
                  <a:lnTo>
                    <a:pt x="308645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9011190" y="8751022"/>
              <a:ext cx="311150" cy="2540"/>
            </a:xfrm>
            <a:custGeom>
              <a:avLst/>
              <a:gdLst/>
              <a:ahLst/>
              <a:cxnLst/>
              <a:rect l="l" t="t" r="r" b="b"/>
              <a:pathLst>
                <a:path w="311150" h="2540">
                  <a:moveTo>
                    <a:pt x="310667" y="2019"/>
                  </a:moveTo>
                  <a:lnTo>
                    <a:pt x="305600" y="0"/>
                  </a:lnTo>
                  <a:lnTo>
                    <a:pt x="0" y="0"/>
                  </a:lnTo>
                  <a:lnTo>
                    <a:pt x="2019" y="2019"/>
                  </a:lnTo>
                  <a:lnTo>
                    <a:pt x="310667" y="2019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9011193" y="8751017"/>
              <a:ext cx="311150" cy="2540"/>
            </a:xfrm>
            <a:custGeom>
              <a:avLst/>
              <a:gdLst/>
              <a:ahLst/>
              <a:cxnLst/>
              <a:rect l="l" t="t" r="r" b="b"/>
              <a:pathLst>
                <a:path w="311150" h="2540">
                  <a:moveTo>
                    <a:pt x="2023" y="2023"/>
                  </a:moveTo>
                  <a:lnTo>
                    <a:pt x="310669" y="2023"/>
                  </a:lnTo>
                  <a:lnTo>
                    <a:pt x="0" y="0"/>
                  </a:lnTo>
                  <a:lnTo>
                    <a:pt x="2023" y="2023"/>
                  </a:lnTo>
                  <a:close/>
                </a:path>
                <a:path w="311150" h="2540">
                  <a:moveTo>
                    <a:pt x="310669" y="2023"/>
                  </a:moveTo>
                  <a:lnTo>
                    <a:pt x="0" y="0"/>
                  </a:lnTo>
                  <a:lnTo>
                    <a:pt x="305609" y="0"/>
                  </a:lnTo>
                  <a:lnTo>
                    <a:pt x="310669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9492881" y="8751017"/>
              <a:ext cx="62230" cy="3175"/>
            </a:xfrm>
            <a:custGeom>
              <a:avLst/>
              <a:gdLst/>
              <a:ahLst/>
              <a:cxnLst/>
              <a:rect l="l" t="t" r="r" b="b"/>
              <a:pathLst>
                <a:path w="62230" h="3175">
                  <a:moveTo>
                    <a:pt x="10119" y="0"/>
                  </a:moveTo>
                  <a:lnTo>
                    <a:pt x="0" y="3035"/>
                  </a:lnTo>
                  <a:lnTo>
                    <a:pt x="56669" y="3035"/>
                  </a:lnTo>
                  <a:lnTo>
                    <a:pt x="10119" y="0"/>
                  </a:lnTo>
                  <a:close/>
                </a:path>
                <a:path w="62230" h="3175">
                  <a:moveTo>
                    <a:pt x="61729" y="0"/>
                  </a:moveTo>
                  <a:lnTo>
                    <a:pt x="10119" y="0"/>
                  </a:lnTo>
                  <a:lnTo>
                    <a:pt x="56669" y="3035"/>
                  </a:lnTo>
                  <a:lnTo>
                    <a:pt x="6172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9492882" y="8751017"/>
              <a:ext cx="62230" cy="3175"/>
            </a:xfrm>
            <a:custGeom>
              <a:avLst/>
              <a:gdLst/>
              <a:ahLst/>
              <a:cxnLst/>
              <a:rect l="l" t="t" r="r" b="b"/>
              <a:pathLst>
                <a:path w="62230" h="3175">
                  <a:moveTo>
                    <a:pt x="0" y="3035"/>
                  </a:moveTo>
                  <a:lnTo>
                    <a:pt x="56669" y="3035"/>
                  </a:lnTo>
                  <a:lnTo>
                    <a:pt x="10119" y="0"/>
                  </a:lnTo>
                  <a:lnTo>
                    <a:pt x="0" y="3035"/>
                  </a:lnTo>
                  <a:close/>
                </a:path>
                <a:path w="62230" h="3175">
                  <a:moveTo>
                    <a:pt x="56669" y="3035"/>
                  </a:moveTo>
                  <a:lnTo>
                    <a:pt x="10119" y="0"/>
                  </a:lnTo>
                  <a:lnTo>
                    <a:pt x="61729" y="0"/>
                  </a:lnTo>
                  <a:lnTo>
                    <a:pt x="56669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9013209" y="8753042"/>
              <a:ext cx="314325" cy="1270"/>
            </a:xfrm>
            <a:custGeom>
              <a:avLst/>
              <a:gdLst/>
              <a:ahLst/>
              <a:cxnLst/>
              <a:rect l="l" t="t" r="r" b="b"/>
              <a:pathLst>
                <a:path w="314325" h="1270">
                  <a:moveTo>
                    <a:pt x="313702" y="1016"/>
                  </a:moveTo>
                  <a:lnTo>
                    <a:pt x="308648" y="0"/>
                  </a:lnTo>
                  <a:lnTo>
                    <a:pt x="0" y="0"/>
                  </a:lnTo>
                  <a:lnTo>
                    <a:pt x="3035" y="1016"/>
                  </a:lnTo>
                  <a:lnTo>
                    <a:pt x="313702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9013217" y="8753041"/>
              <a:ext cx="314325" cy="1270"/>
            </a:xfrm>
            <a:custGeom>
              <a:avLst/>
              <a:gdLst/>
              <a:ahLst/>
              <a:cxnLst/>
              <a:rect l="l" t="t" r="r" b="b"/>
              <a:pathLst>
                <a:path w="314325" h="1270">
                  <a:moveTo>
                    <a:pt x="3035" y="1011"/>
                  </a:moveTo>
                  <a:lnTo>
                    <a:pt x="313704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314325" h="1270">
                  <a:moveTo>
                    <a:pt x="313704" y="1011"/>
                  </a:moveTo>
                  <a:lnTo>
                    <a:pt x="0" y="0"/>
                  </a:lnTo>
                  <a:lnTo>
                    <a:pt x="308645" y="0"/>
                  </a:lnTo>
                  <a:lnTo>
                    <a:pt x="31370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9016244" y="8754058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314718" y="1016"/>
                  </a:moveTo>
                  <a:lnTo>
                    <a:pt x="310667" y="0"/>
                  </a:lnTo>
                  <a:lnTo>
                    <a:pt x="0" y="0"/>
                  </a:lnTo>
                  <a:lnTo>
                    <a:pt x="1016" y="1016"/>
                  </a:lnTo>
                  <a:lnTo>
                    <a:pt x="314718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9016253" y="8754053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1011" y="1011"/>
                  </a:moveTo>
                  <a:lnTo>
                    <a:pt x="314716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14959" h="1270">
                  <a:moveTo>
                    <a:pt x="314716" y="1011"/>
                  </a:moveTo>
                  <a:lnTo>
                    <a:pt x="0" y="0"/>
                  </a:lnTo>
                  <a:lnTo>
                    <a:pt x="310669" y="0"/>
                  </a:lnTo>
                  <a:lnTo>
                    <a:pt x="31471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9017260" y="8755074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314718" y="1016"/>
                  </a:moveTo>
                  <a:lnTo>
                    <a:pt x="313702" y="0"/>
                  </a:lnTo>
                  <a:lnTo>
                    <a:pt x="0" y="0"/>
                  </a:lnTo>
                  <a:lnTo>
                    <a:pt x="1003" y="1016"/>
                  </a:lnTo>
                  <a:lnTo>
                    <a:pt x="314718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9017265" y="8755065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1011" y="1011"/>
                  </a:moveTo>
                  <a:lnTo>
                    <a:pt x="314716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14959" h="1270">
                  <a:moveTo>
                    <a:pt x="314716" y="1011"/>
                  </a:moveTo>
                  <a:lnTo>
                    <a:pt x="0" y="0"/>
                  </a:lnTo>
                  <a:lnTo>
                    <a:pt x="313704" y="0"/>
                  </a:lnTo>
                  <a:lnTo>
                    <a:pt x="31471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9484785" y="8754053"/>
              <a:ext cx="64769" cy="3175"/>
            </a:xfrm>
            <a:custGeom>
              <a:avLst/>
              <a:gdLst/>
              <a:ahLst/>
              <a:cxnLst/>
              <a:rect l="l" t="t" r="r" b="b"/>
              <a:pathLst>
                <a:path w="64769" h="3175">
                  <a:moveTo>
                    <a:pt x="8095" y="0"/>
                  </a:moveTo>
                  <a:lnTo>
                    <a:pt x="0" y="3035"/>
                  </a:lnTo>
                  <a:lnTo>
                    <a:pt x="60717" y="3035"/>
                  </a:lnTo>
                  <a:lnTo>
                    <a:pt x="8095" y="0"/>
                  </a:lnTo>
                  <a:close/>
                </a:path>
                <a:path w="64769" h="3175">
                  <a:moveTo>
                    <a:pt x="64764" y="0"/>
                  </a:moveTo>
                  <a:lnTo>
                    <a:pt x="8095" y="0"/>
                  </a:lnTo>
                  <a:lnTo>
                    <a:pt x="60717" y="3035"/>
                  </a:lnTo>
                  <a:lnTo>
                    <a:pt x="6476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9484786" y="8754053"/>
              <a:ext cx="64769" cy="3175"/>
            </a:xfrm>
            <a:custGeom>
              <a:avLst/>
              <a:gdLst/>
              <a:ahLst/>
              <a:cxnLst/>
              <a:rect l="l" t="t" r="r" b="b"/>
              <a:pathLst>
                <a:path w="64769" h="3175">
                  <a:moveTo>
                    <a:pt x="0" y="3035"/>
                  </a:moveTo>
                  <a:lnTo>
                    <a:pt x="60717" y="3035"/>
                  </a:lnTo>
                  <a:lnTo>
                    <a:pt x="8095" y="0"/>
                  </a:lnTo>
                  <a:lnTo>
                    <a:pt x="0" y="3035"/>
                  </a:lnTo>
                  <a:close/>
                </a:path>
                <a:path w="64769" h="3175">
                  <a:moveTo>
                    <a:pt x="60717" y="3035"/>
                  </a:moveTo>
                  <a:lnTo>
                    <a:pt x="8095" y="0"/>
                  </a:lnTo>
                  <a:lnTo>
                    <a:pt x="64764" y="0"/>
                  </a:lnTo>
                  <a:lnTo>
                    <a:pt x="60717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9018263" y="8756090"/>
              <a:ext cx="320040" cy="1270"/>
            </a:xfrm>
            <a:custGeom>
              <a:avLst/>
              <a:gdLst/>
              <a:ahLst/>
              <a:cxnLst/>
              <a:rect l="l" t="t" r="r" b="b"/>
              <a:pathLst>
                <a:path w="320040" h="1270">
                  <a:moveTo>
                    <a:pt x="319786" y="1003"/>
                  </a:moveTo>
                  <a:lnTo>
                    <a:pt x="313715" y="0"/>
                  </a:lnTo>
                  <a:lnTo>
                    <a:pt x="0" y="0"/>
                  </a:lnTo>
                  <a:lnTo>
                    <a:pt x="2032" y="1003"/>
                  </a:lnTo>
                  <a:lnTo>
                    <a:pt x="319786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9018277" y="8756077"/>
              <a:ext cx="320040" cy="1270"/>
            </a:xfrm>
            <a:custGeom>
              <a:avLst/>
              <a:gdLst/>
              <a:ahLst/>
              <a:cxnLst/>
              <a:rect l="l" t="t" r="r" b="b"/>
              <a:pathLst>
                <a:path w="320040" h="1270">
                  <a:moveTo>
                    <a:pt x="2023" y="1011"/>
                  </a:moveTo>
                  <a:lnTo>
                    <a:pt x="319776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320040" h="1270">
                  <a:moveTo>
                    <a:pt x="319776" y="1011"/>
                  </a:moveTo>
                  <a:lnTo>
                    <a:pt x="0" y="0"/>
                  </a:lnTo>
                  <a:lnTo>
                    <a:pt x="313704" y="0"/>
                  </a:lnTo>
                  <a:lnTo>
                    <a:pt x="31977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9482762" y="8757089"/>
              <a:ext cx="62865" cy="0"/>
            </a:xfrm>
            <a:custGeom>
              <a:avLst/>
              <a:gdLst/>
              <a:ahLst/>
              <a:cxnLst/>
              <a:rect l="l" t="t" r="r" b="b"/>
              <a:pathLst>
                <a:path w="62865">
                  <a:moveTo>
                    <a:pt x="0" y="0"/>
                  </a:moveTo>
                  <a:lnTo>
                    <a:pt x="61729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62865">
                  <a:moveTo>
                    <a:pt x="61729" y="0"/>
                  </a:moveTo>
                  <a:lnTo>
                    <a:pt x="2023" y="0"/>
                  </a:lnTo>
                  <a:lnTo>
                    <a:pt x="62740" y="0"/>
                  </a:lnTo>
                  <a:lnTo>
                    <a:pt x="6172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9482762" y="8757089"/>
              <a:ext cx="62865" cy="0"/>
            </a:xfrm>
            <a:custGeom>
              <a:avLst/>
              <a:gdLst/>
              <a:ahLst/>
              <a:cxnLst/>
              <a:rect l="l" t="t" r="r" b="b"/>
              <a:pathLst>
                <a:path w="62865">
                  <a:moveTo>
                    <a:pt x="0" y="0"/>
                  </a:moveTo>
                  <a:lnTo>
                    <a:pt x="61729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62865">
                  <a:moveTo>
                    <a:pt x="61729" y="0"/>
                  </a:moveTo>
                  <a:lnTo>
                    <a:pt x="2023" y="0"/>
                  </a:lnTo>
                  <a:lnTo>
                    <a:pt x="62740" y="0"/>
                  </a:lnTo>
                  <a:lnTo>
                    <a:pt x="6172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9020295" y="8757093"/>
              <a:ext cx="323215" cy="1270"/>
            </a:xfrm>
            <a:custGeom>
              <a:avLst/>
              <a:gdLst/>
              <a:ahLst/>
              <a:cxnLst/>
              <a:rect l="l" t="t" r="r" b="b"/>
              <a:pathLst>
                <a:path w="323215" h="1270">
                  <a:moveTo>
                    <a:pt x="322808" y="1016"/>
                  </a:moveTo>
                  <a:lnTo>
                    <a:pt x="317754" y="0"/>
                  </a:lnTo>
                  <a:lnTo>
                    <a:pt x="0" y="0"/>
                  </a:lnTo>
                  <a:lnTo>
                    <a:pt x="2019" y="1016"/>
                  </a:lnTo>
                  <a:lnTo>
                    <a:pt x="322808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9020300" y="8757089"/>
              <a:ext cx="323215" cy="1270"/>
            </a:xfrm>
            <a:custGeom>
              <a:avLst/>
              <a:gdLst/>
              <a:ahLst/>
              <a:cxnLst/>
              <a:rect l="l" t="t" r="r" b="b"/>
              <a:pathLst>
                <a:path w="323215" h="1270">
                  <a:moveTo>
                    <a:pt x="2023" y="1011"/>
                  </a:moveTo>
                  <a:lnTo>
                    <a:pt x="322812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323215" h="1270">
                  <a:moveTo>
                    <a:pt x="322812" y="1011"/>
                  </a:moveTo>
                  <a:lnTo>
                    <a:pt x="0" y="0"/>
                  </a:lnTo>
                  <a:lnTo>
                    <a:pt x="317752" y="0"/>
                  </a:lnTo>
                  <a:lnTo>
                    <a:pt x="32281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9477702" y="8757089"/>
              <a:ext cx="67310" cy="2540"/>
            </a:xfrm>
            <a:custGeom>
              <a:avLst/>
              <a:gdLst/>
              <a:ahLst/>
              <a:cxnLst/>
              <a:rect l="l" t="t" r="r" b="b"/>
              <a:pathLst>
                <a:path w="67309" h="2540">
                  <a:moveTo>
                    <a:pt x="5059" y="0"/>
                  </a:moveTo>
                  <a:lnTo>
                    <a:pt x="0" y="2023"/>
                  </a:lnTo>
                  <a:lnTo>
                    <a:pt x="63752" y="2023"/>
                  </a:lnTo>
                  <a:lnTo>
                    <a:pt x="5059" y="0"/>
                  </a:lnTo>
                  <a:close/>
                </a:path>
                <a:path w="67309" h="2540">
                  <a:moveTo>
                    <a:pt x="66788" y="0"/>
                  </a:moveTo>
                  <a:lnTo>
                    <a:pt x="5059" y="0"/>
                  </a:lnTo>
                  <a:lnTo>
                    <a:pt x="63752" y="2023"/>
                  </a:lnTo>
                  <a:lnTo>
                    <a:pt x="6678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9477702" y="8757089"/>
              <a:ext cx="67310" cy="2540"/>
            </a:xfrm>
            <a:custGeom>
              <a:avLst/>
              <a:gdLst/>
              <a:ahLst/>
              <a:cxnLst/>
              <a:rect l="l" t="t" r="r" b="b"/>
              <a:pathLst>
                <a:path w="67309" h="2540">
                  <a:moveTo>
                    <a:pt x="0" y="2023"/>
                  </a:moveTo>
                  <a:lnTo>
                    <a:pt x="63752" y="2023"/>
                  </a:lnTo>
                  <a:lnTo>
                    <a:pt x="5059" y="0"/>
                  </a:lnTo>
                  <a:lnTo>
                    <a:pt x="0" y="2023"/>
                  </a:lnTo>
                  <a:close/>
                </a:path>
                <a:path w="67309" h="2540">
                  <a:moveTo>
                    <a:pt x="63752" y="2023"/>
                  </a:moveTo>
                  <a:lnTo>
                    <a:pt x="5059" y="0"/>
                  </a:lnTo>
                  <a:lnTo>
                    <a:pt x="66788" y="0"/>
                  </a:lnTo>
                  <a:lnTo>
                    <a:pt x="6375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9022315" y="8758109"/>
              <a:ext cx="326390" cy="1270"/>
            </a:xfrm>
            <a:custGeom>
              <a:avLst/>
              <a:gdLst/>
              <a:ahLst/>
              <a:cxnLst/>
              <a:rect l="l" t="t" r="r" b="b"/>
              <a:pathLst>
                <a:path w="326390" h="1270">
                  <a:moveTo>
                    <a:pt x="325856" y="1016"/>
                  </a:moveTo>
                  <a:lnTo>
                    <a:pt x="320789" y="0"/>
                  </a:lnTo>
                  <a:lnTo>
                    <a:pt x="0" y="0"/>
                  </a:lnTo>
                  <a:lnTo>
                    <a:pt x="2032" y="1016"/>
                  </a:lnTo>
                  <a:lnTo>
                    <a:pt x="325856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9022324" y="8758101"/>
              <a:ext cx="326390" cy="1270"/>
            </a:xfrm>
            <a:custGeom>
              <a:avLst/>
              <a:gdLst/>
              <a:ahLst/>
              <a:cxnLst/>
              <a:rect l="l" t="t" r="r" b="b"/>
              <a:pathLst>
                <a:path w="326390" h="1270">
                  <a:moveTo>
                    <a:pt x="2023" y="1011"/>
                  </a:moveTo>
                  <a:lnTo>
                    <a:pt x="325848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326390" h="1270">
                  <a:moveTo>
                    <a:pt x="325848" y="1011"/>
                  </a:moveTo>
                  <a:lnTo>
                    <a:pt x="0" y="0"/>
                  </a:lnTo>
                  <a:lnTo>
                    <a:pt x="320788" y="0"/>
                  </a:lnTo>
                  <a:lnTo>
                    <a:pt x="32584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9472642" y="8759113"/>
              <a:ext cx="69215" cy="1270"/>
            </a:xfrm>
            <a:custGeom>
              <a:avLst/>
              <a:gdLst/>
              <a:ahLst/>
              <a:cxnLst/>
              <a:rect l="l" t="t" r="r" b="b"/>
              <a:pathLst>
                <a:path w="69215" h="1270">
                  <a:moveTo>
                    <a:pt x="5059" y="0"/>
                  </a:moveTo>
                  <a:lnTo>
                    <a:pt x="0" y="1011"/>
                  </a:lnTo>
                  <a:lnTo>
                    <a:pt x="66788" y="1011"/>
                  </a:lnTo>
                  <a:lnTo>
                    <a:pt x="5059" y="0"/>
                  </a:lnTo>
                  <a:close/>
                </a:path>
                <a:path w="69215" h="1270">
                  <a:moveTo>
                    <a:pt x="68812" y="0"/>
                  </a:moveTo>
                  <a:lnTo>
                    <a:pt x="5059" y="0"/>
                  </a:lnTo>
                  <a:lnTo>
                    <a:pt x="66788" y="1011"/>
                  </a:lnTo>
                  <a:lnTo>
                    <a:pt x="6881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9472643" y="8759113"/>
              <a:ext cx="69215" cy="1270"/>
            </a:xfrm>
            <a:custGeom>
              <a:avLst/>
              <a:gdLst/>
              <a:ahLst/>
              <a:cxnLst/>
              <a:rect l="l" t="t" r="r" b="b"/>
              <a:pathLst>
                <a:path w="69215" h="1270">
                  <a:moveTo>
                    <a:pt x="0" y="1011"/>
                  </a:moveTo>
                  <a:lnTo>
                    <a:pt x="66788" y="1011"/>
                  </a:lnTo>
                  <a:lnTo>
                    <a:pt x="5059" y="0"/>
                  </a:lnTo>
                  <a:lnTo>
                    <a:pt x="0" y="1011"/>
                  </a:lnTo>
                  <a:close/>
                </a:path>
                <a:path w="69215" h="1270">
                  <a:moveTo>
                    <a:pt x="66788" y="1011"/>
                  </a:moveTo>
                  <a:lnTo>
                    <a:pt x="5059" y="0"/>
                  </a:lnTo>
                  <a:lnTo>
                    <a:pt x="68812" y="0"/>
                  </a:lnTo>
                  <a:lnTo>
                    <a:pt x="6678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9024347" y="8759125"/>
              <a:ext cx="328930" cy="1270"/>
            </a:xfrm>
            <a:custGeom>
              <a:avLst/>
              <a:gdLst/>
              <a:ahLst/>
              <a:cxnLst/>
              <a:rect l="l" t="t" r="r" b="b"/>
              <a:pathLst>
                <a:path w="328930" h="1270">
                  <a:moveTo>
                    <a:pt x="328879" y="1003"/>
                  </a:moveTo>
                  <a:lnTo>
                    <a:pt x="323824" y="0"/>
                  </a:lnTo>
                  <a:lnTo>
                    <a:pt x="0" y="0"/>
                  </a:lnTo>
                  <a:lnTo>
                    <a:pt x="1003" y="1003"/>
                  </a:lnTo>
                  <a:lnTo>
                    <a:pt x="328879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9024348" y="8759113"/>
              <a:ext cx="328930" cy="1270"/>
            </a:xfrm>
            <a:custGeom>
              <a:avLst/>
              <a:gdLst/>
              <a:ahLst/>
              <a:cxnLst/>
              <a:rect l="l" t="t" r="r" b="b"/>
              <a:pathLst>
                <a:path w="328930" h="1270">
                  <a:moveTo>
                    <a:pt x="1011" y="1011"/>
                  </a:moveTo>
                  <a:lnTo>
                    <a:pt x="328884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28930" h="1270">
                  <a:moveTo>
                    <a:pt x="328884" y="1011"/>
                  </a:moveTo>
                  <a:lnTo>
                    <a:pt x="0" y="0"/>
                  </a:lnTo>
                  <a:lnTo>
                    <a:pt x="323824" y="0"/>
                  </a:lnTo>
                  <a:lnTo>
                    <a:pt x="32888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9025350" y="8760128"/>
              <a:ext cx="331470" cy="1270"/>
            </a:xfrm>
            <a:custGeom>
              <a:avLst/>
              <a:gdLst/>
              <a:ahLst/>
              <a:cxnLst/>
              <a:rect l="l" t="t" r="r" b="b"/>
              <a:pathLst>
                <a:path w="331469" h="1270">
                  <a:moveTo>
                    <a:pt x="330911" y="1016"/>
                  </a:moveTo>
                  <a:lnTo>
                    <a:pt x="327875" y="0"/>
                  </a:lnTo>
                  <a:lnTo>
                    <a:pt x="0" y="0"/>
                  </a:lnTo>
                  <a:lnTo>
                    <a:pt x="1016" y="1016"/>
                  </a:lnTo>
                  <a:lnTo>
                    <a:pt x="330911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9025360" y="8760125"/>
              <a:ext cx="331470" cy="1270"/>
            </a:xfrm>
            <a:custGeom>
              <a:avLst/>
              <a:gdLst/>
              <a:ahLst/>
              <a:cxnLst/>
              <a:rect l="l" t="t" r="r" b="b"/>
              <a:pathLst>
                <a:path w="331469" h="1270">
                  <a:moveTo>
                    <a:pt x="1011" y="1011"/>
                  </a:moveTo>
                  <a:lnTo>
                    <a:pt x="330908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31469" h="1270">
                  <a:moveTo>
                    <a:pt x="330908" y="1011"/>
                  </a:moveTo>
                  <a:lnTo>
                    <a:pt x="0" y="0"/>
                  </a:lnTo>
                  <a:lnTo>
                    <a:pt x="327872" y="0"/>
                  </a:lnTo>
                  <a:lnTo>
                    <a:pt x="33090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9467582" y="8760125"/>
              <a:ext cx="72390" cy="1270"/>
            </a:xfrm>
            <a:custGeom>
              <a:avLst/>
              <a:gdLst/>
              <a:ahLst/>
              <a:cxnLst/>
              <a:rect l="l" t="t" r="r" b="b"/>
              <a:pathLst>
                <a:path w="72390" h="1270">
                  <a:moveTo>
                    <a:pt x="5059" y="0"/>
                  </a:moveTo>
                  <a:lnTo>
                    <a:pt x="0" y="1011"/>
                  </a:lnTo>
                  <a:lnTo>
                    <a:pt x="69824" y="1011"/>
                  </a:lnTo>
                  <a:lnTo>
                    <a:pt x="5059" y="0"/>
                  </a:lnTo>
                  <a:close/>
                </a:path>
                <a:path w="72390" h="1270">
                  <a:moveTo>
                    <a:pt x="71848" y="0"/>
                  </a:moveTo>
                  <a:lnTo>
                    <a:pt x="5059" y="0"/>
                  </a:lnTo>
                  <a:lnTo>
                    <a:pt x="69824" y="1011"/>
                  </a:lnTo>
                  <a:lnTo>
                    <a:pt x="7184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9467583" y="8760125"/>
              <a:ext cx="72390" cy="1270"/>
            </a:xfrm>
            <a:custGeom>
              <a:avLst/>
              <a:gdLst/>
              <a:ahLst/>
              <a:cxnLst/>
              <a:rect l="l" t="t" r="r" b="b"/>
              <a:pathLst>
                <a:path w="72390" h="1270">
                  <a:moveTo>
                    <a:pt x="0" y="1011"/>
                  </a:moveTo>
                  <a:lnTo>
                    <a:pt x="69824" y="1011"/>
                  </a:lnTo>
                  <a:lnTo>
                    <a:pt x="5059" y="0"/>
                  </a:lnTo>
                  <a:lnTo>
                    <a:pt x="0" y="1011"/>
                  </a:lnTo>
                  <a:close/>
                </a:path>
                <a:path w="72390" h="1270">
                  <a:moveTo>
                    <a:pt x="69824" y="1011"/>
                  </a:moveTo>
                  <a:lnTo>
                    <a:pt x="5059" y="0"/>
                  </a:lnTo>
                  <a:lnTo>
                    <a:pt x="71848" y="0"/>
                  </a:lnTo>
                  <a:lnTo>
                    <a:pt x="69824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9026372" y="8761137"/>
              <a:ext cx="333375" cy="0"/>
            </a:xfrm>
            <a:custGeom>
              <a:avLst/>
              <a:gdLst/>
              <a:ahLst/>
              <a:cxnLst/>
              <a:rect l="l" t="t" r="r" b="b"/>
              <a:pathLst>
                <a:path w="333375">
                  <a:moveTo>
                    <a:pt x="1011" y="0"/>
                  </a:moveTo>
                  <a:lnTo>
                    <a:pt x="332932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333375">
                  <a:moveTo>
                    <a:pt x="332932" y="0"/>
                  </a:moveTo>
                  <a:lnTo>
                    <a:pt x="0" y="0"/>
                  </a:lnTo>
                  <a:lnTo>
                    <a:pt x="329896" y="0"/>
                  </a:lnTo>
                  <a:lnTo>
                    <a:pt x="33293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9027382" y="8761144"/>
              <a:ext cx="337185" cy="1270"/>
            </a:xfrm>
            <a:custGeom>
              <a:avLst/>
              <a:gdLst/>
              <a:ahLst/>
              <a:cxnLst/>
              <a:rect l="l" t="t" r="r" b="b"/>
              <a:pathLst>
                <a:path w="337184" h="1270">
                  <a:moveTo>
                    <a:pt x="336969" y="1016"/>
                  </a:moveTo>
                  <a:lnTo>
                    <a:pt x="331914" y="0"/>
                  </a:lnTo>
                  <a:lnTo>
                    <a:pt x="0" y="0"/>
                  </a:lnTo>
                  <a:lnTo>
                    <a:pt x="2019" y="1016"/>
                  </a:lnTo>
                  <a:lnTo>
                    <a:pt x="336969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9027384" y="8761137"/>
              <a:ext cx="337185" cy="1270"/>
            </a:xfrm>
            <a:custGeom>
              <a:avLst/>
              <a:gdLst/>
              <a:ahLst/>
              <a:cxnLst/>
              <a:rect l="l" t="t" r="r" b="b"/>
              <a:pathLst>
                <a:path w="337184" h="1270">
                  <a:moveTo>
                    <a:pt x="2023" y="1011"/>
                  </a:moveTo>
                  <a:lnTo>
                    <a:pt x="336979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337184" h="1270">
                  <a:moveTo>
                    <a:pt x="336979" y="1011"/>
                  </a:moveTo>
                  <a:lnTo>
                    <a:pt x="0" y="0"/>
                  </a:lnTo>
                  <a:lnTo>
                    <a:pt x="331920" y="0"/>
                  </a:lnTo>
                  <a:lnTo>
                    <a:pt x="33697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9462522" y="8761137"/>
              <a:ext cx="74930" cy="1270"/>
            </a:xfrm>
            <a:custGeom>
              <a:avLst/>
              <a:gdLst/>
              <a:ahLst/>
              <a:cxnLst/>
              <a:rect l="l" t="t" r="r" b="b"/>
              <a:pathLst>
                <a:path w="74930" h="1270">
                  <a:moveTo>
                    <a:pt x="5059" y="0"/>
                  </a:moveTo>
                  <a:lnTo>
                    <a:pt x="0" y="1011"/>
                  </a:lnTo>
                  <a:lnTo>
                    <a:pt x="72860" y="1011"/>
                  </a:lnTo>
                  <a:lnTo>
                    <a:pt x="5059" y="0"/>
                  </a:lnTo>
                  <a:close/>
                </a:path>
                <a:path w="74930" h="1270">
                  <a:moveTo>
                    <a:pt x="74884" y="0"/>
                  </a:moveTo>
                  <a:lnTo>
                    <a:pt x="5059" y="0"/>
                  </a:lnTo>
                  <a:lnTo>
                    <a:pt x="72860" y="1011"/>
                  </a:lnTo>
                  <a:lnTo>
                    <a:pt x="7488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9461511" y="8761137"/>
              <a:ext cx="76200" cy="1270"/>
            </a:xfrm>
            <a:custGeom>
              <a:avLst/>
              <a:gdLst/>
              <a:ahLst/>
              <a:cxnLst/>
              <a:rect l="l" t="t" r="r" b="b"/>
              <a:pathLst>
                <a:path w="76200" h="1270">
                  <a:moveTo>
                    <a:pt x="0" y="1011"/>
                  </a:moveTo>
                  <a:lnTo>
                    <a:pt x="1011" y="1011"/>
                  </a:lnTo>
                  <a:lnTo>
                    <a:pt x="73872" y="1011"/>
                  </a:lnTo>
                  <a:lnTo>
                    <a:pt x="0" y="1011"/>
                  </a:lnTo>
                  <a:close/>
                </a:path>
                <a:path w="76200" h="1270">
                  <a:moveTo>
                    <a:pt x="1011" y="1011"/>
                  </a:moveTo>
                  <a:lnTo>
                    <a:pt x="73872" y="1011"/>
                  </a:lnTo>
                  <a:lnTo>
                    <a:pt x="6071" y="0"/>
                  </a:lnTo>
                  <a:lnTo>
                    <a:pt x="1011" y="1011"/>
                  </a:lnTo>
                  <a:close/>
                </a:path>
                <a:path w="76200" h="1270">
                  <a:moveTo>
                    <a:pt x="73872" y="1011"/>
                  </a:moveTo>
                  <a:lnTo>
                    <a:pt x="6071" y="0"/>
                  </a:lnTo>
                  <a:lnTo>
                    <a:pt x="75896" y="0"/>
                  </a:lnTo>
                  <a:lnTo>
                    <a:pt x="7387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9462523" y="8762148"/>
              <a:ext cx="73025" cy="0"/>
            </a:xfrm>
            <a:custGeom>
              <a:avLst/>
              <a:gdLst/>
              <a:ahLst/>
              <a:cxnLst/>
              <a:rect l="l" t="t" r="r" b="b"/>
              <a:pathLst>
                <a:path w="73025">
                  <a:moveTo>
                    <a:pt x="72860" y="0"/>
                  </a:moveTo>
                  <a:lnTo>
                    <a:pt x="0" y="0"/>
                  </a:lnTo>
                  <a:lnTo>
                    <a:pt x="7286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9462523" y="8762148"/>
              <a:ext cx="73025" cy="0"/>
            </a:xfrm>
            <a:custGeom>
              <a:avLst/>
              <a:gdLst/>
              <a:ahLst/>
              <a:cxnLst/>
              <a:rect l="l" t="t" r="r" b="b"/>
              <a:pathLst>
                <a:path w="73025">
                  <a:moveTo>
                    <a:pt x="0" y="0"/>
                  </a:moveTo>
                  <a:lnTo>
                    <a:pt x="7286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9029401" y="8762160"/>
              <a:ext cx="340360" cy="1270"/>
            </a:xfrm>
            <a:custGeom>
              <a:avLst/>
              <a:gdLst/>
              <a:ahLst/>
              <a:cxnLst/>
              <a:rect l="l" t="t" r="r" b="b"/>
              <a:pathLst>
                <a:path w="340359" h="1270">
                  <a:moveTo>
                    <a:pt x="340017" y="1003"/>
                  </a:moveTo>
                  <a:lnTo>
                    <a:pt x="334949" y="0"/>
                  </a:lnTo>
                  <a:lnTo>
                    <a:pt x="0" y="0"/>
                  </a:lnTo>
                  <a:lnTo>
                    <a:pt x="1016" y="1003"/>
                  </a:lnTo>
                  <a:lnTo>
                    <a:pt x="340017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9029408" y="8762148"/>
              <a:ext cx="340360" cy="1270"/>
            </a:xfrm>
            <a:custGeom>
              <a:avLst/>
              <a:gdLst/>
              <a:ahLst/>
              <a:cxnLst/>
              <a:rect l="l" t="t" r="r" b="b"/>
              <a:pathLst>
                <a:path w="340359" h="1270">
                  <a:moveTo>
                    <a:pt x="1011" y="1011"/>
                  </a:moveTo>
                  <a:lnTo>
                    <a:pt x="340015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40359" h="1270">
                  <a:moveTo>
                    <a:pt x="340015" y="1011"/>
                  </a:moveTo>
                  <a:lnTo>
                    <a:pt x="0" y="0"/>
                  </a:lnTo>
                  <a:lnTo>
                    <a:pt x="334955" y="0"/>
                  </a:lnTo>
                  <a:lnTo>
                    <a:pt x="340015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9456451" y="8762149"/>
              <a:ext cx="79375" cy="1270"/>
            </a:xfrm>
            <a:custGeom>
              <a:avLst/>
              <a:gdLst/>
              <a:ahLst/>
              <a:cxnLst/>
              <a:rect l="l" t="t" r="r" b="b"/>
              <a:pathLst>
                <a:path w="79375" h="1270">
                  <a:moveTo>
                    <a:pt x="5059" y="0"/>
                  </a:moveTo>
                  <a:lnTo>
                    <a:pt x="0" y="1011"/>
                  </a:lnTo>
                  <a:lnTo>
                    <a:pt x="77920" y="1011"/>
                  </a:lnTo>
                  <a:lnTo>
                    <a:pt x="5059" y="0"/>
                  </a:lnTo>
                  <a:close/>
                </a:path>
                <a:path w="79375" h="1270">
                  <a:moveTo>
                    <a:pt x="78932" y="0"/>
                  </a:moveTo>
                  <a:lnTo>
                    <a:pt x="5059" y="0"/>
                  </a:lnTo>
                  <a:lnTo>
                    <a:pt x="77920" y="1011"/>
                  </a:lnTo>
                  <a:lnTo>
                    <a:pt x="7893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9456452" y="8762148"/>
              <a:ext cx="79375" cy="1270"/>
            </a:xfrm>
            <a:custGeom>
              <a:avLst/>
              <a:gdLst/>
              <a:ahLst/>
              <a:cxnLst/>
              <a:rect l="l" t="t" r="r" b="b"/>
              <a:pathLst>
                <a:path w="79375" h="1270">
                  <a:moveTo>
                    <a:pt x="0" y="1011"/>
                  </a:moveTo>
                  <a:lnTo>
                    <a:pt x="77920" y="1011"/>
                  </a:lnTo>
                  <a:lnTo>
                    <a:pt x="5059" y="0"/>
                  </a:lnTo>
                  <a:lnTo>
                    <a:pt x="0" y="1011"/>
                  </a:lnTo>
                  <a:close/>
                </a:path>
                <a:path w="79375" h="1270">
                  <a:moveTo>
                    <a:pt x="77920" y="1011"/>
                  </a:moveTo>
                  <a:lnTo>
                    <a:pt x="5059" y="0"/>
                  </a:lnTo>
                  <a:lnTo>
                    <a:pt x="78932" y="0"/>
                  </a:lnTo>
                  <a:lnTo>
                    <a:pt x="7792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9030417" y="8763164"/>
              <a:ext cx="344170" cy="1270"/>
            </a:xfrm>
            <a:custGeom>
              <a:avLst/>
              <a:gdLst/>
              <a:ahLst/>
              <a:cxnLst/>
              <a:rect l="l" t="t" r="r" b="b"/>
              <a:pathLst>
                <a:path w="344169" h="1270">
                  <a:moveTo>
                    <a:pt x="344055" y="1016"/>
                  </a:moveTo>
                  <a:lnTo>
                    <a:pt x="339001" y="0"/>
                  </a:lnTo>
                  <a:lnTo>
                    <a:pt x="0" y="0"/>
                  </a:lnTo>
                  <a:lnTo>
                    <a:pt x="1003" y="1016"/>
                  </a:lnTo>
                  <a:lnTo>
                    <a:pt x="344055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9030420" y="8763160"/>
              <a:ext cx="344170" cy="1270"/>
            </a:xfrm>
            <a:custGeom>
              <a:avLst/>
              <a:gdLst/>
              <a:ahLst/>
              <a:cxnLst/>
              <a:rect l="l" t="t" r="r" b="b"/>
              <a:pathLst>
                <a:path w="344169" h="1270">
                  <a:moveTo>
                    <a:pt x="1011" y="1011"/>
                  </a:moveTo>
                  <a:lnTo>
                    <a:pt x="344063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44169" h="1270">
                  <a:moveTo>
                    <a:pt x="344063" y="1011"/>
                  </a:moveTo>
                  <a:lnTo>
                    <a:pt x="0" y="0"/>
                  </a:lnTo>
                  <a:lnTo>
                    <a:pt x="339003" y="0"/>
                  </a:lnTo>
                  <a:lnTo>
                    <a:pt x="34406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9031432" y="8764172"/>
              <a:ext cx="344170" cy="0"/>
            </a:xfrm>
            <a:custGeom>
              <a:avLst/>
              <a:gdLst/>
              <a:ahLst/>
              <a:cxnLst/>
              <a:rect l="l" t="t" r="r" b="b"/>
              <a:pathLst>
                <a:path w="344169">
                  <a:moveTo>
                    <a:pt x="344063" y="0"/>
                  </a:moveTo>
                  <a:lnTo>
                    <a:pt x="0" y="0"/>
                  </a:lnTo>
                  <a:lnTo>
                    <a:pt x="344063" y="0"/>
                  </a:lnTo>
                  <a:close/>
                </a:path>
                <a:path w="344169">
                  <a:moveTo>
                    <a:pt x="344063" y="0"/>
                  </a:moveTo>
                  <a:lnTo>
                    <a:pt x="0" y="0"/>
                  </a:lnTo>
                  <a:lnTo>
                    <a:pt x="343051" y="0"/>
                  </a:lnTo>
                  <a:lnTo>
                    <a:pt x="34406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9451391" y="8763161"/>
              <a:ext cx="83185" cy="1270"/>
            </a:xfrm>
            <a:custGeom>
              <a:avLst/>
              <a:gdLst/>
              <a:ahLst/>
              <a:cxnLst/>
              <a:rect l="l" t="t" r="r" b="b"/>
              <a:pathLst>
                <a:path w="83184" h="1270">
                  <a:moveTo>
                    <a:pt x="5059" y="0"/>
                  </a:moveTo>
                  <a:lnTo>
                    <a:pt x="0" y="1011"/>
                  </a:lnTo>
                  <a:lnTo>
                    <a:pt x="80956" y="1011"/>
                  </a:lnTo>
                  <a:lnTo>
                    <a:pt x="5059" y="0"/>
                  </a:lnTo>
                  <a:close/>
                </a:path>
                <a:path w="83184" h="1270">
                  <a:moveTo>
                    <a:pt x="82980" y="0"/>
                  </a:moveTo>
                  <a:lnTo>
                    <a:pt x="5059" y="0"/>
                  </a:lnTo>
                  <a:lnTo>
                    <a:pt x="80956" y="1011"/>
                  </a:lnTo>
                  <a:lnTo>
                    <a:pt x="8298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9451392" y="8763160"/>
              <a:ext cx="83185" cy="1270"/>
            </a:xfrm>
            <a:custGeom>
              <a:avLst/>
              <a:gdLst/>
              <a:ahLst/>
              <a:cxnLst/>
              <a:rect l="l" t="t" r="r" b="b"/>
              <a:pathLst>
                <a:path w="83184" h="1270">
                  <a:moveTo>
                    <a:pt x="0" y="1011"/>
                  </a:moveTo>
                  <a:lnTo>
                    <a:pt x="80956" y="1011"/>
                  </a:lnTo>
                  <a:lnTo>
                    <a:pt x="5059" y="0"/>
                  </a:lnTo>
                  <a:lnTo>
                    <a:pt x="0" y="1011"/>
                  </a:lnTo>
                  <a:close/>
                </a:path>
                <a:path w="83184" h="1270">
                  <a:moveTo>
                    <a:pt x="80956" y="1011"/>
                  </a:moveTo>
                  <a:lnTo>
                    <a:pt x="5059" y="0"/>
                  </a:lnTo>
                  <a:lnTo>
                    <a:pt x="82980" y="0"/>
                  </a:lnTo>
                  <a:lnTo>
                    <a:pt x="8095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9031432" y="8764172"/>
              <a:ext cx="349250" cy="0"/>
            </a:xfrm>
            <a:custGeom>
              <a:avLst/>
              <a:gdLst/>
              <a:ahLst/>
              <a:cxnLst/>
              <a:rect l="l" t="t" r="r" b="b"/>
              <a:pathLst>
                <a:path w="349250">
                  <a:moveTo>
                    <a:pt x="1011" y="0"/>
                  </a:moveTo>
                  <a:lnTo>
                    <a:pt x="349123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349250">
                  <a:moveTo>
                    <a:pt x="349123" y="0"/>
                  </a:moveTo>
                  <a:lnTo>
                    <a:pt x="0" y="0"/>
                  </a:lnTo>
                  <a:lnTo>
                    <a:pt x="344063" y="0"/>
                  </a:lnTo>
                  <a:lnTo>
                    <a:pt x="34912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9032437" y="8764180"/>
              <a:ext cx="353695" cy="1270"/>
            </a:xfrm>
            <a:custGeom>
              <a:avLst/>
              <a:gdLst/>
              <a:ahLst/>
              <a:cxnLst/>
              <a:rect l="l" t="t" r="r" b="b"/>
              <a:pathLst>
                <a:path w="353694" h="1270">
                  <a:moveTo>
                    <a:pt x="353174" y="1016"/>
                  </a:moveTo>
                  <a:lnTo>
                    <a:pt x="348107" y="0"/>
                  </a:lnTo>
                  <a:lnTo>
                    <a:pt x="0" y="0"/>
                  </a:lnTo>
                  <a:lnTo>
                    <a:pt x="1016" y="1016"/>
                  </a:lnTo>
                  <a:lnTo>
                    <a:pt x="353174" y="1016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9032444" y="8764172"/>
              <a:ext cx="353695" cy="1270"/>
            </a:xfrm>
            <a:custGeom>
              <a:avLst/>
              <a:gdLst/>
              <a:ahLst/>
              <a:cxnLst/>
              <a:rect l="l" t="t" r="r" b="b"/>
              <a:pathLst>
                <a:path w="353694" h="1270">
                  <a:moveTo>
                    <a:pt x="1011" y="1011"/>
                  </a:moveTo>
                  <a:lnTo>
                    <a:pt x="353171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53694" h="1270">
                  <a:moveTo>
                    <a:pt x="353171" y="1011"/>
                  </a:moveTo>
                  <a:lnTo>
                    <a:pt x="0" y="0"/>
                  </a:lnTo>
                  <a:lnTo>
                    <a:pt x="348111" y="0"/>
                  </a:lnTo>
                  <a:lnTo>
                    <a:pt x="35317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9445319" y="8764173"/>
              <a:ext cx="87630" cy="1270"/>
            </a:xfrm>
            <a:custGeom>
              <a:avLst/>
              <a:gdLst/>
              <a:ahLst/>
              <a:cxnLst/>
              <a:rect l="l" t="t" r="r" b="b"/>
              <a:pathLst>
                <a:path w="87630" h="1270">
                  <a:moveTo>
                    <a:pt x="6071" y="0"/>
                  </a:moveTo>
                  <a:lnTo>
                    <a:pt x="0" y="1011"/>
                  </a:lnTo>
                  <a:lnTo>
                    <a:pt x="86015" y="1011"/>
                  </a:lnTo>
                  <a:lnTo>
                    <a:pt x="6071" y="0"/>
                  </a:lnTo>
                  <a:close/>
                </a:path>
                <a:path w="87630" h="1270">
                  <a:moveTo>
                    <a:pt x="87027" y="0"/>
                  </a:moveTo>
                  <a:lnTo>
                    <a:pt x="6071" y="0"/>
                  </a:lnTo>
                  <a:lnTo>
                    <a:pt x="86015" y="1011"/>
                  </a:lnTo>
                  <a:lnTo>
                    <a:pt x="8702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9445320" y="8764172"/>
              <a:ext cx="87630" cy="1270"/>
            </a:xfrm>
            <a:custGeom>
              <a:avLst/>
              <a:gdLst/>
              <a:ahLst/>
              <a:cxnLst/>
              <a:rect l="l" t="t" r="r" b="b"/>
              <a:pathLst>
                <a:path w="87630" h="1270">
                  <a:moveTo>
                    <a:pt x="0" y="1011"/>
                  </a:moveTo>
                  <a:lnTo>
                    <a:pt x="86015" y="1011"/>
                  </a:lnTo>
                  <a:lnTo>
                    <a:pt x="6071" y="0"/>
                  </a:lnTo>
                  <a:lnTo>
                    <a:pt x="0" y="1011"/>
                  </a:lnTo>
                  <a:close/>
                </a:path>
                <a:path w="87630" h="1270">
                  <a:moveTo>
                    <a:pt x="86015" y="1011"/>
                  </a:moveTo>
                  <a:lnTo>
                    <a:pt x="6071" y="0"/>
                  </a:lnTo>
                  <a:lnTo>
                    <a:pt x="87027" y="0"/>
                  </a:lnTo>
                  <a:lnTo>
                    <a:pt x="86015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9440260" y="876518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>
                  <a:moveTo>
                    <a:pt x="0" y="0"/>
                  </a:moveTo>
                  <a:lnTo>
                    <a:pt x="90063" y="0"/>
                  </a:lnTo>
                  <a:lnTo>
                    <a:pt x="5059" y="0"/>
                  </a:lnTo>
                  <a:lnTo>
                    <a:pt x="0" y="0"/>
                  </a:lnTo>
                  <a:close/>
                </a:path>
                <a:path w="91440">
                  <a:moveTo>
                    <a:pt x="90063" y="0"/>
                  </a:moveTo>
                  <a:lnTo>
                    <a:pt x="5059" y="0"/>
                  </a:lnTo>
                  <a:lnTo>
                    <a:pt x="91075" y="0"/>
                  </a:lnTo>
                  <a:lnTo>
                    <a:pt x="9006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9033456" y="8765184"/>
              <a:ext cx="363855" cy="0"/>
            </a:xfrm>
            <a:custGeom>
              <a:avLst/>
              <a:gdLst/>
              <a:ahLst/>
              <a:cxnLst/>
              <a:rect l="l" t="t" r="r" b="b"/>
              <a:pathLst>
                <a:path w="363855">
                  <a:moveTo>
                    <a:pt x="1011" y="0"/>
                  </a:moveTo>
                  <a:lnTo>
                    <a:pt x="363290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363855">
                  <a:moveTo>
                    <a:pt x="363290" y="0"/>
                  </a:moveTo>
                  <a:lnTo>
                    <a:pt x="0" y="0"/>
                  </a:lnTo>
                  <a:lnTo>
                    <a:pt x="352159" y="0"/>
                  </a:lnTo>
                  <a:lnTo>
                    <a:pt x="36329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9435192" y="8765196"/>
              <a:ext cx="95250" cy="1270"/>
            </a:xfrm>
            <a:custGeom>
              <a:avLst/>
              <a:gdLst/>
              <a:ahLst/>
              <a:cxnLst/>
              <a:rect l="l" t="t" r="r" b="b"/>
              <a:pathLst>
                <a:path w="95250" h="1270">
                  <a:moveTo>
                    <a:pt x="95123" y="0"/>
                  </a:moveTo>
                  <a:lnTo>
                    <a:pt x="5067" y="0"/>
                  </a:lnTo>
                  <a:lnTo>
                    <a:pt x="0" y="1003"/>
                  </a:lnTo>
                  <a:lnTo>
                    <a:pt x="95123" y="1003"/>
                  </a:lnTo>
                  <a:lnTo>
                    <a:pt x="9512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9435201" y="8765184"/>
              <a:ext cx="95250" cy="1270"/>
            </a:xfrm>
            <a:custGeom>
              <a:avLst/>
              <a:gdLst/>
              <a:ahLst/>
              <a:cxnLst/>
              <a:rect l="l" t="t" r="r" b="b"/>
              <a:pathLst>
                <a:path w="95250" h="1270">
                  <a:moveTo>
                    <a:pt x="0" y="1011"/>
                  </a:moveTo>
                  <a:lnTo>
                    <a:pt x="95123" y="1011"/>
                  </a:lnTo>
                  <a:lnTo>
                    <a:pt x="5059" y="0"/>
                  </a:lnTo>
                  <a:lnTo>
                    <a:pt x="0" y="1011"/>
                  </a:lnTo>
                  <a:close/>
                </a:path>
                <a:path w="95250" h="1270">
                  <a:moveTo>
                    <a:pt x="95123" y="1011"/>
                  </a:moveTo>
                  <a:lnTo>
                    <a:pt x="5059" y="0"/>
                  </a:lnTo>
                  <a:lnTo>
                    <a:pt x="95123" y="0"/>
                  </a:lnTo>
                  <a:lnTo>
                    <a:pt x="9512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9429129" y="876619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0183" y="0"/>
                  </a:lnTo>
                  <a:lnTo>
                    <a:pt x="6071" y="0"/>
                  </a:lnTo>
                  <a:lnTo>
                    <a:pt x="0" y="0"/>
                  </a:lnTo>
                  <a:close/>
                </a:path>
                <a:path w="101600">
                  <a:moveTo>
                    <a:pt x="100183" y="0"/>
                  </a:moveTo>
                  <a:lnTo>
                    <a:pt x="6071" y="0"/>
                  </a:lnTo>
                  <a:lnTo>
                    <a:pt x="101195" y="0"/>
                  </a:lnTo>
                  <a:lnTo>
                    <a:pt x="10018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9034456" y="8765196"/>
              <a:ext cx="374015" cy="1270"/>
            </a:xfrm>
            <a:custGeom>
              <a:avLst/>
              <a:gdLst/>
              <a:ahLst/>
              <a:cxnLst/>
              <a:rect l="l" t="t" r="r" b="b"/>
              <a:pathLst>
                <a:path w="374015" h="1270">
                  <a:moveTo>
                    <a:pt x="373418" y="1003"/>
                  </a:moveTo>
                  <a:lnTo>
                    <a:pt x="362280" y="0"/>
                  </a:lnTo>
                  <a:lnTo>
                    <a:pt x="0" y="0"/>
                  </a:lnTo>
                  <a:lnTo>
                    <a:pt x="1016" y="1003"/>
                  </a:lnTo>
                  <a:lnTo>
                    <a:pt x="373418" y="1003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9034468" y="8765184"/>
              <a:ext cx="374015" cy="1270"/>
            </a:xfrm>
            <a:custGeom>
              <a:avLst/>
              <a:gdLst/>
              <a:ahLst/>
              <a:cxnLst/>
              <a:rect l="l" t="t" r="r" b="b"/>
              <a:pathLst>
                <a:path w="374015" h="1270">
                  <a:moveTo>
                    <a:pt x="1011" y="1011"/>
                  </a:moveTo>
                  <a:lnTo>
                    <a:pt x="373410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74015" h="1270">
                  <a:moveTo>
                    <a:pt x="373410" y="1011"/>
                  </a:moveTo>
                  <a:lnTo>
                    <a:pt x="0" y="0"/>
                  </a:lnTo>
                  <a:lnTo>
                    <a:pt x="362278" y="0"/>
                  </a:lnTo>
                  <a:lnTo>
                    <a:pt x="37341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9424069" y="8766196"/>
              <a:ext cx="105410" cy="0"/>
            </a:xfrm>
            <a:custGeom>
              <a:avLst/>
              <a:gdLst/>
              <a:ahLst/>
              <a:cxnLst/>
              <a:rect l="l" t="t" r="r" b="b"/>
              <a:pathLst>
                <a:path w="105409">
                  <a:moveTo>
                    <a:pt x="0" y="0"/>
                  </a:moveTo>
                  <a:lnTo>
                    <a:pt x="105242" y="0"/>
                  </a:lnTo>
                  <a:lnTo>
                    <a:pt x="5059" y="0"/>
                  </a:lnTo>
                  <a:lnTo>
                    <a:pt x="0" y="0"/>
                  </a:lnTo>
                  <a:close/>
                </a:path>
                <a:path w="105409">
                  <a:moveTo>
                    <a:pt x="105242" y="0"/>
                  </a:moveTo>
                  <a:lnTo>
                    <a:pt x="5059" y="0"/>
                  </a:lnTo>
                  <a:lnTo>
                    <a:pt x="10524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9035480" y="8766196"/>
              <a:ext cx="379095" cy="0"/>
            </a:xfrm>
            <a:custGeom>
              <a:avLst/>
              <a:gdLst/>
              <a:ahLst/>
              <a:cxnLst/>
              <a:rect l="l" t="t" r="r" b="b"/>
              <a:pathLst>
                <a:path w="379094">
                  <a:moveTo>
                    <a:pt x="378469" y="0"/>
                  </a:moveTo>
                  <a:lnTo>
                    <a:pt x="0" y="0"/>
                  </a:lnTo>
                  <a:lnTo>
                    <a:pt x="378469" y="0"/>
                  </a:lnTo>
                  <a:close/>
                </a:path>
                <a:path w="379094">
                  <a:moveTo>
                    <a:pt x="378469" y="0"/>
                  </a:moveTo>
                  <a:lnTo>
                    <a:pt x="0" y="0"/>
                  </a:lnTo>
                  <a:lnTo>
                    <a:pt x="372398" y="0"/>
                  </a:lnTo>
                  <a:lnTo>
                    <a:pt x="37846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9419009" y="8766196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90">
                  <a:moveTo>
                    <a:pt x="0" y="0"/>
                  </a:moveTo>
                  <a:lnTo>
                    <a:pt x="110302" y="0"/>
                  </a:lnTo>
                  <a:lnTo>
                    <a:pt x="5059" y="0"/>
                  </a:lnTo>
                  <a:lnTo>
                    <a:pt x="0" y="0"/>
                  </a:lnTo>
                  <a:close/>
                </a:path>
                <a:path w="110490">
                  <a:moveTo>
                    <a:pt x="110302" y="0"/>
                  </a:moveTo>
                  <a:lnTo>
                    <a:pt x="5059" y="0"/>
                  </a:lnTo>
                  <a:lnTo>
                    <a:pt x="11030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9035480" y="8766196"/>
              <a:ext cx="383540" cy="0"/>
            </a:xfrm>
            <a:custGeom>
              <a:avLst/>
              <a:gdLst/>
              <a:ahLst/>
              <a:cxnLst/>
              <a:rect l="l" t="t" r="r" b="b"/>
              <a:pathLst>
                <a:path w="383540">
                  <a:moveTo>
                    <a:pt x="1011" y="0"/>
                  </a:moveTo>
                  <a:lnTo>
                    <a:pt x="383529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383540">
                  <a:moveTo>
                    <a:pt x="383529" y="0"/>
                  </a:moveTo>
                  <a:lnTo>
                    <a:pt x="0" y="0"/>
                  </a:lnTo>
                  <a:lnTo>
                    <a:pt x="378469" y="0"/>
                  </a:lnTo>
                  <a:lnTo>
                    <a:pt x="38352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9036492" y="8766196"/>
              <a:ext cx="493395" cy="0"/>
            </a:xfrm>
            <a:custGeom>
              <a:avLst/>
              <a:gdLst/>
              <a:ahLst/>
              <a:cxnLst/>
              <a:rect l="l" t="t" r="r" b="b"/>
              <a:pathLst>
                <a:path w="493394">
                  <a:moveTo>
                    <a:pt x="0" y="0"/>
                  </a:moveTo>
                  <a:lnTo>
                    <a:pt x="492820" y="0"/>
                  </a:lnTo>
                  <a:lnTo>
                    <a:pt x="0" y="0"/>
                  </a:lnTo>
                  <a:close/>
                </a:path>
                <a:path w="493394">
                  <a:moveTo>
                    <a:pt x="492820" y="0"/>
                  </a:moveTo>
                  <a:lnTo>
                    <a:pt x="0" y="0"/>
                  </a:lnTo>
                  <a:lnTo>
                    <a:pt x="49282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9036488" y="8766199"/>
              <a:ext cx="493395" cy="2540"/>
            </a:xfrm>
            <a:custGeom>
              <a:avLst/>
              <a:gdLst/>
              <a:ahLst/>
              <a:cxnLst/>
              <a:rect l="l" t="t" r="r" b="b"/>
              <a:pathLst>
                <a:path w="493394" h="2540">
                  <a:moveTo>
                    <a:pt x="492810" y="0"/>
                  </a:moveTo>
                  <a:lnTo>
                    <a:pt x="0" y="0"/>
                  </a:lnTo>
                  <a:lnTo>
                    <a:pt x="3035" y="2032"/>
                  </a:lnTo>
                  <a:lnTo>
                    <a:pt x="489775" y="2032"/>
                  </a:lnTo>
                  <a:lnTo>
                    <a:pt x="49281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9036492" y="8766196"/>
              <a:ext cx="493395" cy="2540"/>
            </a:xfrm>
            <a:custGeom>
              <a:avLst/>
              <a:gdLst/>
              <a:ahLst/>
              <a:cxnLst/>
              <a:rect l="l" t="t" r="r" b="b"/>
              <a:pathLst>
                <a:path w="493394" h="2540">
                  <a:moveTo>
                    <a:pt x="3035" y="2023"/>
                  </a:moveTo>
                  <a:lnTo>
                    <a:pt x="489784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493394" h="2540">
                  <a:moveTo>
                    <a:pt x="489784" y="2023"/>
                  </a:moveTo>
                  <a:lnTo>
                    <a:pt x="0" y="0"/>
                  </a:lnTo>
                  <a:lnTo>
                    <a:pt x="492820" y="0"/>
                  </a:lnTo>
                  <a:lnTo>
                    <a:pt x="489784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9039523" y="8768231"/>
              <a:ext cx="487045" cy="3175"/>
            </a:xfrm>
            <a:custGeom>
              <a:avLst/>
              <a:gdLst/>
              <a:ahLst/>
              <a:cxnLst/>
              <a:rect l="l" t="t" r="r" b="b"/>
              <a:pathLst>
                <a:path w="487044" h="3175">
                  <a:moveTo>
                    <a:pt x="486740" y="0"/>
                  </a:moveTo>
                  <a:lnTo>
                    <a:pt x="0" y="0"/>
                  </a:lnTo>
                  <a:lnTo>
                    <a:pt x="6070" y="3035"/>
                  </a:lnTo>
                  <a:lnTo>
                    <a:pt x="480669" y="3035"/>
                  </a:lnTo>
                  <a:lnTo>
                    <a:pt x="48674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9039528" y="8768220"/>
              <a:ext cx="487045" cy="3175"/>
            </a:xfrm>
            <a:custGeom>
              <a:avLst/>
              <a:gdLst/>
              <a:ahLst/>
              <a:cxnLst/>
              <a:rect l="l" t="t" r="r" b="b"/>
              <a:pathLst>
                <a:path w="487044" h="3175">
                  <a:moveTo>
                    <a:pt x="6071" y="3035"/>
                  </a:moveTo>
                  <a:lnTo>
                    <a:pt x="480676" y="3035"/>
                  </a:lnTo>
                  <a:lnTo>
                    <a:pt x="0" y="0"/>
                  </a:lnTo>
                  <a:lnTo>
                    <a:pt x="6071" y="3035"/>
                  </a:lnTo>
                  <a:close/>
                </a:path>
                <a:path w="487044" h="3175">
                  <a:moveTo>
                    <a:pt x="480676" y="3035"/>
                  </a:moveTo>
                  <a:lnTo>
                    <a:pt x="0" y="0"/>
                  </a:lnTo>
                  <a:lnTo>
                    <a:pt x="486748" y="0"/>
                  </a:lnTo>
                  <a:lnTo>
                    <a:pt x="480676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9045594" y="8771266"/>
              <a:ext cx="474980" cy="2540"/>
            </a:xfrm>
            <a:custGeom>
              <a:avLst/>
              <a:gdLst/>
              <a:ahLst/>
              <a:cxnLst/>
              <a:rect l="l" t="t" r="r" b="b"/>
              <a:pathLst>
                <a:path w="474980" h="2540">
                  <a:moveTo>
                    <a:pt x="474599" y="0"/>
                  </a:moveTo>
                  <a:lnTo>
                    <a:pt x="0" y="0"/>
                  </a:lnTo>
                  <a:lnTo>
                    <a:pt x="4051" y="2019"/>
                  </a:lnTo>
                  <a:lnTo>
                    <a:pt x="471563" y="2019"/>
                  </a:lnTo>
                  <a:lnTo>
                    <a:pt x="47459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9045599" y="8771256"/>
              <a:ext cx="474980" cy="2540"/>
            </a:xfrm>
            <a:custGeom>
              <a:avLst/>
              <a:gdLst/>
              <a:ahLst/>
              <a:cxnLst/>
              <a:rect l="l" t="t" r="r" b="b"/>
              <a:pathLst>
                <a:path w="474980" h="2540">
                  <a:moveTo>
                    <a:pt x="4047" y="2023"/>
                  </a:moveTo>
                  <a:lnTo>
                    <a:pt x="471569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474980" h="2540">
                  <a:moveTo>
                    <a:pt x="471569" y="2023"/>
                  </a:moveTo>
                  <a:lnTo>
                    <a:pt x="0" y="0"/>
                  </a:lnTo>
                  <a:lnTo>
                    <a:pt x="474605" y="0"/>
                  </a:lnTo>
                  <a:lnTo>
                    <a:pt x="471569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9049645" y="8773285"/>
              <a:ext cx="467995" cy="2540"/>
            </a:xfrm>
            <a:custGeom>
              <a:avLst/>
              <a:gdLst/>
              <a:ahLst/>
              <a:cxnLst/>
              <a:rect l="l" t="t" r="r" b="b"/>
              <a:pathLst>
                <a:path w="467994" h="2540">
                  <a:moveTo>
                    <a:pt x="467512" y="0"/>
                  </a:moveTo>
                  <a:lnTo>
                    <a:pt x="0" y="0"/>
                  </a:lnTo>
                  <a:lnTo>
                    <a:pt x="5054" y="2019"/>
                  </a:lnTo>
                  <a:lnTo>
                    <a:pt x="462457" y="2019"/>
                  </a:lnTo>
                  <a:lnTo>
                    <a:pt x="46751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9049647" y="8773280"/>
              <a:ext cx="467995" cy="2540"/>
            </a:xfrm>
            <a:custGeom>
              <a:avLst/>
              <a:gdLst/>
              <a:ahLst/>
              <a:cxnLst/>
              <a:rect l="l" t="t" r="r" b="b"/>
              <a:pathLst>
                <a:path w="467994" h="2540">
                  <a:moveTo>
                    <a:pt x="5059" y="2023"/>
                  </a:moveTo>
                  <a:lnTo>
                    <a:pt x="462461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467994" h="2540">
                  <a:moveTo>
                    <a:pt x="462461" y="2023"/>
                  </a:moveTo>
                  <a:lnTo>
                    <a:pt x="0" y="0"/>
                  </a:lnTo>
                  <a:lnTo>
                    <a:pt x="467521" y="0"/>
                  </a:lnTo>
                  <a:lnTo>
                    <a:pt x="462461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9054700" y="8775305"/>
              <a:ext cx="457834" cy="1270"/>
            </a:xfrm>
            <a:custGeom>
              <a:avLst/>
              <a:gdLst/>
              <a:ahLst/>
              <a:cxnLst/>
              <a:rect l="l" t="t" r="r" b="b"/>
              <a:pathLst>
                <a:path w="457834" h="1270">
                  <a:moveTo>
                    <a:pt x="457403" y="0"/>
                  </a:moveTo>
                  <a:lnTo>
                    <a:pt x="0" y="0"/>
                  </a:lnTo>
                  <a:lnTo>
                    <a:pt x="1016" y="1016"/>
                  </a:lnTo>
                  <a:lnTo>
                    <a:pt x="456387" y="1016"/>
                  </a:lnTo>
                  <a:lnTo>
                    <a:pt x="45740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9054707" y="8775304"/>
              <a:ext cx="457834" cy="1270"/>
            </a:xfrm>
            <a:custGeom>
              <a:avLst/>
              <a:gdLst/>
              <a:ahLst/>
              <a:cxnLst/>
              <a:rect l="l" t="t" r="r" b="b"/>
              <a:pathLst>
                <a:path w="457834" h="1270">
                  <a:moveTo>
                    <a:pt x="1011" y="1011"/>
                  </a:moveTo>
                  <a:lnTo>
                    <a:pt x="456390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457834" h="1270">
                  <a:moveTo>
                    <a:pt x="456390" y="1011"/>
                  </a:moveTo>
                  <a:lnTo>
                    <a:pt x="0" y="0"/>
                  </a:lnTo>
                  <a:lnTo>
                    <a:pt x="457402" y="0"/>
                  </a:lnTo>
                  <a:lnTo>
                    <a:pt x="45639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9055716" y="8776321"/>
              <a:ext cx="455930" cy="2540"/>
            </a:xfrm>
            <a:custGeom>
              <a:avLst/>
              <a:gdLst/>
              <a:ahLst/>
              <a:cxnLst/>
              <a:rect l="l" t="t" r="r" b="b"/>
              <a:pathLst>
                <a:path w="455930" h="2540">
                  <a:moveTo>
                    <a:pt x="455371" y="0"/>
                  </a:moveTo>
                  <a:lnTo>
                    <a:pt x="0" y="0"/>
                  </a:lnTo>
                  <a:lnTo>
                    <a:pt x="4038" y="2019"/>
                  </a:lnTo>
                  <a:lnTo>
                    <a:pt x="451319" y="2019"/>
                  </a:lnTo>
                  <a:lnTo>
                    <a:pt x="45537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9055719" y="8776316"/>
              <a:ext cx="455930" cy="2540"/>
            </a:xfrm>
            <a:custGeom>
              <a:avLst/>
              <a:gdLst/>
              <a:ahLst/>
              <a:cxnLst/>
              <a:rect l="l" t="t" r="r" b="b"/>
              <a:pathLst>
                <a:path w="455930" h="2540">
                  <a:moveTo>
                    <a:pt x="4047" y="2023"/>
                  </a:moveTo>
                  <a:lnTo>
                    <a:pt x="451330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455930" h="2540">
                  <a:moveTo>
                    <a:pt x="451330" y="2023"/>
                  </a:moveTo>
                  <a:lnTo>
                    <a:pt x="0" y="0"/>
                  </a:lnTo>
                  <a:lnTo>
                    <a:pt x="455378" y="0"/>
                  </a:lnTo>
                  <a:lnTo>
                    <a:pt x="45133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9059754" y="8778340"/>
              <a:ext cx="447675" cy="2540"/>
            </a:xfrm>
            <a:custGeom>
              <a:avLst/>
              <a:gdLst/>
              <a:ahLst/>
              <a:cxnLst/>
              <a:rect l="l" t="t" r="r" b="b"/>
              <a:pathLst>
                <a:path w="447675" h="2540">
                  <a:moveTo>
                    <a:pt x="447281" y="0"/>
                  </a:moveTo>
                  <a:lnTo>
                    <a:pt x="0" y="0"/>
                  </a:lnTo>
                  <a:lnTo>
                    <a:pt x="5067" y="2032"/>
                  </a:lnTo>
                  <a:lnTo>
                    <a:pt x="442226" y="2032"/>
                  </a:lnTo>
                  <a:lnTo>
                    <a:pt x="44728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9059767" y="8778340"/>
              <a:ext cx="447675" cy="2540"/>
            </a:xfrm>
            <a:custGeom>
              <a:avLst/>
              <a:gdLst/>
              <a:ahLst/>
              <a:cxnLst/>
              <a:rect l="l" t="t" r="r" b="b"/>
              <a:pathLst>
                <a:path w="447675" h="2540">
                  <a:moveTo>
                    <a:pt x="6071" y="2023"/>
                  </a:moveTo>
                  <a:lnTo>
                    <a:pt x="5059" y="2023"/>
                  </a:lnTo>
                  <a:lnTo>
                    <a:pt x="442222" y="2023"/>
                  </a:lnTo>
                  <a:lnTo>
                    <a:pt x="6071" y="2023"/>
                  </a:lnTo>
                  <a:close/>
                </a:path>
                <a:path w="447675" h="2540">
                  <a:moveTo>
                    <a:pt x="5059" y="2023"/>
                  </a:moveTo>
                  <a:lnTo>
                    <a:pt x="442222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447675" h="2540">
                  <a:moveTo>
                    <a:pt x="442222" y="2023"/>
                  </a:moveTo>
                  <a:lnTo>
                    <a:pt x="0" y="0"/>
                  </a:lnTo>
                  <a:lnTo>
                    <a:pt x="447282" y="0"/>
                  </a:lnTo>
                  <a:lnTo>
                    <a:pt x="442222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9064826" y="8780364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5">
                  <a:moveTo>
                    <a:pt x="437162" y="0"/>
                  </a:moveTo>
                  <a:lnTo>
                    <a:pt x="0" y="0"/>
                  </a:lnTo>
                  <a:lnTo>
                    <a:pt x="43716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9064826" y="8780364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5">
                  <a:moveTo>
                    <a:pt x="0" y="0"/>
                  </a:moveTo>
                  <a:lnTo>
                    <a:pt x="43716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9065825" y="8780372"/>
              <a:ext cx="436245" cy="2540"/>
            </a:xfrm>
            <a:custGeom>
              <a:avLst/>
              <a:gdLst/>
              <a:ahLst/>
              <a:cxnLst/>
              <a:rect l="l" t="t" r="r" b="b"/>
              <a:pathLst>
                <a:path w="436244" h="2540">
                  <a:moveTo>
                    <a:pt x="436156" y="0"/>
                  </a:moveTo>
                  <a:lnTo>
                    <a:pt x="0" y="0"/>
                  </a:lnTo>
                  <a:lnTo>
                    <a:pt x="4051" y="2019"/>
                  </a:lnTo>
                  <a:lnTo>
                    <a:pt x="432104" y="2019"/>
                  </a:lnTo>
                  <a:lnTo>
                    <a:pt x="43615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9065838" y="8780364"/>
              <a:ext cx="436245" cy="2540"/>
            </a:xfrm>
            <a:custGeom>
              <a:avLst/>
              <a:gdLst/>
              <a:ahLst/>
              <a:cxnLst/>
              <a:rect l="l" t="t" r="r" b="b"/>
              <a:pathLst>
                <a:path w="436244" h="2540">
                  <a:moveTo>
                    <a:pt x="4047" y="2023"/>
                  </a:moveTo>
                  <a:lnTo>
                    <a:pt x="432103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436244" h="2540">
                  <a:moveTo>
                    <a:pt x="432103" y="2023"/>
                  </a:moveTo>
                  <a:lnTo>
                    <a:pt x="0" y="0"/>
                  </a:lnTo>
                  <a:lnTo>
                    <a:pt x="436151" y="0"/>
                  </a:lnTo>
                  <a:lnTo>
                    <a:pt x="43210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9069876" y="8782391"/>
              <a:ext cx="428625" cy="3175"/>
            </a:xfrm>
            <a:custGeom>
              <a:avLst/>
              <a:gdLst/>
              <a:ahLst/>
              <a:cxnLst/>
              <a:rect l="l" t="t" r="r" b="b"/>
              <a:pathLst>
                <a:path w="428625" h="3175">
                  <a:moveTo>
                    <a:pt x="428053" y="0"/>
                  </a:moveTo>
                  <a:lnTo>
                    <a:pt x="0" y="0"/>
                  </a:lnTo>
                  <a:lnTo>
                    <a:pt x="5067" y="3035"/>
                  </a:lnTo>
                  <a:lnTo>
                    <a:pt x="421982" y="3035"/>
                  </a:lnTo>
                  <a:lnTo>
                    <a:pt x="42805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9069886" y="8782388"/>
              <a:ext cx="428625" cy="3175"/>
            </a:xfrm>
            <a:custGeom>
              <a:avLst/>
              <a:gdLst/>
              <a:ahLst/>
              <a:cxnLst/>
              <a:rect l="l" t="t" r="r" b="b"/>
              <a:pathLst>
                <a:path w="428625" h="3175">
                  <a:moveTo>
                    <a:pt x="5059" y="3035"/>
                  </a:moveTo>
                  <a:lnTo>
                    <a:pt x="421983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428625" h="3175">
                  <a:moveTo>
                    <a:pt x="421983" y="3035"/>
                  </a:moveTo>
                  <a:lnTo>
                    <a:pt x="0" y="0"/>
                  </a:lnTo>
                  <a:lnTo>
                    <a:pt x="428055" y="0"/>
                  </a:lnTo>
                  <a:lnTo>
                    <a:pt x="421983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9074944" y="8785427"/>
              <a:ext cx="417195" cy="1270"/>
            </a:xfrm>
            <a:custGeom>
              <a:avLst/>
              <a:gdLst/>
              <a:ahLst/>
              <a:cxnLst/>
              <a:rect l="l" t="t" r="r" b="b"/>
              <a:pathLst>
                <a:path w="417194" h="1270">
                  <a:moveTo>
                    <a:pt x="416915" y="0"/>
                  </a:moveTo>
                  <a:lnTo>
                    <a:pt x="0" y="0"/>
                  </a:lnTo>
                  <a:lnTo>
                    <a:pt x="5054" y="1016"/>
                  </a:lnTo>
                  <a:lnTo>
                    <a:pt x="412877" y="1016"/>
                  </a:lnTo>
                  <a:lnTo>
                    <a:pt x="41691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9074946" y="8785423"/>
              <a:ext cx="417195" cy="1270"/>
            </a:xfrm>
            <a:custGeom>
              <a:avLst/>
              <a:gdLst/>
              <a:ahLst/>
              <a:cxnLst/>
              <a:rect l="l" t="t" r="r" b="b"/>
              <a:pathLst>
                <a:path w="417194" h="1270">
                  <a:moveTo>
                    <a:pt x="5059" y="1011"/>
                  </a:moveTo>
                  <a:lnTo>
                    <a:pt x="412876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417194" h="1270">
                  <a:moveTo>
                    <a:pt x="412876" y="1011"/>
                  </a:moveTo>
                  <a:lnTo>
                    <a:pt x="0" y="0"/>
                  </a:lnTo>
                  <a:lnTo>
                    <a:pt x="416923" y="0"/>
                  </a:lnTo>
                  <a:lnTo>
                    <a:pt x="41287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9079998" y="8786443"/>
              <a:ext cx="408305" cy="3175"/>
            </a:xfrm>
            <a:custGeom>
              <a:avLst/>
              <a:gdLst/>
              <a:ahLst/>
              <a:cxnLst/>
              <a:rect l="l" t="t" r="r" b="b"/>
              <a:pathLst>
                <a:path w="408305" h="3175">
                  <a:moveTo>
                    <a:pt x="407822" y="0"/>
                  </a:moveTo>
                  <a:lnTo>
                    <a:pt x="0" y="0"/>
                  </a:lnTo>
                  <a:lnTo>
                    <a:pt x="5054" y="3035"/>
                  </a:lnTo>
                  <a:lnTo>
                    <a:pt x="401739" y="3035"/>
                  </a:lnTo>
                  <a:lnTo>
                    <a:pt x="407822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9080006" y="8786435"/>
              <a:ext cx="408305" cy="3175"/>
            </a:xfrm>
            <a:custGeom>
              <a:avLst/>
              <a:gdLst/>
              <a:ahLst/>
              <a:cxnLst/>
              <a:rect l="l" t="t" r="r" b="b"/>
              <a:pathLst>
                <a:path w="408305" h="3175">
                  <a:moveTo>
                    <a:pt x="5059" y="3035"/>
                  </a:moveTo>
                  <a:lnTo>
                    <a:pt x="401744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408305" h="3175">
                  <a:moveTo>
                    <a:pt x="401744" y="3035"/>
                  </a:moveTo>
                  <a:lnTo>
                    <a:pt x="0" y="0"/>
                  </a:lnTo>
                  <a:lnTo>
                    <a:pt x="407816" y="0"/>
                  </a:lnTo>
                  <a:lnTo>
                    <a:pt x="401744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9085065" y="8789471"/>
              <a:ext cx="396875" cy="4445"/>
            </a:xfrm>
            <a:custGeom>
              <a:avLst/>
              <a:gdLst/>
              <a:ahLst/>
              <a:cxnLst/>
              <a:rect l="l" t="t" r="r" b="b"/>
              <a:pathLst>
                <a:path w="396875" h="4445">
                  <a:moveTo>
                    <a:pt x="0" y="0"/>
                  </a:moveTo>
                  <a:lnTo>
                    <a:pt x="10119" y="4047"/>
                  </a:lnTo>
                  <a:lnTo>
                    <a:pt x="387577" y="4047"/>
                  </a:lnTo>
                  <a:lnTo>
                    <a:pt x="0" y="0"/>
                  </a:lnTo>
                  <a:close/>
                </a:path>
                <a:path w="396875" h="4445">
                  <a:moveTo>
                    <a:pt x="396684" y="0"/>
                  </a:moveTo>
                  <a:lnTo>
                    <a:pt x="0" y="0"/>
                  </a:lnTo>
                  <a:lnTo>
                    <a:pt x="387577" y="4047"/>
                  </a:lnTo>
                  <a:lnTo>
                    <a:pt x="39668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9085065" y="8789471"/>
              <a:ext cx="396875" cy="4445"/>
            </a:xfrm>
            <a:custGeom>
              <a:avLst/>
              <a:gdLst/>
              <a:ahLst/>
              <a:cxnLst/>
              <a:rect l="l" t="t" r="r" b="b"/>
              <a:pathLst>
                <a:path w="396875" h="4445">
                  <a:moveTo>
                    <a:pt x="10119" y="4047"/>
                  </a:moveTo>
                  <a:lnTo>
                    <a:pt x="387577" y="4047"/>
                  </a:lnTo>
                  <a:lnTo>
                    <a:pt x="0" y="0"/>
                  </a:lnTo>
                  <a:lnTo>
                    <a:pt x="10119" y="4047"/>
                  </a:lnTo>
                  <a:close/>
                </a:path>
                <a:path w="396875" h="4445">
                  <a:moveTo>
                    <a:pt x="387577" y="4047"/>
                  </a:moveTo>
                  <a:lnTo>
                    <a:pt x="0" y="0"/>
                  </a:lnTo>
                  <a:lnTo>
                    <a:pt x="396684" y="0"/>
                  </a:lnTo>
                  <a:lnTo>
                    <a:pt x="387577" y="4047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9095175" y="8793529"/>
              <a:ext cx="377825" cy="2540"/>
            </a:xfrm>
            <a:custGeom>
              <a:avLst/>
              <a:gdLst/>
              <a:ahLst/>
              <a:cxnLst/>
              <a:rect l="l" t="t" r="r" b="b"/>
              <a:pathLst>
                <a:path w="377825" h="2540">
                  <a:moveTo>
                    <a:pt x="377456" y="0"/>
                  </a:moveTo>
                  <a:lnTo>
                    <a:pt x="0" y="0"/>
                  </a:lnTo>
                  <a:lnTo>
                    <a:pt x="6070" y="2019"/>
                  </a:lnTo>
                  <a:lnTo>
                    <a:pt x="372402" y="2019"/>
                  </a:lnTo>
                  <a:lnTo>
                    <a:pt x="37745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9095185" y="8793519"/>
              <a:ext cx="377825" cy="2540"/>
            </a:xfrm>
            <a:custGeom>
              <a:avLst/>
              <a:gdLst/>
              <a:ahLst/>
              <a:cxnLst/>
              <a:rect l="l" t="t" r="r" b="b"/>
              <a:pathLst>
                <a:path w="377825" h="2540">
                  <a:moveTo>
                    <a:pt x="6071" y="2023"/>
                  </a:moveTo>
                  <a:lnTo>
                    <a:pt x="372398" y="2023"/>
                  </a:lnTo>
                  <a:lnTo>
                    <a:pt x="0" y="0"/>
                  </a:lnTo>
                  <a:lnTo>
                    <a:pt x="6071" y="2023"/>
                  </a:lnTo>
                  <a:close/>
                </a:path>
                <a:path w="377825" h="2540">
                  <a:moveTo>
                    <a:pt x="372398" y="2023"/>
                  </a:moveTo>
                  <a:lnTo>
                    <a:pt x="0" y="0"/>
                  </a:lnTo>
                  <a:lnTo>
                    <a:pt x="377457" y="0"/>
                  </a:lnTo>
                  <a:lnTo>
                    <a:pt x="372398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9101245" y="8795549"/>
              <a:ext cx="366395" cy="1270"/>
            </a:xfrm>
            <a:custGeom>
              <a:avLst/>
              <a:gdLst/>
              <a:ahLst/>
              <a:cxnLst/>
              <a:rect l="l" t="t" r="r" b="b"/>
              <a:pathLst>
                <a:path w="366394" h="1270">
                  <a:moveTo>
                    <a:pt x="366331" y="0"/>
                  </a:moveTo>
                  <a:lnTo>
                    <a:pt x="0" y="0"/>
                  </a:lnTo>
                  <a:lnTo>
                    <a:pt x="4051" y="1016"/>
                  </a:lnTo>
                  <a:lnTo>
                    <a:pt x="362280" y="1016"/>
                  </a:lnTo>
                  <a:lnTo>
                    <a:pt x="36633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9101257" y="8795543"/>
              <a:ext cx="366395" cy="1270"/>
            </a:xfrm>
            <a:custGeom>
              <a:avLst/>
              <a:gdLst/>
              <a:ahLst/>
              <a:cxnLst/>
              <a:rect l="l" t="t" r="r" b="b"/>
              <a:pathLst>
                <a:path w="366394" h="1270">
                  <a:moveTo>
                    <a:pt x="4047" y="1011"/>
                  </a:moveTo>
                  <a:lnTo>
                    <a:pt x="362278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366394" h="1270">
                  <a:moveTo>
                    <a:pt x="362278" y="1011"/>
                  </a:moveTo>
                  <a:lnTo>
                    <a:pt x="0" y="0"/>
                  </a:lnTo>
                  <a:lnTo>
                    <a:pt x="366326" y="0"/>
                  </a:lnTo>
                  <a:lnTo>
                    <a:pt x="36227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9105297" y="8796565"/>
              <a:ext cx="358775" cy="3175"/>
            </a:xfrm>
            <a:custGeom>
              <a:avLst/>
              <a:gdLst/>
              <a:ahLst/>
              <a:cxnLst/>
              <a:rect l="l" t="t" r="r" b="b"/>
              <a:pathLst>
                <a:path w="358775" h="3175">
                  <a:moveTo>
                    <a:pt x="358228" y="0"/>
                  </a:moveTo>
                  <a:lnTo>
                    <a:pt x="0" y="0"/>
                  </a:lnTo>
                  <a:lnTo>
                    <a:pt x="7086" y="3035"/>
                  </a:lnTo>
                  <a:lnTo>
                    <a:pt x="352158" y="3035"/>
                  </a:lnTo>
                  <a:lnTo>
                    <a:pt x="35822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9105304" y="8796555"/>
              <a:ext cx="358775" cy="3175"/>
            </a:xfrm>
            <a:custGeom>
              <a:avLst/>
              <a:gdLst/>
              <a:ahLst/>
              <a:cxnLst/>
              <a:rect l="l" t="t" r="r" b="b"/>
              <a:pathLst>
                <a:path w="358775" h="3175">
                  <a:moveTo>
                    <a:pt x="7083" y="3035"/>
                  </a:moveTo>
                  <a:lnTo>
                    <a:pt x="352159" y="3035"/>
                  </a:lnTo>
                  <a:lnTo>
                    <a:pt x="0" y="0"/>
                  </a:lnTo>
                  <a:lnTo>
                    <a:pt x="7083" y="3035"/>
                  </a:lnTo>
                  <a:close/>
                </a:path>
                <a:path w="358775" h="3175">
                  <a:moveTo>
                    <a:pt x="352159" y="3035"/>
                  </a:moveTo>
                  <a:lnTo>
                    <a:pt x="0" y="0"/>
                  </a:lnTo>
                  <a:lnTo>
                    <a:pt x="358230" y="0"/>
                  </a:lnTo>
                  <a:lnTo>
                    <a:pt x="352159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9112383" y="8799600"/>
              <a:ext cx="345440" cy="1270"/>
            </a:xfrm>
            <a:custGeom>
              <a:avLst/>
              <a:gdLst/>
              <a:ahLst/>
              <a:cxnLst/>
              <a:rect l="l" t="t" r="r" b="b"/>
              <a:pathLst>
                <a:path w="345440" h="1270">
                  <a:moveTo>
                    <a:pt x="345071" y="0"/>
                  </a:moveTo>
                  <a:lnTo>
                    <a:pt x="0" y="0"/>
                  </a:lnTo>
                  <a:lnTo>
                    <a:pt x="3035" y="1003"/>
                  </a:lnTo>
                  <a:lnTo>
                    <a:pt x="342036" y="1003"/>
                  </a:lnTo>
                  <a:lnTo>
                    <a:pt x="34507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9112388" y="8799591"/>
              <a:ext cx="345440" cy="1270"/>
            </a:xfrm>
            <a:custGeom>
              <a:avLst/>
              <a:gdLst/>
              <a:ahLst/>
              <a:cxnLst/>
              <a:rect l="l" t="t" r="r" b="b"/>
              <a:pathLst>
                <a:path w="345440" h="1270">
                  <a:moveTo>
                    <a:pt x="3035" y="1011"/>
                  </a:moveTo>
                  <a:lnTo>
                    <a:pt x="342039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345440" h="1270">
                  <a:moveTo>
                    <a:pt x="342039" y="1011"/>
                  </a:moveTo>
                  <a:lnTo>
                    <a:pt x="0" y="0"/>
                  </a:lnTo>
                  <a:lnTo>
                    <a:pt x="345075" y="0"/>
                  </a:lnTo>
                  <a:lnTo>
                    <a:pt x="34203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9115418" y="8800603"/>
              <a:ext cx="339090" cy="3175"/>
            </a:xfrm>
            <a:custGeom>
              <a:avLst/>
              <a:gdLst/>
              <a:ahLst/>
              <a:cxnLst/>
              <a:rect l="l" t="t" r="r" b="b"/>
              <a:pathLst>
                <a:path w="339090" h="3175">
                  <a:moveTo>
                    <a:pt x="339001" y="0"/>
                  </a:moveTo>
                  <a:lnTo>
                    <a:pt x="0" y="0"/>
                  </a:lnTo>
                  <a:lnTo>
                    <a:pt x="9105" y="3048"/>
                  </a:lnTo>
                  <a:lnTo>
                    <a:pt x="331914" y="3048"/>
                  </a:lnTo>
                  <a:lnTo>
                    <a:pt x="33900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9115424" y="8800603"/>
              <a:ext cx="339090" cy="3175"/>
            </a:xfrm>
            <a:custGeom>
              <a:avLst/>
              <a:gdLst/>
              <a:ahLst/>
              <a:cxnLst/>
              <a:rect l="l" t="t" r="r" b="b"/>
              <a:pathLst>
                <a:path w="339090" h="3175">
                  <a:moveTo>
                    <a:pt x="9107" y="3035"/>
                  </a:moveTo>
                  <a:lnTo>
                    <a:pt x="331920" y="3035"/>
                  </a:lnTo>
                  <a:lnTo>
                    <a:pt x="0" y="0"/>
                  </a:lnTo>
                  <a:lnTo>
                    <a:pt x="9107" y="3035"/>
                  </a:lnTo>
                  <a:close/>
                </a:path>
                <a:path w="339090" h="3175">
                  <a:moveTo>
                    <a:pt x="331920" y="3035"/>
                  </a:moveTo>
                  <a:lnTo>
                    <a:pt x="0" y="0"/>
                  </a:lnTo>
                  <a:lnTo>
                    <a:pt x="339003" y="0"/>
                  </a:lnTo>
                  <a:lnTo>
                    <a:pt x="331920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9124531" y="8803638"/>
              <a:ext cx="323215" cy="0"/>
            </a:xfrm>
            <a:custGeom>
              <a:avLst/>
              <a:gdLst/>
              <a:ahLst/>
              <a:cxnLst/>
              <a:rect l="l" t="t" r="r" b="b"/>
              <a:pathLst>
                <a:path w="323215">
                  <a:moveTo>
                    <a:pt x="2023" y="0"/>
                  </a:moveTo>
                  <a:lnTo>
                    <a:pt x="321800" y="0"/>
                  </a:lnTo>
                  <a:lnTo>
                    <a:pt x="0" y="0"/>
                  </a:lnTo>
                  <a:lnTo>
                    <a:pt x="2023" y="0"/>
                  </a:lnTo>
                  <a:close/>
                </a:path>
                <a:path w="323215">
                  <a:moveTo>
                    <a:pt x="321800" y="0"/>
                  </a:moveTo>
                  <a:lnTo>
                    <a:pt x="0" y="0"/>
                  </a:lnTo>
                  <a:lnTo>
                    <a:pt x="322812" y="0"/>
                  </a:lnTo>
                  <a:lnTo>
                    <a:pt x="32180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9126544" y="8803651"/>
              <a:ext cx="320040" cy="3175"/>
            </a:xfrm>
            <a:custGeom>
              <a:avLst/>
              <a:gdLst/>
              <a:ahLst/>
              <a:cxnLst/>
              <a:rect l="l" t="t" r="r" b="b"/>
              <a:pathLst>
                <a:path w="320040" h="3175">
                  <a:moveTo>
                    <a:pt x="319786" y="0"/>
                  </a:moveTo>
                  <a:lnTo>
                    <a:pt x="0" y="0"/>
                  </a:lnTo>
                  <a:lnTo>
                    <a:pt x="10121" y="3035"/>
                  </a:lnTo>
                  <a:lnTo>
                    <a:pt x="311683" y="3035"/>
                  </a:lnTo>
                  <a:lnTo>
                    <a:pt x="31978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9126555" y="8803638"/>
              <a:ext cx="320040" cy="3175"/>
            </a:xfrm>
            <a:custGeom>
              <a:avLst/>
              <a:gdLst/>
              <a:ahLst/>
              <a:cxnLst/>
              <a:rect l="l" t="t" r="r" b="b"/>
              <a:pathLst>
                <a:path w="320040" h="3175">
                  <a:moveTo>
                    <a:pt x="10119" y="3035"/>
                  </a:moveTo>
                  <a:lnTo>
                    <a:pt x="311681" y="3035"/>
                  </a:lnTo>
                  <a:lnTo>
                    <a:pt x="0" y="0"/>
                  </a:lnTo>
                  <a:lnTo>
                    <a:pt x="10119" y="3035"/>
                  </a:lnTo>
                  <a:close/>
                </a:path>
                <a:path w="320040" h="3175">
                  <a:moveTo>
                    <a:pt x="311681" y="3035"/>
                  </a:moveTo>
                  <a:lnTo>
                    <a:pt x="0" y="0"/>
                  </a:lnTo>
                  <a:lnTo>
                    <a:pt x="319776" y="0"/>
                  </a:lnTo>
                  <a:lnTo>
                    <a:pt x="311681" y="3035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9136675" y="8806674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1011" y="0"/>
                  </a:moveTo>
                  <a:lnTo>
                    <a:pt x="300549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301625">
                  <a:moveTo>
                    <a:pt x="300549" y="0"/>
                  </a:moveTo>
                  <a:lnTo>
                    <a:pt x="0" y="0"/>
                  </a:lnTo>
                  <a:lnTo>
                    <a:pt x="301561" y="0"/>
                  </a:lnTo>
                  <a:lnTo>
                    <a:pt x="30054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9137682" y="8806686"/>
              <a:ext cx="299720" cy="2540"/>
            </a:xfrm>
            <a:custGeom>
              <a:avLst/>
              <a:gdLst/>
              <a:ahLst/>
              <a:cxnLst/>
              <a:rect l="l" t="t" r="r" b="b"/>
              <a:pathLst>
                <a:path w="299719" h="2540">
                  <a:moveTo>
                    <a:pt x="299529" y="0"/>
                  </a:moveTo>
                  <a:lnTo>
                    <a:pt x="0" y="0"/>
                  </a:lnTo>
                  <a:lnTo>
                    <a:pt x="6070" y="2019"/>
                  </a:lnTo>
                  <a:lnTo>
                    <a:pt x="294474" y="2019"/>
                  </a:lnTo>
                  <a:lnTo>
                    <a:pt x="29952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9137687" y="8806674"/>
              <a:ext cx="299720" cy="2540"/>
            </a:xfrm>
            <a:custGeom>
              <a:avLst/>
              <a:gdLst/>
              <a:ahLst/>
              <a:cxnLst/>
              <a:rect l="l" t="t" r="r" b="b"/>
              <a:pathLst>
                <a:path w="299719" h="2540">
                  <a:moveTo>
                    <a:pt x="6071" y="2023"/>
                  </a:moveTo>
                  <a:lnTo>
                    <a:pt x="294477" y="2023"/>
                  </a:lnTo>
                  <a:lnTo>
                    <a:pt x="0" y="0"/>
                  </a:lnTo>
                  <a:lnTo>
                    <a:pt x="6071" y="2023"/>
                  </a:lnTo>
                  <a:close/>
                </a:path>
                <a:path w="299719" h="2540">
                  <a:moveTo>
                    <a:pt x="294477" y="2023"/>
                  </a:moveTo>
                  <a:lnTo>
                    <a:pt x="0" y="0"/>
                  </a:lnTo>
                  <a:lnTo>
                    <a:pt x="299537" y="0"/>
                  </a:lnTo>
                  <a:lnTo>
                    <a:pt x="294477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9143752" y="8808706"/>
              <a:ext cx="288925" cy="1270"/>
            </a:xfrm>
            <a:custGeom>
              <a:avLst/>
              <a:gdLst/>
              <a:ahLst/>
              <a:cxnLst/>
              <a:rect l="l" t="t" r="r" b="b"/>
              <a:pathLst>
                <a:path w="288925" h="1270">
                  <a:moveTo>
                    <a:pt x="288404" y="0"/>
                  </a:moveTo>
                  <a:lnTo>
                    <a:pt x="0" y="0"/>
                  </a:lnTo>
                  <a:lnTo>
                    <a:pt x="3035" y="1016"/>
                  </a:lnTo>
                  <a:lnTo>
                    <a:pt x="285369" y="1016"/>
                  </a:lnTo>
                  <a:lnTo>
                    <a:pt x="28840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9143759" y="8808698"/>
              <a:ext cx="288925" cy="1270"/>
            </a:xfrm>
            <a:custGeom>
              <a:avLst/>
              <a:gdLst/>
              <a:ahLst/>
              <a:cxnLst/>
              <a:rect l="l" t="t" r="r" b="b"/>
              <a:pathLst>
                <a:path w="288925" h="1270">
                  <a:moveTo>
                    <a:pt x="3035" y="1011"/>
                  </a:moveTo>
                  <a:lnTo>
                    <a:pt x="285370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288925" h="1270">
                  <a:moveTo>
                    <a:pt x="285370" y="1011"/>
                  </a:moveTo>
                  <a:lnTo>
                    <a:pt x="0" y="0"/>
                  </a:lnTo>
                  <a:lnTo>
                    <a:pt x="288406" y="0"/>
                  </a:lnTo>
                  <a:lnTo>
                    <a:pt x="28537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9146787" y="8809722"/>
              <a:ext cx="282575" cy="1270"/>
            </a:xfrm>
            <a:custGeom>
              <a:avLst/>
              <a:gdLst/>
              <a:ahLst/>
              <a:cxnLst/>
              <a:rect l="l" t="t" r="r" b="b"/>
              <a:pathLst>
                <a:path w="282575" h="1270">
                  <a:moveTo>
                    <a:pt x="282333" y="0"/>
                  </a:moveTo>
                  <a:lnTo>
                    <a:pt x="0" y="0"/>
                  </a:lnTo>
                  <a:lnTo>
                    <a:pt x="4051" y="1003"/>
                  </a:lnTo>
                  <a:lnTo>
                    <a:pt x="280314" y="1003"/>
                  </a:lnTo>
                  <a:lnTo>
                    <a:pt x="28233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9146794" y="8809710"/>
              <a:ext cx="282575" cy="1270"/>
            </a:xfrm>
            <a:custGeom>
              <a:avLst/>
              <a:gdLst/>
              <a:ahLst/>
              <a:cxnLst/>
              <a:rect l="l" t="t" r="r" b="b"/>
              <a:pathLst>
                <a:path w="282575" h="1270">
                  <a:moveTo>
                    <a:pt x="4047" y="1011"/>
                  </a:moveTo>
                  <a:lnTo>
                    <a:pt x="280310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282575" h="1270">
                  <a:moveTo>
                    <a:pt x="280310" y="1011"/>
                  </a:moveTo>
                  <a:lnTo>
                    <a:pt x="0" y="0"/>
                  </a:lnTo>
                  <a:lnTo>
                    <a:pt x="282334" y="0"/>
                  </a:lnTo>
                  <a:lnTo>
                    <a:pt x="28031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9150839" y="8810725"/>
              <a:ext cx="276860" cy="1270"/>
            </a:xfrm>
            <a:custGeom>
              <a:avLst/>
              <a:gdLst/>
              <a:ahLst/>
              <a:cxnLst/>
              <a:rect l="l" t="t" r="r" b="b"/>
              <a:pathLst>
                <a:path w="276859" h="1270">
                  <a:moveTo>
                    <a:pt x="276263" y="0"/>
                  </a:moveTo>
                  <a:lnTo>
                    <a:pt x="0" y="0"/>
                  </a:lnTo>
                  <a:lnTo>
                    <a:pt x="6070" y="1016"/>
                  </a:lnTo>
                  <a:lnTo>
                    <a:pt x="270192" y="1016"/>
                  </a:lnTo>
                  <a:lnTo>
                    <a:pt x="27626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9150842" y="8810722"/>
              <a:ext cx="276860" cy="1270"/>
            </a:xfrm>
            <a:custGeom>
              <a:avLst/>
              <a:gdLst/>
              <a:ahLst/>
              <a:cxnLst/>
              <a:rect l="l" t="t" r="r" b="b"/>
              <a:pathLst>
                <a:path w="276859" h="1270">
                  <a:moveTo>
                    <a:pt x="7083" y="1011"/>
                  </a:moveTo>
                  <a:lnTo>
                    <a:pt x="6071" y="1011"/>
                  </a:lnTo>
                  <a:lnTo>
                    <a:pt x="270191" y="1011"/>
                  </a:lnTo>
                  <a:lnTo>
                    <a:pt x="7083" y="1011"/>
                  </a:lnTo>
                  <a:close/>
                </a:path>
                <a:path w="276859" h="1270">
                  <a:moveTo>
                    <a:pt x="6071" y="1011"/>
                  </a:moveTo>
                  <a:lnTo>
                    <a:pt x="270191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276859" h="1270">
                  <a:moveTo>
                    <a:pt x="270191" y="1011"/>
                  </a:moveTo>
                  <a:lnTo>
                    <a:pt x="0" y="0"/>
                  </a:lnTo>
                  <a:lnTo>
                    <a:pt x="276262" y="0"/>
                  </a:lnTo>
                  <a:lnTo>
                    <a:pt x="270191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9156914" y="8811734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59">
                  <a:moveTo>
                    <a:pt x="264119" y="0"/>
                  </a:moveTo>
                  <a:lnTo>
                    <a:pt x="0" y="0"/>
                  </a:lnTo>
                  <a:lnTo>
                    <a:pt x="26411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9156914" y="8811734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59">
                  <a:moveTo>
                    <a:pt x="0" y="0"/>
                  </a:moveTo>
                  <a:lnTo>
                    <a:pt x="264119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9157913" y="8811741"/>
              <a:ext cx="263525" cy="1270"/>
            </a:xfrm>
            <a:custGeom>
              <a:avLst/>
              <a:gdLst/>
              <a:ahLst/>
              <a:cxnLst/>
              <a:rect l="l" t="t" r="r" b="b"/>
              <a:pathLst>
                <a:path w="263525" h="1270">
                  <a:moveTo>
                    <a:pt x="263118" y="0"/>
                  </a:moveTo>
                  <a:lnTo>
                    <a:pt x="0" y="0"/>
                  </a:lnTo>
                  <a:lnTo>
                    <a:pt x="5067" y="1016"/>
                  </a:lnTo>
                  <a:lnTo>
                    <a:pt x="259067" y="1016"/>
                  </a:lnTo>
                  <a:lnTo>
                    <a:pt x="26311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9157926" y="8811734"/>
              <a:ext cx="263525" cy="1270"/>
            </a:xfrm>
            <a:custGeom>
              <a:avLst/>
              <a:gdLst/>
              <a:ahLst/>
              <a:cxnLst/>
              <a:rect l="l" t="t" r="r" b="b"/>
              <a:pathLst>
                <a:path w="263525" h="1270">
                  <a:moveTo>
                    <a:pt x="5059" y="1011"/>
                  </a:moveTo>
                  <a:lnTo>
                    <a:pt x="259059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263525" h="1270">
                  <a:moveTo>
                    <a:pt x="259059" y="1011"/>
                  </a:moveTo>
                  <a:lnTo>
                    <a:pt x="0" y="0"/>
                  </a:lnTo>
                  <a:lnTo>
                    <a:pt x="263107" y="0"/>
                  </a:lnTo>
                  <a:lnTo>
                    <a:pt x="259059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9162980" y="8812757"/>
              <a:ext cx="254000" cy="1270"/>
            </a:xfrm>
            <a:custGeom>
              <a:avLst/>
              <a:gdLst/>
              <a:ahLst/>
              <a:cxnLst/>
              <a:rect l="l" t="t" r="r" b="b"/>
              <a:pathLst>
                <a:path w="254000" h="1270">
                  <a:moveTo>
                    <a:pt x="254000" y="0"/>
                  </a:moveTo>
                  <a:lnTo>
                    <a:pt x="0" y="0"/>
                  </a:lnTo>
                  <a:lnTo>
                    <a:pt x="1016" y="1003"/>
                  </a:lnTo>
                  <a:lnTo>
                    <a:pt x="252984" y="1003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9162986" y="8812746"/>
              <a:ext cx="254000" cy="1270"/>
            </a:xfrm>
            <a:custGeom>
              <a:avLst/>
              <a:gdLst/>
              <a:ahLst/>
              <a:cxnLst/>
              <a:rect l="l" t="t" r="r" b="b"/>
              <a:pathLst>
                <a:path w="254000" h="1270">
                  <a:moveTo>
                    <a:pt x="1011" y="1011"/>
                  </a:moveTo>
                  <a:lnTo>
                    <a:pt x="252987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254000" h="1270">
                  <a:moveTo>
                    <a:pt x="252987" y="1011"/>
                  </a:moveTo>
                  <a:lnTo>
                    <a:pt x="0" y="0"/>
                  </a:lnTo>
                  <a:lnTo>
                    <a:pt x="253999" y="0"/>
                  </a:lnTo>
                  <a:lnTo>
                    <a:pt x="252987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9163998" y="8813758"/>
              <a:ext cx="252095" cy="0"/>
            </a:xfrm>
            <a:custGeom>
              <a:avLst/>
              <a:gdLst/>
              <a:ahLst/>
              <a:cxnLst/>
              <a:rect l="l" t="t" r="r" b="b"/>
              <a:pathLst>
                <a:path w="252094">
                  <a:moveTo>
                    <a:pt x="4047" y="0"/>
                  </a:moveTo>
                  <a:lnTo>
                    <a:pt x="248940" y="0"/>
                  </a:lnTo>
                  <a:lnTo>
                    <a:pt x="0" y="0"/>
                  </a:lnTo>
                  <a:lnTo>
                    <a:pt x="4047" y="0"/>
                  </a:lnTo>
                  <a:close/>
                </a:path>
                <a:path w="252094">
                  <a:moveTo>
                    <a:pt x="248940" y="0"/>
                  </a:moveTo>
                  <a:lnTo>
                    <a:pt x="0" y="0"/>
                  </a:lnTo>
                  <a:lnTo>
                    <a:pt x="251975" y="0"/>
                  </a:lnTo>
                  <a:lnTo>
                    <a:pt x="24894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9168035" y="8813760"/>
              <a:ext cx="245110" cy="1270"/>
            </a:xfrm>
            <a:custGeom>
              <a:avLst/>
              <a:gdLst/>
              <a:ahLst/>
              <a:cxnLst/>
              <a:rect l="l" t="t" r="r" b="b"/>
              <a:pathLst>
                <a:path w="245109" h="1270">
                  <a:moveTo>
                    <a:pt x="244894" y="0"/>
                  </a:moveTo>
                  <a:lnTo>
                    <a:pt x="0" y="0"/>
                  </a:lnTo>
                  <a:lnTo>
                    <a:pt x="3035" y="1016"/>
                  </a:lnTo>
                  <a:lnTo>
                    <a:pt x="242874" y="1016"/>
                  </a:lnTo>
                  <a:lnTo>
                    <a:pt x="24489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9168045" y="8813758"/>
              <a:ext cx="245110" cy="1270"/>
            </a:xfrm>
            <a:custGeom>
              <a:avLst/>
              <a:gdLst/>
              <a:ahLst/>
              <a:cxnLst/>
              <a:rect l="l" t="t" r="r" b="b"/>
              <a:pathLst>
                <a:path w="245109" h="1270">
                  <a:moveTo>
                    <a:pt x="3035" y="1011"/>
                  </a:moveTo>
                  <a:lnTo>
                    <a:pt x="242868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245109" h="1270">
                  <a:moveTo>
                    <a:pt x="242868" y="1011"/>
                  </a:moveTo>
                  <a:lnTo>
                    <a:pt x="0" y="0"/>
                  </a:lnTo>
                  <a:lnTo>
                    <a:pt x="244892" y="0"/>
                  </a:lnTo>
                  <a:lnTo>
                    <a:pt x="242868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9171070" y="8814776"/>
              <a:ext cx="240029" cy="1270"/>
            </a:xfrm>
            <a:custGeom>
              <a:avLst/>
              <a:gdLst/>
              <a:ahLst/>
              <a:cxnLst/>
              <a:rect l="l" t="t" r="r" b="b"/>
              <a:pathLst>
                <a:path w="240030" h="1270">
                  <a:moveTo>
                    <a:pt x="239839" y="0"/>
                  </a:moveTo>
                  <a:lnTo>
                    <a:pt x="0" y="0"/>
                  </a:lnTo>
                  <a:lnTo>
                    <a:pt x="7086" y="1016"/>
                  </a:lnTo>
                  <a:lnTo>
                    <a:pt x="234772" y="1016"/>
                  </a:lnTo>
                  <a:lnTo>
                    <a:pt x="239839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9171081" y="8814770"/>
              <a:ext cx="240029" cy="1270"/>
            </a:xfrm>
            <a:custGeom>
              <a:avLst/>
              <a:gdLst/>
              <a:ahLst/>
              <a:cxnLst/>
              <a:rect l="l" t="t" r="r" b="b"/>
              <a:pathLst>
                <a:path w="240030" h="1270">
                  <a:moveTo>
                    <a:pt x="7083" y="1011"/>
                  </a:moveTo>
                  <a:lnTo>
                    <a:pt x="234772" y="1011"/>
                  </a:lnTo>
                  <a:lnTo>
                    <a:pt x="0" y="0"/>
                  </a:lnTo>
                  <a:lnTo>
                    <a:pt x="7083" y="1011"/>
                  </a:lnTo>
                  <a:close/>
                </a:path>
                <a:path w="240030" h="1270">
                  <a:moveTo>
                    <a:pt x="234772" y="1011"/>
                  </a:moveTo>
                  <a:lnTo>
                    <a:pt x="0" y="0"/>
                  </a:lnTo>
                  <a:lnTo>
                    <a:pt x="239832" y="0"/>
                  </a:lnTo>
                  <a:lnTo>
                    <a:pt x="23477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9178165" y="8815782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1011" y="0"/>
                  </a:moveTo>
                  <a:lnTo>
                    <a:pt x="226677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227965">
                  <a:moveTo>
                    <a:pt x="226677" y="0"/>
                  </a:moveTo>
                  <a:lnTo>
                    <a:pt x="0" y="0"/>
                  </a:lnTo>
                  <a:lnTo>
                    <a:pt x="227689" y="0"/>
                  </a:lnTo>
                  <a:lnTo>
                    <a:pt x="226677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9179172" y="8815792"/>
              <a:ext cx="226060" cy="2540"/>
            </a:xfrm>
            <a:custGeom>
              <a:avLst/>
              <a:gdLst/>
              <a:ahLst/>
              <a:cxnLst/>
              <a:rect l="l" t="t" r="r" b="b"/>
              <a:pathLst>
                <a:path w="226059" h="2540">
                  <a:moveTo>
                    <a:pt x="225666" y="0"/>
                  </a:moveTo>
                  <a:lnTo>
                    <a:pt x="0" y="0"/>
                  </a:lnTo>
                  <a:lnTo>
                    <a:pt x="11125" y="2019"/>
                  </a:lnTo>
                  <a:lnTo>
                    <a:pt x="217563" y="2019"/>
                  </a:lnTo>
                  <a:lnTo>
                    <a:pt x="22566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9179177" y="8815782"/>
              <a:ext cx="226060" cy="2540"/>
            </a:xfrm>
            <a:custGeom>
              <a:avLst/>
              <a:gdLst/>
              <a:ahLst/>
              <a:cxnLst/>
              <a:rect l="l" t="t" r="r" b="b"/>
              <a:pathLst>
                <a:path w="226059" h="2540">
                  <a:moveTo>
                    <a:pt x="11131" y="2023"/>
                  </a:moveTo>
                  <a:lnTo>
                    <a:pt x="217569" y="2023"/>
                  </a:lnTo>
                  <a:lnTo>
                    <a:pt x="0" y="0"/>
                  </a:lnTo>
                  <a:lnTo>
                    <a:pt x="11131" y="2023"/>
                  </a:lnTo>
                  <a:close/>
                </a:path>
                <a:path w="226059" h="2540">
                  <a:moveTo>
                    <a:pt x="217569" y="2023"/>
                  </a:moveTo>
                  <a:lnTo>
                    <a:pt x="0" y="0"/>
                  </a:lnTo>
                  <a:lnTo>
                    <a:pt x="225665" y="0"/>
                  </a:lnTo>
                  <a:lnTo>
                    <a:pt x="217569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9190308" y="8817806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09">
                  <a:moveTo>
                    <a:pt x="2023" y="0"/>
                  </a:moveTo>
                  <a:lnTo>
                    <a:pt x="204414" y="0"/>
                  </a:lnTo>
                  <a:lnTo>
                    <a:pt x="0" y="0"/>
                  </a:lnTo>
                  <a:lnTo>
                    <a:pt x="2023" y="0"/>
                  </a:lnTo>
                  <a:close/>
                </a:path>
                <a:path w="207009">
                  <a:moveTo>
                    <a:pt x="204414" y="0"/>
                  </a:moveTo>
                  <a:lnTo>
                    <a:pt x="0" y="0"/>
                  </a:lnTo>
                  <a:lnTo>
                    <a:pt x="206438" y="0"/>
                  </a:lnTo>
                  <a:lnTo>
                    <a:pt x="204414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9192330" y="8817812"/>
              <a:ext cx="202565" cy="2540"/>
            </a:xfrm>
            <a:custGeom>
              <a:avLst/>
              <a:gdLst/>
              <a:ahLst/>
              <a:cxnLst/>
              <a:rect l="l" t="t" r="r" b="b"/>
              <a:pathLst>
                <a:path w="202565" h="2540">
                  <a:moveTo>
                    <a:pt x="202387" y="0"/>
                  </a:moveTo>
                  <a:lnTo>
                    <a:pt x="0" y="0"/>
                  </a:lnTo>
                  <a:lnTo>
                    <a:pt x="12141" y="2019"/>
                  </a:lnTo>
                  <a:lnTo>
                    <a:pt x="192265" y="2019"/>
                  </a:lnTo>
                  <a:lnTo>
                    <a:pt x="20238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9192332" y="8817806"/>
              <a:ext cx="202565" cy="2540"/>
            </a:xfrm>
            <a:custGeom>
              <a:avLst/>
              <a:gdLst/>
              <a:ahLst/>
              <a:cxnLst/>
              <a:rect l="l" t="t" r="r" b="b"/>
              <a:pathLst>
                <a:path w="202565" h="2540">
                  <a:moveTo>
                    <a:pt x="12143" y="2023"/>
                  </a:moveTo>
                  <a:lnTo>
                    <a:pt x="192270" y="2023"/>
                  </a:lnTo>
                  <a:lnTo>
                    <a:pt x="0" y="0"/>
                  </a:lnTo>
                  <a:lnTo>
                    <a:pt x="12143" y="2023"/>
                  </a:lnTo>
                  <a:close/>
                </a:path>
                <a:path w="202565" h="2540">
                  <a:moveTo>
                    <a:pt x="192270" y="2023"/>
                  </a:moveTo>
                  <a:lnTo>
                    <a:pt x="0" y="0"/>
                  </a:lnTo>
                  <a:lnTo>
                    <a:pt x="202390" y="0"/>
                  </a:lnTo>
                  <a:lnTo>
                    <a:pt x="192270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9204471" y="8819831"/>
              <a:ext cx="180340" cy="2540"/>
            </a:xfrm>
            <a:custGeom>
              <a:avLst/>
              <a:gdLst/>
              <a:ahLst/>
              <a:cxnLst/>
              <a:rect l="l" t="t" r="r" b="b"/>
              <a:pathLst>
                <a:path w="180340" h="2540">
                  <a:moveTo>
                    <a:pt x="180124" y="0"/>
                  </a:moveTo>
                  <a:lnTo>
                    <a:pt x="0" y="0"/>
                  </a:lnTo>
                  <a:lnTo>
                    <a:pt x="7086" y="2032"/>
                  </a:lnTo>
                  <a:lnTo>
                    <a:pt x="173037" y="2032"/>
                  </a:lnTo>
                  <a:lnTo>
                    <a:pt x="18012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9204476" y="8819830"/>
              <a:ext cx="180340" cy="2540"/>
            </a:xfrm>
            <a:custGeom>
              <a:avLst/>
              <a:gdLst/>
              <a:ahLst/>
              <a:cxnLst/>
              <a:rect l="l" t="t" r="r" b="b"/>
              <a:pathLst>
                <a:path w="180340" h="2540">
                  <a:moveTo>
                    <a:pt x="7083" y="2023"/>
                  </a:moveTo>
                  <a:lnTo>
                    <a:pt x="173043" y="2023"/>
                  </a:lnTo>
                  <a:lnTo>
                    <a:pt x="0" y="0"/>
                  </a:lnTo>
                  <a:lnTo>
                    <a:pt x="7083" y="2023"/>
                  </a:lnTo>
                  <a:close/>
                </a:path>
                <a:path w="180340" h="2540">
                  <a:moveTo>
                    <a:pt x="173043" y="2023"/>
                  </a:moveTo>
                  <a:lnTo>
                    <a:pt x="0" y="0"/>
                  </a:lnTo>
                  <a:lnTo>
                    <a:pt x="180127" y="0"/>
                  </a:lnTo>
                  <a:lnTo>
                    <a:pt x="173043" y="2023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9211559" y="8821854"/>
              <a:ext cx="166370" cy="0"/>
            </a:xfrm>
            <a:custGeom>
              <a:avLst/>
              <a:gdLst/>
              <a:ahLst/>
              <a:cxnLst/>
              <a:rect l="l" t="t" r="r" b="b"/>
              <a:pathLst>
                <a:path w="166369">
                  <a:moveTo>
                    <a:pt x="3035" y="0"/>
                  </a:moveTo>
                  <a:lnTo>
                    <a:pt x="161912" y="0"/>
                  </a:lnTo>
                  <a:lnTo>
                    <a:pt x="0" y="0"/>
                  </a:lnTo>
                  <a:lnTo>
                    <a:pt x="3035" y="0"/>
                  </a:lnTo>
                  <a:close/>
                </a:path>
                <a:path w="166369">
                  <a:moveTo>
                    <a:pt x="161912" y="0"/>
                  </a:moveTo>
                  <a:lnTo>
                    <a:pt x="0" y="0"/>
                  </a:lnTo>
                  <a:lnTo>
                    <a:pt x="165960" y="0"/>
                  </a:lnTo>
                  <a:lnTo>
                    <a:pt x="161912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9214593" y="8821863"/>
              <a:ext cx="159385" cy="1270"/>
            </a:xfrm>
            <a:custGeom>
              <a:avLst/>
              <a:gdLst/>
              <a:ahLst/>
              <a:cxnLst/>
              <a:rect l="l" t="t" r="r" b="b"/>
              <a:pathLst>
                <a:path w="159384" h="1270">
                  <a:moveTo>
                    <a:pt x="158877" y="0"/>
                  </a:moveTo>
                  <a:lnTo>
                    <a:pt x="0" y="0"/>
                  </a:lnTo>
                  <a:lnTo>
                    <a:pt x="7073" y="1003"/>
                  </a:lnTo>
                  <a:lnTo>
                    <a:pt x="151790" y="1003"/>
                  </a:lnTo>
                  <a:lnTo>
                    <a:pt x="15887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9214595" y="8821854"/>
              <a:ext cx="159385" cy="1270"/>
            </a:xfrm>
            <a:custGeom>
              <a:avLst/>
              <a:gdLst/>
              <a:ahLst/>
              <a:cxnLst/>
              <a:rect l="l" t="t" r="r" b="b"/>
              <a:pathLst>
                <a:path w="159384" h="1270">
                  <a:moveTo>
                    <a:pt x="7083" y="1011"/>
                  </a:moveTo>
                  <a:lnTo>
                    <a:pt x="151792" y="1011"/>
                  </a:lnTo>
                  <a:lnTo>
                    <a:pt x="0" y="0"/>
                  </a:lnTo>
                  <a:lnTo>
                    <a:pt x="7083" y="1011"/>
                  </a:lnTo>
                  <a:close/>
                </a:path>
                <a:path w="159384" h="1270">
                  <a:moveTo>
                    <a:pt x="151792" y="1011"/>
                  </a:moveTo>
                  <a:lnTo>
                    <a:pt x="0" y="0"/>
                  </a:lnTo>
                  <a:lnTo>
                    <a:pt x="158876" y="0"/>
                  </a:lnTo>
                  <a:lnTo>
                    <a:pt x="151792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9221667" y="8822866"/>
              <a:ext cx="144780" cy="1270"/>
            </a:xfrm>
            <a:custGeom>
              <a:avLst/>
              <a:gdLst/>
              <a:ahLst/>
              <a:cxnLst/>
              <a:rect l="l" t="t" r="r" b="b"/>
              <a:pathLst>
                <a:path w="144780" h="1270">
                  <a:moveTo>
                    <a:pt x="144716" y="0"/>
                  </a:moveTo>
                  <a:lnTo>
                    <a:pt x="0" y="0"/>
                  </a:lnTo>
                  <a:lnTo>
                    <a:pt x="4051" y="1016"/>
                  </a:lnTo>
                  <a:lnTo>
                    <a:pt x="141681" y="1016"/>
                  </a:lnTo>
                  <a:lnTo>
                    <a:pt x="14471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9221679" y="8822866"/>
              <a:ext cx="144780" cy="1270"/>
            </a:xfrm>
            <a:custGeom>
              <a:avLst/>
              <a:gdLst/>
              <a:ahLst/>
              <a:cxnLst/>
              <a:rect l="l" t="t" r="r" b="b"/>
              <a:pathLst>
                <a:path w="144780" h="1270">
                  <a:moveTo>
                    <a:pt x="4047" y="1011"/>
                  </a:moveTo>
                  <a:lnTo>
                    <a:pt x="141673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144780" h="1270">
                  <a:moveTo>
                    <a:pt x="141673" y="1011"/>
                  </a:moveTo>
                  <a:lnTo>
                    <a:pt x="0" y="0"/>
                  </a:lnTo>
                  <a:lnTo>
                    <a:pt x="144709" y="0"/>
                  </a:lnTo>
                  <a:lnTo>
                    <a:pt x="141673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9225727" y="882387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2023" y="0"/>
                  </a:moveTo>
                  <a:lnTo>
                    <a:pt x="134589" y="0"/>
                  </a:lnTo>
                  <a:lnTo>
                    <a:pt x="0" y="0"/>
                  </a:lnTo>
                  <a:lnTo>
                    <a:pt x="2023" y="0"/>
                  </a:lnTo>
                  <a:close/>
                </a:path>
                <a:path w="137794">
                  <a:moveTo>
                    <a:pt x="134589" y="0"/>
                  </a:moveTo>
                  <a:lnTo>
                    <a:pt x="0" y="0"/>
                  </a:lnTo>
                  <a:lnTo>
                    <a:pt x="137625" y="0"/>
                  </a:lnTo>
                  <a:lnTo>
                    <a:pt x="134589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9227737" y="8823882"/>
              <a:ext cx="132715" cy="1270"/>
            </a:xfrm>
            <a:custGeom>
              <a:avLst/>
              <a:gdLst/>
              <a:ahLst/>
              <a:cxnLst/>
              <a:rect l="l" t="t" r="r" b="b"/>
              <a:pathLst>
                <a:path w="132715" h="1270">
                  <a:moveTo>
                    <a:pt x="132575" y="0"/>
                  </a:moveTo>
                  <a:lnTo>
                    <a:pt x="0" y="0"/>
                  </a:lnTo>
                  <a:lnTo>
                    <a:pt x="5067" y="1016"/>
                  </a:lnTo>
                  <a:lnTo>
                    <a:pt x="127508" y="1016"/>
                  </a:lnTo>
                  <a:lnTo>
                    <a:pt x="13257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9227750" y="8823878"/>
              <a:ext cx="132715" cy="1270"/>
            </a:xfrm>
            <a:custGeom>
              <a:avLst/>
              <a:gdLst/>
              <a:ahLst/>
              <a:cxnLst/>
              <a:rect l="l" t="t" r="r" b="b"/>
              <a:pathLst>
                <a:path w="132715" h="1270">
                  <a:moveTo>
                    <a:pt x="5059" y="1011"/>
                  </a:moveTo>
                  <a:lnTo>
                    <a:pt x="127505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132715" h="1270">
                  <a:moveTo>
                    <a:pt x="127505" y="1011"/>
                  </a:moveTo>
                  <a:lnTo>
                    <a:pt x="0" y="0"/>
                  </a:lnTo>
                  <a:lnTo>
                    <a:pt x="132565" y="0"/>
                  </a:lnTo>
                  <a:lnTo>
                    <a:pt x="127505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9232810" y="8824889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4047" y="0"/>
                  </a:moveTo>
                  <a:lnTo>
                    <a:pt x="119410" y="0"/>
                  </a:lnTo>
                  <a:lnTo>
                    <a:pt x="0" y="0"/>
                  </a:lnTo>
                  <a:lnTo>
                    <a:pt x="4047" y="0"/>
                  </a:lnTo>
                  <a:close/>
                </a:path>
                <a:path w="122555">
                  <a:moveTo>
                    <a:pt x="119410" y="0"/>
                  </a:moveTo>
                  <a:lnTo>
                    <a:pt x="0" y="0"/>
                  </a:lnTo>
                  <a:lnTo>
                    <a:pt x="122446" y="0"/>
                  </a:lnTo>
                  <a:lnTo>
                    <a:pt x="11941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9236858" y="8824889"/>
              <a:ext cx="115570" cy="0"/>
            </a:xfrm>
            <a:custGeom>
              <a:avLst/>
              <a:gdLst/>
              <a:ahLst/>
              <a:cxnLst/>
              <a:rect l="l" t="t" r="r" b="b"/>
              <a:pathLst>
                <a:path w="115569">
                  <a:moveTo>
                    <a:pt x="1011" y="0"/>
                  </a:moveTo>
                  <a:lnTo>
                    <a:pt x="114350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115569">
                  <a:moveTo>
                    <a:pt x="114350" y="0"/>
                  </a:moveTo>
                  <a:lnTo>
                    <a:pt x="0" y="0"/>
                  </a:lnTo>
                  <a:lnTo>
                    <a:pt x="115362" y="0"/>
                  </a:lnTo>
                  <a:lnTo>
                    <a:pt x="11435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9237859" y="8824898"/>
              <a:ext cx="113664" cy="1270"/>
            </a:xfrm>
            <a:custGeom>
              <a:avLst/>
              <a:gdLst/>
              <a:ahLst/>
              <a:cxnLst/>
              <a:rect l="l" t="t" r="r" b="b"/>
              <a:pathLst>
                <a:path w="113665" h="1270">
                  <a:moveTo>
                    <a:pt x="113347" y="0"/>
                  </a:moveTo>
                  <a:lnTo>
                    <a:pt x="0" y="0"/>
                  </a:lnTo>
                  <a:lnTo>
                    <a:pt x="6070" y="1016"/>
                  </a:lnTo>
                  <a:lnTo>
                    <a:pt x="109296" y="1016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9237870" y="8824889"/>
              <a:ext cx="113664" cy="1270"/>
            </a:xfrm>
            <a:custGeom>
              <a:avLst/>
              <a:gdLst/>
              <a:ahLst/>
              <a:cxnLst/>
              <a:rect l="l" t="t" r="r" b="b"/>
              <a:pathLst>
                <a:path w="113665" h="1270">
                  <a:moveTo>
                    <a:pt x="6071" y="1011"/>
                  </a:moveTo>
                  <a:lnTo>
                    <a:pt x="109290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113665" h="1270">
                  <a:moveTo>
                    <a:pt x="109290" y="1011"/>
                  </a:moveTo>
                  <a:lnTo>
                    <a:pt x="0" y="0"/>
                  </a:lnTo>
                  <a:lnTo>
                    <a:pt x="113338" y="0"/>
                  </a:lnTo>
                  <a:lnTo>
                    <a:pt x="109290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9243942" y="8825901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5">
                  <a:moveTo>
                    <a:pt x="9107" y="0"/>
                  </a:moveTo>
                  <a:lnTo>
                    <a:pt x="97147" y="0"/>
                  </a:lnTo>
                  <a:lnTo>
                    <a:pt x="0" y="0"/>
                  </a:lnTo>
                  <a:lnTo>
                    <a:pt x="9107" y="0"/>
                  </a:lnTo>
                  <a:close/>
                </a:path>
                <a:path w="103505">
                  <a:moveTo>
                    <a:pt x="97147" y="0"/>
                  </a:moveTo>
                  <a:lnTo>
                    <a:pt x="0" y="0"/>
                  </a:lnTo>
                  <a:lnTo>
                    <a:pt x="103219" y="0"/>
                  </a:lnTo>
                  <a:lnTo>
                    <a:pt x="97147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9253049" y="8825901"/>
              <a:ext cx="88265" cy="0"/>
            </a:xfrm>
            <a:custGeom>
              <a:avLst/>
              <a:gdLst/>
              <a:ahLst/>
              <a:cxnLst/>
              <a:rect l="l" t="t" r="r" b="b"/>
              <a:pathLst>
                <a:path w="88265">
                  <a:moveTo>
                    <a:pt x="1011" y="0"/>
                  </a:moveTo>
                  <a:lnTo>
                    <a:pt x="87027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88265">
                  <a:moveTo>
                    <a:pt x="87027" y="0"/>
                  </a:moveTo>
                  <a:lnTo>
                    <a:pt x="0" y="0"/>
                  </a:lnTo>
                  <a:lnTo>
                    <a:pt x="88039" y="0"/>
                  </a:lnTo>
                  <a:lnTo>
                    <a:pt x="87027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9253049" y="8825901"/>
              <a:ext cx="88265" cy="0"/>
            </a:xfrm>
            <a:custGeom>
              <a:avLst/>
              <a:gdLst/>
              <a:ahLst/>
              <a:cxnLst/>
              <a:rect l="l" t="t" r="r" b="b"/>
              <a:pathLst>
                <a:path w="88265">
                  <a:moveTo>
                    <a:pt x="1011" y="0"/>
                  </a:moveTo>
                  <a:lnTo>
                    <a:pt x="87027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88265">
                  <a:moveTo>
                    <a:pt x="87027" y="0"/>
                  </a:moveTo>
                  <a:lnTo>
                    <a:pt x="0" y="0"/>
                  </a:lnTo>
                  <a:lnTo>
                    <a:pt x="88039" y="0"/>
                  </a:lnTo>
                  <a:lnTo>
                    <a:pt x="87027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9254061" y="8825901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10119" y="0"/>
                  </a:moveTo>
                  <a:lnTo>
                    <a:pt x="81968" y="0"/>
                  </a:lnTo>
                  <a:lnTo>
                    <a:pt x="0" y="0"/>
                  </a:lnTo>
                  <a:lnTo>
                    <a:pt x="10119" y="0"/>
                  </a:lnTo>
                  <a:close/>
                </a:path>
                <a:path w="86359">
                  <a:moveTo>
                    <a:pt x="81968" y="0"/>
                  </a:moveTo>
                  <a:lnTo>
                    <a:pt x="0" y="0"/>
                  </a:lnTo>
                  <a:lnTo>
                    <a:pt x="86015" y="0"/>
                  </a:lnTo>
                  <a:lnTo>
                    <a:pt x="8196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9254061" y="8825901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10119" y="0"/>
                  </a:moveTo>
                  <a:lnTo>
                    <a:pt x="81968" y="0"/>
                  </a:lnTo>
                  <a:lnTo>
                    <a:pt x="0" y="0"/>
                  </a:lnTo>
                  <a:lnTo>
                    <a:pt x="10119" y="0"/>
                  </a:lnTo>
                  <a:close/>
                </a:path>
                <a:path w="86359">
                  <a:moveTo>
                    <a:pt x="81968" y="0"/>
                  </a:moveTo>
                  <a:lnTo>
                    <a:pt x="0" y="0"/>
                  </a:lnTo>
                  <a:lnTo>
                    <a:pt x="86015" y="0"/>
                  </a:lnTo>
                  <a:lnTo>
                    <a:pt x="81968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9264180" y="8825902"/>
              <a:ext cx="72390" cy="1270"/>
            </a:xfrm>
            <a:custGeom>
              <a:avLst/>
              <a:gdLst/>
              <a:ahLst/>
              <a:cxnLst/>
              <a:rect l="l" t="t" r="r" b="b"/>
              <a:pathLst>
                <a:path w="72390" h="1270">
                  <a:moveTo>
                    <a:pt x="0" y="0"/>
                  </a:moveTo>
                  <a:lnTo>
                    <a:pt x="1011" y="1011"/>
                  </a:lnTo>
                  <a:lnTo>
                    <a:pt x="70836" y="1011"/>
                  </a:lnTo>
                  <a:lnTo>
                    <a:pt x="0" y="0"/>
                  </a:lnTo>
                  <a:close/>
                </a:path>
                <a:path w="72390" h="1270">
                  <a:moveTo>
                    <a:pt x="71848" y="0"/>
                  </a:moveTo>
                  <a:lnTo>
                    <a:pt x="0" y="0"/>
                  </a:lnTo>
                  <a:lnTo>
                    <a:pt x="70836" y="1011"/>
                  </a:lnTo>
                  <a:lnTo>
                    <a:pt x="71848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9264181" y="8825901"/>
              <a:ext cx="72390" cy="1270"/>
            </a:xfrm>
            <a:custGeom>
              <a:avLst/>
              <a:gdLst/>
              <a:ahLst/>
              <a:cxnLst/>
              <a:rect l="l" t="t" r="r" b="b"/>
              <a:pathLst>
                <a:path w="72390" h="1270">
                  <a:moveTo>
                    <a:pt x="1011" y="1011"/>
                  </a:moveTo>
                  <a:lnTo>
                    <a:pt x="70836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72390" h="1270">
                  <a:moveTo>
                    <a:pt x="70836" y="1011"/>
                  </a:moveTo>
                  <a:lnTo>
                    <a:pt x="0" y="0"/>
                  </a:lnTo>
                  <a:lnTo>
                    <a:pt x="71848" y="0"/>
                  </a:lnTo>
                  <a:lnTo>
                    <a:pt x="70836" y="1011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9265193" y="8826913"/>
              <a:ext cx="69850" cy="0"/>
            </a:xfrm>
            <a:custGeom>
              <a:avLst/>
              <a:gdLst/>
              <a:ahLst/>
              <a:cxnLst/>
              <a:rect l="l" t="t" r="r" b="b"/>
              <a:pathLst>
                <a:path w="69850">
                  <a:moveTo>
                    <a:pt x="11131" y="0"/>
                  </a:moveTo>
                  <a:lnTo>
                    <a:pt x="65776" y="0"/>
                  </a:lnTo>
                  <a:lnTo>
                    <a:pt x="0" y="0"/>
                  </a:lnTo>
                  <a:lnTo>
                    <a:pt x="11131" y="0"/>
                  </a:lnTo>
                  <a:close/>
                </a:path>
                <a:path w="69850">
                  <a:moveTo>
                    <a:pt x="65776" y="0"/>
                  </a:moveTo>
                  <a:lnTo>
                    <a:pt x="0" y="0"/>
                  </a:lnTo>
                  <a:lnTo>
                    <a:pt x="69824" y="0"/>
                  </a:lnTo>
                  <a:lnTo>
                    <a:pt x="65776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9265193" y="8826913"/>
              <a:ext cx="69850" cy="0"/>
            </a:xfrm>
            <a:custGeom>
              <a:avLst/>
              <a:gdLst/>
              <a:ahLst/>
              <a:cxnLst/>
              <a:rect l="l" t="t" r="r" b="b"/>
              <a:pathLst>
                <a:path w="69850">
                  <a:moveTo>
                    <a:pt x="11131" y="0"/>
                  </a:moveTo>
                  <a:lnTo>
                    <a:pt x="65776" y="0"/>
                  </a:lnTo>
                  <a:lnTo>
                    <a:pt x="0" y="0"/>
                  </a:lnTo>
                  <a:lnTo>
                    <a:pt x="11131" y="0"/>
                  </a:lnTo>
                  <a:close/>
                </a:path>
                <a:path w="69850">
                  <a:moveTo>
                    <a:pt x="65776" y="0"/>
                  </a:moveTo>
                  <a:lnTo>
                    <a:pt x="0" y="0"/>
                  </a:lnTo>
                  <a:lnTo>
                    <a:pt x="69824" y="0"/>
                  </a:lnTo>
                  <a:lnTo>
                    <a:pt x="65776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9276324" y="8826913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4">
                  <a:moveTo>
                    <a:pt x="2023" y="0"/>
                  </a:moveTo>
                  <a:lnTo>
                    <a:pt x="53633" y="0"/>
                  </a:lnTo>
                  <a:lnTo>
                    <a:pt x="0" y="0"/>
                  </a:lnTo>
                  <a:lnTo>
                    <a:pt x="2023" y="0"/>
                  </a:lnTo>
                  <a:close/>
                </a:path>
                <a:path w="55244">
                  <a:moveTo>
                    <a:pt x="53633" y="0"/>
                  </a:moveTo>
                  <a:lnTo>
                    <a:pt x="0" y="0"/>
                  </a:lnTo>
                  <a:lnTo>
                    <a:pt x="54645" y="0"/>
                  </a:lnTo>
                  <a:lnTo>
                    <a:pt x="53633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9276324" y="8826913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4">
                  <a:moveTo>
                    <a:pt x="2023" y="0"/>
                  </a:moveTo>
                  <a:lnTo>
                    <a:pt x="53633" y="0"/>
                  </a:lnTo>
                  <a:lnTo>
                    <a:pt x="0" y="0"/>
                  </a:lnTo>
                  <a:lnTo>
                    <a:pt x="2023" y="0"/>
                  </a:lnTo>
                  <a:close/>
                </a:path>
                <a:path w="55244">
                  <a:moveTo>
                    <a:pt x="53633" y="0"/>
                  </a:moveTo>
                  <a:lnTo>
                    <a:pt x="0" y="0"/>
                  </a:lnTo>
                  <a:lnTo>
                    <a:pt x="54645" y="0"/>
                  </a:lnTo>
                  <a:lnTo>
                    <a:pt x="53633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9278348" y="8826913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69">
                  <a:moveTo>
                    <a:pt x="19227" y="0"/>
                  </a:moveTo>
                  <a:lnTo>
                    <a:pt x="42501" y="0"/>
                  </a:lnTo>
                  <a:lnTo>
                    <a:pt x="0" y="0"/>
                  </a:lnTo>
                  <a:lnTo>
                    <a:pt x="19227" y="0"/>
                  </a:lnTo>
                  <a:close/>
                </a:path>
                <a:path w="52069">
                  <a:moveTo>
                    <a:pt x="42501" y="0"/>
                  </a:moveTo>
                  <a:lnTo>
                    <a:pt x="0" y="0"/>
                  </a:lnTo>
                  <a:lnTo>
                    <a:pt x="51609" y="0"/>
                  </a:lnTo>
                  <a:lnTo>
                    <a:pt x="42501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9278348" y="8826913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69">
                  <a:moveTo>
                    <a:pt x="19227" y="0"/>
                  </a:moveTo>
                  <a:lnTo>
                    <a:pt x="42501" y="0"/>
                  </a:lnTo>
                  <a:lnTo>
                    <a:pt x="0" y="0"/>
                  </a:lnTo>
                  <a:lnTo>
                    <a:pt x="19227" y="0"/>
                  </a:lnTo>
                  <a:close/>
                </a:path>
                <a:path w="52069">
                  <a:moveTo>
                    <a:pt x="42501" y="0"/>
                  </a:moveTo>
                  <a:lnTo>
                    <a:pt x="0" y="0"/>
                  </a:lnTo>
                  <a:lnTo>
                    <a:pt x="51609" y="0"/>
                  </a:lnTo>
                  <a:lnTo>
                    <a:pt x="42501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9297575" y="8826913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3035" y="0"/>
                  </a:lnTo>
                  <a:lnTo>
                    <a:pt x="22262" y="0"/>
                  </a:lnTo>
                  <a:lnTo>
                    <a:pt x="0" y="0"/>
                  </a:lnTo>
                  <a:close/>
                </a:path>
                <a:path w="22859">
                  <a:moveTo>
                    <a:pt x="3035" y="0"/>
                  </a:moveTo>
                  <a:lnTo>
                    <a:pt x="22262" y="0"/>
                  </a:lnTo>
                  <a:lnTo>
                    <a:pt x="11131" y="0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9297575" y="8826913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3035" y="0"/>
                  </a:lnTo>
                  <a:lnTo>
                    <a:pt x="22262" y="0"/>
                  </a:lnTo>
                  <a:lnTo>
                    <a:pt x="0" y="0"/>
                  </a:lnTo>
                  <a:close/>
                </a:path>
                <a:path w="22859">
                  <a:moveTo>
                    <a:pt x="3035" y="0"/>
                  </a:moveTo>
                  <a:lnTo>
                    <a:pt x="22262" y="0"/>
                  </a:lnTo>
                  <a:lnTo>
                    <a:pt x="11131" y="0"/>
                  </a:lnTo>
                  <a:lnTo>
                    <a:pt x="3035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9297575" y="8826913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>
                  <a:moveTo>
                    <a:pt x="23274" y="0"/>
                  </a:moveTo>
                  <a:lnTo>
                    <a:pt x="0" y="0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D9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9297575" y="8826913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>
                  <a:moveTo>
                    <a:pt x="0" y="0"/>
                  </a:moveTo>
                  <a:lnTo>
                    <a:pt x="23274" y="0"/>
                  </a:lnTo>
                  <a:lnTo>
                    <a:pt x="2226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9215607" y="847981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17203" y="0"/>
                  </a:moveTo>
                  <a:lnTo>
                    <a:pt x="11131" y="0"/>
                  </a:lnTo>
                  <a:lnTo>
                    <a:pt x="0" y="0"/>
                  </a:lnTo>
                  <a:lnTo>
                    <a:pt x="1720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9215607" y="847981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11131" y="0"/>
                  </a:moveTo>
                  <a:lnTo>
                    <a:pt x="0" y="0"/>
                  </a:lnTo>
                  <a:lnTo>
                    <a:pt x="17203" y="0"/>
                  </a:lnTo>
                  <a:lnTo>
                    <a:pt x="11131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9213583" y="8479814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>
                  <a:moveTo>
                    <a:pt x="0" y="0"/>
                  </a:moveTo>
                  <a:lnTo>
                    <a:pt x="23274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23494">
                  <a:moveTo>
                    <a:pt x="23274" y="0"/>
                  </a:moveTo>
                  <a:lnTo>
                    <a:pt x="2023" y="0"/>
                  </a:lnTo>
                  <a:lnTo>
                    <a:pt x="19227" y="0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9213583" y="8479814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>
                  <a:moveTo>
                    <a:pt x="0" y="0"/>
                  </a:moveTo>
                  <a:lnTo>
                    <a:pt x="23274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23494">
                  <a:moveTo>
                    <a:pt x="23274" y="0"/>
                  </a:moveTo>
                  <a:lnTo>
                    <a:pt x="2023" y="0"/>
                  </a:lnTo>
                  <a:lnTo>
                    <a:pt x="19227" y="0"/>
                  </a:lnTo>
                  <a:lnTo>
                    <a:pt x="2327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9205488" y="847981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478" y="0"/>
                  </a:lnTo>
                  <a:lnTo>
                    <a:pt x="8095" y="0"/>
                  </a:lnTo>
                  <a:lnTo>
                    <a:pt x="0" y="0"/>
                  </a:lnTo>
                  <a:close/>
                </a:path>
                <a:path w="40640">
                  <a:moveTo>
                    <a:pt x="40478" y="0"/>
                  </a:moveTo>
                  <a:lnTo>
                    <a:pt x="8095" y="0"/>
                  </a:lnTo>
                  <a:lnTo>
                    <a:pt x="31370" y="0"/>
                  </a:lnTo>
                  <a:lnTo>
                    <a:pt x="4047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9205488" y="847981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478" y="0"/>
                  </a:lnTo>
                  <a:lnTo>
                    <a:pt x="8095" y="0"/>
                  </a:lnTo>
                  <a:lnTo>
                    <a:pt x="0" y="0"/>
                  </a:lnTo>
                  <a:close/>
                </a:path>
                <a:path w="40640">
                  <a:moveTo>
                    <a:pt x="40478" y="0"/>
                  </a:moveTo>
                  <a:lnTo>
                    <a:pt x="8095" y="0"/>
                  </a:lnTo>
                  <a:lnTo>
                    <a:pt x="31370" y="0"/>
                  </a:lnTo>
                  <a:lnTo>
                    <a:pt x="40478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9204476" y="8479814"/>
              <a:ext cx="43815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513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43815">
                  <a:moveTo>
                    <a:pt x="43513" y="0"/>
                  </a:moveTo>
                  <a:lnTo>
                    <a:pt x="1011" y="0"/>
                  </a:lnTo>
                  <a:lnTo>
                    <a:pt x="41490" y="0"/>
                  </a:lnTo>
                  <a:lnTo>
                    <a:pt x="4351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9204476" y="8479814"/>
              <a:ext cx="43815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513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43815">
                  <a:moveTo>
                    <a:pt x="43513" y="0"/>
                  </a:moveTo>
                  <a:lnTo>
                    <a:pt x="1011" y="0"/>
                  </a:lnTo>
                  <a:lnTo>
                    <a:pt x="41490" y="0"/>
                  </a:lnTo>
                  <a:lnTo>
                    <a:pt x="43513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9195368" y="8479814"/>
              <a:ext cx="62865" cy="0"/>
            </a:xfrm>
            <a:custGeom>
              <a:avLst/>
              <a:gdLst/>
              <a:ahLst/>
              <a:cxnLst/>
              <a:rect l="l" t="t" r="r" b="b"/>
              <a:pathLst>
                <a:path w="62865">
                  <a:moveTo>
                    <a:pt x="0" y="0"/>
                  </a:moveTo>
                  <a:lnTo>
                    <a:pt x="62740" y="0"/>
                  </a:lnTo>
                  <a:lnTo>
                    <a:pt x="9107" y="0"/>
                  </a:lnTo>
                  <a:lnTo>
                    <a:pt x="0" y="0"/>
                  </a:lnTo>
                  <a:close/>
                </a:path>
                <a:path w="62865">
                  <a:moveTo>
                    <a:pt x="62740" y="0"/>
                  </a:moveTo>
                  <a:lnTo>
                    <a:pt x="9107" y="0"/>
                  </a:lnTo>
                  <a:lnTo>
                    <a:pt x="52621" y="0"/>
                  </a:lnTo>
                  <a:lnTo>
                    <a:pt x="6274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9195368" y="8479814"/>
              <a:ext cx="62865" cy="0"/>
            </a:xfrm>
            <a:custGeom>
              <a:avLst/>
              <a:gdLst/>
              <a:ahLst/>
              <a:cxnLst/>
              <a:rect l="l" t="t" r="r" b="b"/>
              <a:pathLst>
                <a:path w="62865">
                  <a:moveTo>
                    <a:pt x="0" y="0"/>
                  </a:moveTo>
                  <a:lnTo>
                    <a:pt x="62740" y="0"/>
                  </a:lnTo>
                  <a:lnTo>
                    <a:pt x="9107" y="0"/>
                  </a:lnTo>
                  <a:lnTo>
                    <a:pt x="0" y="0"/>
                  </a:lnTo>
                  <a:close/>
                </a:path>
                <a:path w="62865">
                  <a:moveTo>
                    <a:pt x="62740" y="0"/>
                  </a:moveTo>
                  <a:lnTo>
                    <a:pt x="9107" y="0"/>
                  </a:lnTo>
                  <a:lnTo>
                    <a:pt x="52621" y="0"/>
                  </a:lnTo>
                  <a:lnTo>
                    <a:pt x="6274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9194356" y="8479814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0" y="0"/>
                  </a:moveTo>
                  <a:lnTo>
                    <a:pt x="64764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64769">
                  <a:moveTo>
                    <a:pt x="64764" y="0"/>
                  </a:moveTo>
                  <a:lnTo>
                    <a:pt x="1011" y="0"/>
                  </a:lnTo>
                  <a:lnTo>
                    <a:pt x="63752" y="0"/>
                  </a:lnTo>
                  <a:lnTo>
                    <a:pt x="6476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9194356" y="8479814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0" y="0"/>
                  </a:moveTo>
                  <a:lnTo>
                    <a:pt x="64764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64769">
                  <a:moveTo>
                    <a:pt x="64764" y="0"/>
                  </a:moveTo>
                  <a:lnTo>
                    <a:pt x="1011" y="0"/>
                  </a:lnTo>
                  <a:lnTo>
                    <a:pt x="63752" y="0"/>
                  </a:lnTo>
                  <a:lnTo>
                    <a:pt x="6476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9186260" y="8479814"/>
              <a:ext cx="83185" cy="1270"/>
            </a:xfrm>
            <a:custGeom>
              <a:avLst/>
              <a:gdLst/>
              <a:ahLst/>
              <a:cxnLst/>
              <a:rect l="l" t="t" r="r" b="b"/>
              <a:pathLst>
                <a:path w="83184" h="1270">
                  <a:moveTo>
                    <a:pt x="8095" y="0"/>
                  </a:moveTo>
                  <a:lnTo>
                    <a:pt x="0" y="1011"/>
                  </a:lnTo>
                  <a:lnTo>
                    <a:pt x="82980" y="1011"/>
                  </a:lnTo>
                  <a:lnTo>
                    <a:pt x="8095" y="0"/>
                  </a:lnTo>
                  <a:close/>
                </a:path>
                <a:path w="83184" h="1270">
                  <a:moveTo>
                    <a:pt x="72860" y="0"/>
                  </a:moveTo>
                  <a:lnTo>
                    <a:pt x="8095" y="0"/>
                  </a:lnTo>
                  <a:lnTo>
                    <a:pt x="82980" y="1011"/>
                  </a:lnTo>
                  <a:lnTo>
                    <a:pt x="7286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9186260" y="8479814"/>
              <a:ext cx="83185" cy="1270"/>
            </a:xfrm>
            <a:custGeom>
              <a:avLst/>
              <a:gdLst/>
              <a:ahLst/>
              <a:cxnLst/>
              <a:rect l="l" t="t" r="r" b="b"/>
              <a:pathLst>
                <a:path w="83184" h="1270">
                  <a:moveTo>
                    <a:pt x="0" y="1011"/>
                  </a:moveTo>
                  <a:lnTo>
                    <a:pt x="82980" y="1011"/>
                  </a:lnTo>
                  <a:lnTo>
                    <a:pt x="8095" y="0"/>
                  </a:lnTo>
                  <a:lnTo>
                    <a:pt x="0" y="1011"/>
                  </a:lnTo>
                  <a:close/>
                </a:path>
                <a:path w="83184" h="1270">
                  <a:moveTo>
                    <a:pt x="82980" y="1011"/>
                  </a:moveTo>
                  <a:lnTo>
                    <a:pt x="8095" y="0"/>
                  </a:lnTo>
                  <a:lnTo>
                    <a:pt x="72860" y="0"/>
                  </a:lnTo>
                  <a:lnTo>
                    <a:pt x="8298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9184237" y="8480826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0" y="0"/>
                  </a:moveTo>
                  <a:lnTo>
                    <a:pt x="86015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86359">
                  <a:moveTo>
                    <a:pt x="86015" y="0"/>
                  </a:moveTo>
                  <a:lnTo>
                    <a:pt x="2023" y="0"/>
                  </a:lnTo>
                  <a:lnTo>
                    <a:pt x="85003" y="0"/>
                  </a:lnTo>
                  <a:lnTo>
                    <a:pt x="8601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9184237" y="8480826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0" y="0"/>
                  </a:moveTo>
                  <a:lnTo>
                    <a:pt x="86015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86359">
                  <a:moveTo>
                    <a:pt x="86015" y="0"/>
                  </a:moveTo>
                  <a:lnTo>
                    <a:pt x="2023" y="0"/>
                  </a:lnTo>
                  <a:lnTo>
                    <a:pt x="85003" y="0"/>
                  </a:lnTo>
                  <a:lnTo>
                    <a:pt x="86015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9176137" y="8480830"/>
              <a:ext cx="103505" cy="1270"/>
            </a:xfrm>
            <a:custGeom>
              <a:avLst/>
              <a:gdLst/>
              <a:ahLst/>
              <a:cxnLst/>
              <a:rect l="l" t="t" r="r" b="b"/>
              <a:pathLst>
                <a:path w="103505" h="1270">
                  <a:moveTo>
                    <a:pt x="103212" y="1016"/>
                  </a:moveTo>
                  <a:lnTo>
                    <a:pt x="94107" y="0"/>
                  </a:lnTo>
                  <a:lnTo>
                    <a:pt x="8089" y="0"/>
                  </a:lnTo>
                  <a:lnTo>
                    <a:pt x="0" y="1016"/>
                  </a:lnTo>
                  <a:lnTo>
                    <a:pt x="103212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9176141" y="8480826"/>
              <a:ext cx="103505" cy="1270"/>
            </a:xfrm>
            <a:custGeom>
              <a:avLst/>
              <a:gdLst/>
              <a:ahLst/>
              <a:cxnLst/>
              <a:rect l="l" t="t" r="r" b="b"/>
              <a:pathLst>
                <a:path w="103505" h="1270">
                  <a:moveTo>
                    <a:pt x="0" y="1011"/>
                  </a:moveTo>
                  <a:lnTo>
                    <a:pt x="103219" y="1011"/>
                  </a:lnTo>
                  <a:lnTo>
                    <a:pt x="8095" y="0"/>
                  </a:lnTo>
                  <a:lnTo>
                    <a:pt x="0" y="1011"/>
                  </a:lnTo>
                  <a:close/>
                </a:path>
                <a:path w="103505" h="1270">
                  <a:moveTo>
                    <a:pt x="103219" y="1011"/>
                  </a:moveTo>
                  <a:lnTo>
                    <a:pt x="8095" y="0"/>
                  </a:lnTo>
                  <a:lnTo>
                    <a:pt x="94111" y="0"/>
                  </a:lnTo>
                  <a:lnTo>
                    <a:pt x="10321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9173105" y="8481838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4">
                  <a:moveTo>
                    <a:pt x="0" y="0"/>
                  </a:moveTo>
                  <a:lnTo>
                    <a:pt x="108278" y="0"/>
                  </a:lnTo>
                  <a:lnTo>
                    <a:pt x="3035" y="0"/>
                  </a:lnTo>
                  <a:lnTo>
                    <a:pt x="0" y="0"/>
                  </a:lnTo>
                  <a:close/>
                </a:path>
                <a:path w="108584">
                  <a:moveTo>
                    <a:pt x="108278" y="0"/>
                  </a:moveTo>
                  <a:lnTo>
                    <a:pt x="3035" y="0"/>
                  </a:lnTo>
                  <a:lnTo>
                    <a:pt x="106254" y="0"/>
                  </a:lnTo>
                  <a:lnTo>
                    <a:pt x="108278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9164999" y="8481846"/>
              <a:ext cx="125095" cy="1270"/>
            </a:xfrm>
            <a:custGeom>
              <a:avLst/>
              <a:gdLst/>
              <a:ahLst/>
              <a:cxnLst/>
              <a:rect l="l" t="t" r="r" b="b"/>
              <a:pathLst>
                <a:path w="125094" h="1270">
                  <a:moveTo>
                    <a:pt x="124472" y="1016"/>
                  </a:moveTo>
                  <a:lnTo>
                    <a:pt x="116382" y="0"/>
                  </a:lnTo>
                  <a:lnTo>
                    <a:pt x="8102" y="0"/>
                  </a:lnTo>
                  <a:lnTo>
                    <a:pt x="0" y="1016"/>
                  </a:lnTo>
                  <a:lnTo>
                    <a:pt x="124472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9165010" y="8481838"/>
              <a:ext cx="125095" cy="1270"/>
            </a:xfrm>
            <a:custGeom>
              <a:avLst/>
              <a:gdLst/>
              <a:ahLst/>
              <a:cxnLst/>
              <a:rect l="l" t="t" r="r" b="b"/>
              <a:pathLst>
                <a:path w="125094" h="1270">
                  <a:moveTo>
                    <a:pt x="0" y="1011"/>
                  </a:moveTo>
                  <a:lnTo>
                    <a:pt x="124470" y="1011"/>
                  </a:lnTo>
                  <a:lnTo>
                    <a:pt x="8095" y="0"/>
                  </a:lnTo>
                  <a:lnTo>
                    <a:pt x="0" y="1011"/>
                  </a:lnTo>
                  <a:close/>
                </a:path>
                <a:path w="125094" h="1270">
                  <a:moveTo>
                    <a:pt x="124470" y="1011"/>
                  </a:moveTo>
                  <a:lnTo>
                    <a:pt x="8095" y="0"/>
                  </a:lnTo>
                  <a:lnTo>
                    <a:pt x="116374" y="0"/>
                  </a:lnTo>
                  <a:lnTo>
                    <a:pt x="12447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9162980" y="8482862"/>
              <a:ext cx="128905" cy="1270"/>
            </a:xfrm>
            <a:custGeom>
              <a:avLst/>
              <a:gdLst/>
              <a:ahLst/>
              <a:cxnLst/>
              <a:rect l="l" t="t" r="r" b="b"/>
              <a:pathLst>
                <a:path w="128905" h="1270">
                  <a:moveTo>
                    <a:pt x="128511" y="1003"/>
                  </a:moveTo>
                  <a:lnTo>
                    <a:pt x="126492" y="0"/>
                  </a:lnTo>
                  <a:lnTo>
                    <a:pt x="2019" y="0"/>
                  </a:lnTo>
                  <a:lnTo>
                    <a:pt x="0" y="1003"/>
                  </a:lnTo>
                  <a:lnTo>
                    <a:pt x="128511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9162986" y="8482850"/>
              <a:ext cx="128905" cy="1270"/>
            </a:xfrm>
            <a:custGeom>
              <a:avLst/>
              <a:gdLst/>
              <a:ahLst/>
              <a:cxnLst/>
              <a:rect l="l" t="t" r="r" b="b"/>
              <a:pathLst>
                <a:path w="128905" h="1270">
                  <a:moveTo>
                    <a:pt x="0" y="1011"/>
                  </a:moveTo>
                  <a:lnTo>
                    <a:pt x="128517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128905" h="1270">
                  <a:moveTo>
                    <a:pt x="128517" y="1011"/>
                  </a:moveTo>
                  <a:lnTo>
                    <a:pt x="2023" y="0"/>
                  </a:lnTo>
                  <a:lnTo>
                    <a:pt x="126493" y="0"/>
                  </a:lnTo>
                  <a:lnTo>
                    <a:pt x="12851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9152858" y="8483865"/>
              <a:ext cx="147955" cy="1270"/>
            </a:xfrm>
            <a:custGeom>
              <a:avLst/>
              <a:gdLst/>
              <a:ahLst/>
              <a:cxnLst/>
              <a:rect l="l" t="t" r="r" b="b"/>
              <a:pathLst>
                <a:path w="147955" h="1270">
                  <a:moveTo>
                    <a:pt x="147751" y="1016"/>
                  </a:moveTo>
                  <a:lnTo>
                    <a:pt x="138633" y="0"/>
                  </a:lnTo>
                  <a:lnTo>
                    <a:pt x="10121" y="0"/>
                  </a:lnTo>
                  <a:lnTo>
                    <a:pt x="0" y="1016"/>
                  </a:lnTo>
                  <a:lnTo>
                    <a:pt x="147751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9152866" y="8483862"/>
              <a:ext cx="147955" cy="1270"/>
            </a:xfrm>
            <a:custGeom>
              <a:avLst/>
              <a:gdLst/>
              <a:ahLst/>
              <a:cxnLst/>
              <a:rect l="l" t="t" r="r" b="b"/>
              <a:pathLst>
                <a:path w="147955" h="1270">
                  <a:moveTo>
                    <a:pt x="147744" y="1011"/>
                  </a:moveTo>
                  <a:lnTo>
                    <a:pt x="0" y="1011"/>
                  </a:lnTo>
                  <a:lnTo>
                    <a:pt x="147744" y="1011"/>
                  </a:lnTo>
                  <a:close/>
                </a:path>
                <a:path w="147955" h="1270">
                  <a:moveTo>
                    <a:pt x="147744" y="1011"/>
                  </a:moveTo>
                  <a:lnTo>
                    <a:pt x="0" y="1011"/>
                  </a:lnTo>
                  <a:lnTo>
                    <a:pt x="147744" y="1011"/>
                  </a:lnTo>
                  <a:close/>
                </a:path>
                <a:path w="147955" h="1270">
                  <a:moveTo>
                    <a:pt x="0" y="1011"/>
                  </a:moveTo>
                  <a:lnTo>
                    <a:pt x="147744" y="1011"/>
                  </a:lnTo>
                  <a:lnTo>
                    <a:pt x="10119" y="0"/>
                  </a:lnTo>
                  <a:lnTo>
                    <a:pt x="0" y="1011"/>
                  </a:lnTo>
                  <a:close/>
                </a:path>
                <a:path w="147955" h="1270">
                  <a:moveTo>
                    <a:pt x="147744" y="1011"/>
                  </a:moveTo>
                  <a:lnTo>
                    <a:pt x="10119" y="0"/>
                  </a:lnTo>
                  <a:lnTo>
                    <a:pt x="138637" y="0"/>
                  </a:lnTo>
                  <a:lnTo>
                    <a:pt x="14774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9141733" y="8484881"/>
              <a:ext cx="169545" cy="2540"/>
            </a:xfrm>
            <a:custGeom>
              <a:avLst/>
              <a:gdLst/>
              <a:ahLst/>
              <a:cxnLst/>
              <a:rect l="l" t="t" r="r" b="b"/>
              <a:pathLst>
                <a:path w="169544" h="2540">
                  <a:moveTo>
                    <a:pt x="168986" y="2019"/>
                  </a:moveTo>
                  <a:lnTo>
                    <a:pt x="158877" y="0"/>
                  </a:lnTo>
                  <a:lnTo>
                    <a:pt x="11125" y="0"/>
                  </a:lnTo>
                  <a:lnTo>
                    <a:pt x="0" y="2019"/>
                  </a:lnTo>
                  <a:lnTo>
                    <a:pt x="168986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9141735" y="8484874"/>
              <a:ext cx="169545" cy="2540"/>
            </a:xfrm>
            <a:custGeom>
              <a:avLst/>
              <a:gdLst/>
              <a:ahLst/>
              <a:cxnLst/>
              <a:rect l="l" t="t" r="r" b="b"/>
              <a:pathLst>
                <a:path w="169544" h="2540">
                  <a:moveTo>
                    <a:pt x="168995" y="2023"/>
                  </a:moveTo>
                  <a:lnTo>
                    <a:pt x="0" y="2023"/>
                  </a:lnTo>
                  <a:lnTo>
                    <a:pt x="168995" y="2023"/>
                  </a:lnTo>
                  <a:close/>
                </a:path>
                <a:path w="169544" h="2540">
                  <a:moveTo>
                    <a:pt x="168995" y="2023"/>
                  </a:moveTo>
                  <a:lnTo>
                    <a:pt x="0" y="2023"/>
                  </a:lnTo>
                  <a:lnTo>
                    <a:pt x="168995" y="2023"/>
                  </a:lnTo>
                  <a:close/>
                </a:path>
                <a:path w="169544" h="2540">
                  <a:moveTo>
                    <a:pt x="0" y="2023"/>
                  </a:moveTo>
                  <a:lnTo>
                    <a:pt x="168995" y="2023"/>
                  </a:lnTo>
                  <a:lnTo>
                    <a:pt x="11131" y="0"/>
                  </a:lnTo>
                  <a:lnTo>
                    <a:pt x="0" y="2023"/>
                  </a:lnTo>
                  <a:close/>
                </a:path>
                <a:path w="169544" h="2540">
                  <a:moveTo>
                    <a:pt x="168995" y="2023"/>
                  </a:moveTo>
                  <a:lnTo>
                    <a:pt x="11131" y="0"/>
                  </a:lnTo>
                  <a:lnTo>
                    <a:pt x="158876" y="0"/>
                  </a:lnTo>
                  <a:lnTo>
                    <a:pt x="168995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9131611" y="8486900"/>
              <a:ext cx="188595" cy="2540"/>
            </a:xfrm>
            <a:custGeom>
              <a:avLst/>
              <a:gdLst/>
              <a:ahLst/>
              <a:cxnLst/>
              <a:rect l="l" t="t" r="r" b="b"/>
              <a:pathLst>
                <a:path w="188594" h="2540">
                  <a:moveTo>
                    <a:pt x="188214" y="2032"/>
                  </a:moveTo>
                  <a:lnTo>
                    <a:pt x="179108" y="0"/>
                  </a:lnTo>
                  <a:lnTo>
                    <a:pt x="10121" y="0"/>
                  </a:lnTo>
                  <a:lnTo>
                    <a:pt x="0" y="2032"/>
                  </a:lnTo>
                  <a:lnTo>
                    <a:pt x="188214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9131615" y="8486898"/>
              <a:ext cx="188595" cy="2540"/>
            </a:xfrm>
            <a:custGeom>
              <a:avLst/>
              <a:gdLst/>
              <a:ahLst/>
              <a:cxnLst/>
              <a:rect l="l" t="t" r="r" b="b"/>
              <a:pathLst>
                <a:path w="188594" h="2540">
                  <a:moveTo>
                    <a:pt x="0" y="2023"/>
                  </a:moveTo>
                  <a:lnTo>
                    <a:pt x="188222" y="2023"/>
                  </a:lnTo>
                  <a:lnTo>
                    <a:pt x="10119" y="0"/>
                  </a:lnTo>
                  <a:lnTo>
                    <a:pt x="0" y="2023"/>
                  </a:lnTo>
                  <a:close/>
                </a:path>
                <a:path w="188594" h="2540">
                  <a:moveTo>
                    <a:pt x="188222" y="2023"/>
                  </a:moveTo>
                  <a:lnTo>
                    <a:pt x="10119" y="0"/>
                  </a:lnTo>
                  <a:lnTo>
                    <a:pt x="179115" y="0"/>
                  </a:lnTo>
                  <a:lnTo>
                    <a:pt x="18822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9130603" y="8488922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246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190500">
                  <a:moveTo>
                    <a:pt x="190246" y="0"/>
                  </a:moveTo>
                  <a:lnTo>
                    <a:pt x="1011" y="0"/>
                  </a:lnTo>
                  <a:lnTo>
                    <a:pt x="189234" y="0"/>
                  </a:lnTo>
                  <a:lnTo>
                    <a:pt x="19024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9121489" y="8488932"/>
              <a:ext cx="208915" cy="2540"/>
            </a:xfrm>
            <a:custGeom>
              <a:avLst/>
              <a:gdLst/>
              <a:ahLst/>
              <a:cxnLst/>
              <a:rect l="l" t="t" r="r" b="b"/>
              <a:pathLst>
                <a:path w="208915" h="2540">
                  <a:moveTo>
                    <a:pt x="208457" y="2019"/>
                  </a:moveTo>
                  <a:lnTo>
                    <a:pt x="199351" y="0"/>
                  </a:lnTo>
                  <a:lnTo>
                    <a:pt x="9105" y="0"/>
                  </a:lnTo>
                  <a:lnTo>
                    <a:pt x="0" y="2019"/>
                  </a:lnTo>
                  <a:lnTo>
                    <a:pt x="208457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9121496" y="8488922"/>
              <a:ext cx="208915" cy="2540"/>
            </a:xfrm>
            <a:custGeom>
              <a:avLst/>
              <a:gdLst/>
              <a:ahLst/>
              <a:cxnLst/>
              <a:rect l="l" t="t" r="r" b="b"/>
              <a:pathLst>
                <a:path w="208915" h="2540">
                  <a:moveTo>
                    <a:pt x="0" y="2023"/>
                  </a:moveTo>
                  <a:lnTo>
                    <a:pt x="208461" y="2023"/>
                  </a:lnTo>
                  <a:lnTo>
                    <a:pt x="9107" y="0"/>
                  </a:lnTo>
                  <a:lnTo>
                    <a:pt x="0" y="2023"/>
                  </a:lnTo>
                  <a:close/>
                </a:path>
                <a:path w="208915" h="2540">
                  <a:moveTo>
                    <a:pt x="208461" y="2023"/>
                  </a:moveTo>
                  <a:lnTo>
                    <a:pt x="9107" y="0"/>
                  </a:lnTo>
                  <a:lnTo>
                    <a:pt x="199354" y="0"/>
                  </a:lnTo>
                  <a:lnTo>
                    <a:pt x="20846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9119472" y="8490946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509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212725">
                  <a:moveTo>
                    <a:pt x="212509" y="0"/>
                  </a:moveTo>
                  <a:lnTo>
                    <a:pt x="2023" y="0"/>
                  </a:lnTo>
                  <a:lnTo>
                    <a:pt x="210485" y="0"/>
                  </a:lnTo>
                  <a:lnTo>
                    <a:pt x="212509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9110351" y="8490952"/>
              <a:ext cx="229870" cy="2540"/>
            </a:xfrm>
            <a:custGeom>
              <a:avLst/>
              <a:gdLst/>
              <a:ahLst/>
              <a:cxnLst/>
              <a:rect l="l" t="t" r="r" b="b"/>
              <a:pathLst>
                <a:path w="229869" h="2540">
                  <a:moveTo>
                    <a:pt x="229717" y="2019"/>
                  </a:moveTo>
                  <a:lnTo>
                    <a:pt x="221627" y="0"/>
                  </a:lnTo>
                  <a:lnTo>
                    <a:pt x="9118" y="0"/>
                  </a:lnTo>
                  <a:lnTo>
                    <a:pt x="0" y="2019"/>
                  </a:lnTo>
                  <a:lnTo>
                    <a:pt x="229717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9110364" y="8490946"/>
              <a:ext cx="229870" cy="2540"/>
            </a:xfrm>
            <a:custGeom>
              <a:avLst/>
              <a:gdLst/>
              <a:ahLst/>
              <a:cxnLst/>
              <a:rect l="l" t="t" r="r" b="b"/>
              <a:pathLst>
                <a:path w="229869" h="2540">
                  <a:moveTo>
                    <a:pt x="0" y="2023"/>
                  </a:moveTo>
                  <a:lnTo>
                    <a:pt x="229712" y="2023"/>
                  </a:lnTo>
                  <a:lnTo>
                    <a:pt x="9107" y="0"/>
                  </a:lnTo>
                  <a:lnTo>
                    <a:pt x="0" y="2023"/>
                  </a:lnTo>
                  <a:close/>
                </a:path>
                <a:path w="229869" h="2540">
                  <a:moveTo>
                    <a:pt x="229712" y="2023"/>
                  </a:moveTo>
                  <a:lnTo>
                    <a:pt x="9107" y="0"/>
                  </a:lnTo>
                  <a:lnTo>
                    <a:pt x="221617" y="0"/>
                  </a:lnTo>
                  <a:lnTo>
                    <a:pt x="22971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9109348" y="8492971"/>
              <a:ext cx="233045" cy="1270"/>
            </a:xfrm>
            <a:custGeom>
              <a:avLst/>
              <a:gdLst/>
              <a:ahLst/>
              <a:cxnLst/>
              <a:rect l="l" t="t" r="r" b="b"/>
              <a:pathLst>
                <a:path w="233044" h="1270">
                  <a:moveTo>
                    <a:pt x="232740" y="1016"/>
                  </a:moveTo>
                  <a:lnTo>
                    <a:pt x="230720" y="0"/>
                  </a:lnTo>
                  <a:lnTo>
                    <a:pt x="1003" y="0"/>
                  </a:lnTo>
                  <a:lnTo>
                    <a:pt x="0" y="1016"/>
                  </a:lnTo>
                  <a:lnTo>
                    <a:pt x="232740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9109352" y="8492969"/>
              <a:ext cx="233045" cy="1270"/>
            </a:xfrm>
            <a:custGeom>
              <a:avLst/>
              <a:gdLst/>
              <a:ahLst/>
              <a:cxnLst/>
              <a:rect l="l" t="t" r="r" b="b"/>
              <a:pathLst>
                <a:path w="233044" h="1270">
                  <a:moveTo>
                    <a:pt x="0" y="1011"/>
                  </a:moveTo>
                  <a:lnTo>
                    <a:pt x="232748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33044" h="1270">
                  <a:moveTo>
                    <a:pt x="232748" y="1011"/>
                  </a:moveTo>
                  <a:lnTo>
                    <a:pt x="1011" y="0"/>
                  </a:lnTo>
                  <a:lnTo>
                    <a:pt x="230724" y="0"/>
                  </a:lnTo>
                  <a:lnTo>
                    <a:pt x="23274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9100242" y="8493987"/>
              <a:ext cx="251460" cy="2540"/>
            </a:xfrm>
            <a:custGeom>
              <a:avLst/>
              <a:gdLst/>
              <a:ahLst/>
              <a:cxnLst/>
              <a:rect l="l" t="t" r="r" b="b"/>
              <a:pathLst>
                <a:path w="251459" h="2540">
                  <a:moveTo>
                    <a:pt x="250964" y="2019"/>
                  </a:moveTo>
                  <a:lnTo>
                    <a:pt x="241846" y="0"/>
                  </a:lnTo>
                  <a:lnTo>
                    <a:pt x="9105" y="0"/>
                  </a:lnTo>
                  <a:lnTo>
                    <a:pt x="0" y="2019"/>
                  </a:lnTo>
                  <a:lnTo>
                    <a:pt x="250964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9100245" y="8493981"/>
              <a:ext cx="251460" cy="2540"/>
            </a:xfrm>
            <a:custGeom>
              <a:avLst/>
              <a:gdLst/>
              <a:ahLst/>
              <a:cxnLst/>
              <a:rect l="l" t="t" r="r" b="b"/>
              <a:pathLst>
                <a:path w="251459" h="2540">
                  <a:moveTo>
                    <a:pt x="0" y="2023"/>
                  </a:moveTo>
                  <a:lnTo>
                    <a:pt x="250963" y="2023"/>
                  </a:lnTo>
                  <a:lnTo>
                    <a:pt x="9107" y="0"/>
                  </a:lnTo>
                  <a:lnTo>
                    <a:pt x="0" y="2023"/>
                  </a:lnTo>
                  <a:close/>
                </a:path>
                <a:path w="251459" h="2540">
                  <a:moveTo>
                    <a:pt x="250963" y="2023"/>
                  </a:moveTo>
                  <a:lnTo>
                    <a:pt x="9107" y="0"/>
                  </a:lnTo>
                  <a:lnTo>
                    <a:pt x="241856" y="0"/>
                  </a:lnTo>
                  <a:lnTo>
                    <a:pt x="250963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9099233" y="8496005"/>
              <a:ext cx="253365" cy="0"/>
            </a:xfrm>
            <a:custGeom>
              <a:avLst/>
              <a:gdLst/>
              <a:ahLst/>
              <a:cxnLst/>
              <a:rect l="l" t="t" r="r" b="b"/>
              <a:pathLst>
                <a:path w="253365">
                  <a:moveTo>
                    <a:pt x="0" y="0"/>
                  </a:moveTo>
                  <a:lnTo>
                    <a:pt x="252987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253365">
                  <a:moveTo>
                    <a:pt x="252987" y="0"/>
                  </a:moveTo>
                  <a:lnTo>
                    <a:pt x="1011" y="0"/>
                  </a:lnTo>
                  <a:lnTo>
                    <a:pt x="251975" y="0"/>
                  </a:lnTo>
                  <a:lnTo>
                    <a:pt x="252987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9090120" y="8496006"/>
              <a:ext cx="272415" cy="3175"/>
            </a:xfrm>
            <a:custGeom>
              <a:avLst/>
              <a:gdLst/>
              <a:ahLst/>
              <a:cxnLst/>
              <a:rect l="l" t="t" r="r" b="b"/>
              <a:pathLst>
                <a:path w="272415" h="3175">
                  <a:moveTo>
                    <a:pt x="272211" y="3035"/>
                  </a:moveTo>
                  <a:lnTo>
                    <a:pt x="262089" y="0"/>
                  </a:lnTo>
                  <a:lnTo>
                    <a:pt x="9105" y="0"/>
                  </a:lnTo>
                  <a:lnTo>
                    <a:pt x="0" y="3035"/>
                  </a:lnTo>
                  <a:lnTo>
                    <a:pt x="272211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9090125" y="8496005"/>
              <a:ext cx="272415" cy="3175"/>
            </a:xfrm>
            <a:custGeom>
              <a:avLst/>
              <a:gdLst/>
              <a:ahLst/>
              <a:cxnLst/>
              <a:rect l="l" t="t" r="r" b="b"/>
              <a:pathLst>
                <a:path w="272415" h="3175">
                  <a:moveTo>
                    <a:pt x="272214" y="3035"/>
                  </a:moveTo>
                  <a:lnTo>
                    <a:pt x="0" y="3035"/>
                  </a:lnTo>
                  <a:lnTo>
                    <a:pt x="272214" y="3035"/>
                  </a:lnTo>
                  <a:close/>
                </a:path>
                <a:path w="272415" h="3175">
                  <a:moveTo>
                    <a:pt x="272214" y="3035"/>
                  </a:moveTo>
                  <a:lnTo>
                    <a:pt x="0" y="3035"/>
                  </a:lnTo>
                  <a:lnTo>
                    <a:pt x="272214" y="3035"/>
                  </a:lnTo>
                  <a:close/>
                </a:path>
                <a:path w="272415" h="3175">
                  <a:moveTo>
                    <a:pt x="0" y="3035"/>
                  </a:moveTo>
                  <a:lnTo>
                    <a:pt x="272214" y="3035"/>
                  </a:lnTo>
                  <a:lnTo>
                    <a:pt x="9107" y="0"/>
                  </a:lnTo>
                  <a:lnTo>
                    <a:pt x="0" y="3035"/>
                  </a:lnTo>
                  <a:close/>
                </a:path>
                <a:path w="272415" h="3175">
                  <a:moveTo>
                    <a:pt x="272214" y="3035"/>
                  </a:moveTo>
                  <a:lnTo>
                    <a:pt x="9107" y="0"/>
                  </a:lnTo>
                  <a:lnTo>
                    <a:pt x="262095" y="0"/>
                  </a:lnTo>
                  <a:lnTo>
                    <a:pt x="272214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9079998" y="8499042"/>
              <a:ext cx="292735" cy="3175"/>
            </a:xfrm>
            <a:custGeom>
              <a:avLst/>
              <a:gdLst/>
              <a:ahLst/>
              <a:cxnLst/>
              <a:rect l="l" t="t" r="r" b="b"/>
              <a:pathLst>
                <a:path w="292734" h="3175">
                  <a:moveTo>
                    <a:pt x="292455" y="3048"/>
                  </a:moveTo>
                  <a:lnTo>
                    <a:pt x="282333" y="0"/>
                  </a:lnTo>
                  <a:lnTo>
                    <a:pt x="10121" y="0"/>
                  </a:lnTo>
                  <a:lnTo>
                    <a:pt x="0" y="3048"/>
                  </a:lnTo>
                  <a:lnTo>
                    <a:pt x="292455" y="3048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9080006" y="8499041"/>
              <a:ext cx="292735" cy="3175"/>
            </a:xfrm>
            <a:custGeom>
              <a:avLst/>
              <a:gdLst/>
              <a:ahLst/>
              <a:cxnLst/>
              <a:rect l="l" t="t" r="r" b="b"/>
              <a:pathLst>
                <a:path w="292734" h="3175">
                  <a:moveTo>
                    <a:pt x="292453" y="3035"/>
                  </a:moveTo>
                  <a:lnTo>
                    <a:pt x="0" y="3035"/>
                  </a:lnTo>
                  <a:lnTo>
                    <a:pt x="292453" y="3035"/>
                  </a:lnTo>
                  <a:close/>
                </a:path>
                <a:path w="292734" h="3175">
                  <a:moveTo>
                    <a:pt x="292453" y="3035"/>
                  </a:moveTo>
                  <a:lnTo>
                    <a:pt x="0" y="3035"/>
                  </a:lnTo>
                  <a:lnTo>
                    <a:pt x="292453" y="3035"/>
                  </a:lnTo>
                  <a:close/>
                </a:path>
                <a:path w="292734" h="3175">
                  <a:moveTo>
                    <a:pt x="0" y="3035"/>
                  </a:moveTo>
                  <a:lnTo>
                    <a:pt x="292453" y="3035"/>
                  </a:lnTo>
                  <a:lnTo>
                    <a:pt x="10119" y="0"/>
                  </a:lnTo>
                  <a:lnTo>
                    <a:pt x="0" y="3035"/>
                  </a:lnTo>
                  <a:close/>
                </a:path>
                <a:path w="292734" h="3175">
                  <a:moveTo>
                    <a:pt x="292453" y="3035"/>
                  </a:moveTo>
                  <a:lnTo>
                    <a:pt x="10119" y="0"/>
                  </a:lnTo>
                  <a:lnTo>
                    <a:pt x="282334" y="0"/>
                  </a:lnTo>
                  <a:lnTo>
                    <a:pt x="292453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9070892" y="8502090"/>
              <a:ext cx="311785" cy="3175"/>
            </a:xfrm>
            <a:custGeom>
              <a:avLst/>
              <a:gdLst/>
              <a:ahLst/>
              <a:cxnLst/>
              <a:rect l="l" t="t" r="r" b="b"/>
              <a:pathLst>
                <a:path w="311784" h="3175">
                  <a:moveTo>
                    <a:pt x="311683" y="3035"/>
                  </a:moveTo>
                  <a:lnTo>
                    <a:pt x="301561" y="0"/>
                  </a:lnTo>
                  <a:lnTo>
                    <a:pt x="9105" y="0"/>
                  </a:lnTo>
                  <a:lnTo>
                    <a:pt x="0" y="3035"/>
                  </a:lnTo>
                  <a:lnTo>
                    <a:pt x="311683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9070898" y="8502077"/>
              <a:ext cx="311785" cy="3175"/>
            </a:xfrm>
            <a:custGeom>
              <a:avLst/>
              <a:gdLst/>
              <a:ahLst/>
              <a:cxnLst/>
              <a:rect l="l" t="t" r="r" b="b"/>
              <a:pathLst>
                <a:path w="311784" h="3175">
                  <a:moveTo>
                    <a:pt x="0" y="3035"/>
                  </a:moveTo>
                  <a:lnTo>
                    <a:pt x="311681" y="3035"/>
                  </a:lnTo>
                  <a:lnTo>
                    <a:pt x="9107" y="0"/>
                  </a:lnTo>
                  <a:lnTo>
                    <a:pt x="0" y="3035"/>
                  </a:lnTo>
                  <a:close/>
                </a:path>
                <a:path w="311784" h="3175">
                  <a:moveTo>
                    <a:pt x="311681" y="3035"/>
                  </a:moveTo>
                  <a:lnTo>
                    <a:pt x="9107" y="0"/>
                  </a:lnTo>
                  <a:lnTo>
                    <a:pt x="301561" y="0"/>
                  </a:lnTo>
                  <a:lnTo>
                    <a:pt x="311681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9069886" y="8505113"/>
              <a:ext cx="314325" cy="0"/>
            </a:xfrm>
            <a:custGeom>
              <a:avLst/>
              <a:gdLst/>
              <a:ahLst/>
              <a:cxnLst/>
              <a:rect l="l" t="t" r="r" b="b"/>
              <a:pathLst>
                <a:path w="314325">
                  <a:moveTo>
                    <a:pt x="0" y="0"/>
                  </a:moveTo>
                  <a:lnTo>
                    <a:pt x="313704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314325">
                  <a:moveTo>
                    <a:pt x="313704" y="0"/>
                  </a:moveTo>
                  <a:lnTo>
                    <a:pt x="1011" y="0"/>
                  </a:lnTo>
                  <a:lnTo>
                    <a:pt x="312692" y="0"/>
                  </a:lnTo>
                  <a:lnTo>
                    <a:pt x="31370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9060770" y="8505125"/>
              <a:ext cx="332105" cy="3175"/>
            </a:xfrm>
            <a:custGeom>
              <a:avLst/>
              <a:gdLst/>
              <a:ahLst/>
              <a:cxnLst/>
              <a:rect l="l" t="t" r="r" b="b"/>
              <a:pathLst>
                <a:path w="332105" h="3175">
                  <a:moveTo>
                    <a:pt x="331927" y="3035"/>
                  </a:moveTo>
                  <a:lnTo>
                    <a:pt x="322808" y="0"/>
                  </a:lnTo>
                  <a:lnTo>
                    <a:pt x="9105" y="0"/>
                  </a:lnTo>
                  <a:lnTo>
                    <a:pt x="0" y="3035"/>
                  </a:lnTo>
                  <a:lnTo>
                    <a:pt x="331927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9060779" y="8505113"/>
              <a:ext cx="332105" cy="3175"/>
            </a:xfrm>
            <a:custGeom>
              <a:avLst/>
              <a:gdLst/>
              <a:ahLst/>
              <a:cxnLst/>
              <a:rect l="l" t="t" r="r" b="b"/>
              <a:pathLst>
                <a:path w="332105" h="3175">
                  <a:moveTo>
                    <a:pt x="0" y="3035"/>
                  </a:moveTo>
                  <a:lnTo>
                    <a:pt x="331920" y="3035"/>
                  </a:lnTo>
                  <a:lnTo>
                    <a:pt x="9107" y="0"/>
                  </a:lnTo>
                  <a:lnTo>
                    <a:pt x="0" y="3035"/>
                  </a:lnTo>
                  <a:close/>
                </a:path>
                <a:path w="332105" h="3175">
                  <a:moveTo>
                    <a:pt x="331920" y="3035"/>
                  </a:moveTo>
                  <a:lnTo>
                    <a:pt x="9107" y="0"/>
                  </a:lnTo>
                  <a:lnTo>
                    <a:pt x="322812" y="0"/>
                  </a:lnTo>
                  <a:lnTo>
                    <a:pt x="331920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9059754" y="8508160"/>
              <a:ext cx="333375" cy="1270"/>
            </a:xfrm>
            <a:custGeom>
              <a:avLst/>
              <a:gdLst/>
              <a:ahLst/>
              <a:cxnLst/>
              <a:rect l="l" t="t" r="r" b="b"/>
              <a:pathLst>
                <a:path w="333375" h="1270">
                  <a:moveTo>
                    <a:pt x="332943" y="0"/>
                  </a:moveTo>
                  <a:lnTo>
                    <a:pt x="1016" y="0"/>
                  </a:lnTo>
                  <a:lnTo>
                    <a:pt x="0" y="1003"/>
                  </a:lnTo>
                  <a:lnTo>
                    <a:pt x="332943" y="1003"/>
                  </a:lnTo>
                  <a:lnTo>
                    <a:pt x="33294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9059767" y="8508149"/>
              <a:ext cx="333375" cy="1270"/>
            </a:xfrm>
            <a:custGeom>
              <a:avLst/>
              <a:gdLst/>
              <a:ahLst/>
              <a:cxnLst/>
              <a:rect l="l" t="t" r="r" b="b"/>
              <a:pathLst>
                <a:path w="333375" h="1270">
                  <a:moveTo>
                    <a:pt x="0" y="1011"/>
                  </a:moveTo>
                  <a:lnTo>
                    <a:pt x="332932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333375" h="1270">
                  <a:moveTo>
                    <a:pt x="332932" y="1011"/>
                  </a:moveTo>
                  <a:lnTo>
                    <a:pt x="1011" y="0"/>
                  </a:lnTo>
                  <a:lnTo>
                    <a:pt x="332932" y="0"/>
                  </a:lnTo>
                  <a:lnTo>
                    <a:pt x="33293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9050648" y="8509164"/>
              <a:ext cx="352425" cy="3175"/>
            </a:xfrm>
            <a:custGeom>
              <a:avLst/>
              <a:gdLst/>
              <a:ahLst/>
              <a:cxnLst/>
              <a:rect l="l" t="t" r="r" b="b"/>
              <a:pathLst>
                <a:path w="352425" h="3175">
                  <a:moveTo>
                    <a:pt x="352158" y="3035"/>
                  </a:moveTo>
                  <a:lnTo>
                    <a:pt x="342049" y="0"/>
                  </a:lnTo>
                  <a:lnTo>
                    <a:pt x="9105" y="0"/>
                  </a:lnTo>
                  <a:lnTo>
                    <a:pt x="0" y="3035"/>
                  </a:lnTo>
                  <a:lnTo>
                    <a:pt x="352158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9050659" y="8509161"/>
              <a:ext cx="352425" cy="3175"/>
            </a:xfrm>
            <a:custGeom>
              <a:avLst/>
              <a:gdLst/>
              <a:ahLst/>
              <a:cxnLst/>
              <a:rect l="l" t="t" r="r" b="b"/>
              <a:pathLst>
                <a:path w="352425" h="3175">
                  <a:moveTo>
                    <a:pt x="352159" y="3035"/>
                  </a:moveTo>
                  <a:lnTo>
                    <a:pt x="0" y="3035"/>
                  </a:lnTo>
                  <a:lnTo>
                    <a:pt x="352159" y="3035"/>
                  </a:lnTo>
                  <a:close/>
                </a:path>
                <a:path w="352425" h="3175">
                  <a:moveTo>
                    <a:pt x="352159" y="3035"/>
                  </a:moveTo>
                  <a:lnTo>
                    <a:pt x="0" y="3035"/>
                  </a:lnTo>
                  <a:lnTo>
                    <a:pt x="352159" y="3035"/>
                  </a:lnTo>
                  <a:close/>
                </a:path>
                <a:path w="352425" h="3175">
                  <a:moveTo>
                    <a:pt x="0" y="3035"/>
                  </a:moveTo>
                  <a:lnTo>
                    <a:pt x="352159" y="3035"/>
                  </a:lnTo>
                  <a:lnTo>
                    <a:pt x="9107" y="0"/>
                  </a:lnTo>
                  <a:lnTo>
                    <a:pt x="0" y="3035"/>
                  </a:lnTo>
                  <a:close/>
                </a:path>
                <a:path w="352425" h="3175">
                  <a:moveTo>
                    <a:pt x="352159" y="3035"/>
                  </a:moveTo>
                  <a:lnTo>
                    <a:pt x="9107" y="0"/>
                  </a:lnTo>
                  <a:lnTo>
                    <a:pt x="342039" y="0"/>
                  </a:lnTo>
                  <a:lnTo>
                    <a:pt x="352159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9040539" y="8512197"/>
              <a:ext cx="371475" cy="4445"/>
            </a:xfrm>
            <a:custGeom>
              <a:avLst/>
              <a:gdLst/>
              <a:ahLst/>
              <a:cxnLst/>
              <a:rect l="l" t="t" r="r" b="b"/>
              <a:pathLst>
                <a:path w="371475" h="4445">
                  <a:moveTo>
                    <a:pt x="10119" y="0"/>
                  </a:moveTo>
                  <a:lnTo>
                    <a:pt x="0" y="4047"/>
                  </a:lnTo>
                  <a:lnTo>
                    <a:pt x="371386" y="4047"/>
                  </a:lnTo>
                  <a:lnTo>
                    <a:pt x="10119" y="0"/>
                  </a:lnTo>
                  <a:close/>
                </a:path>
                <a:path w="371475" h="4445">
                  <a:moveTo>
                    <a:pt x="362278" y="0"/>
                  </a:moveTo>
                  <a:lnTo>
                    <a:pt x="10119" y="0"/>
                  </a:lnTo>
                  <a:lnTo>
                    <a:pt x="371386" y="4047"/>
                  </a:lnTo>
                  <a:lnTo>
                    <a:pt x="36227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9039528" y="8512196"/>
              <a:ext cx="372745" cy="4445"/>
            </a:xfrm>
            <a:custGeom>
              <a:avLst/>
              <a:gdLst/>
              <a:ahLst/>
              <a:cxnLst/>
              <a:rect l="l" t="t" r="r" b="b"/>
              <a:pathLst>
                <a:path w="372744" h="4445">
                  <a:moveTo>
                    <a:pt x="0" y="4047"/>
                  </a:moveTo>
                  <a:lnTo>
                    <a:pt x="1011" y="4047"/>
                  </a:lnTo>
                  <a:lnTo>
                    <a:pt x="372398" y="4047"/>
                  </a:lnTo>
                  <a:lnTo>
                    <a:pt x="0" y="4047"/>
                  </a:lnTo>
                  <a:close/>
                </a:path>
                <a:path w="372744" h="4445">
                  <a:moveTo>
                    <a:pt x="1011" y="4047"/>
                  </a:moveTo>
                  <a:lnTo>
                    <a:pt x="372398" y="4047"/>
                  </a:lnTo>
                  <a:lnTo>
                    <a:pt x="11131" y="0"/>
                  </a:lnTo>
                  <a:lnTo>
                    <a:pt x="1011" y="4047"/>
                  </a:lnTo>
                  <a:close/>
                </a:path>
                <a:path w="372744" h="4445">
                  <a:moveTo>
                    <a:pt x="372398" y="4047"/>
                  </a:moveTo>
                  <a:lnTo>
                    <a:pt x="11131" y="0"/>
                  </a:lnTo>
                  <a:lnTo>
                    <a:pt x="363290" y="0"/>
                  </a:lnTo>
                  <a:lnTo>
                    <a:pt x="372398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9040540" y="8516244"/>
              <a:ext cx="371475" cy="0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371386" y="0"/>
                  </a:moveTo>
                  <a:lnTo>
                    <a:pt x="0" y="0"/>
                  </a:lnTo>
                  <a:lnTo>
                    <a:pt x="37138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9040540" y="8516244"/>
              <a:ext cx="371475" cy="0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0" y="0"/>
                  </a:moveTo>
                  <a:lnTo>
                    <a:pt x="37138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9030419" y="8516245"/>
              <a:ext cx="391160" cy="4445"/>
            </a:xfrm>
            <a:custGeom>
              <a:avLst/>
              <a:gdLst/>
              <a:ahLst/>
              <a:cxnLst/>
              <a:rect l="l" t="t" r="r" b="b"/>
              <a:pathLst>
                <a:path w="391159" h="4445">
                  <a:moveTo>
                    <a:pt x="9107" y="0"/>
                  </a:moveTo>
                  <a:lnTo>
                    <a:pt x="0" y="4047"/>
                  </a:lnTo>
                  <a:lnTo>
                    <a:pt x="390613" y="4047"/>
                  </a:lnTo>
                  <a:lnTo>
                    <a:pt x="9107" y="0"/>
                  </a:lnTo>
                  <a:close/>
                </a:path>
                <a:path w="391159" h="4445">
                  <a:moveTo>
                    <a:pt x="381505" y="0"/>
                  </a:moveTo>
                  <a:lnTo>
                    <a:pt x="9107" y="0"/>
                  </a:lnTo>
                  <a:lnTo>
                    <a:pt x="390613" y="4047"/>
                  </a:lnTo>
                  <a:lnTo>
                    <a:pt x="38150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9030420" y="8516244"/>
              <a:ext cx="391160" cy="4445"/>
            </a:xfrm>
            <a:custGeom>
              <a:avLst/>
              <a:gdLst/>
              <a:ahLst/>
              <a:cxnLst/>
              <a:rect l="l" t="t" r="r" b="b"/>
              <a:pathLst>
                <a:path w="391159" h="4445">
                  <a:moveTo>
                    <a:pt x="0" y="4047"/>
                  </a:moveTo>
                  <a:lnTo>
                    <a:pt x="390613" y="4047"/>
                  </a:lnTo>
                  <a:lnTo>
                    <a:pt x="9107" y="0"/>
                  </a:lnTo>
                  <a:lnTo>
                    <a:pt x="0" y="4047"/>
                  </a:lnTo>
                  <a:close/>
                </a:path>
                <a:path w="391159" h="4445">
                  <a:moveTo>
                    <a:pt x="390613" y="4047"/>
                  </a:moveTo>
                  <a:lnTo>
                    <a:pt x="9107" y="0"/>
                  </a:lnTo>
                  <a:lnTo>
                    <a:pt x="381505" y="0"/>
                  </a:lnTo>
                  <a:lnTo>
                    <a:pt x="390613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9029408" y="8520292"/>
              <a:ext cx="393065" cy="0"/>
            </a:xfrm>
            <a:custGeom>
              <a:avLst/>
              <a:gdLst/>
              <a:ahLst/>
              <a:cxnLst/>
              <a:rect l="l" t="t" r="r" b="b"/>
              <a:pathLst>
                <a:path w="393065">
                  <a:moveTo>
                    <a:pt x="0" y="0"/>
                  </a:moveTo>
                  <a:lnTo>
                    <a:pt x="392637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393065">
                  <a:moveTo>
                    <a:pt x="392637" y="0"/>
                  </a:moveTo>
                  <a:lnTo>
                    <a:pt x="1011" y="0"/>
                  </a:lnTo>
                  <a:lnTo>
                    <a:pt x="391625" y="0"/>
                  </a:lnTo>
                  <a:lnTo>
                    <a:pt x="392637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9025350" y="8520301"/>
              <a:ext cx="400050" cy="2540"/>
            </a:xfrm>
            <a:custGeom>
              <a:avLst/>
              <a:gdLst/>
              <a:ahLst/>
              <a:cxnLst/>
              <a:rect l="l" t="t" r="r" b="b"/>
              <a:pathLst>
                <a:path w="400050" h="2540">
                  <a:moveTo>
                    <a:pt x="399719" y="2019"/>
                  </a:moveTo>
                  <a:lnTo>
                    <a:pt x="396684" y="0"/>
                  </a:lnTo>
                  <a:lnTo>
                    <a:pt x="4051" y="0"/>
                  </a:lnTo>
                  <a:lnTo>
                    <a:pt x="0" y="2019"/>
                  </a:lnTo>
                  <a:lnTo>
                    <a:pt x="399719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9025360" y="8520292"/>
              <a:ext cx="400050" cy="2540"/>
            </a:xfrm>
            <a:custGeom>
              <a:avLst/>
              <a:gdLst/>
              <a:ahLst/>
              <a:cxnLst/>
              <a:rect l="l" t="t" r="r" b="b"/>
              <a:pathLst>
                <a:path w="400050" h="2540">
                  <a:moveTo>
                    <a:pt x="0" y="2023"/>
                  </a:moveTo>
                  <a:lnTo>
                    <a:pt x="399720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400050" h="2540">
                  <a:moveTo>
                    <a:pt x="399720" y="2023"/>
                  </a:moveTo>
                  <a:lnTo>
                    <a:pt x="4047" y="0"/>
                  </a:lnTo>
                  <a:lnTo>
                    <a:pt x="396684" y="0"/>
                  </a:lnTo>
                  <a:lnTo>
                    <a:pt x="399720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9020295" y="8522321"/>
              <a:ext cx="410209" cy="2540"/>
            </a:xfrm>
            <a:custGeom>
              <a:avLst/>
              <a:gdLst/>
              <a:ahLst/>
              <a:cxnLst/>
              <a:rect l="l" t="t" r="r" b="b"/>
              <a:pathLst>
                <a:path w="410209" h="2540">
                  <a:moveTo>
                    <a:pt x="409841" y="2032"/>
                  </a:moveTo>
                  <a:lnTo>
                    <a:pt x="404774" y="0"/>
                  </a:lnTo>
                  <a:lnTo>
                    <a:pt x="5054" y="0"/>
                  </a:lnTo>
                  <a:lnTo>
                    <a:pt x="0" y="2032"/>
                  </a:lnTo>
                  <a:lnTo>
                    <a:pt x="409841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9020300" y="8522316"/>
              <a:ext cx="410209" cy="2540"/>
            </a:xfrm>
            <a:custGeom>
              <a:avLst/>
              <a:gdLst/>
              <a:ahLst/>
              <a:cxnLst/>
              <a:rect l="l" t="t" r="r" b="b"/>
              <a:pathLst>
                <a:path w="410209" h="2540">
                  <a:moveTo>
                    <a:pt x="0" y="2023"/>
                  </a:moveTo>
                  <a:lnTo>
                    <a:pt x="409840" y="2023"/>
                  </a:lnTo>
                  <a:lnTo>
                    <a:pt x="5059" y="0"/>
                  </a:lnTo>
                  <a:lnTo>
                    <a:pt x="0" y="2023"/>
                  </a:lnTo>
                  <a:close/>
                </a:path>
                <a:path w="410209" h="2540">
                  <a:moveTo>
                    <a:pt x="409840" y="2023"/>
                  </a:moveTo>
                  <a:lnTo>
                    <a:pt x="5059" y="0"/>
                  </a:lnTo>
                  <a:lnTo>
                    <a:pt x="404780" y="0"/>
                  </a:lnTo>
                  <a:lnTo>
                    <a:pt x="409840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9019279" y="8524353"/>
              <a:ext cx="413384" cy="1270"/>
            </a:xfrm>
            <a:custGeom>
              <a:avLst/>
              <a:gdLst/>
              <a:ahLst/>
              <a:cxnLst/>
              <a:rect l="l" t="t" r="r" b="b"/>
              <a:pathLst>
                <a:path w="413384" h="1270">
                  <a:moveTo>
                    <a:pt x="412877" y="1003"/>
                  </a:moveTo>
                  <a:lnTo>
                    <a:pt x="410857" y="0"/>
                  </a:lnTo>
                  <a:lnTo>
                    <a:pt x="1016" y="0"/>
                  </a:lnTo>
                  <a:lnTo>
                    <a:pt x="0" y="1003"/>
                  </a:lnTo>
                  <a:lnTo>
                    <a:pt x="412877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9019289" y="8524340"/>
              <a:ext cx="413384" cy="1270"/>
            </a:xfrm>
            <a:custGeom>
              <a:avLst/>
              <a:gdLst/>
              <a:ahLst/>
              <a:cxnLst/>
              <a:rect l="l" t="t" r="r" b="b"/>
              <a:pathLst>
                <a:path w="413384" h="1270">
                  <a:moveTo>
                    <a:pt x="0" y="1011"/>
                  </a:moveTo>
                  <a:lnTo>
                    <a:pt x="412876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413384" h="1270">
                  <a:moveTo>
                    <a:pt x="412876" y="1011"/>
                  </a:moveTo>
                  <a:lnTo>
                    <a:pt x="1011" y="0"/>
                  </a:lnTo>
                  <a:lnTo>
                    <a:pt x="410852" y="0"/>
                  </a:lnTo>
                  <a:lnTo>
                    <a:pt x="41287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9016244" y="8525356"/>
              <a:ext cx="419100" cy="1270"/>
            </a:xfrm>
            <a:custGeom>
              <a:avLst/>
              <a:gdLst/>
              <a:ahLst/>
              <a:cxnLst/>
              <a:rect l="l" t="t" r="r" b="b"/>
              <a:pathLst>
                <a:path w="419100" h="1270">
                  <a:moveTo>
                    <a:pt x="418947" y="1016"/>
                  </a:moveTo>
                  <a:lnTo>
                    <a:pt x="415912" y="0"/>
                  </a:lnTo>
                  <a:lnTo>
                    <a:pt x="3035" y="0"/>
                  </a:lnTo>
                  <a:lnTo>
                    <a:pt x="0" y="1016"/>
                  </a:lnTo>
                  <a:lnTo>
                    <a:pt x="418947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9016253" y="8525352"/>
              <a:ext cx="419100" cy="1270"/>
            </a:xfrm>
            <a:custGeom>
              <a:avLst/>
              <a:gdLst/>
              <a:ahLst/>
              <a:cxnLst/>
              <a:rect l="l" t="t" r="r" b="b"/>
              <a:pathLst>
                <a:path w="419100" h="1270">
                  <a:moveTo>
                    <a:pt x="0" y="1011"/>
                  </a:moveTo>
                  <a:lnTo>
                    <a:pt x="418947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419100" h="1270">
                  <a:moveTo>
                    <a:pt x="418947" y="1011"/>
                  </a:moveTo>
                  <a:lnTo>
                    <a:pt x="3035" y="0"/>
                  </a:lnTo>
                  <a:lnTo>
                    <a:pt x="415912" y="0"/>
                  </a:lnTo>
                  <a:lnTo>
                    <a:pt x="41894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9011190" y="8526372"/>
              <a:ext cx="429259" cy="2540"/>
            </a:xfrm>
            <a:custGeom>
              <a:avLst/>
              <a:gdLst/>
              <a:ahLst/>
              <a:cxnLst/>
              <a:rect l="l" t="t" r="r" b="b"/>
              <a:pathLst>
                <a:path w="429259" h="2540">
                  <a:moveTo>
                    <a:pt x="429069" y="2019"/>
                  </a:moveTo>
                  <a:lnTo>
                    <a:pt x="424002" y="0"/>
                  </a:lnTo>
                  <a:lnTo>
                    <a:pt x="5054" y="0"/>
                  </a:lnTo>
                  <a:lnTo>
                    <a:pt x="0" y="2019"/>
                  </a:lnTo>
                  <a:lnTo>
                    <a:pt x="429069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9011193" y="8526364"/>
              <a:ext cx="429259" cy="2540"/>
            </a:xfrm>
            <a:custGeom>
              <a:avLst/>
              <a:gdLst/>
              <a:ahLst/>
              <a:cxnLst/>
              <a:rect l="l" t="t" r="r" b="b"/>
              <a:pathLst>
                <a:path w="429259" h="2540">
                  <a:moveTo>
                    <a:pt x="0" y="2023"/>
                  </a:moveTo>
                  <a:lnTo>
                    <a:pt x="429067" y="2023"/>
                  </a:lnTo>
                  <a:lnTo>
                    <a:pt x="5059" y="0"/>
                  </a:lnTo>
                  <a:lnTo>
                    <a:pt x="0" y="2023"/>
                  </a:lnTo>
                  <a:close/>
                </a:path>
                <a:path w="429259" h="2540">
                  <a:moveTo>
                    <a:pt x="429067" y="2023"/>
                  </a:moveTo>
                  <a:lnTo>
                    <a:pt x="5059" y="0"/>
                  </a:lnTo>
                  <a:lnTo>
                    <a:pt x="424007" y="0"/>
                  </a:lnTo>
                  <a:lnTo>
                    <a:pt x="429067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9010174" y="8528391"/>
              <a:ext cx="431165" cy="1270"/>
            </a:xfrm>
            <a:custGeom>
              <a:avLst/>
              <a:gdLst/>
              <a:ahLst/>
              <a:cxnLst/>
              <a:rect l="l" t="t" r="r" b="b"/>
              <a:pathLst>
                <a:path w="431165" h="1270">
                  <a:moveTo>
                    <a:pt x="431088" y="1016"/>
                  </a:moveTo>
                  <a:lnTo>
                    <a:pt x="430085" y="0"/>
                  </a:lnTo>
                  <a:lnTo>
                    <a:pt x="1016" y="0"/>
                  </a:lnTo>
                  <a:lnTo>
                    <a:pt x="0" y="1016"/>
                  </a:lnTo>
                  <a:lnTo>
                    <a:pt x="431088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9010181" y="8528388"/>
              <a:ext cx="431165" cy="1270"/>
            </a:xfrm>
            <a:custGeom>
              <a:avLst/>
              <a:gdLst/>
              <a:ahLst/>
              <a:cxnLst/>
              <a:rect l="l" t="t" r="r" b="b"/>
              <a:pathLst>
                <a:path w="431165" h="1270">
                  <a:moveTo>
                    <a:pt x="0" y="1011"/>
                  </a:moveTo>
                  <a:lnTo>
                    <a:pt x="431091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431165" h="1270">
                  <a:moveTo>
                    <a:pt x="431091" y="1011"/>
                  </a:moveTo>
                  <a:lnTo>
                    <a:pt x="1011" y="0"/>
                  </a:lnTo>
                  <a:lnTo>
                    <a:pt x="430079" y="0"/>
                  </a:lnTo>
                  <a:lnTo>
                    <a:pt x="43109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9002085" y="8529400"/>
              <a:ext cx="447675" cy="4445"/>
            </a:xfrm>
            <a:custGeom>
              <a:avLst/>
              <a:gdLst/>
              <a:ahLst/>
              <a:cxnLst/>
              <a:rect l="l" t="t" r="r" b="b"/>
              <a:pathLst>
                <a:path w="447675" h="4445">
                  <a:moveTo>
                    <a:pt x="8095" y="0"/>
                  </a:moveTo>
                  <a:lnTo>
                    <a:pt x="0" y="4047"/>
                  </a:lnTo>
                  <a:lnTo>
                    <a:pt x="447282" y="4047"/>
                  </a:lnTo>
                  <a:lnTo>
                    <a:pt x="8095" y="0"/>
                  </a:lnTo>
                  <a:close/>
                </a:path>
                <a:path w="447675" h="4445">
                  <a:moveTo>
                    <a:pt x="439186" y="0"/>
                  </a:moveTo>
                  <a:lnTo>
                    <a:pt x="8095" y="0"/>
                  </a:lnTo>
                  <a:lnTo>
                    <a:pt x="447282" y="4047"/>
                  </a:lnTo>
                  <a:lnTo>
                    <a:pt x="43918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9002085" y="8529400"/>
              <a:ext cx="447675" cy="4445"/>
            </a:xfrm>
            <a:custGeom>
              <a:avLst/>
              <a:gdLst/>
              <a:ahLst/>
              <a:cxnLst/>
              <a:rect l="l" t="t" r="r" b="b"/>
              <a:pathLst>
                <a:path w="447675" h="4445">
                  <a:moveTo>
                    <a:pt x="0" y="4047"/>
                  </a:moveTo>
                  <a:lnTo>
                    <a:pt x="447282" y="4047"/>
                  </a:lnTo>
                  <a:lnTo>
                    <a:pt x="8095" y="0"/>
                  </a:lnTo>
                  <a:lnTo>
                    <a:pt x="0" y="4047"/>
                  </a:lnTo>
                  <a:close/>
                </a:path>
                <a:path w="447675" h="4445">
                  <a:moveTo>
                    <a:pt x="447282" y="4047"/>
                  </a:moveTo>
                  <a:lnTo>
                    <a:pt x="8095" y="0"/>
                  </a:lnTo>
                  <a:lnTo>
                    <a:pt x="439186" y="0"/>
                  </a:lnTo>
                  <a:lnTo>
                    <a:pt x="447282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9001068" y="8533459"/>
              <a:ext cx="450850" cy="1270"/>
            </a:xfrm>
            <a:custGeom>
              <a:avLst/>
              <a:gdLst/>
              <a:ahLst/>
              <a:cxnLst/>
              <a:rect l="l" t="t" r="r" b="b"/>
              <a:pathLst>
                <a:path w="450850" h="1270">
                  <a:moveTo>
                    <a:pt x="450316" y="1003"/>
                  </a:moveTo>
                  <a:lnTo>
                    <a:pt x="448297" y="0"/>
                  </a:lnTo>
                  <a:lnTo>
                    <a:pt x="1016" y="0"/>
                  </a:lnTo>
                  <a:lnTo>
                    <a:pt x="0" y="1003"/>
                  </a:lnTo>
                  <a:lnTo>
                    <a:pt x="450316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9001073" y="8533447"/>
              <a:ext cx="450850" cy="1270"/>
            </a:xfrm>
            <a:custGeom>
              <a:avLst/>
              <a:gdLst/>
              <a:ahLst/>
              <a:cxnLst/>
              <a:rect l="l" t="t" r="r" b="b"/>
              <a:pathLst>
                <a:path w="450850" h="1270">
                  <a:moveTo>
                    <a:pt x="0" y="1011"/>
                  </a:moveTo>
                  <a:lnTo>
                    <a:pt x="450318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450850" h="1270">
                  <a:moveTo>
                    <a:pt x="450318" y="1011"/>
                  </a:moveTo>
                  <a:lnTo>
                    <a:pt x="1011" y="0"/>
                  </a:lnTo>
                  <a:lnTo>
                    <a:pt x="448294" y="0"/>
                  </a:lnTo>
                  <a:lnTo>
                    <a:pt x="45031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8991965" y="8534460"/>
              <a:ext cx="467995" cy="4445"/>
            </a:xfrm>
            <a:custGeom>
              <a:avLst/>
              <a:gdLst/>
              <a:ahLst/>
              <a:cxnLst/>
              <a:rect l="l" t="t" r="r" b="b"/>
              <a:pathLst>
                <a:path w="467994" h="4445">
                  <a:moveTo>
                    <a:pt x="9107" y="0"/>
                  </a:moveTo>
                  <a:lnTo>
                    <a:pt x="0" y="4047"/>
                  </a:lnTo>
                  <a:lnTo>
                    <a:pt x="467521" y="4047"/>
                  </a:lnTo>
                  <a:lnTo>
                    <a:pt x="9107" y="0"/>
                  </a:lnTo>
                  <a:close/>
                </a:path>
                <a:path w="467994" h="4445">
                  <a:moveTo>
                    <a:pt x="459425" y="0"/>
                  </a:moveTo>
                  <a:lnTo>
                    <a:pt x="9107" y="0"/>
                  </a:lnTo>
                  <a:lnTo>
                    <a:pt x="467521" y="4047"/>
                  </a:lnTo>
                  <a:lnTo>
                    <a:pt x="45942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8991966" y="8534459"/>
              <a:ext cx="467995" cy="4445"/>
            </a:xfrm>
            <a:custGeom>
              <a:avLst/>
              <a:gdLst/>
              <a:ahLst/>
              <a:cxnLst/>
              <a:rect l="l" t="t" r="r" b="b"/>
              <a:pathLst>
                <a:path w="467994" h="4445">
                  <a:moveTo>
                    <a:pt x="0" y="4047"/>
                  </a:moveTo>
                  <a:lnTo>
                    <a:pt x="467521" y="4047"/>
                  </a:lnTo>
                  <a:lnTo>
                    <a:pt x="9107" y="0"/>
                  </a:lnTo>
                  <a:lnTo>
                    <a:pt x="0" y="4047"/>
                  </a:lnTo>
                  <a:close/>
                </a:path>
                <a:path w="467994" h="4445">
                  <a:moveTo>
                    <a:pt x="467521" y="4047"/>
                  </a:moveTo>
                  <a:lnTo>
                    <a:pt x="9107" y="0"/>
                  </a:lnTo>
                  <a:lnTo>
                    <a:pt x="459425" y="0"/>
                  </a:lnTo>
                  <a:lnTo>
                    <a:pt x="467521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8991962" y="8538513"/>
              <a:ext cx="468630" cy="1270"/>
            </a:xfrm>
            <a:custGeom>
              <a:avLst/>
              <a:gdLst/>
              <a:ahLst/>
              <a:cxnLst/>
              <a:rect l="l" t="t" r="r" b="b"/>
              <a:pathLst>
                <a:path w="468630" h="1270">
                  <a:moveTo>
                    <a:pt x="468528" y="1016"/>
                  </a:moveTo>
                  <a:lnTo>
                    <a:pt x="467512" y="0"/>
                  </a:lnTo>
                  <a:lnTo>
                    <a:pt x="0" y="0"/>
                  </a:lnTo>
                  <a:lnTo>
                    <a:pt x="1003" y="1016"/>
                  </a:lnTo>
                  <a:lnTo>
                    <a:pt x="468528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8991966" y="8538507"/>
              <a:ext cx="468630" cy="1270"/>
            </a:xfrm>
            <a:custGeom>
              <a:avLst/>
              <a:gdLst/>
              <a:ahLst/>
              <a:cxnLst/>
              <a:rect l="l" t="t" r="r" b="b"/>
              <a:pathLst>
                <a:path w="468630" h="1270">
                  <a:moveTo>
                    <a:pt x="468533" y="1011"/>
                  </a:moveTo>
                  <a:lnTo>
                    <a:pt x="1011" y="1011"/>
                  </a:lnTo>
                  <a:lnTo>
                    <a:pt x="468533" y="1011"/>
                  </a:lnTo>
                  <a:close/>
                </a:path>
                <a:path w="468630" h="1270">
                  <a:moveTo>
                    <a:pt x="468533" y="1011"/>
                  </a:moveTo>
                  <a:lnTo>
                    <a:pt x="1011" y="1011"/>
                  </a:lnTo>
                  <a:lnTo>
                    <a:pt x="468533" y="1011"/>
                  </a:lnTo>
                  <a:close/>
                </a:path>
                <a:path w="468630" h="1270">
                  <a:moveTo>
                    <a:pt x="1011" y="1011"/>
                  </a:moveTo>
                  <a:lnTo>
                    <a:pt x="468533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468630" h="1270">
                  <a:moveTo>
                    <a:pt x="468533" y="1011"/>
                  </a:moveTo>
                  <a:lnTo>
                    <a:pt x="0" y="0"/>
                  </a:lnTo>
                  <a:lnTo>
                    <a:pt x="467521" y="0"/>
                  </a:lnTo>
                  <a:lnTo>
                    <a:pt x="468533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9105304" y="8539519"/>
              <a:ext cx="355600" cy="0"/>
            </a:xfrm>
            <a:custGeom>
              <a:avLst/>
              <a:gdLst/>
              <a:ahLst/>
              <a:cxnLst/>
              <a:rect l="l" t="t" r="r" b="b"/>
              <a:pathLst>
                <a:path w="355600">
                  <a:moveTo>
                    <a:pt x="6071" y="0"/>
                  </a:moveTo>
                  <a:lnTo>
                    <a:pt x="355194" y="0"/>
                  </a:lnTo>
                  <a:lnTo>
                    <a:pt x="0" y="0"/>
                  </a:lnTo>
                  <a:lnTo>
                    <a:pt x="6071" y="0"/>
                  </a:lnTo>
                  <a:close/>
                </a:path>
                <a:path w="355600">
                  <a:moveTo>
                    <a:pt x="355194" y="0"/>
                  </a:moveTo>
                  <a:lnTo>
                    <a:pt x="0" y="0"/>
                  </a:lnTo>
                  <a:lnTo>
                    <a:pt x="35519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8992978" y="8539519"/>
              <a:ext cx="112395" cy="0"/>
            </a:xfrm>
            <a:custGeom>
              <a:avLst/>
              <a:gdLst/>
              <a:ahLst/>
              <a:cxnLst/>
              <a:rect l="l" t="t" r="r" b="b"/>
              <a:pathLst>
                <a:path w="112394">
                  <a:moveTo>
                    <a:pt x="106254" y="0"/>
                  </a:moveTo>
                  <a:lnTo>
                    <a:pt x="0" y="0"/>
                  </a:lnTo>
                  <a:lnTo>
                    <a:pt x="106254" y="0"/>
                  </a:lnTo>
                  <a:close/>
                </a:path>
                <a:path w="112394">
                  <a:moveTo>
                    <a:pt x="106254" y="0"/>
                  </a:moveTo>
                  <a:lnTo>
                    <a:pt x="0" y="0"/>
                  </a:lnTo>
                  <a:lnTo>
                    <a:pt x="112326" y="0"/>
                  </a:lnTo>
                  <a:lnTo>
                    <a:pt x="10625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9111376" y="8539519"/>
              <a:ext cx="349250" cy="0"/>
            </a:xfrm>
            <a:custGeom>
              <a:avLst/>
              <a:gdLst/>
              <a:ahLst/>
              <a:cxnLst/>
              <a:rect l="l" t="t" r="r" b="b"/>
              <a:pathLst>
                <a:path w="349250">
                  <a:moveTo>
                    <a:pt x="6071" y="0"/>
                  </a:moveTo>
                  <a:lnTo>
                    <a:pt x="349123" y="0"/>
                  </a:lnTo>
                  <a:lnTo>
                    <a:pt x="0" y="0"/>
                  </a:lnTo>
                  <a:lnTo>
                    <a:pt x="6071" y="0"/>
                  </a:lnTo>
                  <a:close/>
                </a:path>
                <a:path w="349250">
                  <a:moveTo>
                    <a:pt x="349123" y="0"/>
                  </a:moveTo>
                  <a:lnTo>
                    <a:pt x="0" y="0"/>
                  </a:lnTo>
                  <a:lnTo>
                    <a:pt x="349123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8992978" y="8539519"/>
              <a:ext cx="106680" cy="0"/>
            </a:xfrm>
            <a:custGeom>
              <a:avLst/>
              <a:gdLst/>
              <a:ahLst/>
              <a:cxnLst/>
              <a:rect l="l" t="t" r="r" b="b"/>
              <a:pathLst>
                <a:path w="106680">
                  <a:moveTo>
                    <a:pt x="1011" y="0"/>
                  </a:moveTo>
                  <a:lnTo>
                    <a:pt x="100183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106680">
                  <a:moveTo>
                    <a:pt x="100183" y="0"/>
                  </a:moveTo>
                  <a:lnTo>
                    <a:pt x="0" y="0"/>
                  </a:lnTo>
                  <a:lnTo>
                    <a:pt x="106254" y="0"/>
                  </a:lnTo>
                  <a:lnTo>
                    <a:pt x="100183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9117448" y="8539519"/>
              <a:ext cx="344170" cy="0"/>
            </a:xfrm>
            <a:custGeom>
              <a:avLst/>
              <a:gdLst/>
              <a:ahLst/>
              <a:cxnLst/>
              <a:rect l="l" t="t" r="r" b="b"/>
              <a:pathLst>
                <a:path w="344169">
                  <a:moveTo>
                    <a:pt x="6071" y="0"/>
                  </a:moveTo>
                  <a:lnTo>
                    <a:pt x="344063" y="0"/>
                  </a:lnTo>
                  <a:lnTo>
                    <a:pt x="0" y="0"/>
                  </a:lnTo>
                  <a:lnTo>
                    <a:pt x="6071" y="0"/>
                  </a:lnTo>
                  <a:close/>
                </a:path>
                <a:path w="344169">
                  <a:moveTo>
                    <a:pt x="344063" y="0"/>
                  </a:moveTo>
                  <a:lnTo>
                    <a:pt x="0" y="0"/>
                  </a:lnTo>
                  <a:lnTo>
                    <a:pt x="343051" y="0"/>
                  </a:lnTo>
                  <a:lnTo>
                    <a:pt x="344063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8993990" y="8539519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4">
                  <a:moveTo>
                    <a:pt x="93099" y="0"/>
                  </a:moveTo>
                  <a:lnTo>
                    <a:pt x="0" y="0"/>
                  </a:lnTo>
                  <a:lnTo>
                    <a:pt x="93099" y="0"/>
                  </a:lnTo>
                  <a:close/>
                </a:path>
                <a:path w="99694">
                  <a:moveTo>
                    <a:pt x="93099" y="0"/>
                  </a:moveTo>
                  <a:lnTo>
                    <a:pt x="0" y="0"/>
                  </a:lnTo>
                  <a:lnTo>
                    <a:pt x="99171" y="0"/>
                  </a:lnTo>
                  <a:lnTo>
                    <a:pt x="93099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9123520" y="8539519"/>
              <a:ext cx="338455" cy="0"/>
            </a:xfrm>
            <a:custGeom>
              <a:avLst/>
              <a:gdLst/>
              <a:ahLst/>
              <a:cxnLst/>
              <a:rect l="l" t="t" r="r" b="b"/>
              <a:pathLst>
                <a:path w="338455">
                  <a:moveTo>
                    <a:pt x="6071" y="0"/>
                  </a:moveTo>
                  <a:lnTo>
                    <a:pt x="337991" y="0"/>
                  </a:lnTo>
                  <a:lnTo>
                    <a:pt x="0" y="0"/>
                  </a:lnTo>
                  <a:lnTo>
                    <a:pt x="6071" y="0"/>
                  </a:lnTo>
                  <a:close/>
                </a:path>
                <a:path w="338455">
                  <a:moveTo>
                    <a:pt x="337991" y="0"/>
                  </a:moveTo>
                  <a:lnTo>
                    <a:pt x="0" y="0"/>
                  </a:lnTo>
                  <a:lnTo>
                    <a:pt x="337991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8993981" y="8539529"/>
              <a:ext cx="93345" cy="1270"/>
            </a:xfrm>
            <a:custGeom>
              <a:avLst/>
              <a:gdLst/>
              <a:ahLst/>
              <a:cxnLst/>
              <a:rect l="l" t="t" r="r" b="b"/>
              <a:pathLst>
                <a:path w="93344" h="1270">
                  <a:moveTo>
                    <a:pt x="93103" y="0"/>
                  </a:moveTo>
                  <a:lnTo>
                    <a:pt x="0" y="0"/>
                  </a:lnTo>
                  <a:lnTo>
                    <a:pt x="1016" y="1003"/>
                  </a:lnTo>
                  <a:lnTo>
                    <a:pt x="87033" y="1003"/>
                  </a:lnTo>
                  <a:lnTo>
                    <a:pt x="9310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8993990" y="8539519"/>
              <a:ext cx="93345" cy="1270"/>
            </a:xfrm>
            <a:custGeom>
              <a:avLst/>
              <a:gdLst/>
              <a:ahLst/>
              <a:cxnLst/>
              <a:rect l="l" t="t" r="r" b="b"/>
              <a:pathLst>
                <a:path w="93344" h="1270">
                  <a:moveTo>
                    <a:pt x="1011" y="1011"/>
                  </a:moveTo>
                  <a:lnTo>
                    <a:pt x="87027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93344" h="1270">
                  <a:moveTo>
                    <a:pt x="87027" y="1011"/>
                  </a:moveTo>
                  <a:lnTo>
                    <a:pt x="0" y="0"/>
                  </a:lnTo>
                  <a:lnTo>
                    <a:pt x="93099" y="0"/>
                  </a:lnTo>
                  <a:lnTo>
                    <a:pt x="8702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9129579" y="8539529"/>
              <a:ext cx="333375" cy="1270"/>
            </a:xfrm>
            <a:custGeom>
              <a:avLst/>
              <a:gdLst/>
              <a:ahLst/>
              <a:cxnLst/>
              <a:rect l="l" t="t" r="r" b="b"/>
              <a:pathLst>
                <a:path w="333375" h="1270">
                  <a:moveTo>
                    <a:pt x="332943" y="1003"/>
                  </a:moveTo>
                  <a:lnTo>
                    <a:pt x="331927" y="0"/>
                  </a:lnTo>
                  <a:lnTo>
                    <a:pt x="0" y="0"/>
                  </a:lnTo>
                  <a:lnTo>
                    <a:pt x="6070" y="1003"/>
                  </a:lnTo>
                  <a:lnTo>
                    <a:pt x="332943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9129591" y="8539519"/>
              <a:ext cx="333375" cy="1270"/>
            </a:xfrm>
            <a:custGeom>
              <a:avLst/>
              <a:gdLst/>
              <a:ahLst/>
              <a:cxnLst/>
              <a:rect l="l" t="t" r="r" b="b"/>
              <a:pathLst>
                <a:path w="333375" h="1270">
                  <a:moveTo>
                    <a:pt x="6071" y="1011"/>
                  </a:moveTo>
                  <a:lnTo>
                    <a:pt x="332932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333375" h="1270">
                  <a:moveTo>
                    <a:pt x="332932" y="1011"/>
                  </a:moveTo>
                  <a:lnTo>
                    <a:pt x="0" y="0"/>
                  </a:lnTo>
                  <a:lnTo>
                    <a:pt x="331920" y="0"/>
                  </a:lnTo>
                  <a:lnTo>
                    <a:pt x="33293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9135663" y="8540531"/>
              <a:ext cx="328295" cy="0"/>
            </a:xfrm>
            <a:custGeom>
              <a:avLst/>
              <a:gdLst/>
              <a:ahLst/>
              <a:cxnLst/>
              <a:rect l="l" t="t" r="r" b="b"/>
              <a:pathLst>
                <a:path w="328294">
                  <a:moveTo>
                    <a:pt x="5059" y="0"/>
                  </a:moveTo>
                  <a:lnTo>
                    <a:pt x="327872" y="0"/>
                  </a:lnTo>
                  <a:lnTo>
                    <a:pt x="0" y="0"/>
                  </a:lnTo>
                  <a:lnTo>
                    <a:pt x="5059" y="0"/>
                  </a:lnTo>
                  <a:close/>
                </a:path>
                <a:path w="328294">
                  <a:moveTo>
                    <a:pt x="327872" y="0"/>
                  </a:moveTo>
                  <a:lnTo>
                    <a:pt x="0" y="0"/>
                  </a:lnTo>
                  <a:lnTo>
                    <a:pt x="326860" y="0"/>
                  </a:lnTo>
                  <a:lnTo>
                    <a:pt x="327872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8995002" y="8540531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1011" y="0"/>
                  </a:moveTo>
                  <a:lnTo>
                    <a:pt x="80956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86359">
                  <a:moveTo>
                    <a:pt x="80956" y="0"/>
                  </a:moveTo>
                  <a:lnTo>
                    <a:pt x="0" y="0"/>
                  </a:lnTo>
                  <a:lnTo>
                    <a:pt x="86015" y="0"/>
                  </a:lnTo>
                  <a:lnTo>
                    <a:pt x="8095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8995002" y="8540531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1011" y="0"/>
                  </a:moveTo>
                  <a:lnTo>
                    <a:pt x="80956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86359">
                  <a:moveTo>
                    <a:pt x="80956" y="0"/>
                  </a:moveTo>
                  <a:lnTo>
                    <a:pt x="0" y="0"/>
                  </a:lnTo>
                  <a:lnTo>
                    <a:pt x="86015" y="0"/>
                  </a:lnTo>
                  <a:lnTo>
                    <a:pt x="8095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9140717" y="8540533"/>
              <a:ext cx="323850" cy="1270"/>
            </a:xfrm>
            <a:custGeom>
              <a:avLst/>
              <a:gdLst/>
              <a:ahLst/>
              <a:cxnLst/>
              <a:rect l="l" t="t" r="r" b="b"/>
              <a:pathLst>
                <a:path w="323850" h="1270">
                  <a:moveTo>
                    <a:pt x="323824" y="1016"/>
                  </a:moveTo>
                  <a:lnTo>
                    <a:pt x="322808" y="0"/>
                  </a:lnTo>
                  <a:lnTo>
                    <a:pt x="0" y="0"/>
                  </a:lnTo>
                  <a:lnTo>
                    <a:pt x="6070" y="1016"/>
                  </a:lnTo>
                  <a:lnTo>
                    <a:pt x="323824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9140723" y="8540531"/>
              <a:ext cx="323850" cy="1270"/>
            </a:xfrm>
            <a:custGeom>
              <a:avLst/>
              <a:gdLst/>
              <a:ahLst/>
              <a:cxnLst/>
              <a:rect l="l" t="t" r="r" b="b"/>
              <a:pathLst>
                <a:path w="323850" h="1270">
                  <a:moveTo>
                    <a:pt x="6071" y="1011"/>
                  </a:moveTo>
                  <a:lnTo>
                    <a:pt x="323824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323850" h="1270">
                  <a:moveTo>
                    <a:pt x="323824" y="1011"/>
                  </a:moveTo>
                  <a:lnTo>
                    <a:pt x="0" y="0"/>
                  </a:lnTo>
                  <a:lnTo>
                    <a:pt x="322812" y="0"/>
                  </a:lnTo>
                  <a:lnTo>
                    <a:pt x="32382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8996013" y="8540531"/>
              <a:ext cx="80010" cy="1270"/>
            </a:xfrm>
            <a:custGeom>
              <a:avLst/>
              <a:gdLst/>
              <a:ahLst/>
              <a:cxnLst/>
              <a:rect l="l" t="t" r="r" b="b"/>
              <a:pathLst>
                <a:path w="80009" h="1270">
                  <a:moveTo>
                    <a:pt x="0" y="0"/>
                  </a:moveTo>
                  <a:lnTo>
                    <a:pt x="1011" y="1011"/>
                  </a:lnTo>
                  <a:lnTo>
                    <a:pt x="73872" y="1011"/>
                  </a:lnTo>
                  <a:lnTo>
                    <a:pt x="0" y="0"/>
                  </a:lnTo>
                  <a:close/>
                </a:path>
                <a:path w="80009" h="1270">
                  <a:moveTo>
                    <a:pt x="79944" y="0"/>
                  </a:moveTo>
                  <a:lnTo>
                    <a:pt x="0" y="0"/>
                  </a:lnTo>
                  <a:lnTo>
                    <a:pt x="73872" y="1011"/>
                  </a:lnTo>
                  <a:lnTo>
                    <a:pt x="7994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8996014" y="8540531"/>
              <a:ext cx="80010" cy="1270"/>
            </a:xfrm>
            <a:custGeom>
              <a:avLst/>
              <a:gdLst/>
              <a:ahLst/>
              <a:cxnLst/>
              <a:rect l="l" t="t" r="r" b="b"/>
              <a:pathLst>
                <a:path w="80009" h="1270">
                  <a:moveTo>
                    <a:pt x="1011" y="1011"/>
                  </a:moveTo>
                  <a:lnTo>
                    <a:pt x="73872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80009" h="1270">
                  <a:moveTo>
                    <a:pt x="73872" y="1011"/>
                  </a:moveTo>
                  <a:lnTo>
                    <a:pt x="0" y="0"/>
                  </a:lnTo>
                  <a:lnTo>
                    <a:pt x="79944" y="0"/>
                  </a:lnTo>
                  <a:lnTo>
                    <a:pt x="7387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9146794" y="8541543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6071" y="0"/>
                  </a:moveTo>
                  <a:lnTo>
                    <a:pt x="318764" y="0"/>
                  </a:lnTo>
                  <a:lnTo>
                    <a:pt x="0" y="0"/>
                  </a:lnTo>
                  <a:lnTo>
                    <a:pt x="6071" y="0"/>
                  </a:lnTo>
                  <a:close/>
                </a:path>
                <a:path w="318769">
                  <a:moveTo>
                    <a:pt x="318764" y="0"/>
                  </a:moveTo>
                  <a:lnTo>
                    <a:pt x="0" y="0"/>
                  </a:lnTo>
                  <a:lnTo>
                    <a:pt x="317752" y="0"/>
                  </a:lnTo>
                  <a:lnTo>
                    <a:pt x="31876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8997025" y="8541543"/>
              <a:ext cx="73025" cy="1270"/>
            </a:xfrm>
            <a:custGeom>
              <a:avLst/>
              <a:gdLst/>
              <a:ahLst/>
              <a:cxnLst/>
              <a:rect l="l" t="t" r="r" b="b"/>
              <a:pathLst>
                <a:path w="73025" h="1270">
                  <a:moveTo>
                    <a:pt x="0" y="0"/>
                  </a:moveTo>
                  <a:lnTo>
                    <a:pt x="2023" y="1011"/>
                  </a:lnTo>
                  <a:lnTo>
                    <a:pt x="66788" y="1011"/>
                  </a:lnTo>
                  <a:lnTo>
                    <a:pt x="0" y="0"/>
                  </a:lnTo>
                  <a:close/>
                </a:path>
                <a:path w="73025" h="1270">
                  <a:moveTo>
                    <a:pt x="72860" y="0"/>
                  </a:moveTo>
                  <a:lnTo>
                    <a:pt x="0" y="0"/>
                  </a:lnTo>
                  <a:lnTo>
                    <a:pt x="66788" y="1011"/>
                  </a:lnTo>
                  <a:lnTo>
                    <a:pt x="7286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8997026" y="8541543"/>
              <a:ext cx="73025" cy="1270"/>
            </a:xfrm>
            <a:custGeom>
              <a:avLst/>
              <a:gdLst/>
              <a:ahLst/>
              <a:cxnLst/>
              <a:rect l="l" t="t" r="r" b="b"/>
              <a:pathLst>
                <a:path w="73025" h="1270">
                  <a:moveTo>
                    <a:pt x="66788" y="1011"/>
                  </a:moveTo>
                  <a:lnTo>
                    <a:pt x="2023" y="1011"/>
                  </a:lnTo>
                  <a:lnTo>
                    <a:pt x="66788" y="1011"/>
                  </a:lnTo>
                  <a:close/>
                </a:path>
                <a:path w="73025" h="1270">
                  <a:moveTo>
                    <a:pt x="66788" y="1011"/>
                  </a:moveTo>
                  <a:lnTo>
                    <a:pt x="2023" y="1011"/>
                  </a:lnTo>
                  <a:lnTo>
                    <a:pt x="66788" y="1011"/>
                  </a:lnTo>
                  <a:close/>
                </a:path>
                <a:path w="73025" h="1270">
                  <a:moveTo>
                    <a:pt x="2023" y="1011"/>
                  </a:moveTo>
                  <a:lnTo>
                    <a:pt x="66788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73025" h="1270">
                  <a:moveTo>
                    <a:pt x="66788" y="1011"/>
                  </a:moveTo>
                  <a:lnTo>
                    <a:pt x="0" y="0"/>
                  </a:lnTo>
                  <a:lnTo>
                    <a:pt x="72860" y="0"/>
                  </a:lnTo>
                  <a:lnTo>
                    <a:pt x="6678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9152858" y="8541549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314718" y="1016"/>
                  </a:moveTo>
                  <a:lnTo>
                    <a:pt x="312699" y="0"/>
                  </a:lnTo>
                  <a:lnTo>
                    <a:pt x="0" y="0"/>
                  </a:lnTo>
                  <a:lnTo>
                    <a:pt x="6070" y="1016"/>
                  </a:lnTo>
                  <a:lnTo>
                    <a:pt x="314718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9152866" y="8541543"/>
              <a:ext cx="314960" cy="1270"/>
            </a:xfrm>
            <a:custGeom>
              <a:avLst/>
              <a:gdLst/>
              <a:ahLst/>
              <a:cxnLst/>
              <a:rect l="l" t="t" r="r" b="b"/>
              <a:pathLst>
                <a:path w="314959" h="1270">
                  <a:moveTo>
                    <a:pt x="6071" y="1011"/>
                  </a:moveTo>
                  <a:lnTo>
                    <a:pt x="314716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314959" h="1270">
                  <a:moveTo>
                    <a:pt x="314716" y="1011"/>
                  </a:moveTo>
                  <a:lnTo>
                    <a:pt x="0" y="0"/>
                  </a:lnTo>
                  <a:lnTo>
                    <a:pt x="312692" y="0"/>
                  </a:lnTo>
                  <a:lnTo>
                    <a:pt x="31471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8999049" y="8542555"/>
              <a:ext cx="64769" cy="1270"/>
            </a:xfrm>
            <a:custGeom>
              <a:avLst/>
              <a:gdLst/>
              <a:ahLst/>
              <a:cxnLst/>
              <a:rect l="l" t="t" r="r" b="b"/>
              <a:pathLst>
                <a:path w="64769" h="1270">
                  <a:moveTo>
                    <a:pt x="0" y="0"/>
                  </a:moveTo>
                  <a:lnTo>
                    <a:pt x="1011" y="1011"/>
                  </a:lnTo>
                  <a:lnTo>
                    <a:pt x="58693" y="1011"/>
                  </a:lnTo>
                  <a:lnTo>
                    <a:pt x="0" y="0"/>
                  </a:lnTo>
                  <a:close/>
                </a:path>
                <a:path w="64769" h="1270">
                  <a:moveTo>
                    <a:pt x="64764" y="0"/>
                  </a:moveTo>
                  <a:lnTo>
                    <a:pt x="0" y="0"/>
                  </a:lnTo>
                  <a:lnTo>
                    <a:pt x="58693" y="1011"/>
                  </a:lnTo>
                  <a:lnTo>
                    <a:pt x="6476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8999050" y="8542555"/>
              <a:ext cx="64769" cy="1270"/>
            </a:xfrm>
            <a:custGeom>
              <a:avLst/>
              <a:gdLst/>
              <a:ahLst/>
              <a:cxnLst/>
              <a:rect l="l" t="t" r="r" b="b"/>
              <a:pathLst>
                <a:path w="64769" h="1270">
                  <a:moveTo>
                    <a:pt x="1011" y="1011"/>
                  </a:moveTo>
                  <a:lnTo>
                    <a:pt x="58693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64769" h="1270">
                  <a:moveTo>
                    <a:pt x="58693" y="1011"/>
                  </a:moveTo>
                  <a:lnTo>
                    <a:pt x="0" y="0"/>
                  </a:lnTo>
                  <a:lnTo>
                    <a:pt x="64764" y="0"/>
                  </a:lnTo>
                  <a:lnTo>
                    <a:pt x="58693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9158929" y="8542565"/>
              <a:ext cx="311150" cy="1270"/>
            </a:xfrm>
            <a:custGeom>
              <a:avLst/>
              <a:gdLst/>
              <a:ahLst/>
              <a:cxnLst/>
              <a:rect l="l" t="t" r="r" b="b"/>
              <a:pathLst>
                <a:path w="311150" h="1270">
                  <a:moveTo>
                    <a:pt x="310667" y="1003"/>
                  </a:moveTo>
                  <a:lnTo>
                    <a:pt x="308648" y="0"/>
                  </a:lnTo>
                  <a:lnTo>
                    <a:pt x="0" y="0"/>
                  </a:lnTo>
                  <a:lnTo>
                    <a:pt x="6070" y="1003"/>
                  </a:lnTo>
                  <a:lnTo>
                    <a:pt x="310667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9158938" y="8542555"/>
              <a:ext cx="311150" cy="1270"/>
            </a:xfrm>
            <a:custGeom>
              <a:avLst/>
              <a:gdLst/>
              <a:ahLst/>
              <a:cxnLst/>
              <a:rect l="l" t="t" r="r" b="b"/>
              <a:pathLst>
                <a:path w="311150" h="1270">
                  <a:moveTo>
                    <a:pt x="7083" y="1011"/>
                  </a:moveTo>
                  <a:lnTo>
                    <a:pt x="6071" y="1011"/>
                  </a:lnTo>
                  <a:lnTo>
                    <a:pt x="310669" y="1011"/>
                  </a:lnTo>
                  <a:lnTo>
                    <a:pt x="7083" y="1011"/>
                  </a:lnTo>
                  <a:close/>
                </a:path>
                <a:path w="311150" h="1270">
                  <a:moveTo>
                    <a:pt x="6071" y="1011"/>
                  </a:moveTo>
                  <a:lnTo>
                    <a:pt x="310669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311150" h="1270">
                  <a:moveTo>
                    <a:pt x="310669" y="1011"/>
                  </a:moveTo>
                  <a:lnTo>
                    <a:pt x="0" y="0"/>
                  </a:lnTo>
                  <a:lnTo>
                    <a:pt x="308645" y="0"/>
                  </a:lnTo>
                  <a:lnTo>
                    <a:pt x="31066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9165010" y="8543567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304597" y="0"/>
                  </a:moveTo>
                  <a:lnTo>
                    <a:pt x="0" y="0"/>
                  </a:lnTo>
                  <a:lnTo>
                    <a:pt x="304597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9165010" y="8543567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597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9166015" y="8543568"/>
              <a:ext cx="306070" cy="1270"/>
            </a:xfrm>
            <a:custGeom>
              <a:avLst/>
              <a:gdLst/>
              <a:ahLst/>
              <a:cxnLst/>
              <a:rect l="l" t="t" r="r" b="b"/>
              <a:pathLst>
                <a:path w="306069" h="1270">
                  <a:moveTo>
                    <a:pt x="305612" y="1016"/>
                  </a:moveTo>
                  <a:lnTo>
                    <a:pt x="303580" y="0"/>
                  </a:lnTo>
                  <a:lnTo>
                    <a:pt x="0" y="0"/>
                  </a:lnTo>
                  <a:lnTo>
                    <a:pt x="5054" y="1016"/>
                  </a:lnTo>
                  <a:lnTo>
                    <a:pt x="305612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9166021" y="8543567"/>
              <a:ext cx="306070" cy="1270"/>
            </a:xfrm>
            <a:custGeom>
              <a:avLst/>
              <a:gdLst/>
              <a:ahLst/>
              <a:cxnLst/>
              <a:rect l="l" t="t" r="r" b="b"/>
              <a:pathLst>
                <a:path w="306069" h="1270">
                  <a:moveTo>
                    <a:pt x="5059" y="1011"/>
                  </a:moveTo>
                  <a:lnTo>
                    <a:pt x="305609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306069" h="1270">
                  <a:moveTo>
                    <a:pt x="305609" y="1011"/>
                  </a:moveTo>
                  <a:lnTo>
                    <a:pt x="0" y="0"/>
                  </a:lnTo>
                  <a:lnTo>
                    <a:pt x="303585" y="0"/>
                  </a:lnTo>
                  <a:lnTo>
                    <a:pt x="30560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9000061" y="8543567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0" y="0"/>
                  </a:moveTo>
                  <a:lnTo>
                    <a:pt x="2023" y="1011"/>
                  </a:lnTo>
                  <a:lnTo>
                    <a:pt x="51609" y="1011"/>
                  </a:lnTo>
                  <a:lnTo>
                    <a:pt x="0" y="0"/>
                  </a:lnTo>
                  <a:close/>
                </a:path>
                <a:path w="57784" h="1270">
                  <a:moveTo>
                    <a:pt x="57681" y="0"/>
                  </a:moveTo>
                  <a:lnTo>
                    <a:pt x="0" y="0"/>
                  </a:lnTo>
                  <a:lnTo>
                    <a:pt x="51609" y="1011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9000061" y="8543567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2023" y="1011"/>
                  </a:moveTo>
                  <a:lnTo>
                    <a:pt x="51609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57784" h="1270">
                  <a:moveTo>
                    <a:pt x="51609" y="1011"/>
                  </a:moveTo>
                  <a:lnTo>
                    <a:pt x="0" y="0"/>
                  </a:lnTo>
                  <a:lnTo>
                    <a:pt x="57681" y="0"/>
                  </a:lnTo>
                  <a:lnTo>
                    <a:pt x="5160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9171070" y="8544584"/>
              <a:ext cx="302895" cy="1270"/>
            </a:xfrm>
            <a:custGeom>
              <a:avLst/>
              <a:gdLst/>
              <a:ahLst/>
              <a:cxnLst/>
              <a:rect l="l" t="t" r="r" b="b"/>
              <a:pathLst>
                <a:path w="302894" h="1270">
                  <a:moveTo>
                    <a:pt x="302577" y="1016"/>
                  </a:moveTo>
                  <a:lnTo>
                    <a:pt x="300558" y="0"/>
                  </a:lnTo>
                  <a:lnTo>
                    <a:pt x="0" y="0"/>
                  </a:lnTo>
                  <a:lnTo>
                    <a:pt x="6070" y="1016"/>
                  </a:lnTo>
                  <a:lnTo>
                    <a:pt x="302577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9171081" y="8544579"/>
              <a:ext cx="302895" cy="1270"/>
            </a:xfrm>
            <a:custGeom>
              <a:avLst/>
              <a:gdLst/>
              <a:ahLst/>
              <a:cxnLst/>
              <a:rect l="l" t="t" r="r" b="b"/>
              <a:pathLst>
                <a:path w="302894" h="1270">
                  <a:moveTo>
                    <a:pt x="6071" y="1011"/>
                  </a:moveTo>
                  <a:lnTo>
                    <a:pt x="302573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302894" h="1270">
                  <a:moveTo>
                    <a:pt x="302573" y="1011"/>
                  </a:moveTo>
                  <a:lnTo>
                    <a:pt x="0" y="0"/>
                  </a:lnTo>
                  <a:lnTo>
                    <a:pt x="300549" y="0"/>
                  </a:lnTo>
                  <a:lnTo>
                    <a:pt x="302573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9002085" y="8544579"/>
              <a:ext cx="50165" cy="2540"/>
            </a:xfrm>
            <a:custGeom>
              <a:avLst/>
              <a:gdLst/>
              <a:ahLst/>
              <a:cxnLst/>
              <a:rect l="l" t="t" r="r" b="b"/>
              <a:pathLst>
                <a:path w="50165" h="2540">
                  <a:moveTo>
                    <a:pt x="0" y="0"/>
                  </a:moveTo>
                  <a:lnTo>
                    <a:pt x="3035" y="2023"/>
                  </a:lnTo>
                  <a:lnTo>
                    <a:pt x="44525" y="2023"/>
                  </a:lnTo>
                  <a:lnTo>
                    <a:pt x="0" y="0"/>
                  </a:lnTo>
                  <a:close/>
                </a:path>
                <a:path w="50165" h="2540">
                  <a:moveTo>
                    <a:pt x="49585" y="0"/>
                  </a:moveTo>
                  <a:lnTo>
                    <a:pt x="0" y="0"/>
                  </a:lnTo>
                  <a:lnTo>
                    <a:pt x="44525" y="2023"/>
                  </a:lnTo>
                  <a:lnTo>
                    <a:pt x="4958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9002085" y="8544579"/>
              <a:ext cx="50165" cy="2540"/>
            </a:xfrm>
            <a:custGeom>
              <a:avLst/>
              <a:gdLst/>
              <a:ahLst/>
              <a:cxnLst/>
              <a:rect l="l" t="t" r="r" b="b"/>
              <a:pathLst>
                <a:path w="50165" h="2540">
                  <a:moveTo>
                    <a:pt x="3035" y="2023"/>
                  </a:moveTo>
                  <a:lnTo>
                    <a:pt x="44525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50165" h="2540">
                  <a:moveTo>
                    <a:pt x="44525" y="2023"/>
                  </a:moveTo>
                  <a:lnTo>
                    <a:pt x="0" y="0"/>
                  </a:lnTo>
                  <a:lnTo>
                    <a:pt x="49585" y="0"/>
                  </a:lnTo>
                  <a:lnTo>
                    <a:pt x="44525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9005121" y="854660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0478" y="0"/>
                  </a:moveTo>
                  <a:lnTo>
                    <a:pt x="0" y="0"/>
                  </a:lnTo>
                  <a:lnTo>
                    <a:pt x="40478" y="0"/>
                  </a:lnTo>
                  <a:close/>
                </a:path>
                <a:path w="41909">
                  <a:moveTo>
                    <a:pt x="40478" y="0"/>
                  </a:moveTo>
                  <a:lnTo>
                    <a:pt x="0" y="0"/>
                  </a:lnTo>
                  <a:lnTo>
                    <a:pt x="41490" y="0"/>
                  </a:lnTo>
                  <a:lnTo>
                    <a:pt x="4047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9005121" y="854660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0478" y="0"/>
                  </a:moveTo>
                  <a:lnTo>
                    <a:pt x="0" y="0"/>
                  </a:lnTo>
                  <a:lnTo>
                    <a:pt x="40478" y="0"/>
                  </a:lnTo>
                  <a:close/>
                </a:path>
                <a:path w="41909">
                  <a:moveTo>
                    <a:pt x="40478" y="0"/>
                  </a:moveTo>
                  <a:lnTo>
                    <a:pt x="0" y="0"/>
                  </a:lnTo>
                  <a:lnTo>
                    <a:pt x="41490" y="0"/>
                  </a:lnTo>
                  <a:lnTo>
                    <a:pt x="40478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9177140" y="8545600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40">
                  <a:moveTo>
                    <a:pt x="298526" y="2019"/>
                  </a:moveTo>
                  <a:lnTo>
                    <a:pt x="296506" y="0"/>
                  </a:lnTo>
                  <a:lnTo>
                    <a:pt x="0" y="0"/>
                  </a:lnTo>
                  <a:lnTo>
                    <a:pt x="5067" y="2019"/>
                  </a:lnTo>
                  <a:lnTo>
                    <a:pt x="298526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9177153" y="8545591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40">
                  <a:moveTo>
                    <a:pt x="5059" y="2023"/>
                  </a:moveTo>
                  <a:lnTo>
                    <a:pt x="298525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99084" h="2540">
                  <a:moveTo>
                    <a:pt x="298525" y="2023"/>
                  </a:moveTo>
                  <a:lnTo>
                    <a:pt x="0" y="0"/>
                  </a:lnTo>
                  <a:lnTo>
                    <a:pt x="296501" y="0"/>
                  </a:lnTo>
                  <a:lnTo>
                    <a:pt x="298525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9005121" y="8546603"/>
              <a:ext cx="40640" cy="1270"/>
            </a:xfrm>
            <a:custGeom>
              <a:avLst/>
              <a:gdLst/>
              <a:ahLst/>
              <a:cxnLst/>
              <a:rect l="l" t="t" r="r" b="b"/>
              <a:pathLst>
                <a:path w="40640" h="1270">
                  <a:moveTo>
                    <a:pt x="0" y="0"/>
                  </a:moveTo>
                  <a:lnTo>
                    <a:pt x="2023" y="1011"/>
                  </a:lnTo>
                  <a:lnTo>
                    <a:pt x="35418" y="1011"/>
                  </a:lnTo>
                  <a:lnTo>
                    <a:pt x="0" y="0"/>
                  </a:lnTo>
                  <a:close/>
                </a:path>
                <a:path w="40640" h="1270">
                  <a:moveTo>
                    <a:pt x="40478" y="0"/>
                  </a:moveTo>
                  <a:lnTo>
                    <a:pt x="0" y="0"/>
                  </a:lnTo>
                  <a:lnTo>
                    <a:pt x="35418" y="1011"/>
                  </a:lnTo>
                  <a:lnTo>
                    <a:pt x="4047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9005121" y="8546603"/>
              <a:ext cx="40640" cy="1270"/>
            </a:xfrm>
            <a:custGeom>
              <a:avLst/>
              <a:gdLst/>
              <a:ahLst/>
              <a:cxnLst/>
              <a:rect l="l" t="t" r="r" b="b"/>
              <a:pathLst>
                <a:path w="40640" h="1270">
                  <a:moveTo>
                    <a:pt x="2023" y="1011"/>
                  </a:moveTo>
                  <a:lnTo>
                    <a:pt x="35418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40640" h="1270">
                  <a:moveTo>
                    <a:pt x="35418" y="1011"/>
                  </a:moveTo>
                  <a:lnTo>
                    <a:pt x="0" y="0"/>
                  </a:lnTo>
                  <a:lnTo>
                    <a:pt x="40478" y="0"/>
                  </a:lnTo>
                  <a:lnTo>
                    <a:pt x="3541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9182208" y="8547619"/>
              <a:ext cx="295910" cy="1270"/>
            </a:xfrm>
            <a:custGeom>
              <a:avLst/>
              <a:gdLst/>
              <a:ahLst/>
              <a:cxnLst/>
              <a:rect l="l" t="t" r="r" b="b"/>
              <a:pathLst>
                <a:path w="295909" h="1270">
                  <a:moveTo>
                    <a:pt x="295490" y="1016"/>
                  </a:moveTo>
                  <a:lnTo>
                    <a:pt x="293458" y="0"/>
                  </a:lnTo>
                  <a:lnTo>
                    <a:pt x="0" y="0"/>
                  </a:lnTo>
                  <a:lnTo>
                    <a:pt x="6070" y="1016"/>
                  </a:lnTo>
                  <a:lnTo>
                    <a:pt x="295490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9182213" y="8547615"/>
              <a:ext cx="295910" cy="1270"/>
            </a:xfrm>
            <a:custGeom>
              <a:avLst/>
              <a:gdLst/>
              <a:ahLst/>
              <a:cxnLst/>
              <a:rect l="l" t="t" r="r" b="b"/>
              <a:pathLst>
                <a:path w="295909" h="1270">
                  <a:moveTo>
                    <a:pt x="6071" y="1011"/>
                  </a:moveTo>
                  <a:lnTo>
                    <a:pt x="295489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295909" h="1270">
                  <a:moveTo>
                    <a:pt x="295489" y="1011"/>
                  </a:moveTo>
                  <a:lnTo>
                    <a:pt x="0" y="0"/>
                  </a:lnTo>
                  <a:lnTo>
                    <a:pt x="293465" y="0"/>
                  </a:lnTo>
                  <a:lnTo>
                    <a:pt x="29548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9188278" y="8548635"/>
              <a:ext cx="290830" cy="1270"/>
            </a:xfrm>
            <a:custGeom>
              <a:avLst/>
              <a:gdLst/>
              <a:ahLst/>
              <a:cxnLst/>
              <a:rect l="l" t="t" r="r" b="b"/>
              <a:pathLst>
                <a:path w="290830" h="1270">
                  <a:moveTo>
                    <a:pt x="290423" y="1016"/>
                  </a:moveTo>
                  <a:lnTo>
                    <a:pt x="289420" y="0"/>
                  </a:lnTo>
                  <a:lnTo>
                    <a:pt x="0" y="0"/>
                  </a:lnTo>
                  <a:lnTo>
                    <a:pt x="2019" y="1016"/>
                  </a:lnTo>
                  <a:lnTo>
                    <a:pt x="290423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9188284" y="8548627"/>
              <a:ext cx="290830" cy="1270"/>
            </a:xfrm>
            <a:custGeom>
              <a:avLst/>
              <a:gdLst/>
              <a:ahLst/>
              <a:cxnLst/>
              <a:rect l="l" t="t" r="r" b="b"/>
              <a:pathLst>
                <a:path w="290830" h="1270">
                  <a:moveTo>
                    <a:pt x="2023" y="1011"/>
                  </a:moveTo>
                  <a:lnTo>
                    <a:pt x="290430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90830" h="1270">
                  <a:moveTo>
                    <a:pt x="290430" y="1011"/>
                  </a:moveTo>
                  <a:lnTo>
                    <a:pt x="0" y="0"/>
                  </a:lnTo>
                  <a:lnTo>
                    <a:pt x="289418" y="0"/>
                  </a:lnTo>
                  <a:lnTo>
                    <a:pt x="29043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9190298" y="8549651"/>
              <a:ext cx="290830" cy="1270"/>
            </a:xfrm>
            <a:custGeom>
              <a:avLst/>
              <a:gdLst/>
              <a:ahLst/>
              <a:cxnLst/>
              <a:rect l="l" t="t" r="r" b="b"/>
              <a:pathLst>
                <a:path w="290830" h="1270">
                  <a:moveTo>
                    <a:pt x="290436" y="1003"/>
                  </a:moveTo>
                  <a:lnTo>
                    <a:pt x="288404" y="0"/>
                  </a:lnTo>
                  <a:lnTo>
                    <a:pt x="0" y="0"/>
                  </a:lnTo>
                  <a:lnTo>
                    <a:pt x="4051" y="1003"/>
                  </a:lnTo>
                  <a:lnTo>
                    <a:pt x="290436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9190308" y="8549639"/>
              <a:ext cx="290830" cy="1270"/>
            </a:xfrm>
            <a:custGeom>
              <a:avLst/>
              <a:gdLst/>
              <a:ahLst/>
              <a:cxnLst/>
              <a:rect l="l" t="t" r="r" b="b"/>
              <a:pathLst>
                <a:path w="290830" h="1270">
                  <a:moveTo>
                    <a:pt x="4047" y="1011"/>
                  </a:moveTo>
                  <a:lnTo>
                    <a:pt x="290430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290830" h="1270">
                  <a:moveTo>
                    <a:pt x="290430" y="1011"/>
                  </a:moveTo>
                  <a:lnTo>
                    <a:pt x="0" y="0"/>
                  </a:lnTo>
                  <a:lnTo>
                    <a:pt x="288406" y="0"/>
                  </a:lnTo>
                  <a:lnTo>
                    <a:pt x="29043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9007144" y="8547615"/>
              <a:ext cx="33655" cy="3175"/>
            </a:xfrm>
            <a:custGeom>
              <a:avLst/>
              <a:gdLst/>
              <a:ahLst/>
              <a:cxnLst/>
              <a:rect l="l" t="t" r="r" b="b"/>
              <a:pathLst>
                <a:path w="33655" h="3175">
                  <a:moveTo>
                    <a:pt x="0" y="0"/>
                  </a:moveTo>
                  <a:lnTo>
                    <a:pt x="5059" y="3035"/>
                  </a:lnTo>
                  <a:lnTo>
                    <a:pt x="21250" y="3035"/>
                  </a:lnTo>
                  <a:lnTo>
                    <a:pt x="0" y="0"/>
                  </a:lnTo>
                  <a:close/>
                </a:path>
                <a:path w="33655" h="3175">
                  <a:moveTo>
                    <a:pt x="33394" y="0"/>
                  </a:moveTo>
                  <a:lnTo>
                    <a:pt x="0" y="0"/>
                  </a:lnTo>
                  <a:lnTo>
                    <a:pt x="21250" y="3035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9007145" y="8547615"/>
              <a:ext cx="33655" cy="3175"/>
            </a:xfrm>
            <a:custGeom>
              <a:avLst/>
              <a:gdLst/>
              <a:ahLst/>
              <a:cxnLst/>
              <a:rect l="l" t="t" r="r" b="b"/>
              <a:pathLst>
                <a:path w="33655" h="3175">
                  <a:moveTo>
                    <a:pt x="5059" y="3035"/>
                  </a:moveTo>
                  <a:lnTo>
                    <a:pt x="21250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33655" h="3175">
                  <a:moveTo>
                    <a:pt x="21250" y="3035"/>
                  </a:moveTo>
                  <a:lnTo>
                    <a:pt x="0" y="0"/>
                  </a:lnTo>
                  <a:lnTo>
                    <a:pt x="33394" y="0"/>
                  </a:lnTo>
                  <a:lnTo>
                    <a:pt x="21250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9194349" y="8550654"/>
              <a:ext cx="289560" cy="1270"/>
            </a:xfrm>
            <a:custGeom>
              <a:avLst/>
              <a:gdLst/>
              <a:ahLst/>
              <a:cxnLst/>
              <a:rect l="l" t="t" r="r" b="b"/>
              <a:pathLst>
                <a:path w="289559" h="1270">
                  <a:moveTo>
                    <a:pt x="289420" y="1016"/>
                  </a:moveTo>
                  <a:lnTo>
                    <a:pt x="286385" y="0"/>
                  </a:lnTo>
                  <a:lnTo>
                    <a:pt x="0" y="0"/>
                  </a:lnTo>
                  <a:lnTo>
                    <a:pt x="6070" y="1016"/>
                  </a:lnTo>
                  <a:lnTo>
                    <a:pt x="289420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9194356" y="8550651"/>
              <a:ext cx="289560" cy="1270"/>
            </a:xfrm>
            <a:custGeom>
              <a:avLst/>
              <a:gdLst/>
              <a:ahLst/>
              <a:cxnLst/>
              <a:rect l="l" t="t" r="r" b="b"/>
              <a:pathLst>
                <a:path w="289559" h="1270">
                  <a:moveTo>
                    <a:pt x="6071" y="1011"/>
                  </a:moveTo>
                  <a:lnTo>
                    <a:pt x="289418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289559" h="1270">
                  <a:moveTo>
                    <a:pt x="289418" y="1011"/>
                  </a:moveTo>
                  <a:lnTo>
                    <a:pt x="0" y="0"/>
                  </a:lnTo>
                  <a:lnTo>
                    <a:pt x="286382" y="0"/>
                  </a:lnTo>
                  <a:lnTo>
                    <a:pt x="28941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9015241" y="8553687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071" y="0"/>
                  </a:moveTo>
                  <a:lnTo>
                    <a:pt x="0" y="0"/>
                  </a:lnTo>
                  <a:lnTo>
                    <a:pt x="2023" y="1011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9015241" y="8553687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0"/>
                  </a:moveTo>
                  <a:lnTo>
                    <a:pt x="6071" y="0"/>
                  </a:lnTo>
                  <a:lnTo>
                    <a:pt x="2023" y="101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9200420" y="8551670"/>
              <a:ext cx="286385" cy="2540"/>
            </a:xfrm>
            <a:custGeom>
              <a:avLst/>
              <a:gdLst/>
              <a:ahLst/>
              <a:cxnLst/>
              <a:rect l="l" t="t" r="r" b="b"/>
              <a:pathLst>
                <a:path w="286384" h="2540">
                  <a:moveTo>
                    <a:pt x="286385" y="2019"/>
                  </a:moveTo>
                  <a:lnTo>
                    <a:pt x="283349" y="0"/>
                  </a:lnTo>
                  <a:lnTo>
                    <a:pt x="0" y="0"/>
                  </a:lnTo>
                  <a:lnTo>
                    <a:pt x="5054" y="2019"/>
                  </a:lnTo>
                  <a:lnTo>
                    <a:pt x="286385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9200428" y="8551663"/>
              <a:ext cx="286385" cy="2540"/>
            </a:xfrm>
            <a:custGeom>
              <a:avLst/>
              <a:gdLst/>
              <a:ahLst/>
              <a:cxnLst/>
              <a:rect l="l" t="t" r="r" b="b"/>
              <a:pathLst>
                <a:path w="286384" h="2540">
                  <a:moveTo>
                    <a:pt x="5059" y="2023"/>
                  </a:moveTo>
                  <a:lnTo>
                    <a:pt x="286382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86384" h="2540">
                  <a:moveTo>
                    <a:pt x="286382" y="2023"/>
                  </a:moveTo>
                  <a:lnTo>
                    <a:pt x="0" y="0"/>
                  </a:lnTo>
                  <a:lnTo>
                    <a:pt x="283346" y="0"/>
                  </a:lnTo>
                  <a:lnTo>
                    <a:pt x="28638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9012204" y="8550651"/>
              <a:ext cx="16510" cy="3175"/>
            </a:xfrm>
            <a:custGeom>
              <a:avLst/>
              <a:gdLst/>
              <a:ahLst/>
              <a:cxnLst/>
              <a:rect l="l" t="t" r="r" b="b"/>
              <a:pathLst>
                <a:path w="16509" h="3175">
                  <a:moveTo>
                    <a:pt x="0" y="0"/>
                  </a:moveTo>
                  <a:lnTo>
                    <a:pt x="3035" y="3035"/>
                  </a:lnTo>
                  <a:lnTo>
                    <a:pt x="9107" y="3035"/>
                  </a:lnTo>
                  <a:lnTo>
                    <a:pt x="0" y="0"/>
                  </a:lnTo>
                  <a:close/>
                </a:path>
                <a:path w="16509" h="3175">
                  <a:moveTo>
                    <a:pt x="16191" y="0"/>
                  </a:moveTo>
                  <a:lnTo>
                    <a:pt x="0" y="0"/>
                  </a:lnTo>
                  <a:lnTo>
                    <a:pt x="9107" y="3035"/>
                  </a:lnTo>
                  <a:lnTo>
                    <a:pt x="1619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9012205" y="8550651"/>
              <a:ext cx="16510" cy="3175"/>
            </a:xfrm>
            <a:custGeom>
              <a:avLst/>
              <a:gdLst/>
              <a:ahLst/>
              <a:cxnLst/>
              <a:rect l="l" t="t" r="r" b="b"/>
              <a:pathLst>
                <a:path w="16509" h="3175">
                  <a:moveTo>
                    <a:pt x="3035" y="3035"/>
                  </a:moveTo>
                  <a:lnTo>
                    <a:pt x="9107" y="3035"/>
                  </a:lnTo>
                  <a:lnTo>
                    <a:pt x="0" y="0"/>
                  </a:lnTo>
                  <a:lnTo>
                    <a:pt x="3035" y="3035"/>
                  </a:lnTo>
                  <a:close/>
                </a:path>
                <a:path w="16509" h="3175">
                  <a:moveTo>
                    <a:pt x="9107" y="3035"/>
                  </a:moveTo>
                  <a:lnTo>
                    <a:pt x="0" y="0"/>
                  </a:lnTo>
                  <a:lnTo>
                    <a:pt x="16191" y="0"/>
                  </a:lnTo>
                  <a:lnTo>
                    <a:pt x="9107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9205474" y="8553690"/>
              <a:ext cx="282575" cy="1270"/>
            </a:xfrm>
            <a:custGeom>
              <a:avLst/>
              <a:gdLst/>
              <a:ahLst/>
              <a:cxnLst/>
              <a:rect l="l" t="t" r="r" b="b"/>
              <a:pathLst>
                <a:path w="282575" h="1270">
                  <a:moveTo>
                    <a:pt x="282346" y="1016"/>
                  </a:moveTo>
                  <a:lnTo>
                    <a:pt x="281330" y="0"/>
                  </a:lnTo>
                  <a:lnTo>
                    <a:pt x="0" y="0"/>
                  </a:lnTo>
                  <a:lnTo>
                    <a:pt x="4051" y="1016"/>
                  </a:lnTo>
                  <a:lnTo>
                    <a:pt x="282346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9205488" y="8553687"/>
              <a:ext cx="282575" cy="1270"/>
            </a:xfrm>
            <a:custGeom>
              <a:avLst/>
              <a:gdLst/>
              <a:ahLst/>
              <a:cxnLst/>
              <a:rect l="l" t="t" r="r" b="b"/>
              <a:pathLst>
                <a:path w="282575" h="1270">
                  <a:moveTo>
                    <a:pt x="4047" y="1011"/>
                  </a:moveTo>
                  <a:lnTo>
                    <a:pt x="282334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282575" h="1270">
                  <a:moveTo>
                    <a:pt x="282334" y="1011"/>
                  </a:moveTo>
                  <a:lnTo>
                    <a:pt x="0" y="0"/>
                  </a:lnTo>
                  <a:lnTo>
                    <a:pt x="281322" y="0"/>
                  </a:lnTo>
                  <a:lnTo>
                    <a:pt x="28233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9209526" y="8554706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298" y="1016"/>
                  </a:moveTo>
                  <a:lnTo>
                    <a:pt x="278295" y="0"/>
                  </a:lnTo>
                  <a:lnTo>
                    <a:pt x="0" y="0"/>
                  </a:lnTo>
                  <a:lnTo>
                    <a:pt x="2032" y="1016"/>
                  </a:lnTo>
                  <a:lnTo>
                    <a:pt x="279298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9209535" y="8554698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023" y="1011"/>
                  </a:moveTo>
                  <a:lnTo>
                    <a:pt x="279298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79400" h="1270">
                  <a:moveTo>
                    <a:pt x="279298" y="1011"/>
                  </a:moveTo>
                  <a:lnTo>
                    <a:pt x="0" y="0"/>
                  </a:lnTo>
                  <a:lnTo>
                    <a:pt x="278286" y="0"/>
                  </a:lnTo>
                  <a:lnTo>
                    <a:pt x="27929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9211557" y="8555722"/>
              <a:ext cx="281940" cy="1270"/>
            </a:xfrm>
            <a:custGeom>
              <a:avLst/>
              <a:gdLst/>
              <a:ahLst/>
              <a:cxnLst/>
              <a:rect l="l" t="t" r="r" b="b"/>
              <a:pathLst>
                <a:path w="281940" h="1270">
                  <a:moveTo>
                    <a:pt x="281317" y="1003"/>
                  </a:moveTo>
                  <a:lnTo>
                    <a:pt x="277266" y="0"/>
                  </a:lnTo>
                  <a:lnTo>
                    <a:pt x="0" y="0"/>
                  </a:lnTo>
                  <a:lnTo>
                    <a:pt x="6070" y="1003"/>
                  </a:lnTo>
                  <a:lnTo>
                    <a:pt x="281317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9211559" y="8555710"/>
              <a:ext cx="281940" cy="1270"/>
            </a:xfrm>
            <a:custGeom>
              <a:avLst/>
              <a:gdLst/>
              <a:ahLst/>
              <a:cxnLst/>
              <a:rect l="l" t="t" r="r" b="b"/>
              <a:pathLst>
                <a:path w="281940" h="1270">
                  <a:moveTo>
                    <a:pt x="6071" y="1011"/>
                  </a:moveTo>
                  <a:lnTo>
                    <a:pt x="281322" y="1011"/>
                  </a:lnTo>
                  <a:lnTo>
                    <a:pt x="0" y="0"/>
                  </a:lnTo>
                  <a:lnTo>
                    <a:pt x="6071" y="1011"/>
                  </a:lnTo>
                  <a:close/>
                </a:path>
                <a:path w="281940" h="1270">
                  <a:moveTo>
                    <a:pt x="281322" y="1011"/>
                  </a:moveTo>
                  <a:lnTo>
                    <a:pt x="0" y="0"/>
                  </a:lnTo>
                  <a:lnTo>
                    <a:pt x="277274" y="0"/>
                  </a:lnTo>
                  <a:lnTo>
                    <a:pt x="28132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9217628" y="8556725"/>
              <a:ext cx="278765" cy="2540"/>
            </a:xfrm>
            <a:custGeom>
              <a:avLst/>
              <a:gdLst/>
              <a:ahLst/>
              <a:cxnLst/>
              <a:rect l="l" t="t" r="r" b="b"/>
              <a:pathLst>
                <a:path w="278765" h="2540">
                  <a:moveTo>
                    <a:pt x="278282" y="2032"/>
                  </a:moveTo>
                  <a:lnTo>
                    <a:pt x="275247" y="0"/>
                  </a:lnTo>
                  <a:lnTo>
                    <a:pt x="0" y="0"/>
                  </a:lnTo>
                  <a:lnTo>
                    <a:pt x="5054" y="2032"/>
                  </a:lnTo>
                  <a:lnTo>
                    <a:pt x="278282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9217631" y="8556722"/>
              <a:ext cx="278765" cy="2540"/>
            </a:xfrm>
            <a:custGeom>
              <a:avLst/>
              <a:gdLst/>
              <a:ahLst/>
              <a:cxnLst/>
              <a:rect l="l" t="t" r="r" b="b"/>
              <a:pathLst>
                <a:path w="278765" h="2540">
                  <a:moveTo>
                    <a:pt x="5059" y="2023"/>
                  </a:moveTo>
                  <a:lnTo>
                    <a:pt x="278286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78765" h="2540">
                  <a:moveTo>
                    <a:pt x="278286" y="2023"/>
                  </a:moveTo>
                  <a:lnTo>
                    <a:pt x="0" y="0"/>
                  </a:lnTo>
                  <a:lnTo>
                    <a:pt x="275250" y="0"/>
                  </a:lnTo>
                  <a:lnTo>
                    <a:pt x="278286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9222683" y="8558757"/>
              <a:ext cx="274320" cy="1270"/>
            </a:xfrm>
            <a:custGeom>
              <a:avLst/>
              <a:gdLst/>
              <a:ahLst/>
              <a:cxnLst/>
              <a:rect l="l" t="t" r="r" b="b"/>
              <a:pathLst>
                <a:path w="274319" h="1270">
                  <a:moveTo>
                    <a:pt x="274243" y="1003"/>
                  </a:moveTo>
                  <a:lnTo>
                    <a:pt x="273227" y="0"/>
                  </a:lnTo>
                  <a:lnTo>
                    <a:pt x="0" y="0"/>
                  </a:lnTo>
                  <a:lnTo>
                    <a:pt x="3035" y="1003"/>
                  </a:lnTo>
                  <a:lnTo>
                    <a:pt x="274243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9222691" y="8558746"/>
              <a:ext cx="274320" cy="1270"/>
            </a:xfrm>
            <a:custGeom>
              <a:avLst/>
              <a:gdLst/>
              <a:ahLst/>
              <a:cxnLst/>
              <a:rect l="l" t="t" r="r" b="b"/>
              <a:pathLst>
                <a:path w="274319" h="1270">
                  <a:moveTo>
                    <a:pt x="3035" y="1011"/>
                  </a:moveTo>
                  <a:lnTo>
                    <a:pt x="274238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274319" h="1270">
                  <a:moveTo>
                    <a:pt x="274238" y="1011"/>
                  </a:moveTo>
                  <a:lnTo>
                    <a:pt x="0" y="0"/>
                  </a:lnTo>
                  <a:lnTo>
                    <a:pt x="273226" y="0"/>
                  </a:lnTo>
                  <a:lnTo>
                    <a:pt x="27423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9225718" y="8559760"/>
              <a:ext cx="273685" cy="1270"/>
            </a:xfrm>
            <a:custGeom>
              <a:avLst/>
              <a:gdLst/>
              <a:ahLst/>
              <a:cxnLst/>
              <a:rect l="l" t="t" r="r" b="b"/>
              <a:pathLst>
                <a:path w="273684" h="1270">
                  <a:moveTo>
                    <a:pt x="273227" y="1016"/>
                  </a:moveTo>
                  <a:lnTo>
                    <a:pt x="271208" y="0"/>
                  </a:lnTo>
                  <a:lnTo>
                    <a:pt x="0" y="0"/>
                  </a:lnTo>
                  <a:lnTo>
                    <a:pt x="3035" y="1016"/>
                  </a:lnTo>
                  <a:lnTo>
                    <a:pt x="273227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9225727" y="8559758"/>
              <a:ext cx="273685" cy="1270"/>
            </a:xfrm>
            <a:custGeom>
              <a:avLst/>
              <a:gdLst/>
              <a:ahLst/>
              <a:cxnLst/>
              <a:rect l="l" t="t" r="r" b="b"/>
              <a:pathLst>
                <a:path w="273684" h="1270">
                  <a:moveTo>
                    <a:pt x="3035" y="1011"/>
                  </a:moveTo>
                  <a:lnTo>
                    <a:pt x="273226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273684" h="1270">
                  <a:moveTo>
                    <a:pt x="273226" y="1011"/>
                  </a:moveTo>
                  <a:lnTo>
                    <a:pt x="0" y="0"/>
                  </a:lnTo>
                  <a:lnTo>
                    <a:pt x="271202" y="0"/>
                  </a:lnTo>
                  <a:lnTo>
                    <a:pt x="27322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9228753" y="8560776"/>
              <a:ext cx="273685" cy="3175"/>
            </a:xfrm>
            <a:custGeom>
              <a:avLst/>
              <a:gdLst/>
              <a:ahLst/>
              <a:cxnLst/>
              <a:rect l="l" t="t" r="r" b="b"/>
              <a:pathLst>
                <a:path w="273684" h="3175">
                  <a:moveTo>
                    <a:pt x="273227" y="3035"/>
                  </a:moveTo>
                  <a:lnTo>
                    <a:pt x="270192" y="0"/>
                  </a:lnTo>
                  <a:lnTo>
                    <a:pt x="0" y="0"/>
                  </a:lnTo>
                  <a:lnTo>
                    <a:pt x="5067" y="3035"/>
                  </a:lnTo>
                  <a:lnTo>
                    <a:pt x="273227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9228762" y="8560770"/>
              <a:ext cx="273685" cy="3175"/>
            </a:xfrm>
            <a:custGeom>
              <a:avLst/>
              <a:gdLst/>
              <a:ahLst/>
              <a:cxnLst/>
              <a:rect l="l" t="t" r="r" b="b"/>
              <a:pathLst>
                <a:path w="273684" h="3175">
                  <a:moveTo>
                    <a:pt x="5059" y="3035"/>
                  </a:moveTo>
                  <a:lnTo>
                    <a:pt x="273226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73684" h="3175">
                  <a:moveTo>
                    <a:pt x="273226" y="3035"/>
                  </a:moveTo>
                  <a:lnTo>
                    <a:pt x="0" y="0"/>
                  </a:lnTo>
                  <a:lnTo>
                    <a:pt x="270191" y="0"/>
                  </a:lnTo>
                  <a:lnTo>
                    <a:pt x="273226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9233821" y="8563812"/>
              <a:ext cx="272415" cy="2540"/>
            </a:xfrm>
            <a:custGeom>
              <a:avLst/>
              <a:gdLst/>
              <a:ahLst/>
              <a:cxnLst/>
              <a:rect l="l" t="t" r="r" b="b"/>
              <a:pathLst>
                <a:path w="272415" h="2540">
                  <a:moveTo>
                    <a:pt x="272211" y="2019"/>
                  </a:moveTo>
                  <a:lnTo>
                    <a:pt x="268160" y="0"/>
                  </a:lnTo>
                  <a:lnTo>
                    <a:pt x="0" y="0"/>
                  </a:lnTo>
                  <a:lnTo>
                    <a:pt x="6070" y="2019"/>
                  </a:lnTo>
                  <a:lnTo>
                    <a:pt x="272211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9233822" y="8563806"/>
              <a:ext cx="272415" cy="2540"/>
            </a:xfrm>
            <a:custGeom>
              <a:avLst/>
              <a:gdLst/>
              <a:ahLst/>
              <a:cxnLst/>
              <a:rect l="l" t="t" r="r" b="b"/>
              <a:pathLst>
                <a:path w="272415" h="2540">
                  <a:moveTo>
                    <a:pt x="272214" y="2023"/>
                  </a:moveTo>
                  <a:lnTo>
                    <a:pt x="6071" y="2023"/>
                  </a:lnTo>
                  <a:lnTo>
                    <a:pt x="272214" y="2023"/>
                  </a:lnTo>
                  <a:close/>
                </a:path>
                <a:path w="272415" h="2540">
                  <a:moveTo>
                    <a:pt x="272214" y="2023"/>
                  </a:moveTo>
                  <a:lnTo>
                    <a:pt x="6071" y="2023"/>
                  </a:lnTo>
                  <a:lnTo>
                    <a:pt x="272214" y="2023"/>
                  </a:lnTo>
                  <a:close/>
                </a:path>
                <a:path w="272415" h="2540">
                  <a:moveTo>
                    <a:pt x="6071" y="2023"/>
                  </a:moveTo>
                  <a:lnTo>
                    <a:pt x="272214" y="2023"/>
                  </a:lnTo>
                  <a:lnTo>
                    <a:pt x="0" y="0"/>
                  </a:lnTo>
                  <a:lnTo>
                    <a:pt x="6071" y="2023"/>
                  </a:lnTo>
                  <a:close/>
                </a:path>
                <a:path w="272415" h="2540">
                  <a:moveTo>
                    <a:pt x="272214" y="2023"/>
                  </a:moveTo>
                  <a:lnTo>
                    <a:pt x="0" y="0"/>
                  </a:lnTo>
                  <a:lnTo>
                    <a:pt x="268167" y="0"/>
                  </a:lnTo>
                  <a:lnTo>
                    <a:pt x="272214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9239891" y="8565831"/>
              <a:ext cx="269240" cy="2540"/>
            </a:xfrm>
            <a:custGeom>
              <a:avLst/>
              <a:gdLst/>
              <a:ahLst/>
              <a:cxnLst/>
              <a:rect l="l" t="t" r="r" b="b"/>
              <a:pathLst>
                <a:path w="269240" h="2540">
                  <a:moveTo>
                    <a:pt x="269176" y="2032"/>
                  </a:moveTo>
                  <a:lnTo>
                    <a:pt x="266141" y="0"/>
                  </a:lnTo>
                  <a:lnTo>
                    <a:pt x="0" y="0"/>
                  </a:lnTo>
                  <a:lnTo>
                    <a:pt x="5054" y="2032"/>
                  </a:lnTo>
                  <a:lnTo>
                    <a:pt x="269176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9239894" y="8565830"/>
              <a:ext cx="269240" cy="2540"/>
            </a:xfrm>
            <a:custGeom>
              <a:avLst/>
              <a:gdLst/>
              <a:ahLst/>
              <a:cxnLst/>
              <a:rect l="l" t="t" r="r" b="b"/>
              <a:pathLst>
                <a:path w="269240" h="2540">
                  <a:moveTo>
                    <a:pt x="5059" y="2023"/>
                  </a:moveTo>
                  <a:lnTo>
                    <a:pt x="269179" y="2023"/>
                  </a:lnTo>
                  <a:lnTo>
                    <a:pt x="0" y="0"/>
                  </a:lnTo>
                  <a:lnTo>
                    <a:pt x="5059" y="2023"/>
                  </a:lnTo>
                  <a:close/>
                </a:path>
                <a:path w="269240" h="2540">
                  <a:moveTo>
                    <a:pt x="269179" y="2023"/>
                  </a:moveTo>
                  <a:lnTo>
                    <a:pt x="0" y="0"/>
                  </a:lnTo>
                  <a:lnTo>
                    <a:pt x="266143" y="0"/>
                  </a:lnTo>
                  <a:lnTo>
                    <a:pt x="269179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9244946" y="8567863"/>
              <a:ext cx="268605" cy="3175"/>
            </a:xfrm>
            <a:custGeom>
              <a:avLst/>
              <a:gdLst/>
              <a:ahLst/>
              <a:cxnLst/>
              <a:rect l="l" t="t" r="r" b="b"/>
              <a:pathLst>
                <a:path w="268605" h="3175">
                  <a:moveTo>
                    <a:pt x="268173" y="3035"/>
                  </a:moveTo>
                  <a:lnTo>
                    <a:pt x="264121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68173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9244954" y="8567854"/>
              <a:ext cx="268605" cy="3175"/>
            </a:xfrm>
            <a:custGeom>
              <a:avLst/>
              <a:gdLst/>
              <a:ahLst/>
              <a:cxnLst/>
              <a:rect l="l" t="t" r="r" b="b"/>
              <a:pathLst>
                <a:path w="268605" h="3175">
                  <a:moveTo>
                    <a:pt x="5059" y="3035"/>
                  </a:moveTo>
                  <a:lnTo>
                    <a:pt x="268167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68605" h="3175">
                  <a:moveTo>
                    <a:pt x="268167" y="3035"/>
                  </a:moveTo>
                  <a:lnTo>
                    <a:pt x="0" y="0"/>
                  </a:lnTo>
                  <a:lnTo>
                    <a:pt x="264119" y="0"/>
                  </a:lnTo>
                  <a:lnTo>
                    <a:pt x="268167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9250000" y="8570898"/>
              <a:ext cx="265430" cy="1270"/>
            </a:xfrm>
            <a:custGeom>
              <a:avLst/>
              <a:gdLst/>
              <a:ahLst/>
              <a:cxnLst/>
              <a:rect l="l" t="t" r="r" b="b"/>
              <a:pathLst>
                <a:path w="265430" h="1270">
                  <a:moveTo>
                    <a:pt x="265137" y="1016"/>
                  </a:moveTo>
                  <a:lnTo>
                    <a:pt x="263118" y="0"/>
                  </a:lnTo>
                  <a:lnTo>
                    <a:pt x="0" y="0"/>
                  </a:lnTo>
                  <a:lnTo>
                    <a:pt x="3048" y="1016"/>
                  </a:lnTo>
                  <a:lnTo>
                    <a:pt x="265137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9250013" y="8570890"/>
              <a:ext cx="265430" cy="1270"/>
            </a:xfrm>
            <a:custGeom>
              <a:avLst/>
              <a:gdLst/>
              <a:ahLst/>
              <a:cxnLst/>
              <a:rect l="l" t="t" r="r" b="b"/>
              <a:pathLst>
                <a:path w="265430" h="1270">
                  <a:moveTo>
                    <a:pt x="3035" y="1011"/>
                  </a:moveTo>
                  <a:lnTo>
                    <a:pt x="265131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265430" h="1270">
                  <a:moveTo>
                    <a:pt x="265131" y="1011"/>
                  </a:moveTo>
                  <a:lnTo>
                    <a:pt x="0" y="0"/>
                  </a:lnTo>
                  <a:lnTo>
                    <a:pt x="263107" y="0"/>
                  </a:lnTo>
                  <a:lnTo>
                    <a:pt x="26513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9253048" y="8571914"/>
              <a:ext cx="264160" cy="1270"/>
            </a:xfrm>
            <a:custGeom>
              <a:avLst/>
              <a:gdLst/>
              <a:ahLst/>
              <a:cxnLst/>
              <a:rect l="l" t="t" r="r" b="b"/>
              <a:pathLst>
                <a:path w="264159" h="1270">
                  <a:moveTo>
                    <a:pt x="264109" y="1003"/>
                  </a:moveTo>
                  <a:lnTo>
                    <a:pt x="262089" y="0"/>
                  </a:lnTo>
                  <a:lnTo>
                    <a:pt x="0" y="0"/>
                  </a:lnTo>
                  <a:lnTo>
                    <a:pt x="3035" y="1003"/>
                  </a:lnTo>
                  <a:lnTo>
                    <a:pt x="264109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9253049" y="8571902"/>
              <a:ext cx="264160" cy="1270"/>
            </a:xfrm>
            <a:custGeom>
              <a:avLst/>
              <a:gdLst/>
              <a:ahLst/>
              <a:cxnLst/>
              <a:rect l="l" t="t" r="r" b="b"/>
              <a:pathLst>
                <a:path w="264159" h="1270">
                  <a:moveTo>
                    <a:pt x="3035" y="1011"/>
                  </a:moveTo>
                  <a:lnTo>
                    <a:pt x="264119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264159" h="1270">
                  <a:moveTo>
                    <a:pt x="264119" y="1011"/>
                  </a:moveTo>
                  <a:lnTo>
                    <a:pt x="0" y="0"/>
                  </a:lnTo>
                  <a:lnTo>
                    <a:pt x="262095" y="0"/>
                  </a:lnTo>
                  <a:lnTo>
                    <a:pt x="26411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9256084" y="8572918"/>
              <a:ext cx="264160" cy="3175"/>
            </a:xfrm>
            <a:custGeom>
              <a:avLst/>
              <a:gdLst/>
              <a:ahLst/>
              <a:cxnLst/>
              <a:rect l="l" t="t" r="r" b="b"/>
              <a:pathLst>
                <a:path w="264159" h="3175">
                  <a:moveTo>
                    <a:pt x="264109" y="3035"/>
                  </a:moveTo>
                  <a:lnTo>
                    <a:pt x="261073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64109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9256085" y="8572914"/>
              <a:ext cx="264160" cy="3175"/>
            </a:xfrm>
            <a:custGeom>
              <a:avLst/>
              <a:gdLst/>
              <a:ahLst/>
              <a:cxnLst/>
              <a:rect l="l" t="t" r="r" b="b"/>
              <a:pathLst>
                <a:path w="264159" h="3175">
                  <a:moveTo>
                    <a:pt x="5059" y="3035"/>
                  </a:moveTo>
                  <a:lnTo>
                    <a:pt x="264119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64159" h="3175">
                  <a:moveTo>
                    <a:pt x="264119" y="3035"/>
                  </a:moveTo>
                  <a:lnTo>
                    <a:pt x="0" y="0"/>
                  </a:lnTo>
                  <a:lnTo>
                    <a:pt x="261083" y="0"/>
                  </a:lnTo>
                  <a:lnTo>
                    <a:pt x="264119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9261138" y="8575953"/>
              <a:ext cx="262255" cy="2540"/>
            </a:xfrm>
            <a:custGeom>
              <a:avLst/>
              <a:gdLst/>
              <a:ahLst/>
              <a:cxnLst/>
              <a:rect l="l" t="t" r="r" b="b"/>
              <a:pathLst>
                <a:path w="262255" h="2540">
                  <a:moveTo>
                    <a:pt x="262089" y="2032"/>
                  </a:moveTo>
                  <a:lnTo>
                    <a:pt x="259054" y="0"/>
                  </a:lnTo>
                  <a:lnTo>
                    <a:pt x="0" y="0"/>
                  </a:lnTo>
                  <a:lnTo>
                    <a:pt x="4051" y="2032"/>
                  </a:lnTo>
                  <a:lnTo>
                    <a:pt x="262089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9261145" y="8575949"/>
              <a:ext cx="262255" cy="2540"/>
            </a:xfrm>
            <a:custGeom>
              <a:avLst/>
              <a:gdLst/>
              <a:ahLst/>
              <a:cxnLst/>
              <a:rect l="l" t="t" r="r" b="b"/>
              <a:pathLst>
                <a:path w="262255" h="2540">
                  <a:moveTo>
                    <a:pt x="4047" y="2023"/>
                  </a:moveTo>
                  <a:lnTo>
                    <a:pt x="262095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262255" h="2540">
                  <a:moveTo>
                    <a:pt x="262095" y="2023"/>
                  </a:moveTo>
                  <a:lnTo>
                    <a:pt x="0" y="0"/>
                  </a:lnTo>
                  <a:lnTo>
                    <a:pt x="259059" y="0"/>
                  </a:lnTo>
                  <a:lnTo>
                    <a:pt x="262095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9265193" y="8577973"/>
              <a:ext cx="259079" cy="0"/>
            </a:xfrm>
            <a:custGeom>
              <a:avLst/>
              <a:gdLst/>
              <a:ahLst/>
              <a:cxnLst/>
              <a:rect l="l" t="t" r="r" b="b"/>
              <a:pathLst>
                <a:path w="259080">
                  <a:moveTo>
                    <a:pt x="1011" y="0"/>
                  </a:moveTo>
                  <a:lnTo>
                    <a:pt x="259059" y="0"/>
                  </a:lnTo>
                  <a:lnTo>
                    <a:pt x="0" y="0"/>
                  </a:lnTo>
                  <a:lnTo>
                    <a:pt x="1011" y="0"/>
                  </a:lnTo>
                  <a:close/>
                </a:path>
                <a:path w="259080">
                  <a:moveTo>
                    <a:pt x="259059" y="0"/>
                  </a:moveTo>
                  <a:lnTo>
                    <a:pt x="0" y="0"/>
                  </a:lnTo>
                  <a:lnTo>
                    <a:pt x="258047" y="0"/>
                  </a:lnTo>
                  <a:lnTo>
                    <a:pt x="259059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9266193" y="8577985"/>
              <a:ext cx="262255" cy="3175"/>
            </a:xfrm>
            <a:custGeom>
              <a:avLst/>
              <a:gdLst/>
              <a:ahLst/>
              <a:cxnLst/>
              <a:rect l="l" t="t" r="r" b="b"/>
              <a:pathLst>
                <a:path w="262255" h="3175">
                  <a:moveTo>
                    <a:pt x="262102" y="3035"/>
                  </a:moveTo>
                  <a:lnTo>
                    <a:pt x="258051" y="0"/>
                  </a:lnTo>
                  <a:lnTo>
                    <a:pt x="0" y="0"/>
                  </a:lnTo>
                  <a:lnTo>
                    <a:pt x="6070" y="3035"/>
                  </a:lnTo>
                  <a:lnTo>
                    <a:pt x="262102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9266205" y="8577973"/>
              <a:ext cx="262255" cy="3175"/>
            </a:xfrm>
            <a:custGeom>
              <a:avLst/>
              <a:gdLst/>
              <a:ahLst/>
              <a:cxnLst/>
              <a:rect l="l" t="t" r="r" b="b"/>
              <a:pathLst>
                <a:path w="262255" h="3175">
                  <a:moveTo>
                    <a:pt x="6071" y="3035"/>
                  </a:moveTo>
                  <a:lnTo>
                    <a:pt x="262095" y="3035"/>
                  </a:lnTo>
                  <a:lnTo>
                    <a:pt x="0" y="0"/>
                  </a:lnTo>
                  <a:lnTo>
                    <a:pt x="6071" y="3035"/>
                  </a:lnTo>
                  <a:close/>
                </a:path>
                <a:path w="262255" h="3175">
                  <a:moveTo>
                    <a:pt x="262095" y="3035"/>
                  </a:moveTo>
                  <a:lnTo>
                    <a:pt x="0" y="0"/>
                  </a:lnTo>
                  <a:lnTo>
                    <a:pt x="258047" y="0"/>
                  </a:lnTo>
                  <a:lnTo>
                    <a:pt x="262095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9272263" y="8581020"/>
              <a:ext cx="260350" cy="3175"/>
            </a:xfrm>
            <a:custGeom>
              <a:avLst/>
              <a:gdLst/>
              <a:ahLst/>
              <a:cxnLst/>
              <a:rect l="l" t="t" r="r" b="b"/>
              <a:pathLst>
                <a:path w="260350" h="3175">
                  <a:moveTo>
                    <a:pt x="260083" y="3035"/>
                  </a:moveTo>
                  <a:lnTo>
                    <a:pt x="256032" y="0"/>
                  </a:lnTo>
                  <a:lnTo>
                    <a:pt x="0" y="0"/>
                  </a:lnTo>
                  <a:lnTo>
                    <a:pt x="5067" y="3035"/>
                  </a:lnTo>
                  <a:lnTo>
                    <a:pt x="260083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9272276" y="8581009"/>
              <a:ext cx="260350" cy="3175"/>
            </a:xfrm>
            <a:custGeom>
              <a:avLst/>
              <a:gdLst/>
              <a:ahLst/>
              <a:cxnLst/>
              <a:rect l="l" t="t" r="r" b="b"/>
              <a:pathLst>
                <a:path w="260350" h="3175">
                  <a:moveTo>
                    <a:pt x="260071" y="3035"/>
                  </a:moveTo>
                  <a:lnTo>
                    <a:pt x="5059" y="3035"/>
                  </a:lnTo>
                  <a:lnTo>
                    <a:pt x="260071" y="3035"/>
                  </a:lnTo>
                  <a:close/>
                </a:path>
                <a:path w="260350" h="3175">
                  <a:moveTo>
                    <a:pt x="260071" y="3035"/>
                  </a:moveTo>
                  <a:lnTo>
                    <a:pt x="5059" y="3035"/>
                  </a:lnTo>
                  <a:lnTo>
                    <a:pt x="260071" y="3035"/>
                  </a:lnTo>
                  <a:close/>
                </a:path>
                <a:path w="260350" h="3175">
                  <a:moveTo>
                    <a:pt x="5059" y="3035"/>
                  </a:moveTo>
                  <a:lnTo>
                    <a:pt x="260071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60350" h="3175">
                  <a:moveTo>
                    <a:pt x="260071" y="3035"/>
                  </a:moveTo>
                  <a:lnTo>
                    <a:pt x="0" y="0"/>
                  </a:lnTo>
                  <a:lnTo>
                    <a:pt x="256023" y="0"/>
                  </a:lnTo>
                  <a:lnTo>
                    <a:pt x="260071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9277331" y="8584055"/>
              <a:ext cx="259079" cy="3175"/>
            </a:xfrm>
            <a:custGeom>
              <a:avLst/>
              <a:gdLst/>
              <a:ahLst/>
              <a:cxnLst/>
              <a:rect l="l" t="t" r="r" b="b"/>
              <a:pathLst>
                <a:path w="259080" h="3175">
                  <a:moveTo>
                    <a:pt x="259054" y="3035"/>
                  </a:moveTo>
                  <a:lnTo>
                    <a:pt x="255016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59054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9277336" y="8584045"/>
              <a:ext cx="259079" cy="3175"/>
            </a:xfrm>
            <a:custGeom>
              <a:avLst/>
              <a:gdLst/>
              <a:ahLst/>
              <a:cxnLst/>
              <a:rect l="l" t="t" r="r" b="b"/>
              <a:pathLst>
                <a:path w="259080" h="3175">
                  <a:moveTo>
                    <a:pt x="5059" y="3035"/>
                  </a:moveTo>
                  <a:lnTo>
                    <a:pt x="259059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59080" h="3175">
                  <a:moveTo>
                    <a:pt x="259059" y="3035"/>
                  </a:moveTo>
                  <a:lnTo>
                    <a:pt x="0" y="0"/>
                  </a:lnTo>
                  <a:lnTo>
                    <a:pt x="255011" y="0"/>
                  </a:lnTo>
                  <a:lnTo>
                    <a:pt x="259059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9282395" y="8587081"/>
              <a:ext cx="262255" cy="6350"/>
            </a:xfrm>
            <a:custGeom>
              <a:avLst/>
              <a:gdLst/>
              <a:ahLst/>
              <a:cxnLst/>
              <a:rect l="l" t="t" r="r" b="b"/>
              <a:pathLst>
                <a:path w="262255" h="6350">
                  <a:moveTo>
                    <a:pt x="0" y="0"/>
                  </a:moveTo>
                  <a:lnTo>
                    <a:pt x="10119" y="6071"/>
                  </a:lnTo>
                  <a:lnTo>
                    <a:pt x="262095" y="6071"/>
                  </a:lnTo>
                  <a:lnTo>
                    <a:pt x="0" y="0"/>
                  </a:lnTo>
                  <a:close/>
                </a:path>
                <a:path w="262255" h="6350">
                  <a:moveTo>
                    <a:pt x="253999" y="0"/>
                  </a:moveTo>
                  <a:lnTo>
                    <a:pt x="0" y="0"/>
                  </a:lnTo>
                  <a:lnTo>
                    <a:pt x="262095" y="6071"/>
                  </a:lnTo>
                  <a:lnTo>
                    <a:pt x="253999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9282396" y="8587081"/>
              <a:ext cx="262255" cy="6350"/>
            </a:xfrm>
            <a:custGeom>
              <a:avLst/>
              <a:gdLst/>
              <a:ahLst/>
              <a:cxnLst/>
              <a:rect l="l" t="t" r="r" b="b"/>
              <a:pathLst>
                <a:path w="262255" h="6350">
                  <a:moveTo>
                    <a:pt x="10119" y="6071"/>
                  </a:moveTo>
                  <a:lnTo>
                    <a:pt x="262095" y="6071"/>
                  </a:lnTo>
                  <a:lnTo>
                    <a:pt x="0" y="0"/>
                  </a:lnTo>
                  <a:lnTo>
                    <a:pt x="10119" y="6071"/>
                  </a:lnTo>
                  <a:close/>
                </a:path>
                <a:path w="262255" h="6350">
                  <a:moveTo>
                    <a:pt x="262095" y="6071"/>
                  </a:moveTo>
                  <a:lnTo>
                    <a:pt x="0" y="0"/>
                  </a:lnTo>
                  <a:lnTo>
                    <a:pt x="253999" y="0"/>
                  </a:lnTo>
                  <a:lnTo>
                    <a:pt x="262095" y="607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9292507" y="8593161"/>
              <a:ext cx="257175" cy="3175"/>
            </a:xfrm>
            <a:custGeom>
              <a:avLst/>
              <a:gdLst/>
              <a:ahLst/>
              <a:cxnLst/>
              <a:rect l="l" t="t" r="r" b="b"/>
              <a:pathLst>
                <a:path w="257175" h="3175">
                  <a:moveTo>
                    <a:pt x="257035" y="3035"/>
                  </a:moveTo>
                  <a:lnTo>
                    <a:pt x="251980" y="0"/>
                  </a:lnTo>
                  <a:lnTo>
                    <a:pt x="0" y="0"/>
                  </a:lnTo>
                  <a:lnTo>
                    <a:pt x="5054" y="3035"/>
                  </a:lnTo>
                  <a:lnTo>
                    <a:pt x="257035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9292515" y="8593153"/>
              <a:ext cx="257175" cy="3175"/>
            </a:xfrm>
            <a:custGeom>
              <a:avLst/>
              <a:gdLst/>
              <a:ahLst/>
              <a:cxnLst/>
              <a:rect l="l" t="t" r="r" b="b"/>
              <a:pathLst>
                <a:path w="257175" h="3175">
                  <a:moveTo>
                    <a:pt x="5059" y="3035"/>
                  </a:moveTo>
                  <a:lnTo>
                    <a:pt x="257035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57175" h="3175">
                  <a:moveTo>
                    <a:pt x="257035" y="3035"/>
                  </a:moveTo>
                  <a:lnTo>
                    <a:pt x="0" y="0"/>
                  </a:lnTo>
                  <a:lnTo>
                    <a:pt x="251975" y="0"/>
                  </a:lnTo>
                  <a:lnTo>
                    <a:pt x="257035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9297562" y="8596197"/>
              <a:ext cx="256540" cy="3175"/>
            </a:xfrm>
            <a:custGeom>
              <a:avLst/>
              <a:gdLst/>
              <a:ahLst/>
              <a:cxnLst/>
              <a:rect l="l" t="t" r="r" b="b"/>
              <a:pathLst>
                <a:path w="256540" h="3175">
                  <a:moveTo>
                    <a:pt x="256032" y="3035"/>
                  </a:moveTo>
                  <a:lnTo>
                    <a:pt x="251980" y="0"/>
                  </a:lnTo>
                  <a:lnTo>
                    <a:pt x="0" y="0"/>
                  </a:lnTo>
                  <a:lnTo>
                    <a:pt x="5067" y="3035"/>
                  </a:lnTo>
                  <a:lnTo>
                    <a:pt x="256032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9297575" y="8596188"/>
              <a:ext cx="256540" cy="3175"/>
            </a:xfrm>
            <a:custGeom>
              <a:avLst/>
              <a:gdLst/>
              <a:ahLst/>
              <a:cxnLst/>
              <a:rect l="l" t="t" r="r" b="b"/>
              <a:pathLst>
                <a:path w="256540" h="3175">
                  <a:moveTo>
                    <a:pt x="5059" y="3035"/>
                  </a:moveTo>
                  <a:lnTo>
                    <a:pt x="256023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56540" h="3175">
                  <a:moveTo>
                    <a:pt x="256023" y="3035"/>
                  </a:moveTo>
                  <a:lnTo>
                    <a:pt x="0" y="0"/>
                  </a:lnTo>
                  <a:lnTo>
                    <a:pt x="251975" y="0"/>
                  </a:lnTo>
                  <a:lnTo>
                    <a:pt x="256023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9302634" y="8599225"/>
              <a:ext cx="255270" cy="4445"/>
            </a:xfrm>
            <a:custGeom>
              <a:avLst/>
              <a:gdLst/>
              <a:ahLst/>
              <a:cxnLst/>
              <a:rect l="l" t="t" r="r" b="b"/>
              <a:pathLst>
                <a:path w="255269" h="4445">
                  <a:moveTo>
                    <a:pt x="0" y="0"/>
                  </a:moveTo>
                  <a:lnTo>
                    <a:pt x="5059" y="4047"/>
                  </a:lnTo>
                  <a:lnTo>
                    <a:pt x="255011" y="4047"/>
                  </a:lnTo>
                  <a:lnTo>
                    <a:pt x="0" y="0"/>
                  </a:lnTo>
                  <a:close/>
                </a:path>
                <a:path w="255269" h="4445">
                  <a:moveTo>
                    <a:pt x="250963" y="0"/>
                  </a:moveTo>
                  <a:lnTo>
                    <a:pt x="0" y="0"/>
                  </a:lnTo>
                  <a:lnTo>
                    <a:pt x="255011" y="4047"/>
                  </a:lnTo>
                  <a:lnTo>
                    <a:pt x="25096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9302635" y="8599224"/>
              <a:ext cx="255270" cy="4445"/>
            </a:xfrm>
            <a:custGeom>
              <a:avLst/>
              <a:gdLst/>
              <a:ahLst/>
              <a:cxnLst/>
              <a:rect l="l" t="t" r="r" b="b"/>
              <a:pathLst>
                <a:path w="255269" h="4445">
                  <a:moveTo>
                    <a:pt x="5059" y="4047"/>
                  </a:moveTo>
                  <a:lnTo>
                    <a:pt x="255011" y="4047"/>
                  </a:lnTo>
                  <a:lnTo>
                    <a:pt x="0" y="0"/>
                  </a:lnTo>
                  <a:lnTo>
                    <a:pt x="5059" y="4047"/>
                  </a:lnTo>
                  <a:close/>
                </a:path>
                <a:path w="255269" h="4445">
                  <a:moveTo>
                    <a:pt x="255011" y="4047"/>
                  </a:moveTo>
                  <a:lnTo>
                    <a:pt x="0" y="0"/>
                  </a:lnTo>
                  <a:lnTo>
                    <a:pt x="250963" y="0"/>
                  </a:lnTo>
                  <a:lnTo>
                    <a:pt x="255011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9307684" y="8603283"/>
              <a:ext cx="255270" cy="3175"/>
            </a:xfrm>
            <a:custGeom>
              <a:avLst/>
              <a:gdLst/>
              <a:ahLst/>
              <a:cxnLst/>
              <a:rect l="l" t="t" r="r" b="b"/>
              <a:pathLst>
                <a:path w="255269" h="3175">
                  <a:moveTo>
                    <a:pt x="255016" y="3035"/>
                  </a:moveTo>
                  <a:lnTo>
                    <a:pt x="249961" y="0"/>
                  </a:lnTo>
                  <a:lnTo>
                    <a:pt x="0" y="0"/>
                  </a:lnTo>
                  <a:lnTo>
                    <a:pt x="5067" y="3035"/>
                  </a:lnTo>
                  <a:lnTo>
                    <a:pt x="255016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9307695" y="8603272"/>
              <a:ext cx="255270" cy="3175"/>
            </a:xfrm>
            <a:custGeom>
              <a:avLst/>
              <a:gdLst/>
              <a:ahLst/>
              <a:cxnLst/>
              <a:rect l="l" t="t" r="r" b="b"/>
              <a:pathLst>
                <a:path w="255269" h="3175">
                  <a:moveTo>
                    <a:pt x="5059" y="3035"/>
                  </a:moveTo>
                  <a:lnTo>
                    <a:pt x="255011" y="3035"/>
                  </a:lnTo>
                  <a:lnTo>
                    <a:pt x="0" y="0"/>
                  </a:lnTo>
                  <a:lnTo>
                    <a:pt x="5059" y="3035"/>
                  </a:lnTo>
                  <a:close/>
                </a:path>
                <a:path w="255269" h="3175">
                  <a:moveTo>
                    <a:pt x="255011" y="3035"/>
                  </a:moveTo>
                  <a:lnTo>
                    <a:pt x="0" y="0"/>
                  </a:lnTo>
                  <a:lnTo>
                    <a:pt x="249951" y="0"/>
                  </a:lnTo>
                  <a:lnTo>
                    <a:pt x="255011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9312751" y="8606319"/>
              <a:ext cx="254000" cy="3175"/>
            </a:xfrm>
            <a:custGeom>
              <a:avLst/>
              <a:gdLst/>
              <a:ahLst/>
              <a:cxnLst/>
              <a:rect l="l" t="t" r="r" b="b"/>
              <a:pathLst>
                <a:path w="254000" h="3175">
                  <a:moveTo>
                    <a:pt x="254000" y="3035"/>
                  </a:moveTo>
                  <a:lnTo>
                    <a:pt x="249948" y="0"/>
                  </a:lnTo>
                  <a:lnTo>
                    <a:pt x="0" y="0"/>
                  </a:lnTo>
                  <a:lnTo>
                    <a:pt x="4038" y="3035"/>
                  </a:lnTo>
                  <a:lnTo>
                    <a:pt x="254000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9312754" y="8606308"/>
              <a:ext cx="254000" cy="3175"/>
            </a:xfrm>
            <a:custGeom>
              <a:avLst/>
              <a:gdLst/>
              <a:ahLst/>
              <a:cxnLst/>
              <a:rect l="l" t="t" r="r" b="b"/>
              <a:pathLst>
                <a:path w="254000" h="3175">
                  <a:moveTo>
                    <a:pt x="4047" y="3035"/>
                  </a:moveTo>
                  <a:lnTo>
                    <a:pt x="253999" y="3035"/>
                  </a:lnTo>
                  <a:lnTo>
                    <a:pt x="0" y="0"/>
                  </a:lnTo>
                  <a:lnTo>
                    <a:pt x="4047" y="3035"/>
                  </a:lnTo>
                  <a:close/>
                </a:path>
                <a:path w="254000" h="3175">
                  <a:moveTo>
                    <a:pt x="253999" y="3035"/>
                  </a:moveTo>
                  <a:lnTo>
                    <a:pt x="0" y="0"/>
                  </a:lnTo>
                  <a:lnTo>
                    <a:pt x="249951" y="0"/>
                  </a:lnTo>
                  <a:lnTo>
                    <a:pt x="253999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9316802" y="8609344"/>
              <a:ext cx="254000" cy="4445"/>
            </a:xfrm>
            <a:custGeom>
              <a:avLst/>
              <a:gdLst/>
              <a:ahLst/>
              <a:cxnLst/>
              <a:rect l="l" t="t" r="r" b="b"/>
              <a:pathLst>
                <a:path w="254000" h="4445">
                  <a:moveTo>
                    <a:pt x="0" y="0"/>
                  </a:moveTo>
                  <a:lnTo>
                    <a:pt x="6071" y="4047"/>
                  </a:lnTo>
                  <a:lnTo>
                    <a:pt x="253999" y="4047"/>
                  </a:lnTo>
                  <a:lnTo>
                    <a:pt x="0" y="0"/>
                  </a:lnTo>
                  <a:close/>
                </a:path>
                <a:path w="254000" h="4445">
                  <a:moveTo>
                    <a:pt x="249951" y="0"/>
                  </a:moveTo>
                  <a:lnTo>
                    <a:pt x="0" y="0"/>
                  </a:lnTo>
                  <a:lnTo>
                    <a:pt x="253999" y="4047"/>
                  </a:lnTo>
                  <a:lnTo>
                    <a:pt x="24995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9316802" y="8609344"/>
              <a:ext cx="254000" cy="4445"/>
            </a:xfrm>
            <a:custGeom>
              <a:avLst/>
              <a:gdLst/>
              <a:ahLst/>
              <a:cxnLst/>
              <a:rect l="l" t="t" r="r" b="b"/>
              <a:pathLst>
                <a:path w="254000" h="4445">
                  <a:moveTo>
                    <a:pt x="6071" y="4047"/>
                  </a:moveTo>
                  <a:lnTo>
                    <a:pt x="253999" y="4047"/>
                  </a:lnTo>
                  <a:lnTo>
                    <a:pt x="0" y="0"/>
                  </a:lnTo>
                  <a:lnTo>
                    <a:pt x="6071" y="4047"/>
                  </a:lnTo>
                  <a:close/>
                </a:path>
                <a:path w="254000" h="4445">
                  <a:moveTo>
                    <a:pt x="253999" y="4047"/>
                  </a:moveTo>
                  <a:lnTo>
                    <a:pt x="0" y="0"/>
                  </a:lnTo>
                  <a:lnTo>
                    <a:pt x="249951" y="0"/>
                  </a:lnTo>
                  <a:lnTo>
                    <a:pt x="253999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9322873" y="8613392"/>
              <a:ext cx="252095" cy="2540"/>
            </a:xfrm>
            <a:custGeom>
              <a:avLst/>
              <a:gdLst/>
              <a:ahLst/>
              <a:cxnLst/>
              <a:rect l="l" t="t" r="r" b="b"/>
              <a:pathLst>
                <a:path w="252094" h="2540">
                  <a:moveTo>
                    <a:pt x="251968" y="2032"/>
                  </a:moveTo>
                  <a:lnTo>
                    <a:pt x="247916" y="0"/>
                  </a:lnTo>
                  <a:lnTo>
                    <a:pt x="0" y="0"/>
                  </a:lnTo>
                  <a:lnTo>
                    <a:pt x="3035" y="2032"/>
                  </a:lnTo>
                  <a:lnTo>
                    <a:pt x="251968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9322874" y="8613392"/>
              <a:ext cx="252095" cy="2540"/>
            </a:xfrm>
            <a:custGeom>
              <a:avLst/>
              <a:gdLst/>
              <a:ahLst/>
              <a:cxnLst/>
              <a:rect l="l" t="t" r="r" b="b"/>
              <a:pathLst>
                <a:path w="252094" h="2540">
                  <a:moveTo>
                    <a:pt x="3035" y="2023"/>
                  </a:moveTo>
                  <a:lnTo>
                    <a:pt x="251975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252094" h="2540">
                  <a:moveTo>
                    <a:pt x="251975" y="2023"/>
                  </a:moveTo>
                  <a:lnTo>
                    <a:pt x="0" y="0"/>
                  </a:lnTo>
                  <a:lnTo>
                    <a:pt x="247928" y="0"/>
                  </a:lnTo>
                  <a:lnTo>
                    <a:pt x="251975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9325909" y="8615416"/>
              <a:ext cx="254000" cy="5080"/>
            </a:xfrm>
            <a:custGeom>
              <a:avLst/>
              <a:gdLst/>
              <a:ahLst/>
              <a:cxnLst/>
              <a:rect l="l" t="t" r="r" b="b"/>
              <a:pathLst>
                <a:path w="254000" h="5079">
                  <a:moveTo>
                    <a:pt x="0" y="0"/>
                  </a:moveTo>
                  <a:lnTo>
                    <a:pt x="6071" y="5059"/>
                  </a:lnTo>
                  <a:lnTo>
                    <a:pt x="253999" y="5059"/>
                  </a:lnTo>
                  <a:lnTo>
                    <a:pt x="0" y="0"/>
                  </a:lnTo>
                  <a:close/>
                </a:path>
                <a:path w="254000" h="5079">
                  <a:moveTo>
                    <a:pt x="248940" y="0"/>
                  </a:moveTo>
                  <a:lnTo>
                    <a:pt x="0" y="0"/>
                  </a:lnTo>
                  <a:lnTo>
                    <a:pt x="253999" y="5059"/>
                  </a:lnTo>
                  <a:lnTo>
                    <a:pt x="24894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9325910" y="8615416"/>
              <a:ext cx="254000" cy="5080"/>
            </a:xfrm>
            <a:custGeom>
              <a:avLst/>
              <a:gdLst/>
              <a:ahLst/>
              <a:cxnLst/>
              <a:rect l="l" t="t" r="r" b="b"/>
              <a:pathLst>
                <a:path w="254000" h="5079">
                  <a:moveTo>
                    <a:pt x="6071" y="5059"/>
                  </a:moveTo>
                  <a:lnTo>
                    <a:pt x="253999" y="5059"/>
                  </a:lnTo>
                  <a:lnTo>
                    <a:pt x="0" y="0"/>
                  </a:lnTo>
                  <a:lnTo>
                    <a:pt x="6071" y="5059"/>
                  </a:lnTo>
                  <a:close/>
                </a:path>
                <a:path w="254000" h="5079">
                  <a:moveTo>
                    <a:pt x="253999" y="5059"/>
                  </a:moveTo>
                  <a:lnTo>
                    <a:pt x="0" y="0"/>
                  </a:lnTo>
                  <a:lnTo>
                    <a:pt x="248940" y="0"/>
                  </a:lnTo>
                  <a:lnTo>
                    <a:pt x="253999" y="5059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9331979" y="8620479"/>
              <a:ext cx="251460" cy="2540"/>
            </a:xfrm>
            <a:custGeom>
              <a:avLst/>
              <a:gdLst/>
              <a:ahLst/>
              <a:cxnLst/>
              <a:rect l="l" t="t" r="r" b="b"/>
              <a:pathLst>
                <a:path w="251459" h="2540">
                  <a:moveTo>
                    <a:pt x="250964" y="2032"/>
                  </a:moveTo>
                  <a:lnTo>
                    <a:pt x="247929" y="0"/>
                  </a:lnTo>
                  <a:lnTo>
                    <a:pt x="0" y="0"/>
                  </a:lnTo>
                  <a:lnTo>
                    <a:pt x="3035" y="2032"/>
                  </a:lnTo>
                  <a:lnTo>
                    <a:pt x="250964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9331982" y="8620475"/>
              <a:ext cx="251460" cy="2540"/>
            </a:xfrm>
            <a:custGeom>
              <a:avLst/>
              <a:gdLst/>
              <a:ahLst/>
              <a:cxnLst/>
              <a:rect l="l" t="t" r="r" b="b"/>
              <a:pathLst>
                <a:path w="251459" h="2540">
                  <a:moveTo>
                    <a:pt x="3035" y="2023"/>
                  </a:moveTo>
                  <a:lnTo>
                    <a:pt x="250963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251459" h="2540">
                  <a:moveTo>
                    <a:pt x="250963" y="2023"/>
                  </a:moveTo>
                  <a:lnTo>
                    <a:pt x="0" y="0"/>
                  </a:lnTo>
                  <a:lnTo>
                    <a:pt x="247928" y="0"/>
                  </a:lnTo>
                  <a:lnTo>
                    <a:pt x="250963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9335014" y="8622511"/>
              <a:ext cx="250190" cy="1270"/>
            </a:xfrm>
            <a:custGeom>
              <a:avLst/>
              <a:gdLst/>
              <a:ahLst/>
              <a:cxnLst/>
              <a:rect l="l" t="t" r="r" b="b"/>
              <a:pathLst>
                <a:path w="250190" h="1270">
                  <a:moveTo>
                    <a:pt x="249948" y="1003"/>
                  </a:moveTo>
                  <a:lnTo>
                    <a:pt x="247929" y="0"/>
                  </a:lnTo>
                  <a:lnTo>
                    <a:pt x="0" y="0"/>
                  </a:lnTo>
                  <a:lnTo>
                    <a:pt x="2019" y="1003"/>
                  </a:lnTo>
                  <a:lnTo>
                    <a:pt x="249948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9335017" y="8622499"/>
              <a:ext cx="250190" cy="1270"/>
            </a:xfrm>
            <a:custGeom>
              <a:avLst/>
              <a:gdLst/>
              <a:ahLst/>
              <a:cxnLst/>
              <a:rect l="l" t="t" r="r" b="b"/>
              <a:pathLst>
                <a:path w="250190" h="1270">
                  <a:moveTo>
                    <a:pt x="2023" y="1011"/>
                  </a:moveTo>
                  <a:lnTo>
                    <a:pt x="249951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50190" h="1270">
                  <a:moveTo>
                    <a:pt x="249951" y="1011"/>
                  </a:moveTo>
                  <a:lnTo>
                    <a:pt x="0" y="0"/>
                  </a:lnTo>
                  <a:lnTo>
                    <a:pt x="247928" y="0"/>
                  </a:lnTo>
                  <a:lnTo>
                    <a:pt x="24995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9337033" y="8623514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249948" y="2032"/>
                  </a:moveTo>
                  <a:lnTo>
                    <a:pt x="247929" y="0"/>
                  </a:lnTo>
                  <a:lnTo>
                    <a:pt x="0" y="0"/>
                  </a:lnTo>
                  <a:lnTo>
                    <a:pt x="2019" y="2032"/>
                  </a:lnTo>
                  <a:lnTo>
                    <a:pt x="249948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9337041" y="8623511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2023" y="2023"/>
                  </a:moveTo>
                  <a:lnTo>
                    <a:pt x="249951" y="2023"/>
                  </a:lnTo>
                  <a:lnTo>
                    <a:pt x="0" y="0"/>
                  </a:lnTo>
                  <a:lnTo>
                    <a:pt x="2023" y="2023"/>
                  </a:lnTo>
                  <a:close/>
                </a:path>
                <a:path w="250190" h="2540">
                  <a:moveTo>
                    <a:pt x="249951" y="2023"/>
                  </a:moveTo>
                  <a:lnTo>
                    <a:pt x="0" y="0"/>
                  </a:lnTo>
                  <a:lnTo>
                    <a:pt x="247928" y="0"/>
                  </a:lnTo>
                  <a:lnTo>
                    <a:pt x="24995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9339053" y="8625546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249961" y="2019"/>
                  </a:moveTo>
                  <a:lnTo>
                    <a:pt x="247929" y="0"/>
                  </a:lnTo>
                  <a:lnTo>
                    <a:pt x="0" y="0"/>
                  </a:lnTo>
                  <a:lnTo>
                    <a:pt x="2032" y="2019"/>
                  </a:lnTo>
                  <a:lnTo>
                    <a:pt x="249961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9339065" y="8625535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2023" y="2023"/>
                  </a:moveTo>
                  <a:lnTo>
                    <a:pt x="249951" y="2023"/>
                  </a:lnTo>
                  <a:lnTo>
                    <a:pt x="0" y="0"/>
                  </a:lnTo>
                  <a:lnTo>
                    <a:pt x="2023" y="2023"/>
                  </a:lnTo>
                  <a:close/>
                </a:path>
                <a:path w="250190" h="2540">
                  <a:moveTo>
                    <a:pt x="249951" y="2023"/>
                  </a:moveTo>
                  <a:lnTo>
                    <a:pt x="0" y="0"/>
                  </a:lnTo>
                  <a:lnTo>
                    <a:pt x="247928" y="0"/>
                  </a:lnTo>
                  <a:lnTo>
                    <a:pt x="24995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9341085" y="8627566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249948" y="2019"/>
                  </a:moveTo>
                  <a:lnTo>
                    <a:pt x="247929" y="0"/>
                  </a:lnTo>
                  <a:lnTo>
                    <a:pt x="0" y="0"/>
                  </a:lnTo>
                  <a:lnTo>
                    <a:pt x="2019" y="2019"/>
                  </a:lnTo>
                  <a:lnTo>
                    <a:pt x="249948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9341089" y="8627559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2023" y="2023"/>
                  </a:moveTo>
                  <a:lnTo>
                    <a:pt x="249951" y="2023"/>
                  </a:lnTo>
                  <a:lnTo>
                    <a:pt x="0" y="0"/>
                  </a:lnTo>
                  <a:lnTo>
                    <a:pt x="2023" y="2023"/>
                  </a:lnTo>
                  <a:close/>
                </a:path>
                <a:path w="250190" h="2540">
                  <a:moveTo>
                    <a:pt x="249951" y="2023"/>
                  </a:moveTo>
                  <a:lnTo>
                    <a:pt x="0" y="0"/>
                  </a:lnTo>
                  <a:lnTo>
                    <a:pt x="247928" y="0"/>
                  </a:lnTo>
                  <a:lnTo>
                    <a:pt x="24995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9343104" y="8629585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249948" y="2032"/>
                  </a:moveTo>
                  <a:lnTo>
                    <a:pt x="247929" y="0"/>
                  </a:lnTo>
                  <a:lnTo>
                    <a:pt x="0" y="0"/>
                  </a:lnTo>
                  <a:lnTo>
                    <a:pt x="3035" y="2032"/>
                  </a:lnTo>
                  <a:lnTo>
                    <a:pt x="249948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9343113" y="8629583"/>
              <a:ext cx="250190" cy="2540"/>
            </a:xfrm>
            <a:custGeom>
              <a:avLst/>
              <a:gdLst/>
              <a:ahLst/>
              <a:cxnLst/>
              <a:rect l="l" t="t" r="r" b="b"/>
              <a:pathLst>
                <a:path w="250190" h="2540">
                  <a:moveTo>
                    <a:pt x="3035" y="2023"/>
                  </a:moveTo>
                  <a:lnTo>
                    <a:pt x="249951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250190" h="2540">
                  <a:moveTo>
                    <a:pt x="249951" y="2023"/>
                  </a:moveTo>
                  <a:lnTo>
                    <a:pt x="0" y="0"/>
                  </a:lnTo>
                  <a:lnTo>
                    <a:pt x="247928" y="0"/>
                  </a:lnTo>
                  <a:lnTo>
                    <a:pt x="24995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9346148" y="8631607"/>
              <a:ext cx="251460" cy="4445"/>
            </a:xfrm>
            <a:custGeom>
              <a:avLst/>
              <a:gdLst/>
              <a:ahLst/>
              <a:cxnLst/>
              <a:rect l="l" t="t" r="r" b="b"/>
              <a:pathLst>
                <a:path w="251459" h="4445">
                  <a:moveTo>
                    <a:pt x="0" y="0"/>
                  </a:moveTo>
                  <a:lnTo>
                    <a:pt x="4047" y="4047"/>
                  </a:lnTo>
                  <a:lnTo>
                    <a:pt x="250963" y="4047"/>
                  </a:lnTo>
                  <a:lnTo>
                    <a:pt x="0" y="0"/>
                  </a:lnTo>
                  <a:close/>
                </a:path>
                <a:path w="251459" h="4445">
                  <a:moveTo>
                    <a:pt x="246916" y="0"/>
                  </a:moveTo>
                  <a:lnTo>
                    <a:pt x="0" y="0"/>
                  </a:lnTo>
                  <a:lnTo>
                    <a:pt x="250963" y="4047"/>
                  </a:lnTo>
                  <a:lnTo>
                    <a:pt x="24691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9346149" y="8631607"/>
              <a:ext cx="251460" cy="4445"/>
            </a:xfrm>
            <a:custGeom>
              <a:avLst/>
              <a:gdLst/>
              <a:ahLst/>
              <a:cxnLst/>
              <a:rect l="l" t="t" r="r" b="b"/>
              <a:pathLst>
                <a:path w="251459" h="4445">
                  <a:moveTo>
                    <a:pt x="4047" y="4047"/>
                  </a:moveTo>
                  <a:lnTo>
                    <a:pt x="250963" y="4047"/>
                  </a:lnTo>
                  <a:lnTo>
                    <a:pt x="0" y="0"/>
                  </a:lnTo>
                  <a:lnTo>
                    <a:pt x="4047" y="4047"/>
                  </a:lnTo>
                  <a:close/>
                </a:path>
                <a:path w="251459" h="4445">
                  <a:moveTo>
                    <a:pt x="250963" y="4047"/>
                  </a:moveTo>
                  <a:lnTo>
                    <a:pt x="0" y="0"/>
                  </a:lnTo>
                  <a:lnTo>
                    <a:pt x="246916" y="0"/>
                  </a:lnTo>
                  <a:lnTo>
                    <a:pt x="250963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9350191" y="8635656"/>
              <a:ext cx="249554" cy="1270"/>
            </a:xfrm>
            <a:custGeom>
              <a:avLst/>
              <a:gdLst/>
              <a:ahLst/>
              <a:cxnLst/>
              <a:rect l="l" t="t" r="r" b="b"/>
              <a:pathLst>
                <a:path w="249555" h="1270">
                  <a:moveTo>
                    <a:pt x="248932" y="1016"/>
                  </a:moveTo>
                  <a:lnTo>
                    <a:pt x="246913" y="0"/>
                  </a:lnTo>
                  <a:lnTo>
                    <a:pt x="0" y="0"/>
                  </a:lnTo>
                  <a:lnTo>
                    <a:pt x="2019" y="1016"/>
                  </a:lnTo>
                  <a:lnTo>
                    <a:pt x="248932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9350197" y="8635655"/>
              <a:ext cx="249554" cy="1270"/>
            </a:xfrm>
            <a:custGeom>
              <a:avLst/>
              <a:gdLst/>
              <a:ahLst/>
              <a:cxnLst/>
              <a:rect l="l" t="t" r="r" b="b"/>
              <a:pathLst>
                <a:path w="249555" h="1270">
                  <a:moveTo>
                    <a:pt x="2023" y="1011"/>
                  </a:moveTo>
                  <a:lnTo>
                    <a:pt x="248940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49555" h="1270">
                  <a:moveTo>
                    <a:pt x="248940" y="1011"/>
                  </a:moveTo>
                  <a:lnTo>
                    <a:pt x="0" y="0"/>
                  </a:lnTo>
                  <a:lnTo>
                    <a:pt x="246916" y="0"/>
                  </a:lnTo>
                  <a:lnTo>
                    <a:pt x="24894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9352220" y="8636667"/>
              <a:ext cx="254000" cy="7620"/>
            </a:xfrm>
            <a:custGeom>
              <a:avLst/>
              <a:gdLst/>
              <a:ahLst/>
              <a:cxnLst/>
              <a:rect l="l" t="t" r="r" b="b"/>
              <a:pathLst>
                <a:path w="254000" h="7620">
                  <a:moveTo>
                    <a:pt x="0" y="0"/>
                  </a:moveTo>
                  <a:lnTo>
                    <a:pt x="7083" y="7083"/>
                  </a:lnTo>
                  <a:lnTo>
                    <a:pt x="253999" y="7083"/>
                  </a:lnTo>
                  <a:lnTo>
                    <a:pt x="0" y="0"/>
                  </a:lnTo>
                  <a:close/>
                </a:path>
                <a:path w="254000" h="7620">
                  <a:moveTo>
                    <a:pt x="246916" y="0"/>
                  </a:moveTo>
                  <a:lnTo>
                    <a:pt x="0" y="0"/>
                  </a:lnTo>
                  <a:lnTo>
                    <a:pt x="253999" y="7083"/>
                  </a:lnTo>
                  <a:lnTo>
                    <a:pt x="24691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9352220" y="8636667"/>
              <a:ext cx="254000" cy="7620"/>
            </a:xfrm>
            <a:custGeom>
              <a:avLst/>
              <a:gdLst/>
              <a:ahLst/>
              <a:cxnLst/>
              <a:rect l="l" t="t" r="r" b="b"/>
              <a:pathLst>
                <a:path w="254000" h="7620">
                  <a:moveTo>
                    <a:pt x="8095" y="7083"/>
                  </a:moveTo>
                  <a:lnTo>
                    <a:pt x="7083" y="7083"/>
                  </a:lnTo>
                  <a:lnTo>
                    <a:pt x="253999" y="7083"/>
                  </a:lnTo>
                  <a:lnTo>
                    <a:pt x="8095" y="7083"/>
                  </a:lnTo>
                  <a:close/>
                </a:path>
                <a:path w="254000" h="7620">
                  <a:moveTo>
                    <a:pt x="7083" y="7083"/>
                  </a:moveTo>
                  <a:lnTo>
                    <a:pt x="253999" y="7083"/>
                  </a:lnTo>
                  <a:lnTo>
                    <a:pt x="0" y="0"/>
                  </a:lnTo>
                  <a:lnTo>
                    <a:pt x="7083" y="7083"/>
                  </a:lnTo>
                  <a:close/>
                </a:path>
                <a:path w="254000" h="7620">
                  <a:moveTo>
                    <a:pt x="253999" y="7083"/>
                  </a:moveTo>
                  <a:lnTo>
                    <a:pt x="0" y="0"/>
                  </a:lnTo>
                  <a:lnTo>
                    <a:pt x="246916" y="0"/>
                  </a:lnTo>
                  <a:lnTo>
                    <a:pt x="253999" y="708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9359304" y="8643750"/>
              <a:ext cx="247015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246916" y="0"/>
                  </a:moveTo>
                  <a:lnTo>
                    <a:pt x="0" y="0"/>
                  </a:lnTo>
                  <a:lnTo>
                    <a:pt x="24691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9359304" y="8643750"/>
              <a:ext cx="247015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91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9360315" y="8643750"/>
              <a:ext cx="254000" cy="7620"/>
            </a:xfrm>
            <a:custGeom>
              <a:avLst/>
              <a:gdLst/>
              <a:ahLst/>
              <a:cxnLst/>
              <a:rect l="l" t="t" r="r" b="b"/>
              <a:pathLst>
                <a:path w="254000" h="7620">
                  <a:moveTo>
                    <a:pt x="0" y="0"/>
                  </a:moveTo>
                  <a:lnTo>
                    <a:pt x="8095" y="7083"/>
                  </a:lnTo>
                  <a:lnTo>
                    <a:pt x="253999" y="7083"/>
                  </a:lnTo>
                  <a:lnTo>
                    <a:pt x="0" y="0"/>
                  </a:lnTo>
                  <a:close/>
                </a:path>
                <a:path w="254000" h="7620">
                  <a:moveTo>
                    <a:pt x="245904" y="0"/>
                  </a:moveTo>
                  <a:lnTo>
                    <a:pt x="0" y="0"/>
                  </a:lnTo>
                  <a:lnTo>
                    <a:pt x="253999" y="7083"/>
                  </a:lnTo>
                  <a:lnTo>
                    <a:pt x="24590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9360316" y="8643750"/>
              <a:ext cx="254000" cy="7620"/>
            </a:xfrm>
            <a:custGeom>
              <a:avLst/>
              <a:gdLst/>
              <a:ahLst/>
              <a:cxnLst/>
              <a:rect l="l" t="t" r="r" b="b"/>
              <a:pathLst>
                <a:path w="254000" h="7620">
                  <a:moveTo>
                    <a:pt x="8095" y="7083"/>
                  </a:moveTo>
                  <a:lnTo>
                    <a:pt x="253999" y="7083"/>
                  </a:lnTo>
                  <a:lnTo>
                    <a:pt x="0" y="0"/>
                  </a:lnTo>
                  <a:lnTo>
                    <a:pt x="8095" y="7083"/>
                  </a:lnTo>
                  <a:close/>
                </a:path>
                <a:path w="254000" h="7620">
                  <a:moveTo>
                    <a:pt x="253999" y="7083"/>
                  </a:moveTo>
                  <a:lnTo>
                    <a:pt x="0" y="0"/>
                  </a:lnTo>
                  <a:lnTo>
                    <a:pt x="245904" y="0"/>
                  </a:lnTo>
                  <a:lnTo>
                    <a:pt x="253999" y="708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8598317" y="855975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07" y="0"/>
                  </a:moveTo>
                  <a:lnTo>
                    <a:pt x="7083" y="0"/>
                  </a:lnTo>
                  <a:lnTo>
                    <a:pt x="0" y="0"/>
                  </a:lnTo>
                  <a:lnTo>
                    <a:pt x="9107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8598317" y="855975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7083" y="0"/>
                  </a:moveTo>
                  <a:lnTo>
                    <a:pt x="0" y="0"/>
                  </a:lnTo>
                  <a:lnTo>
                    <a:pt x="9107" y="0"/>
                  </a:lnTo>
                  <a:lnTo>
                    <a:pt x="7083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8594268" y="8559758"/>
              <a:ext cx="19685" cy="1270"/>
            </a:xfrm>
            <a:custGeom>
              <a:avLst/>
              <a:gdLst/>
              <a:ahLst/>
              <a:cxnLst/>
              <a:rect l="l" t="t" r="r" b="b"/>
              <a:pathLst>
                <a:path w="19684" h="1270">
                  <a:moveTo>
                    <a:pt x="4047" y="0"/>
                  </a:moveTo>
                  <a:lnTo>
                    <a:pt x="0" y="1011"/>
                  </a:lnTo>
                  <a:lnTo>
                    <a:pt x="19227" y="1011"/>
                  </a:lnTo>
                  <a:lnTo>
                    <a:pt x="4047" y="0"/>
                  </a:lnTo>
                  <a:close/>
                </a:path>
                <a:path w="19684" h="1270">
                  <a:moveTo>
                    <a:pt x="13155" y="0"/>
                  </a:moveTo>
                  <a:lnTo>
                    <a:pt x="4047" y="0"/>
                  </a:lnTo>
                  <a:lnTo>
                    <a:pt x="19227" y="1011"/>
                  </a:lnTo>
                  <a:lnTo>
                    <a:pt x="1315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8594269" y="8559758"/>
              <a:ext cx="19685" cy="1270"/>
            </a:xfrm>
            <a:custGeom>
              <a:avLst/>
              <a:gdLst/>
              <a:ahLst/>
              <a:cxnLst/>
              <a:rect l="l" t="t" r="r" b="b"/>
              <a:pathLst>
                <a:path w="19684" h="1270">
                  <a:moveTo>
                    <a:pt x="19227" y="1011"/>
                  </a:moveTo>
                  <a:lnTo>
                    <a:pt x="0" y="1011"/>
                  </a:lnTo>
                  <a:lnTo>
                    <a:pt x="19227" y="1011"/>
                  </a:lnTo>
                  <a:close/>
                </a:path>
                <a:path w="19684" h="1270">
                  <a:moveTo>
                    <a:pt x="19227" y="1011"/>
                  </a:moveTo>
                  <a:lnTo>
                    <a:pt x="0" y="1011"/>
                  </a:lnTo>
                  <a:lnTo>
                    <a:pt x="19227" y="1011"/>
                  </a:lnTo>
                  <a:close/>
                </a:path>
                <a:path w="19684" h="1270">
                  <a:moveTo>
                    <a:pt x="0" y="1011"/>
                  </a:moveTo>
                  <a:lnTo>
                    <a:pt x="19227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19684" h="1270">
                  <a:moveTo>
                    <a:pt x="19227" y="1011"/>
                  </a:moveTo>
                  <a:lnTo>
                    <a:pt x="4047" y="0"/>
                  </a:lnTo>
                  <a:lnTo>
                    <a:pt x="13155" y="0"/>
                  </a:lnTo>
                  <a:lnTo>
                    <a:pt x="1922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8590221" y="8560770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4">
                  <a:moveTo>
                    <a:pt x="0" y="0"/>
                  </a:moveTo>
                  <a:lnTo>
                    <a:pt x="29346" y="0"/>
                  </a:lnTo>
                  <a:lnTo>
                    <a:pt x="4047" y="0"/>
                  </a:lnTo>
                  <a:lnTo>
                    <a:pt x="0" y="0"/>
                  </a:lnTo>
                  <a:close/>
                </a:path>
                <a:path w="29844">
                  <a:moveTo>
                    <a:pt x="29346" y="0"/>
                  </a:moveTo>
                  <a:lnTo>
                    <a:pt x="4047" y="0"/>
                  </a:lnTo>
                  <a:lnTo>
                    <a:pt x="23274" y="0"/>
                  </a:lnTo>
                  <a:lnTo>
                    <a:pt x="2934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8590221" y="8560770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4">
                  <a:moveTo>
                    <a:pt x="0" y="0"/>
                  </a:moveTo>
                  <a:lnTo>
                    <a:pt x="29346" y="0"/>
                  </a:lnTo>
                  <a:lnTo>
                    <a:pt x="4047" y="0"/>
                  </a:lnTo>
                  <a:lnTo>
                    <a:pt x="0" y="0"/>
                  </a:lnTo>
                  <a:close/>
                </a:path>
                <a:path w="29844">
                  <a:moveTo>
                    <a:pt x="29346" y="0"/>
                  </a:moveTo>
                  <a:lnTo>
                    <a:pt x="4047" y="0"/>
                  </a:lnTo>
                  <a:lnTo>
                    <a:pt x="23274" y="0"/>
                  </a:lnTo>
                  <a:lnTo>
                    <a:pt x="2934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8589209" y="8560770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31750">
                  <a:moveTo>
                    <a:pt x="0" y="0"/>
                  </a:moveTo>
                  <a:lnTo>
                    <a:pt x="31370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31750">
                  <a:moveTo>
                    <a:pt x="31370" y="0"/>
                  </a:moveTo>
                  <a:lnTo>
                    <a:pt x="1011" y="0"/>
                  </a:lnTo>
                  <a:lnTo>
                    <a:pt x="30358" y="0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8589209" y="8560770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31750">
                  <a:moveTo>
                    <a:pt x="0" y="0"/>
                  </a:moveTo>
                  <a:lnTo>
                    <a:pt x="31370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31750">
                  <a:moveTo>
                    <a:pt x="31370" y="0"/>
                  </a:moveTo>
                  <a:lnTo>
                    <a:pt x="1011" y="0"/>
                  </a:lnTo>
                  <a:lnTo>
                    <a:pt x="30358" y="0"/>
                  </a:lnTo>
                  <a:lnTo>
                    <a:pt x="3137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8585161" y="8560770"/>
              <a:ext cx="43815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513" y="0"/>
                  </a:lnTo>
                  <a:lnTo>
                    <a:pt x="4047" y="0"/>
                  </a:lnTo>
                  <a:lnTo>
                    <a:pt x="0" y="0"/>
                  </a:lnTo>
                  <a:close/>
                </a:path>
                <a:path w="43815">
                  <a:moveTo>
                    <a:pt x="43513" y="0"/>
                  </a:moveTo>
                  <a:lnTo>
                    <a:pt x="4047" y="0"/>
                  </a:lnTo>
                  <a:lnTo>
                    <a:pt x="35418" y="0"/>
                  </a:lnTo>
                  <a:lnTo>
                    <a:pt x="4351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8585161" y="8560770"/>
              <a:ext cx="43815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513" y="0"/>
                  </a:lnTo>
                  <a:lnTo>
                    <a:pt x="4047" y="0"/>
                  </a:lnTo>
                  <a:lnTo>
                    <a:pt x="0" y="0"/>
                  </a:lnTo>
                  <a:close/>
                </a:path>
                <a:path w="43815">
                  <a:moveTo>
                    <a:pt x="43513" y="0"/>
                  </a:moveTo>
                  <a:lnTo>
                    <a:pt x="4047" y="0"/>
                  </a:lnTo>
                  <a:lnTo>
                    <a:pt x="35418" y="0"/>
                  </a:lnTo>
                  <a:lnTo>
                    <a:pt x="43513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8583137" y="8560770"/>
              <a:ext cx="47625" cy="1270"/>
            </a:xfrm>
            <a:custGeom>
              <a:avLst/>
              <a:gdLst/>
              <a:ahLst/>
              <a:cxnLst/>
              <a:rect l="l" t="t" r="r" b="b"/>
              <a:pathLst>
                <a:path w="47625" h="1270">
                  <a:moveTo>
                    <a:pt x="2023" y="0"/>
                  </a:moveTo>
                  <a:lnTo>
                    <a:pt x="0" y="1011"/>
                  </a:lnTo>
                  <a:lnTo>
                    <a:pt x="47561" y="1011"/>
                  </a:lnTo>
                  <a:lnTo>
                    <a:pt x="2023" y="0"/>
                  </a:lnTo>
                  <a:close/>
                </a:path>
                <a:path w="47625" h="1270">
                  <a:moveTo>
                    <a:pt x="45537" y="0"/>
                  </a:moveTo>
                  <a:lnTo>
                    <a:pt x="2023" y="0"/>
                  </a:lnTo>
                  <a:lnTo>
                    <a:pt x="47561" y="1011"/>
                  </a:lnTo>
                  <a:lnTo>
                    <a:pt x="45537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8583137" y="8560770"/>
              <a:ext cx="47625" cy="1270"/>
            </a:xfrm>
            <a:custGeom>
              <a:avLst/>
              <a:gdLst/>
              <a:ahLst/>
              <a:cxnLst/>
              <a:rect l="l" t="t" r="r" b="b"/>
              <a:pathLst>
                <a:path w="47625" h="1270">
                  <a:moveTo>
                    <a:pt x="0" y="1011"/>
                  </a:moveTo>
                  <a:lnTo>
                    <a:pt x="47561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47625" h="1270">
                  <a:moveTo>
                    <a:pt x="47561" y="1011"/>
                  </a:moveTo>
                  <a:lnTo>
                    <a:pt x="2023" y="0"/>
                  </a:lnTo>
                  <a:lnTo>
                    <a:pt x="45537" y="0"/>
                  </a:lnTo>
                  <a:lnTo>
                    <a:pt x="4756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8579090" y="8561782"/>
              <a:ext cx="57785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0" y="0"/>
                  </a:moveTo>
                  <a:lnTo>
                    <a:pt x="57681" y="0"/>
                  </a:lnTo>
                  <a:lnTo>
                    <a:pt x="4047" y="0"/>
                  </a:lnTo>
                  <a:lnTo>
                    <a:pt x="0" y="0"/>
                  </a:lnTo>
                  <a:close/>
                </a:path>
                <a:path w="57784">
                  <a:moveTo>
                    <a:pt x="57681" y="0"/>
                  </a:moveTo>
                  <a:lnTo>
                    <a:pt x="4047" y="0"/>
                  </a:lnTo>
                  <a:lnTo>
                    <a:pt x="51609" y="0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8579090" y="8561782"/>
              <a:ext cx="57785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0" y="0"/>
                  </a:moveTo>
                  <a:lnTo>
                    <a:pt x="57681" y="0"/>
                  </a:lnTo>
                  <a:lnTo>
                    <a:pt x="4047" y="0"/>
                  </a:lnTo>
                  <a:lnTo>
                    <a:pt x="0" y="0"/>
                  </a:lnTo>
                  <a:close/>
                </a:path>
                <a:path w="57784">
                  <a:moveTo>
                    <a:pt x="57681" y="0"/>
                  </a:moveTo>
                  <a:lnTo>
                    <a:pt x="4047" y="0"/>
                  </a:lnTo>
                  <a:lnTo>
                    <a:pt x="51609" y="0"/>
                  </a:lnTo>
                  <a:lnTo>
                    <a:pt x="57681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8575041" y="8561782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70">
                  <a:moveTo>
                    <a:pt x="4047" y="0"/>
                  </a:moveTo>
                  <a:lnTo>
                    <a:pt x="0" y="1011"/>
                  </a:lnTo>
                  <a:lnTo>
                    <a:pt x="66788" y="1011"/>
                  </a:lnTo>
                  <a:lnTo>
                    <a:pt x="4047" y="0"/>
                  </a:lnTo>
                  <a:close/>
                </a:path>
                <a:path w="67309" h="1270">
                  <a:moveTo>
                    <a:pt x="61729" y="0"/>
                  </a:moveTo>
                  <a:lnTo>
                    <a:pt x="4047" y="0"/>
                  </a:lnTo>
                  <a:lnTo>
                    <a:pt x="66788" y="1011"/>
                  </a:lnTo>
                  <a:lnTo>
                    <a:pt x="61729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8575042" y="8561782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70">
                  <a:moveTo>
                    <a:pt x="0" y="1011"/>
                  </a:moveTo>
                  <a:lnTo>
                    <a:pt x="66788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67309" h="1270">
                  <a:moveTo>
                    <a:pt x="66788" y="1011"/>
                  </a:moveTo>
                  <a:lnTo>
                    <a:pt x="4047" y="0"/>
                  </a:lnTo>
                  <a:lnTo>
                    <a:pt x="61729" y="0"/>
                  </a:lnTo>
                  <a:lnTo>
                    <a:pt x="6678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8574030" y="8562794"/>
              <a:ext cx="69850" cy="0"/>
            </a:xfrm>
            <a:custGeom>
              <a:avLst/>
              <a:gdLst/>
              <a:ahLst/>
              <a:cxnLst/>
              <a:rect l="l" t="t" r="r" b="b"/>
              <a:pathLst>
                <a:path w="69850">
                  <a:moveTo>
                    <a:pt x="0" y="0"/>
                  </a:moveTo>
                  <a:lnTo>
                    <a:pt x="69824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69850">
                  <a:moveTo>
                    <a:pt x="69824" y="0"/>
                  </a:moveTo>
                  <a:lnTo>
                    <a:pt x="1011" y="0"/>
                  </a:lnTo>
                  <a:lnTo>
                    <a:pt x="67800" y="0"/>
                  </a:lnTo>
                  <a:lnTo>
                    <a:pt x="6982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8574030" y="8562794"/>
              <a:ext cx="69850" cy="0"/>
            </a:xfrm>
            <a:custGeom>
              <a:avLst/>
              <a:gdLst/>
              <a:ahLst/>
              <a:cxnLst/>
              <a:rect l="l" t="t" r="r" b="b"/>
              <a:pathLst>
                <a:path w="69850">
                  <a:moveTo>
                    <a:pt x="0" y="0"/>
                  </a:moveTo>
                  <a:lnTo>
                    <a:pt x="69824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69850">
                  <a:moveTo>
                    <a:pt x="69824" y="0"/>
                  </a:moveTo>
                  <a:lnTo>
                    <a:pt x="1011" y="0"/>
                  </a:lnTo>
                  <a:lnTo>
                    <a:pt x="67800" y="0"/>
                  </a:lnTo>
                  <a:lnTo>
                    <a:pt x="6982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8567958" y="8562794"/>
              <a:ext cx="84455" cy="1270"/>
            </a:xfrm>
            <a:custGeom>
              <a:avLst/>
              <a:gdLst/>
              <a:ahLst/>
              <a:cxnLst/>
              <a:rect l="l" t="t" r="r" b="b"/>
              <a:pathLst>
                <a:path w="84455" h="1270">
                  <a:moveTo>
                    <a:pt x="6071" y="0"/>
                  </a:moveTo>
                  <a:lnTo>
                    <a:pt x="0" y="1011"/>
                  </a:lnTo>
                  <a:lnTo>
                    <a:pt x="83991" y="1011"/>
                  </a:lnTo>
                  <a:lnTo>
                    <a:pt x="6071" y="0"/>
                  </a:lnTo>
                  <a:close/>
                </a:path>
                <a:path w="84455" h="1270">
                  <a:moveTo>
                    <a:pt x="75896" y="0"/>
                  </a:moveTo>
                  <a:lnTo>
                    <a:pt x="6071" y="0"/>
                  </a:lnTo>
                  <a:lnTo>
                    <a:pt x="83991" y="1011"/>
                  </a:lnTo>
                  <a:lnTo>
                    <a:pt x="7589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8567958" y="8562794"/>
              <a:ext cx="84455" cy="1270"/>
            </a:xfrm>
            <a:custGeom>
              <a:avLst/>
              <a:gdLst/>
              <a:ahLst/>
              <a:cxnLst/>
              <a:rect l="l" t="t" r="r" b="b"/>
              <a:pathLst>
                <a:path w="84455" h="1270">
                  <a:moveTo>
                    <a:pt x="83991" y="1011"/>
                  </a:moveTo>
                  <a:lnTo>
                    <a:pt x="0" y="1011"/>
                  </a:lnTo>
                  <a:lnTo>
                    <a:pt x="83991" y="1011"/>
                  </a:lnTo>
                  <a:close/>
                </a:path>
                <a:path w="84455" h="1270">
                  <a:moveTo>
                    <a:pt x="83991" y="1011"/>
                  </a:moveTo>
                  <a:lnTo>
                    <a:pt x="0" y="1011"/>
                  </a:lnTo>
                  <a:lnTo>
                    <a:pt x="83991" y="1011"/>
                  </a:lnTo>
                  <a:close/>
                </a:path>
                <a:path w="84455" h="1270">
                  <a:moveTo>
                    <a:pt x="0" y="1011"/>
                  </a:moveTo>
                  <a:lnTo>
                    <a:pt x="83991" y="1011"/>
                  </a:lnTo>
                  <a:lnTo>
                    <a:pt x="6071" y="0"/>
                  </a:lnTo>
                  <a:lnTo>
                    <a:pt x="0" y="1011"/>
                  </a:lnTo>
                  <a:close/>
                </a:path>
                <a:path w="84455" h="1270">
                  <a:moveTo>
                    <a:pt x="83991" y="1011"/>
                  </a:moveTo>
                  <a:lnTo>
                    <a:pt x="6071" y="0"/>
                  </a:lnTo>
                  <a:lnTo>
                    <a:pt x="75896" y="0"/>
                  </a:lnTo>
                  <a:lnTo>
                    <a:pt x="8399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8561876" y="8563812"/>
              <a:ext cx="97155" cy="1270"/>
            </a:xfrm>
            <a:custGeom>
              <a:avLst/>
              <a:gdLst/>
              <a:ahLst/>
              <a:cxnLst/>
              <a:rect l="l" t="t" r="r" b="b"/>
              <a:pathLst>
                <a:path w="97155" h="1270">
                  <a:moveTo>
                    <a:pt x="97155" y="1016"/>
                  </a:moveTo>
                  <a:lnTo>
                    <a:pt x="90068" y="0"/>
                  </a:lnTo>
                  <a:lnTo>
                    <a:pt x="6070" y="0"/>
                  </a:lnTo>
                  <a:lnTo>
                    <a:pt x="0" y="1016"/>
                  </a:lnTo>
                  <a:lnTo>
                    <a:pt x="97155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8561887" y="8563806"/>
              <a:ext cx="97155" cy="1270"/>
            </a:xfrm>
            <a:custGeom>
              <a:avLst/>
              <a:gdLst/>
              <a:ahLst/>
              <a:cxnLst/>
              <a:rect l="l" t="t" r="r" b="b"/>
              <a:pathLst>
                <a:path w="97155" h="1270">
                  <a:moveTo>
                    <a:pt x="0" y="1011"/>
                  </a:moveTo>
                  <a:lnTo>
                    <a:pt x="97147" y="1011"/>
                  </a:lnTo>
                  <a:lnTo>
                    <a:pt x="6071" y="0"/>
                  </a:lnTo>
                  <a:lnTo>
                    <a:pt x="0" y="1011"/>
                  </a:lnTo>
                  <a:close/>
                </a:path>
                <a:path w="97155" h="1270">
                  <a:moveTo>
                    <a:pt x="97147" y="1011"/>
                  </a:moveTo>
                  <a:lnTo>
                    <a:pt x="6071" y="0"/>
                  </a:lnTo>
                  <a:lnTo>
                    <a:pt x="90063" y="0"/>
                  </a:lnTo>
                  <a:lnTo>
                    <a:pt x="9714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8559863" y="856481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195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101600">
                  <a:moveTo>
                    <a:pt x="101195" y="0"/>
                  </a:moveTo>
                  <a:lnTo>
                    <a:pt x="2023" y="0"/>
                  </a:lnTo>
                  <a:lnTo>
                    <a:pt x="99171" y="0"/>
                  </a:lnTo>
                  <a:lnTo>
                    <a:pt x="101195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8555806" y="8564828"/>
              <a:ext cx="111760" cy="1270"/>
            </a:xfrm>
            <a:custGeom>
              <a:avLst/>
              <a:gdLst/>
              <a:ahLst/>
              <a:cxnLst/>
              <a:rect l="l" t="t" r="r" b="b"/>
              <a:pathLst>
                <a:path w="111759" h="1270">
                  <a:moveTo>
                    <a:pt x="111315" y="1003"/>
                  </a:moveTo>
                  <a:lnTo>
                    <a:pt x="105244" y="0"/>
                  </a:lnTo>
                  <a:lnTo>
                    <a:pt x="4051" y="0"/>
                  </a:lnTo>
                  <a:lnTo>
                    <a:pt x="0" y="1003"/>
                  </a:lnTo>
                  <a:lnTo>
                    <a:pt x="111315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8555815" y="8564818"/>
              <a:ext cx="111760" cy="1270"/>
            </a:xfrm>
            <a:custGeom>
              <a:avLst/>
              <a:gdLst/>
              <a:ahLst/>
              <a:cxnLst/>
              <a:rect l="l" t="t" r="r" b="b"/>
              <a:pathLst>
                <a:path w="111759" h="1270">
                  <a:moveTo>
                    <a:pt x="0" y="1011"/>
                  </a:moveTo>
                  <a:lnTo>
                    <a:pt x="111314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111759" h="1270">
                  <a:moveTo>
                    <a:pt x="111314" y="1011"/>
                  </a:moveTo>
                  <a:lnTo>
                    <a:pt x="4047" y="0"/>
                  </a:lnTo>
                  <a:lnTo>
                    <a:pt x="105242" y="0"/>
                  </a:lnTo>
                  <a:lnTo>
                    <a:pt x="11131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8552770" y="8565831"/>
              <a:ext cx="117475" cy="1270"/>
            </a:xfrm>
            <a:custGeom>
              <a:avLst/>
              <a:gdLst/>
              <a:ahLst/>
              <a:cxnLst/>
              <a:rect l="l" t="t" r="r" b="b"/>
              <a:pathLst>
                <a:path w="117475" h="1270">
                  <a:moveTo>
                    <a:pt x="117386" y="1016"/>
                  </a:moveTo>
                  <a:lnTo>
                    <a:pt x="114350" y="0"/>
                  </a:lnTo>
                  <a:lnTo>
                    <a:pt x="3035" y="0"/>
                  </a:lnTo>
                  <a:lnTo>
                    <a:pt x="0" y="1016"/>
                  </a:lnTo>
                  <a:lnTo>
                    <a:pt x="117386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8552779" y="8565830"/>
              <a:ext cx="117475" cy="1270"/>
            </a:xfrm>
            <a:custGeom>
              <a:avLst/>
              <a:gdLst/>
              <a:ahLst/>
              <a:cxnLst/>
              <a:rect l="l" t="t" r="r" b="b"/>
              <a:pathLst>
                <a:path w="117475" h="1270">
                  <a:moveTo>
                    <a:pt x="0" y="1011"/>
                  </a:moveTo>
                  <a:lnTo>
                    <a:pt x="117386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117475" h="1270">
                  <a:moveTo>
                    <a:pt x="117386" y="1011"/>
                  </a:moveTo>
                  <a:lnTo>
                    <a:pt x="3035" y="0"/>
                  </a:lnTo>
                  <a:lnTo>
                    <a:pt x="114350" y="0"/>
                  </a:lnTo>
                  <a:lnTo>
                    <a:pt x="11738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8549743" y="8566842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4">
                  <a:moveTo>
                    <a:pt x="0" y="0"/>
                  </a:moveTo>
                  <a:lnTo>
                    <a:pt x="124470" y="0"/>
                  </a:lnTo>
                  <a:lnTo>
                    <a:pt x="3035" y="0"/>
                  </a:lnTo>
                  <a:lnTo>
                    <a:pt x="0" y="0"/>
                  </a:lnTo>
                  <a:close/>
                </a:path>
                <a:path w="125094">
                  <a:moveTo>
                    <a:pt x="124470" y="0"/>
                  </a:moveTo>
                  <a:lnTo>
                    <a:pt x="3035" y="0"/>
                  </a:lnTo>
                  <a:lnTo>
                    <a:pt x="120422" y="0"/>
                  </a:lnTo>
                  <a:lnTo>
                    <a:pt x="12447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8544680" y="8566847"/>
              <a:ext cx="135890" cy="2540"/>
            </a:xfrm>
            <a:custGeom>
              <a:avLst/>
              <a:gdLst/>
              <a:ahLst/>
              <a:cxnLst/>
              <a:rect l="l" t="t" r="r" b="b"/>
              <a:pathLst>
                <a:path w="135890" h="2540">
                  <a:moveTo>
                    <a:pt x="135597" y="2019"/>
                  </a:moveTo>
                  <a:lnTo>
                    <a:pt x="129527" y="0"/>
                  </a:lnTo>
                  <a:lnTo>
                    <a:pt x="5054" y="0"/>
                  </a:lnTo>
                  <a:lnTo>
                    <a:pt x="0" y="2019"/>
                  </a:lnTo>
                  <a:lnTo>
                    <a:pt x="135597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8544683" y="8566842"/>
              <a:ext cx="135890" cy="2540"/>
            </a:xfrm>
            <a:custGeom>
              <a:avLst/>
              <a:gdLst/>
              <a:ahLst/>
              <a:cxnLst/>
              <a:rect l="l" t="t" r="r" b="b"/>
              <a:pathLst>
                <a:path w="135890" h="2540">
                  <a:moveTo>
                    <a:pt x="0" y="2023"/>
                  </a:moveTo>
                  <a:lnTo>
                    <a:pt x="135601" y="2023"/>
                  </a:lnTo>
                  <a:lnTo>
                    <a:pt x="5059" y="0"/>
                  </a:lnTo>
                  <a:lnTo>
                    <a:pt x="0" y="2023"/>
                  </a:lnTo>
                  <a:close/>
                </a:path>
                <a:path w="135890" h="2540">
                  <a:moveTo>
                    <a:pt x="135601" y="2023"/>
                  </a:moveTo>
                  <a:lnTo>
                    <a:pt x="5059" y="0"/>
                  </a:lnTo>
                  <a:lnTo>
                    <a:pt x="129529" y="0"/>
                  </a:lnTo>
                  <a:lnTo>
                    <a:pt x="13560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8543671" y="8568866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37625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137794">
                  <a:moveTo>
                    <a:pt x="137625" y="0"/>
                  </a:moveTo>
                  <a:lnTo>
                    <a:pt x="1011" y="0"/>
                  </a:lnTo>
                  <a:lnTo>
                    <a:pt x="136613" y="0"/>
                  </a:lnTo>
                  <a:lnTo>
                    <a:pt x="137625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8538610" y="8568866"/>
              <a:ext cx="151130" cy="1270"/>
            </a:xfrm>
            <a:custGeom>
              <a:avLst/>
              <a:gdLst/>
              <a:ahLst/>
              <a:cxnLst/>
              <a:rect l="l" t="t" r="r" b="b"/>
              <a:pathLst>
                <a:path w="151130" h="1270">
                  <a:moveTo>
                    <a:pt x="150774" y="1016"/>
                  </a:moveTo>
                  <a:lnTo>
                    <a:pt x="142684" y="0"/>
                  </a:lnTo>
                  <a:lnTo>
                    <a:pt x="5054" y="0"/>
                  </a:lnTo>
                  <a:lnTo>
                    <a:pt x="0" y="1016"/>
                  </a:lnTo>
                  <a:lnTo>
                    <a:pt x="150774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8538612" y="8568866"/>
              <a:ext cx="151130" cy="1270"/>
            </a:xfrm>
            <a:custGeom>
              <a:avLst/>
              <a:gdLst/>
              <a:ahLst/>
              <a:cxnLst/>
              <a:rect l="l" t="t" r="r" b="b"/>
              <a:pathLst>
                <a:path w="151130" h="1270">
                  <a:moveTo>
                    <a:pt x="0" y="1011"/>
                  </a:moveTo>
                  <a:lnTo>
                    <a:pt x="150780" y="1011"/>
                  </a:lnTo>
                  <a:lnTo>
                    <a:pt x="5059" y="0"/>
                  </a:lnTo>
                  <a:lnTo>
                    <a:pt x="0" y="1011"/>
                  </a:lnTo>
                  <a:close/>
                </a:path>
                <a:path w="151130" h="1270">
                  <a:moveTo>
                    <a:pt x="150780" y="1011"/>
                  </a:moveTo>
                  <a:lnTo>
                    <a:pt x="5059" y="0"/>
                  </a:lnTo>
                  <a:lnTo>
                    <a:pt x="142685" y="0"/>
                  </a:lnTo>
                  <a:lnTo>
                    <a:pt x="15078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8537594" y="8569882"/>
              <a:ext cx="153035" cy="1270"/>
            </a:xfrm>
            <a:custGeom>
              <a:avLst/>
              <a:gdLst/>
              <a:ahLst/>
              <a:cxnLst/>
              <a:rect l="l" t="t" r="r" b="b"/>
              <a:pathLst>
                <a:path w="153034" h="1270">
                  <a:moveTo>
                    <a:pt x="152806" y="1016"/>
                  </a:moveTo>
                  <a:lnTo>
                    <a:pt x="151790" y="0"/>
                  </a:lnTo>
                  <a:lnTo>
                    <a:pt x="1016" y="0"/>
                  </a:lnTo>
                  <a:lnTo>
                    <a:pt x="0" y="1016"/>
                  </a:lnTo>
                  <a:lnTo>
                    <a:pt x="152806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8537600" y="8569878"/>
              <a:ext cx="153035" cy="1270"/>
            </a:xfrm>
            <a:custGeom>
              <a:avLst/>
              <a:gdLst/>
              <a:ahLst/>
              <a:cxnLst/>
              <a:rect l="l" t="t" r="r" b="b"/>
              <a:pathLst>
                <a:path w="153034" h="1270">
                  <a:moveTo>
                    <a:pt x="0" y="1011"/>
                  </a:moveTo>
                  <a:lnTo>
                    <a:pt x="152804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153034" h="1270">
                  <a:moveTo>
                    <a:pt x="152804" y="1011"/>
                  </a:moveTo>
                  <a:lnTo>
                    <a:pt x="1011" y="0"/>
                  </a:lnTo>
                  <a:lnTo>
                    <a:pt x="151792" y="0"/>
                  </a:lnTo>
                  <a:lnTo>
                    <a:pt x="15280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8533543" y="8570898"/>
              <a:ext cx="163195" cy="1270"/>
            </a:xfrm>
            <a:custGeom>
              <a:avLst/>
              <a:gdLst/>
              <a:ahLst/>
              <a:cxnLst/>
              <a:rect l="l" t="t" r="r" b="b"/>
              <a:pathLst>
                <a:path w="163194" h="1270">
                  <a:moveTo>
                    <a:pt x="162928" y="1016"/>
                  </a:moveTo>
                  <a:lnTo>
                    <a:pt x="156857" y="0"/>
                  </a:lnTo>
                  <a:lnTo>
                    <a:pt x="4051" y="0"/>
                  </a:lnTo>
                  <a:lnTo>
                    <a:pt x="0" y="1016"/>
                  </a:lnTo>
                  <a:lnTo>
                    <a:pt x="162928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8533552" y="8570890"/>
              <a:ext cx="163195" cy="1270"/>
            </a:xfrm>
            <a:custGeom>
              <a:avLst/>
              <a:gdLst/>
              <a:ahLst/>
              <a:cxnLst/>
              <a:rect l="l" t="t" r="r" b="b"/>
              <a:pathLst>
                <a:path w="163194" h="1270">
                  <a:moveTo>
                    <a:pt x="0" y="1011"/>
                  </a:moveTo>
                  <a:lnTo>
                    <a:pt x="162924" y="1011"/>
                  </a:lnTo>
                  <a:lnTo>
                    <a:pt x="4047" y="0"/>
                  </a:lnTo>
                  <a:lnTo>
                    <a:pt x="0" y="1011"/>
                  </a:lnTo>
                  <a:close/>
                </a:path>
                <a:path w="163194" h="1270">
                  <a:moveTo>
                    <a:pt x="162924" y="1011"/>
                  </a:moveTo>
                  <a:lnTo>
                    <a:pt x="4047" y="0"/>
                  </a:lnTo>
                  <a:lnTo>
                    <a:pt x="156852" y="0"/>
                  </a:lnTo>
                  <a:lnTo>
                    <a:pt x="16292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8530507" y="8571914"/>
              <a:ext cx="170180" cy="1270"/>
            </a:xfrm>
            <a:custGeom>
              <a:avLst/>
              <a:gdLst/>
              <a:ahLst/>
              <a:cxnLst/>
              <a:rect l="l" t="t" r="r" b="b"/>
              <a:pathLst>
                <a:path w="170180" h="1270">
                  <a:moveTo>
                    <a:pt x="170014" y="1003"/>
                  </a:moveTo>
                  <a:lnTo>
                    <a:pt x="165963" y="0"/>
                  </a:lnTo>
                  <a:lnTo>
                    <a:pt x="3035" y="0"/>
                  </a:lnTo>
                  <a:lnTo>
                    <a:pt x="0" y="1003"/>
                  </a:lnTo>
                  <a:lnTo>
                    <a:pt x="170014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8530516" y="8571902"/>
              <a:ext cx="170180" cy="1270"/>
            </a:xfrm>
            <a:custGeom>
              <a:avLst/>
              <a:gdLst/>
              <a:ahLst/>
              <a:cxnLst/>
              <a:rect l="l" t="t" r="r" b="b"/>
              <a:pathLst>
                <a:path w="170180" h="1270">
                  <a:moveTo>
                    <a:pt x="0" y="1011"/>
                  </a:moveTo>
                  <a:lnTo>
                    <a:pt x="170007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170180" h="1270">
                  <a:moveTo>
                    <a:pt x="170007" y="1011"/>
                  </a:moveTo>
                  <a:lnTo>
                    <a:pt x="3035" y="0"/>
                  </a:lnTo>
                  <a:lnTo>
                    <a:pt x="165960" y="0"/>
                  </a:lnTo>
                  <a:lnTo>
                    <a:pt x="17000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8527472" y="8572918"/>
              <a:ext cx="177165" cy="1270"/>
            </a:xfrm>
            <a:custGeom>
              <a:avLst/>
              <a:gdLst/>
              <a:ahLst/>
              <a:cxnLst/>
              <a:rect l="l" t="t" r="r" b="b"/>
              <a:pathLst>
                <a:path w="177165" h="1270">
                  <a:moveTo>
                    <a:pt x="177088" y="1016"/>
                  </a:moveTo>
                  <a:lnTo>
                    <a:pt x="173050" y="0"/>
                  </a:lnTo>
                  <a:lnTo>
                    <a:pt x="3035" y="0"/>
                  </a:lnTo>
                  <a:lnTo>
                    <a:pt x="0" y="1016"/>
                  </a:lnTo>
                  <a:lnTo>
                    <a:pt x="177088" y="1016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8527480" y="8572914"/>
              <a:ext cx="177165" cy="1270"/>
            </a:xfrm>
            <a:custGeom>
              <a:avLst/>
              <a:gdLst/>
              <a:ahLst/>
              <a:cxnLst/>
              <a:rect l="l" t="t" r="r" b="b"/>
              <a:pathLst>
                <a:path w="177165" h="1270">
                  <a:moveTo>
                    <a:pt x="0" y="1011"/>
                  </a:moveTo>
                  <a:lnTo>
                    <a:pt x="177091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177165" h="1270">
                  <a:moveTo>
                    <a:pt x="177091" y="1011"/>
                  </a:moveTo>
                  <a:lnTo>
                    <a:pt x="3035" y="0"/>
                  </a:lnTo>
                  <a:lnTo>
                    <a:pt x="173043" y="0"/>
                  </a:lnTo>
                  <a:lnTo>
                    <a:pt x="17709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8523421" y="8573934"/>
              <a:ext cx="186690" cy="2540"/>
            </a:xfrm>
            <a:custGeom>
              <a:avLst/>
              <a:gdLst/>
              <a:ahLst/>
              <a:cxnLst/>
              <a:rect l="l" t="t" r="r" b="b"/>
              <a:pathLst>
                <a:path w="186690" h="2540">
                  <a:moveTo>
                    <a:pt x="186207" y="2019"/>
                  </a:moveTo>
                  <a:lnTo>
                    <a:pt x="181140" y="0"/>
                  </a:lnTo>
                  <a:lnTo>
                    <a:pt x="4051" y="0"/>
                  </a:lnTo>
                  <a:lnTo>
                    <a:pt x="0" y="2019"/>
                  </a:lnTo>
                  <a:lnTo>
                    <a:pt x="186207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8523432" y="8573926"/>
              <a:ext cx="186690" cy="2540"/>
            </a:xfrm>
            <a:custGeom>
              <a:avLst/>
              <a:gdLst/>
              <a:ahLst/>
              <a:cxnLst/>
              <a:rect l="l" t="t" r="r" b="b"/>
              <a:pathLst>
                <a:path w="186690" h="2540">
                  <a:moveTo>
                    <a:pt x="0" y="2023"/>
                  </a:moveTo>
                  <a:lnTo>
                    <a:pt x="186199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186690" h="2540">
                  <a:moveTo>
                    <a:pt x="186199" y="2023"/>
                  </a:moveTo>
                  <a:lnTo>
                    <a:pt x="4047" y="0"/>
                  </a:lnTo>
                  <a:lnTo>
                    <a:pt x="181139" y="0"/>
                  </a:lnTo>
                  <a:lnTo>
                    <a:pt x="186199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8521408" y="8575949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246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190500">
                  <a:moveTo>
                    <a:pt x="190246" y="0"/>
                  </a:moveTo>
                  <a:lnTo>
                    <a:pt x="2023" y="0"/>
                  </a:lnTo>
                  <a:lnTo>
                    <a:pt x="188222" y="0"/>
                  </a:lnTo>
                  <a:lnTo>
                    <a:pt x="19024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8516347" y="8575953"/>
              <a:ext cx="201930" cy="2540"/>
            </a:xfrm>
            <a:custGeom>
              <a:avLst/>
              <a:gdLst/>
              <a:ahLst/>
              <a:cxnLst/>
              <a:rect l="l" t="t" r="r" b="b"/>
              <a:pathLst>
                <a:path w="201930" h="2540">
                  <a:moveTo>
                    <a:pt x="201371" y="2032"/>
                  </a:moveTo>
                  <a:lnTo>
                    <a:pt x="195300" y="0"/>
                  </a:lnTo>
                  <a:lnTo>
                    <a:pt x="5054" y="0"/>
                  </a:lnTo>
                  <a:lnTo>
                    <a:pt x="0" y="2032"/>
                  </a:lnTo>
                  <a:lnTo>
                    <a:pt x="201371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8516349" y="8575949"/>
              <a:ext cx="201930" cy="2540"/>
            </a:xfrm>
            <a:custGeom>
              <a:avLst/>
              <a:gdLst/>
              <a:ahLst/>
              <a:cxnLst/>
              <a:rect l="l" t="t" r="r" b="b"/>
              <a:pathLst>
                <a:path w="201930" h="2540">
                  <a:moveTo>
                    <a:pt x="0" y="2023"/>
                  </a:moveTo>
                  <a:lnTo>
                    <a:pt x="201378" y="2023"/>
                  </a:lnTo>
                  <a:lnTo>
                    <a:pt x="5059" y="0"/>
                  </a:lnTo>
                  <a:lnTo>
                    <a:pt x="0" y="2023"/>
                  </a:lnTo>
                  <a:close/>
                </a:path>
                <a:path w="201930" h="2540">
                  <a:moveTo>
                    <a:pt x="201378" y="2023"/>
                  </a:moveTo>
                  <a:lnTo>
                    <a:pt x="5059" y="0"/>
                  </a:lnTo>
                  <a:lnTo>
                    <a:pt x="195306" y="0"/>
                  </a:lnTo>
                  <a:lnTo>
                    <a:pt x="201378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8515331" y="8577985"/>
              <a:ext cx="203835" cy="1270"/>
            </a:xfrm>
            <a:custGeom>
              <a:avLst/>
              <a:gdLst/>
              <a:ahLst/>
              <a:cxnLst/>
              <a:rect l="l" t="t" r="r" b="b"/>
              <a:pathLst>
                <a:path w="203834" h="1270">
                  <a:moveTo>
                    <a:pt x="203403" y="1003"/>
                  </a:moveTo>
                  <a:lnTo>
                    <a:pt x="202387" y="0"/>
                  </a:lnTo>
                  <a:lnTo>
                    <a:pt x="1016" y="0"/>
                  </a:lnTo>
                  <a:lnTo>
                    <a:pt x="0" y="1003"/>
                  </a:lnTo>
                  <a:lnTo>
                    <a:pt x="203403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8515337" y="8577973"/>
              <a:ext cx="203835" cy="1270"/>
            </a:xfrm>
            <a:custGeom>
              <a:avLst/>
              <a:gdLst/>
              <a:ahLst/>
              <a:cxnLst/>
              <a:rect l="l" t="t" r="r" b="b"/>
              <a:pathLst>
                <a:path w="203834" h="1270">
                  <a:moveTo>
                    <a:pt x="0" y="1011"/>
                  </a:moveTo>
                  <a:lnTo>
                    <a:pt x="203402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03834" h="1270">
                  <a:moveTo>
                    <a:pt x="203402" y="1011"/>
                  </a:moveTo>
                  <a:lnTo>
                    <a:pt x="1011" y="0"/>
                  </a:lnTo>
                  <a:lnTo>
                    <a:pt x="202390" y="0"/>
                  </a:lnTo>
                  <a:lnTo>
                    <a:pt x="20340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8509260" y="8578988"/>
              <a:ext cx="217170" cy="2540"/>
            </a:xfrm>
            <a:custGeom>
              <a:avLst/>
              <a:gdLst/>
              <a:ahLst/>
              <a:cxnLst/>
              <a:rect l="l" t="t" r="r" b="b"/>
              <a:pathLst>
                <a:path w="217169" h="2540">
                  <a:moveTo>
                    <a:pt x="216560" y="2032"/>
                  </a:moveTo>
                  <a:lnTo>
                    <a:pt x="209473" y="0"/>
                  </a:lnTo>
                  <a:lnTo>
                    <a:pt x="6070" y="0"/>
                  </a:lnTo>
                  <a:lnTo>
                    <a:pt x="0" y="2032"/>
                  </a:lnTo>
                  <a:lnTo>
                    <a:pt x="216560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8509265" y="8578985"/>
              <a:ext cx="217170" cy="2540"/>
            </a:xfrm>
            <a:custGeom>
              <a:avLst/>
              <a:gdLst/>
              <a:ahLst/>
              <a:cxnLst/>
              <a:rect l="l" t="t" r="r" b="b"/>
              <a:pathLst>
                <a:path w="217169" h="2540">
                  <a:moveTo>
                    <a:pt x="0" y="2023"/>
                  </a:moveTo>
                  <a:lnTo>
                    <a:pt x="216557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217169" h="2540">
                  <a:moveTo>
                    <a:pt x="216557" y="2023"/>
                  </a:moveTo>
                  <a:lnTo>
                    <a:pt x="6071" y="0"/>
                  </a:lnTo>
                  <a:lnTo>
                    <a:pt x="209473" y="0"/>
                  </a:lnTo>
                  <a:lnTo>
                    <a:pt x="216557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8508244" y="8581020"/>
              <a:ext cx="217804" cy="1270"/>
            </a:xfrm>
            <a:custGeom>
              <a:avLst/>
              <a:gdLst/>
              <a:ahLst/>
              <a:cxnLst/>
              <a:rect l="l" t="t" r="r" b="b"/>
              <a:pathLst>
                <a:path w="217805" h="1270">
                  <a:moveTo>
                    <a:pt x="217576" y="0"/>
                  </a:moveTo>
                  <a:lnTo>
                    <a:pt x="1016" y="0"/>
                  </a:lnTo>
                  <a:lnTo>
                    <a:pt x="0" y="1003"/>
                  </a:lnTo>
                  <a:lnTo>
                    <a:pt x="217576" y="1003"/>
                  </a:lnTo>
                  <a:lnTo>
                    <a:pt x="21757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8508253" y="8581009"/>
              <a:ext cx="217804" cy="1270"/>
            </a:xfrm>
            <a:custGeom>
              <a:avLst/>
              <a:gdLst/>
              <a:ahLst/>
              <a:cxnLst/>
              <a:rect l="l" t="t" r="r" b="b"/>
              <a:pathLst>
                <a:path w="217805" h="1270">
                  <a:moveTo>
                    <a:pt x="0" y="1011"/>
                  </a:moveTo>
                  <a:lnTo>
                    <a:pt x="217569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17805" h="1270">
                  <a:moveTo>
                    <a:pt x="217569" y="1011"/>
                  </a:moveTo>
                  <a:lnTo>
                    <a:pt x="1011" y="0"/>
                  </a:lnTo>
                  <a:lnTo>
                    <a:pt x="217569" y="0"/>
                  </a:lnTo>
                  <a:lnTo>
                    <a:pt x="21756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8502174" y="8582023"/>
              <a:ext cx="231140" cy="2540"/>
            </a:xfrm>
            <a:custGeom>
              <a:avLst/>
              <a:gdLst/>
              <a:ahLst/>
              <a:cxnLst/>
              <a:rect l="l" t="t" r="r" b="b"/>
              <a:pathLst>
                <a:path w="231140" h="2540">
                  <a:moveTo>
                    <a:pt x="230720" y="2032"/>
                  </a:moveTo>
                  <a:lnTo>
                    <a:pt x="223647" y="0"/>
                  </a:lnTo>
                  <a:lnTo>
                    <a:pt x="6070" y="0"/>
                  </a:lnTo>
                  <a:lnTo>
                    <a:pt x="0" y="2032"/>
                  </a:lnTo>
                  <a:lnTo>
                    <a:pt x="230720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8502181" y="8582021"/>
              <a:ext cx="231140" cy="2540"/>
            </a:xfrm>
            <a:custGeom>
              <a:avLst/>
              <a:gdLst/>
              <a:ahLst/>
              <a:cxnLst/>
              <a:rect l="l" t="t" r="r" b="b"/>
              <a:pathLst>
                <a:path w="231140" h="2540">
                  <a:moveTo>
                    <a:pt x="0" y="2023"/>
                  </a:moveTo>
                  <a:lnTo>
                    <a:pt x="230724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231140" h="2540">
                  <a:moveTo>
                    <a:pt x="230724" y="2023"/>
                  </a:moveTo>
                  <a:lnTo>
                    <a:pt x="6071" y="0"/>
                  </a:lnTo>
                  <a:lnTo>
                    <a:pt x="223641" y="0"/>
                  </a:lnTo>
                  <a:lnTo>
                    <a:pt x="230724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8495087" y="8584055"/>
              <a:ext cx="245110" cy="3175"/>
            </a:xfrm>
            <a:custGeom>
              <a:avLst/>
              <a:gdLst/>
              <a:ahLst/>
              <a:cxnLst/>
              <a:rect l="l" t="t" r="r" b="b"/>
              <a:pathLst>
                <a:path w="245109" h="3175">
                  <a:moveTo>
                    <a:pt x="244894" y="3035"/>
                  </a:moveTo>
                  <a:lnTo>
                    <a:pt x="237807" y="0"/>
                  </a:lnTo>
                  <a:lnTo>
                    <a:pt x="7086" y="0"/>
                  </a:lnTo>
                  <a:lnTo>
                    <a:pt x="0" y="3035"/>
                  </a:lnTo>
                  <a:lnTo>
                    <a:pt x="244894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8495098" y="8584045"/>
              <a:ext cx="245110" cy="3175"/>
            </a:xfrm>
            <a:custGeom>
              <a:avLst/>
              <a:gdLst/>
              <a:ahLst/>
              <a:cxnLst/>
              <a:rect l="l" t="t" r="r" b="b"/>
              <a:pathLst>
                <a:path w="245109" h="3175">
                  <a:moveTo>
                    <a:pt x="0" y="3035"/>
                  </a:moveTo>
                  <a:lnTo>
                    <a:pt x="244892" y="3035"/>
                  </a:lnTo>
                  <a:lnTo>
                    <a:pt x="7083" y="0"/>
                  </a:lnTo>
                  <a:lnTo>
                    <a:pt x="0" y="3035"/>
                  </a:lnTo>
                  <a:close/>
                </a:path>
                <a:path w="245109" h="3175">
                  <a:moveTo>
                    <a:pt x="244892" y="3035"/>
                  </a:moveTo>
                  <a:lnTo>
                    <a:pt x="7083" y="0"/>
                  </a:lnTo>
                  <a:lnTo>
                    <a:pt x="237808" y="0"/>
                  </a:lnTo>
                  <a:lnTo>
                    <a:pt x="244892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8495087" y="8587091"/>
              <a:ext cx="245110" cy="1270"/>
            </a:xfrm>
            <a:custGeom>
              <a:avLst/>
              <a:gdLst/>
              <a:ahLst/>
              <a:cxnLst/>
              <a:rect l="l" t="t" r="r" b="b"/>
              <a:pathLst>
                <a:path w="245109" h="1270">
                  <a:moveTo>
                    <a:pt x="244894" y="0"/>
                  </a:moveTo>
                  <a:lnTo>
                    <a:pt x="0" y="0"/>
                  </a:lnTo>
                  <a:lnTo>
                    <a:pt x="0" y="1003"/>
                  </a:lnTo>
                  <a:lnTo>
                    <a:pt x="244894" y="1003"/>
                  </a:lnTo>
                  <a:lnTo>
                    <a:pt x="24489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8495098" y="8587081"/>
              <a:ext cx="245110" cy="1270"/>
            </a:xfrm>
            <a:custGeom>
              <a:avLst/>
              <a:gdLst/>
              <a:ahLst/>
              <a:cxnLst/>
              <a:rect l="l" t="t" r="r" b="b"/>
              <a:pathLst>
                <a:path w="245109" h="1270">
                  <a:moveTo>
                    <a:pt x="0" y="1011"/>
                  </a:moveTo>
                  <a:lnTo>
                    <a:pt x="244892" y="1011"/>
                  </a:lnTo>
                  <a:lnTo>
                    <a:pt x="0" y="0"/>
                  </a:lnTo>
                  <a:lnTo>
                    <a:pt x="0" y="1011"/>
                  </a:lnTo>
                  <a:close/>
                </a:path>
                <a:path w="245109" h="1270">
                  <a:moveTo>
                    <a:pt x="244892" y="1011"/>
                  </a:moveTo>
                  <a:lnTo>
                    <a:pt x="0" y="0"/>
                  </a:lnTo>
                  <a:lnTo>
                    <a:pt x="244892" y="0"/>
                  </a:lnTo>
                  <a:lnTo>
                    <a:pt x="24489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8489016" y="8588094"/>
              <a:ext cx="258445" cy="2540"/>
            </a:xfrm>
            <a:custGeom>
              <a:avLst/>
              <a:gdLst/>
              <a:ahLst/>
              <a:cxnLst/>
              <a:rect l="l" t="t" r="r" b="b"/>
              <a:pathLst>
                <a:path w="258444" h="2540">
                  <a:moveTo>
                    <a:pt x="258051" y="2032"/>
                  </a:moveTo>
                  <a:lnTo>
                    <a:pt x="250964" y="0"/>
                  </a:lnTo>
                  <a:lnTo>
                    <a:pt x="6070" y="0"/>
                  </a:lnTo>
                  <a:lnTo>
                    <a:pt x="0" y="2032"/>
                  </a:lnTo>
                  <a:lnTo>
                    <a:pt x="258051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8489026" y="8588093"/>
              <a:ext cx="258445" cy="2540"/>
            </a:xfrm>
            <a:custGeom>
              <a:avLst/>
              <a:gdLst/>
              <a:ahLst/>
              <a:cxnLst/>
              <a:rect l="l" t="t" r="r" b="b"/>
              <a:pathLst>
                <a:path w="258444" h="2540">
                  <a:moveTo>
                    <a:pt x="0" y="2023"/>
                  </a:moveTo>
                  <a:lnTo>
                    <a:pt x="258047" y="2023"/>
                  </a:lnTo>
                  <a:lnTo>
                    <a:pt x="6071" y="0"/>
                  </a:lnTo>
                  <a:lnTo>
                    <a:pt x="0" y="2023"/>
                  </a:lnTo>
                  <a:close/>
                </a:path>
                <a:path w="258444" h="2540">
                  <a:moveTo>
                    <a:pt x="258047" y="2023"/>
                  </a:moveTo>
                  <a:lnTo>
                    <a:pt x="6071" y="0"/>
                  </a:lnTo>
                  <a:lnTo>
                    <a:pt x="250963" y="0"/>
                  </a:lnTo>
                  <a:lnTo>
                    <a:pt x="258047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8488013" y="8590126"/>
              <a:ext cx="260350" cy="1270"/>
            </a:xfrm>
            <a:custGeom>
              <a:avLst/>
              <a:gdLst/>
              <a:ahLst/>
              <a:cxnLst/>
              <a:rect l="l" t="t" r="r" b="b"/>
              <a:pathLst>
                <a:path w="260350" h="1270">
                  <a:moveTo>
                    <a:pt x="260070" y="1003"/>
                  </a:moveTo>
                  <a:lnTo>
                    <a:pt x="259054" y="0"/>
                  </a:lnTo>
                  <a:lnTo>
                    <a:pt x="1003" y="0"/>
                  </a:lnTo>
                  <a:lnTo>
                    <a:pt x="0" y="1003"/>
                  </a:lnTo>
                  <a:lnTo>
                    <a:pt x="260070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8488014" y="8590117"/>
              <a:ext cx="260350" cy="1270"/>
            </a:xfrm>
            <a:custGeom>
              <a:avLst/>
              <a:gdLst/>
              <a:ahLst/>
              <a:cxnLst/>
              <a:rect l="l" t="t" r="r" b="b"/>
              <a:pathLst>
                <a:path w="260350" h="1270">
                  <a:moveTo>
                    <a:pt x="0" y="1011"/>
                  </a:moveTo>
                  <a:lnTo>
                    <a:pt x="260071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60350" h="1270">
                  <a:moveTo>
                    <a:pt x="260071" y="1011"/>
                  </a:moveTo>
                  <a:lnTo>
                    <a:pt x="1011" y="0"/>
                  </a:lnTo>
                  <a:lnTo>
                    <a:pt x="259059" y="0"/>
                  </a:lnTo>
                  <a:lnTo>
                    <a:pt x="26007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8482946" y="8591129"/>
              <a:ext cx="271780" cy="3175"/>
            </a:xfrm>
            <a:custGeom>
              <a:avLst/>
              <a:gdLst/>
              <a:ahLst/>
              <a:cxnLst/>
              <a:rect l="l" t="t" r="r" b="b"/>
              <a:pathLst>
                <a:path w="271780" h="3175">
                  <a:moveTo>
                    <a:pt x="271208" y="3048"/>
                  </a:moveTo>
                  <a:lnTo>
                    <a:pt x="265137" y="0"/>
                  </a:lnTo>
                  <a:lnTo>
                    <a:pt x="5067" y="0"/>
                  </a:lnTo>
                  <a:lnTo>
                    <a:pt x="0" y="3048"/>
                  </a:lnTo>
                  <a:lnTo>
                    <a:pt x="271208" y="3048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8482954" y="8591129"/>
              <a:ext cx="271780" cy="3175"/>
            </a:xfrm>
            <a:custGeom>
              <a:avLst/>
              <a:gdLst/>
              <a:ahLst/>
              <a:cxnLst/>
              <a:rect l="l" t="t" r="r" b="b"/>
              <a:pathLst>
                <a:path w="271780" h="3175">
                  <a:moveTo>
                    <a:pt x="0" y="3035"/>
                  </a:moveTo>
                  <a:lnTo>
                    <a:pt x="271202" y="3035"/>
                  </a:lnTo>
                  <a:lnTo>
                    <a:pt x="5059" y="0"/>
                  </a:lnTo>
                  <a:lnTo>
                    <a:pt x="0" y="3035"/>
                  </a:lnTo>
                  <a:close/>
                </a:path>
                <a:path w="271780" h="3175">
                  <a:moveTo>
                    <a:pt x="271202" y="3035"/>
                  </a:moveTo>
                  <a:lnTo>
                    <a:pt x="5059" y="0"/>
                  </a:lnTo>
                  <a:lnTo>
                    <a:pt x="265131" y="0"/>
                  </a:lnTo>
                  <a:lnTo>
                    <a:pt x="271202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8480930" y="8594165"/>
              <a:ext cx="275590" cy="0"/>
            </a:xfrm>
            <a:custGeom>
              <a:avLst/>
              <a:gdLst/>
              <a:ahLst/>
              <a:cxnLst/>
              <a:rect l="l" t="t" r="r" b="b"/>
              <a:pathLst>
                <a:path w="275590">
                  <a:moveTo>
                    <a:pt x="0" y="0"/>
                  </a:moveTo>
                  <a:lnTo>
                    <a:pt x="275250" y="0"/>
                  </a:lnTo>
                  <a:lnTo>
                    <a:pt x="2023" y="0"/>
                  </a:lnTo>
                  <a:lnTo>
                    <a:pt x="0" y="0"/>
                  </a:lnTo>
                  <a:close/>
                </a:path>
                <a:path w="275590">
                  <a:moveTo>
                    <a:pt x="275250" y="0"/>
                  </a:moveTo>
                  <a:lnTo>
                    <a:pt x="2023" y="0"/>
                  </a:lnTo>
                  <a:lnTo>
                    <a:pt x="273226" y="0"/>
                  </a:lnTo>
                  <a:lnTo>
                    <a:pt x="27525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8476875" y="8594177"/>
              <a:ext cx="284480" cy="3175"/>
            </a:xfrm>
            <a:custGeom>
              <a:avLst/>
              <a:gdLst/>
              <a:ahLst/>
              <a:cxnLst/>
              <a:rect l="l" t="t" r="r" b="b"/>
              <a:pathLst>
                <a:path w="284480" h="3175">
                  <a:moveTo>
                    <a:pt x="284353" y="3035"/>
                  </a:moveTo>
                  <a:lnTo>
                    <a:pt x="279298" y="0"/>
                  </a:lnTo>
                  <a:lnTo>
                    <a:pt x="4051" y="0"/>
                  </a:lnTo>
                  <a:lnTo>
                    <a:pt x="0" y="3035"/>
                  </a:lnTo>
                  <a:lnTo>
                    <a:pt x="284353" y="3035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8476883" y="8594165"/>
              <a:ext cx="284480" cy="3175"/>
            </a:xfrm>
            <a:custGeom>
              <a:avLst/>
              <a:gdLst/>
              <a:ahLst/>
              <a:cxnLst/>
              <a:rect l="l" t="t" r="r" b="b"/>
              <a:pathLst>
                <a:path w="284480" h="3175">
                  <a:moveTo>
                    <a:pt x="0" y="3035"/>
                  </a:moveTo>
                  <a:lnTo>
                    <a:pt x="284358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284480" h="3175">
                  <a:moveTo>
                    <a:pt x="284358" y="3035"/>
                  </a:moveTo>
                  <a:lnTo>
                    <a:pt x="4047" y="0"/>
                  </a:lnTo>
                  <a:lnTo>
                    <a:pt x="279298" y="0"/>
                  </a:lnTo>
                  <a:lnTo>
                    <a:pt x="284358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8474856" y="8597213"/>
              <a:ext cx="288925" cy="1270"/>
            </a:xfrm>
            <a:custGeom>
              <a:avLst/>
              <a:gdLst/>
              <a:ahLst/>
              <a:cxnLst/>
              <a:rect l="l" t="t" r="r" b="b"/>
              <a:pathLst>
                <a:path w="288925" h="1270">
                  <a:moveTo>
                    <a:pt x="288404" y="1003"/>
                  </a:moveTo>
                  <a:lnTo>
                    <a:pt x="286372" y="0"/>
                  </a:lnTo>
                  <a:lnTo>
                    <a:pt x="2019" y="0"/>
                  </a:lnTo>
                  <a:lnTo>
                    <a:pt x="0" y="1003"/>
                  </a:lnTo>
                  <a:lnTo>
                    <a:pt x="288404" y="1003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8474859" y="8597200"/>
              <a:ext cx="288925" cy="1270"/>
            </a:xfrm>
            <a:custGeom>
              <a:avLst/>
              <a:gdLst/>
              <a:ahLst/>
              <a:cxnLst/>
              <a:rect l="l" t="t" r="r" b="b"/>
              <a:pathLst>
                <a:path w="288925" h="1270">
                  <a:moveTo>
                    <a:pt x="0" y="1011"/>
                  </a:moveTo>
                  <a:lnTo>
                    <a:pt x="288406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288925" h="1270">
                  <a:moveTo>
                    <a:pt x="288406" y="1011"/>
                  </a:moveTo>
                  <a:lnTo>
                    <a:pt x="2023" y="0"/>
                  </a:lnTo>
                  <a:lnTo>
                    <a:pt x="286382" y="0"/>
                  </a:lnTo>
                  <a:lnTo>
                    <a:pt x="28840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8470805" y="8598216"/>
              <a:ext cx="296545" cy="2540"/>
            </a:xfrm>
            <a:custGeom>
              <a:avLst/>
              <a:gdLst/>
              <a:ahLst/>
              <a:cxnLst/>
              <a:rect l="l" t="t" r="r" b="b"/>
              <a:pathLst>
                <a:path w="296544" h="2540">
                  <a:moveTo>
                    <a:pt x="296506" y="2032"/>
                  </a:moveTo>
                  <a:lnTo>
                    <a:pt x="292455" y="0"/>
                  </a:lnTo>
                  <a:lnTo>
                    <a:pt x="4051" y="0"/>
                  </a:lnTo>
                  <a:lnTo>
                    <a:pt x="0" y="2032"/>
                  </a:lnTo>
                  <a:lnTo>
                    <a:pt x="296506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8470811" y="8598212"/>
              <a:ext cx="296545" cy="2540"/>
            </a:xfrm>
            <a:custGeom>
              <a:avLst/>
              <a:gdLst/>
              <a:ahLst/>
              <a:cxnLst/>
              <a:rect l="l" t="t" r="r" b="b"/>
              <a:pathLst>
                <a:path w="296544" h="2540">
                  <a:moveTo>
                    <a:pt x="0" y="2023"/>
                  </a:moveTo>
                  <a:lnTo>
                    <a:pt x="296501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296544" h="2540">
                  <a:moveTo>
                    <a:pt x="296501" y="2023"/>
                  </a:moveTo>
                  <a:lnTo>
                    <a:pt x="4047" y="0"/>
                  </a:lnTo>
                  <a:lnTo>
                    <a:pt x="292453" y="0"/>
                  </a:lnTo>
                  <a:lnTo>
                    <a:pt x="29650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8463727" y="8600236"/>
              <a:ext cx="311150" cy="4445"/>
            </a:xfrm>
            <a:custGeom>
              <a:avLst/>
              <a:gdLst/>
              <a:ahLst/>
              <a:cxnLst/>
              <a:rect l="l" t="t" r="r" b="b"/>
              <a:pathLst>
                <a:path w="311150" h="4445">
                  <a:moveTo>
                    <a:pt x="7083" y="0"/>
                  </a:moveTo>
                  <a:lnTo>
                    <a:pt x="0" y="4047"/>
                  </a:lnTo>
                  <a:lnTo>
                    <a:pt x="310669" y="4047"/>
                  </a:lnTo>
                  <a:lnTo>
                    <a:pt x="7083" y="0"/>
                  </a:lnTo>
                  <a:close/>
                </a:path>
                <a:path w="311150" h="4445">
                  <a:moveTo>
                    <a:pt x="303585" y="0"/>
                  </a:moveTo>
                  <a:lnTo>
                    <a:pt x="7083" y="0"/>
                  </a:lnTo>
                  <a:lnTo>
                    <a:pt x="310669" y="4047"/>
                  </a:lnTo>
                  <a:lnTo>
                    <a:pt x="30358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8463727" y="8600236"/>
              <a:ext cx="311150" cy="4445"/>
            </a:xfrm>
            <a:custGeom>
              <a:avLst/>
              <a:gdLst/>
              <a:ahLst/>
              <a:cxnLst/>
              <a:rect l="l" t="t" r="r" b="b"/>
              <a:pathLst>
                <a:path w="311150" h="4445">
                  <a:moveTo>
                    <a:pt x="0" y="4047"/>
                  </a:moveTo>
                  <a:lnTo>
                    <a:pt x="310669" y="4047"/>
                  </a:lnTo>
                  <a:lnTo>
                    <a:pt x="7083" y="0"/>
                  </a:lnTo>
                  <a:lnTo>
                    <a:pt x="0" y="4047"/>
                  </a:lnTo>
                  <a:close/>
                </a:path>
                <a:path w="311150" h="4445">
                  <a:moveTo>
                    <a:pt x="310669" y="4047"/>
                  </a:moveTo>
                  <a:lnTo>
                    <a:pt x="7083" y="0"/>
                  </a:lnTo>
                  <a:lnTo>
                    <a:pt x="303585" y="0"/>
                  </a:lnTo>
                  <a:lnTo>
                    <a:pt x="310669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8461699" y="8604287"/>
              <a:ext cx="316230" cy="2540"/>
            </a:xfrm>
            <a:custGeom>
              <a:avLst/>
              <a:gdLst/>
              <a:ahLst/>
              <a:cxnLst/>
              <a:rect l="l" t="t" r="r" b="b"/>
              <a:pathLst>
                <a:path w="316230" h="2540">
                  <a:moveTo>
                    <a:pt x="315722" y="2032"/>
                  </a:moveTo>
                  <a:lnTo>
                    <a:pt x="312686" y="0"/>
                  </a:lnTo>
                  <a:lnTo>
                    <a:pt x="2019" y="0"/>
                  </a:lnTo>
                  <a:lnTo>
                    <a:pt x="0" y="2032"/>
                  </a:lnTo>
                  <a:lnTo>
                    <a:pt x="315722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8461703" y="8604284"/>
              <a:ext cx="316230" cy="2540"/>
            </a:xfrm>
            <a:custGeom>
              <a:avLst/>
              <a:gdLst/>
              <a:ahLst/>
              <a:cxnLst/>
              <a:rect l="l" t="t" r="r" b="b"/>
              <a:pathLst>
                <a:path w="316230" h="2540">
                  <a:moveTo>
                    <a:pt x="0" y="2023"/>
                  </a:moveTo>
                  <a:lnTo>
                    <a:pt x="315728" y="2023"/>
                  </a:lnTo>
                  <a:lnTo>
                    <a:pt x="2023" y="0"/>
                  </a:lnTo>
                  <a:lnTo>
                    <a:pt x="0" y="2023"/>
                  </a:lnTo>
                  <a:close/>
                </a:path>
                <a:path w="316230" h="2540">
                  <a:moveTo>
                    <a:pt x="315728" y="2023"/>
                  </a:moveTo>
                  <a:lnTo>
                    <a:pt x="2023" y="0"/>
                  </a:lnTo>
                  <a:lnTo>
                    <a:pt x="312692" y="0"/>
                  </a:lnTo>
                  <a:lnTo>
                    <a:pt x="315728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8457647" y="8606319"/>
              <a:ext cx="323850" cy="2540"/>
            </a:xfrm>
            <a:custGeom>
              <a:avLst/>
              <a:gdLst/>
              <a:ahLst/>
              <a:cxnLst/>
              <a:rect l="l" t="t" r="r" b="b"/>
              <a:pathLst>
                <a:path w="323850" h="2540">
                  <a:moveTo>
                    <a:pt x="323824" y="2019"/>
                  </a:moveTo>
                  <a:lnTo>
                    <a:pt x="319773" y="0"/>
                  </a:lnTo>
                  <a:lnTo>
                    <a:pt x="4051" y="0"/>
                  </a:lnTo>
                  <a:lnTo>
                    <a:pt x="0" y="2019"/>
                  </a:lnTo>
                  <a:lnTo>
                    <a:pt x="323824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8457656" y="8606308"/>
              <a:ext cx="323850" cy="2540"/>
            </a:xfrm>
            <a:custGeom>
              <a:avLst/>
              <a:gdLst/>
              <a:ahLst/>
              <a:cxnLst/>
              <a:rect l="l" t="t" r="r" b="b"/>
              <a:pathLst>
                <a:path w="323850" h="2540">
                  <a:moveTo>
                    <a:pt x="0" y="2023"/>
                  </a:moveTo>
                  <a:lnTo>
                    <a:pt x="323824" y="2023"/>
                  </a:lnTo>
                  <a:lnTo>
                    <a:pt x="4047" y="0"/>
                  </a:lnTo>
                  <a:lnTo>
                    <a:pt x="0" y="2023"/>
                  </a:lnTo>
                  <a:close/>
                </a:path>
                <a:path w="323850" h="2540">
                  <a:moveTo>
                    <a:pt x="323824" y="2023"/>
                  </a:moveTo>
                  <a:lnTo>
                    <a:pt x="4047" y="0"/>
                  </a:lnTo>
                  <a:lnTo>
                    <a:pt x="319776" y="0"/>
                  </a:lnTo>
                  <a:lnTo>
                    <a:pt x="323824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8454612" y="8608338"/>
              <a:ext cx="328930" cy="2540"/>
            </a:xfrm>
            <a:custGeom>
              <a:avLst/>
              <a:gdLst/>
              <a:ahLst/>
              <a:cxnLst/>
              <a:rect l="l" t="t" r="r" b="b"/>
              <a:pathLst>
                <a:path w="328930" h="2540">
                  <a:moveTo>
                    <a:pt x="328879" y="2019"/>
                  </a:moveTo>
                  <a:lnTo>
                    <a:pt x="326859" y="0"/>
                  </a:lnTo>
                  <a:lnTo>
                    <a:pt x="3035" y="0"/>
                  </a:lnTo>
                  <a:lnTo>
                    <a:pt x="0" y="2019"/>
                  </a:lnTo>
                  <a:lnTo>
                    <a:pt x="328879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8454620" y="8608332"/>
              <a:ext cx="328930" cy="2540"/>
            </a:xfrm>
            <a:custGeom>
              <a:avLst/>
              <a:gdLst/>
              <a:ahLst/>
              <a:cxnLst/>
              <a:rect l="l" t="t" r="r" b="b"/>
              <a:pathLst>
                <a:path w="328930" h="2540">
                  <a:moveTo>
                    <a:pt x="0" y="2023"/>
                  </a:moveTo>
                  <a:lnTo>
                    <a:pt x="328884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328930" h="2540">
                  <a:moveTo>
                    <a:pt x="328884" y="2023"/>
                  </a:moveTo>
                  <a:lnTo>
                    <a:pt x="3035" y="0"/>
                  </a:lnTo>
                  <a:lnTo>
                    <a:pt x="326860" y="0"/>
                  </a:lnTo>
                  <a:lnTo>
                    <a:pt x="328884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8451577" y="8610357"/>
              <a:ext cx="336550" cy="2540"/>
            </a:xfrm>
            <a:custGeom>
              <a:avLst/>
              <a:gdLst/>
              <a:ahLst/>
              <a:cxnLst/>
              <a:rect l="l" t="t" r="r" b="b"/>
              <a:pathLst>
                <a:path w="336550" h="2540">
                  <a:moveTo>
                    <a:pt x="335965" y="2032"/>
                  </a:moveTo>
                  <a:lnTo>
                    <a:pt x="331914" y="0"/>
                  </a:lnTo>
                  <a:lnTo>
                    <a:pt x="3035" y="0"/>
                  </a:lnTo>
                  <a:lnTo>
                    <a:pt x="0" y="2032"/>
                  </a:lnTo>
                  <a:lnTo>
                    <a:pt x="335965" y="2032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8451584" y="8610356"/>
              <a:ext cx="336550" cy="2540"/>
            </a:xfrm>
            <a:custGeom>
              <a:avLst/>
              <a:gdLst/>
              <a:ahLst/>
              <a:cxnLst/>
              <a:rect l="l" t="t" r="r" b="b"/>
              <a:pathLst>
                <a:path w="336550" h="2540">
                  <a:moveTo>
                    <a:pt x="0" y="2023"/>
                  </a:moveTo>
                  <a:lnTo>
                    <a:pt x="335967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336550" h="2540">
                  <a:moveTo>
                    <a:pt x="335967" y="2023"/>
                  </a:moveTo>
                  <a:lnTo>
                    <a:pt x="3035" y="0"/>
                  </a:lnTo>
                  <a:lnTo>
                    <a:pt x="331920" y="0"/>
                  </a:lnTo>
                  <a:lnTo>
                    <a:pt x="335967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8448541" y="8612389"/>
              <a:ext cx="342265" cy="2540"/>
            </a:xfrm>
            <a:custGeom>
              <a:avLst/>
              <a:gdLst/>
              <a:ahLst/>
              <a:cxnLst/>
              <a:rect l="l" t="t" r="r" b="b"/>
              <a:pathLst>
                <a:path w="342265" h="2540">
                  <a:moveTo>
                    <a:pt x="342036" y="2019"/>
                  </a:moveTo>
                  <a:lnTo>
                    <a:pt x="339001" y="0"/>
                  </a:lnTo>
                  <a:lnTo>
                    <a:pt x="3035" y="0"/>
                  </a:lnTo>
                  <a:lnTo>
                    <a:pt x="0" y="2019"/>
                  </a:lnTo>
                  <a:lnTo>
                    <a:pt x="342036" y="2019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8448548" y="8612380"/>
              <a:ext cx="342265" cy="2540"/>
            </a:xfrm>
            <a:custGeom>
              <a:avLst/>
              <a:gdLst/>
              <a:ahLst/>
              <a:cxnLst/>
              <a:rect l="l" t="t" r="r" b="b"/>
              <a:pathLst>
                <a:path w="342265" h="2540">
                  <a:moveTo>
                    <a:pt x="342039" y="2023"/>
                  </a:moveTo>
                  <a:lnTo>
                    <a:pt x="0" y="2023"/>
                  </a:lnTo>
                  <a:lnTo>
                    <a:pt x="342039" y="2023"/>
                  </a:lnTo>
                  <a:close/>
                </a:path>
                <a:path w="342265" h="2540">
                  <a:moveTo>
                    <a:pt x="342039" y="2023"/>
                  </a:moveTo>
                  <a:lnTo>
                    <a:pt x="0" y="2023"/>
                  </a:lnTo>
                  <a:lnTo>
                    <a:pt x="342039" y="2023"/>
                  </a:lnTo>
                  <a:close/>
                </a:path>
                <a:path w="342265" h="2540">
                  <a:moveTo>
                    <a:pt x="0" y="2023"/>
                  </a:moveTo>
                  <a:lnTo>
                    <a:pt x="342039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342265" h="2540">
                  <a:moveTo>
                    <a:pt x="342039" y="2023"/>
                  </a:moveTo>
                  <a:lnTo>
                    <a:pt x="3035" y="0"/>
                  </a:lnTo>
                  <a:lnTo>
                    <a:pt x="339003" y="0"/>
                  </a:lnTo>
                  <a:lnTo>
                    <a:pt x="342039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8701536" y="8614404"/>
              <a:ext cx="89535" cy="0"/>
            </a:xfrm>
            <a:custGeom>
              <a:avLst/>
              <a:gdLst/>
              <a:ahLst/>
              <a:cxnLst/>
              <a:rect l="l" t="t" r="r" b="b"/>
              <a:pathLst>
                <a:path w="89534">
                  <a:moveTo>
                    <a:pt x="8095" y="0"/>
                  </a:moveTo>
                  <a:lnTo>
                    <a:pt x="89051" y="0"/>
                  </a:lnTo>
                  <a:lnTo>
                    <a:pt x="0" y="0"/>
                  </a:lnTo>
                  <a:lnTo>
                    <a:pt x="8095" y="0"/>
                  </a:lnTo>
                  <a:close/>
                </a:path>
                <a:path w="89534">
                  <a:moveTo>
                    <a:pt x="89051" y="0"/>
                  </a:moveTo>
                  <a:lnTo>
                    <a:pt x="0" y="0"/>
                  </a:lnTo>
                  <a:lnTo>
                    <a:pt x="89051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8448548" y="8614404"/>
              <a:ext cx="253365" cy="0"/>
            </a:xfrm>
            <a:custGeom>
              <a:avLst/>
              <a:gdLst/>
              <a:ahLst/>
              <a:cxnLst/>
              <a:rect l="l" t="t" r="r" b="b"/>
              <a:pathLst>
                <a:path w="253365">
                  <a:moveTo>
                    <a:pt x="246916" y="0"/>
                  </a:moveTo>
                  <a:lnTo>
                    <a:pt x="0" y="0"/>
                  </a:lnTo>
                  <a:lnTo>
                    <a:pt x="246916" y="0"/>
                  </a:lnTo>
                  <a:close/>
                </a:path>
                <a:path w="253365">
                  <a:moveTo>
                    <a:pt x="246916" y="0"/>
                  </a:moveTo>
                  <a:lnTo>
                    <a:pt x="0" y="0"/>
                  </a:lnTo>
                  <a:lnTo>
                    <a:pt x="252987" y="0"/>
                  </a:lnTo>
                  <a:lnTo>
                    <a:pt x="24691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8447536" y="8614404"/>
              <a:ext cx="248285" cy="0"/>
            </a:xfrm>
            <a:custGeom>
              <a:avLst/>
              <a:gdLst/>
              <a:ahLst/>
              <a:cxnLst/>
              <a:rect l="l" t="t" r="r" b="b"/>
              <a:pathLst>
                <a:path w="248284">
                  <a:moveTo>
                    <a:pt x="0" y="0"/>
                  </a:moveTo>
                  <a:lnTo>
                    <a:pt x="245904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248284">
                  <a:moveTo>
                    <a:pt x="245904" y="0"/>
                  </a:moveTo>
                  <a:lnTo>
                    <a:pt x="1011" y="0"/>
                  </a:lnTo>
                  <a:lnTo>
                    <a:pt x="247928" y="0"/>
                  </a:lnTo>
                  <a:lnTo>
                    <a:pt x="24590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8709631" y="861440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8095" y="0"/>
                  </a:moveTo>
                  <a:lnTo>
                    <a:pt x="4047" y="0"/>
                  </a:lnTo>
                  <a:lnTo>
                    <a:pt x="81968" y="0"/>
                  </a:lnTo>
                  <a:lnTo>
                    <a:pt x="8095" y="0"/>
                  </a:lnTo>
                  <a:close/>
                </a:path>
                <a:path w="82550">
                  <a:moveTo>
                    <a:pt x="4047" y="0"/>
                  </a:moveTo>
                  <a:lnTo>
                    <a:pt x="81968" y="0"/>
                  </a:lnTo>
                  <a:lnTo>
                    <a:pt x="0" y="0"/>
                  </a:lnTo>
                  <a:lnTo>
                    <a:pt x="4047" y="0"/>
                  </a:lnTo>
                  <a:close/>
                </a:path>
                <a:path w="82550">
                  <a:moveTo>
                    <a:pt x="81968" y="0"/>
                  </a:moveTo>
                  <a:lnTo>
                    <a:pt x="0" y="0"/>
                  </a:lnTo>
                  <a:lnTo>
                    <a:pt x="80956" y="0"/>
                  </a:lnTo>
                  <a:lnTo>
                    <a:pt x="8196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8709631" y="8614404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8095" y="0"/>
                  </a:moveTo>
                  <a:lnTo>
                    <a:pt x="4047" y="0"/>
                  </a:lnTo>
                  <a:lnTo>
                    <a:pt x="81968" y="0"/>
                  </a:lnTo>
                  <a:lnTo>
                    <a:pt x="8095" y="0"/>
                  </a:lnTo>
                  <a:close/>
                </a:path>
                <a:path w="82550">
                  <a:moveTo>
                    <a:pt x="4047" y="0"/>
                  </a:moveTo>
                  <a:lnTo>
                    <a:pt x="81968" y="0"/>
                  </a:lnTo>
                  <a:lnTo>
                    <a:pt x="0" y="0"/>
                  </a:lnTo>
                  <a:lnTo>
                    <a:pt x="4047" y="0"/>
                  </a:lnTo>
                  <a:close/>
                </a:path>
                <a:path w="82550">
                  <a:moveTo>
                    <a:pt x="81968" y="0"/>
                  </a:moveTo>
                  <a:lnTo>
                    <a:pt x="0" y="0"/>
                  </a:lnTo>
                  <a:lnTo>
                    <a:pt x="80956" y="0"/>
                  </a:lnTo>
                  <a:lnTo>
                    <a:pt x="81968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8713679" y="8614404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5">
                  <a:moveTo>
                    <a:pt x="77920" y="0"/>
                  </a:moveTo>
                  <a:lnTo>
                    <a:pt x="0" y="0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8713679" y="8614404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5">
                  <a:moveTo>
                    <a:pt x="0" y="0"/>
                  </a:moveTo>
                  <a:lnTo>
                    <a:pt x="7792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8447525" y="8614408"/>
              <a:ext cx="246379" cy="1270"/>
            </a:xfrm>
            <a:custGeom>
              <a:avLst/>
              <a:gdLst/>
              <a:ahLst/>
              <a:cxnLst/>
              <a:rect l="l" t="t" r="r" b="b"/>
              <a:pathLst>
                <a:path w="246380" h="1270">
                  <a:moveTo>
                    <a:pt x="245910" y="0"/>
                  </a:moveTo>
                  <a:lnTo>
                    <a:pt x="0" y="0"/>
                  </a:lnTo>
                  <a:lnTo>
                    <a:pt x="0" y="1016"/>
                  </a:lnTo>
                  <a:lnTo>
                    <a:pt x="238823" y="1016"/>
                  </a:lnTo>
                  <a:lnTo>
                    <a:pt x="24591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8447536" y="8614404"/>
              <a:ext cx="246379" cy="1270"/>
            </a:xfrm>
            <a:custGeom>
              <a:avLst/>
              <a:gdLst/>
              <a:ahLst/>
              <a:cxnLst/>
              <a:rect l="l" t="t" r="r" b="b"/>
              <a:pathLst>
                <a:path w="246380" h="1270">
                  <a:moveTo>
                    <a:pt x="0" y="1011"/>
                  </a:moveTo>
                  <a:lnTo>
                    <a:pt x="238820" y="1011"/>
                  </a:lnTo>
                  <a:lnTo>
                    <a:pt x="0" y="0"/>
                  </a:lnTo>
                  <a:lnTo>
                    <a:pt x="0" y="1011"/>
                  </a:lnTo>
                  <a:close/>
                </a:path>
                <a:path w="246380" h="1270">
                  <a:moveTo>
                    <a:pt x="238820" y="1011"/>
                  </a:moveTo>
                  <a:lnTo>
                    <a:pt x="0" y="0"/>
                  </a:lnTo>
                  <a:lnTo>
                    <a:pt x="245904" y="0"/>
                  </a:lnTo>
                  <a:lnTo>
                    <a:pt x="23882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8446524" y="8615416"/>
              <a:ext cx="240029" cy="0"/>
            </a:xfrm>
            <a:custGeom>
              <a:avLst/>
              <a:gdLst/>
              <a:ahLst/>
              <a:cxnLst/>
              <a:rect l="l" t="t" r="r" b="b"/>
              <a:pathLst>
                <a:path w="240030">
                  <a:moveTo>
                    <a:pt x="0" y="0"/>
                  </a:moveTo>
                  <a:lnTo>
                    <a:pt x="231736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240030">
                  <a:moveTo>
                    <a:pt x="231736" y="0"/>
                  </a:moveTo>
                  <a:lnTo>
                    <a:pt x="1011" y="0"/>
                  </a:lnTo>
                  <a:lnTo>
                    <a:pt x="239832" y="0"/>
                  </a:lnTo>
                  <a:lnTo>
                    <a:pt x="23173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8717726" y="8614404"/>
              <a:ext cx="74930" cy="1270"/>
            </a:xfrm>
            <a:custGeom>
              <a:avLst/>
              <a:gdLst/>
              <a:ahLst/>
              <a:cxnLst/>
              <a:rect l="l" t="t" r="r" b="b"/>
              <a:pathLst>
                <a:path w="74930" h="1270">
                  <a:moveTo>
                    <a:pt x="0" y="0"/>
                  </a:moveTo>
                  <a:lnTo>
                    <a:pt x="7083" y="1011"/>
                  </a:lnTo>
                  <a:lnTo>
                    <a:pt x="74884" y="1011"/>
                  </a:lnTo>
                  <a:lnTo>
                    <a:pt x="0" y="0"/>
                  </a:lnTo>
                  <a:close/>
                </a:path>
                <a:path w="74930" h="1270">
                  <a:moveTo>
                    <a:pt x="73872" y="0"/>
                  </a:moveTo>
                  <a:lnTo>
                    <a:pt x="0" y="0"/>
                  </a:lnTo>
                  <a:lnTo>
                    <a:pt x="74884" y="1011"/>
                  </a:lnTo>
                  <a:lnTo>
                    <a:pt x="73872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8717727" y="8614404"/>
              <a:ext cx="74930" cy="1270"/>
            </a:xfrm>
            <a:custGeom>
              <a:avLst/>
              <a:gdLst/>
              <a:ahLst/>
              <a:cxnLst/>
              <a:rect l="l" t="t" r="r" b="b"/>
              <a:pathLst>
                <a:path w="74930" h="1270">
                  <a:moveTo>
                    <a:pt x="7083" y="1011"/>
                  </a:moveTo>
                  <a:lnTo>
                    <a:pt x="74884" y="1011"/>
                  </a:lnTo>
                  <a:lnTo>
                    <a:pt x="0" y="0"/>
                  </a:lnTo>
                  <a:lnTo>
                    <a:pt x="7083" y="1011"/>
                  </a:lnTo>
                  <a:close/>
                </a:path>
                <a:path w="74930" h="1270">
                  <a:moveTo>
                    <a:pt x="74884" y="1011"/>
                  </a:moveTo>
                  <a:lnTo>
                    <a:pt x="0" y="0"/>
                  </a:lnTo>
                  <a:lnTo>
                    <a:pt x="73872" y="0"/>
                  </a:lnTo>
                  <a:lnTo>
                    <a:pt x="7488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8724810" y="8615416"/>
              <a:ext cx="69215" cy="1270"/>
            </a:xfrm>
            <a:custGeom>
              <a:avLst/>
              <a:gdLst/>
              <a:ahLst/>
              <a:cxnLst/>
              <a:rect l="l" t="t" r="r" b="b"/>
              <a:pathLst>
                <a:path w="69215" h="1270">
                  <a:moveTo>
                    <a:pt x="0" y="0"/>
                  </a:moveTo>
                  <a:lnTo>
                    <a:pt x="5059" y="1011"/>
                  </a:lnTo>
                  <a:lnTo>
                    <a:pt x="68812" y="1011"/>
                  </a:lnTo>
                  <a:lnTo>
                    <a:pt x="0" y="0"/>
                  </a:lnTo>
                  <a:close/>
                </a:path>
                <a:path w="69215" h="1270">
                  <a:moveTo>
                    <a:pt x="67800" y="0"/>
                  </a:moveTo>
                  <a:lnTo>
                    <a:pt x="0" y="0"/>
                  </a:lnTo>
                  <a:lnTo>
                    <a:pt x="68812" y="1011"/>
                  </a:lnTo>
                  <a:lnTo>
                    <a:pt x="6780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8724811" y="8615416"/>
              <a:ext cx="69215" cy="1270"/>
            </a:xfrm>
            <a:custGeom>
              <a:avLst/>
              <a:gdLst/>
              <a:ahLst/>
              <a:cxnLst/>
              <a:rect l="l" t="t" r="r" b="b"/>
              <a:pathLst>
                <a:path w="69215" h="1270">
                  <a:moveTo>
                    <a:pt x="5059" y="1011"/>
                  </a:moveTo>
                  <a:lnTo>
                    <a:pt x="68812" y="1011"/>
                  </a:lnTo>
                  <a:lnTo>
                    <a:pt x="0" y="0"/>
                  </a:lnTo>
                  <a:lnTo>
                    <a:pt x="5059" y="1011"/>
                  </a:lnTo>
                  <a:close/>
                </a:path>
                <a:path w="69215" h="1270">
                  <a:moveTo>
                    <a:pt x="68812" y="1011"/>
                  </a:moveTo>
                  <a:lnTo>
                    <a:pt x="0" y="0"/>
                  </a:lnTo>
                  <a:lnTo>
                    <a:pt x="67800" y="0"/>
                  </a:lnTo>
                  <a:lnTo>
                    <a:pt x="6881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8444490" y="8615424"/>
              <a:ext cx="234315" cy="1270"/>
            </a:xfrm>
            <a:custGeom>
              <a:avLst/>
              <a:gdLst/>
              <a:ahLst/>
              <a:cxnLst/>
              <a:rect l="l" t="t" r="r" b="b"/>
              <a:pathLst>
                <a:path w="234315" h="1270">
                  <a:moveTo>
                    <a:pt x="233768" y="0"/>
                  </a:moveTo>
                  <a:lnTo>
                    <a:pt x="2032" y="0"/>
                  </a:lnTo>
                  <a:lnTo>
                    <a:pt x="0" y="1016"/>
                  </a:lnTo>
                  <a:lnTo>
                    <a:pt x="225666" y="1016"/>
                  </a:lnTo>
                  <a:lnTo>
                    <a:pt x="23376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8444500" y="8615416"/>
              <a:ext cx="234315" cy="1270"/>
            </a:xfrm>
            <a:custGeom>
              <a:avLst/>
              <a:gdLst/>
              <a:ahLst/>
              <a:cxnLst/>
              <a:rect l="l" t="t" r="r" b="b"/>
              <a:pathLst>
                <a:path w="234315" h="1270">
                  <a:moveTo>
                    <a:pt x="0" y="1011"/>
                  </a:moveTo>
                  <a:lnTo>
                    <a:pt x="225665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234315" h="1270">
                  <a:moveTo>
                    <a:pt x="225665" y="1011"/>
                  </a:moveTo>
                  <a:lnTo>
                    <a:pt x="2023" y="0"/>
                  </a:lnTo>
                  <a:lnTo>
                    <a:pt x="233760" y="0"/>
                  </a:lnTo>
                  <a:lnTo>
                    <a:pt x="225665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8729870" y="8616427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3035" y="0"/>
                  </a:moveTo>
                  <a:lnTo>
                    <a:pt x="64764" y="0"/>
                  </a:lnTo>
                  <a:lnTo>
                    <a:pt x="0" y="0"/>
                  </a:lnTo>
                  <a:lnTo>
                    <a:pt x="3035" y="0"/>
                  </a:lnTo>
                  <a:close/>
                </a:path>
                <a:path w="64769">
                  <a:moveTo>
                    <a:pt x="64764" y="0"/>
                  </a:moveTo>
                  <a:lnTo>
                    <a:pt x="0" y="0"/>
                  </a:lnTo>
                  <a:lnTo>
                    <a:pt x="63752" y="0"/>
                  </a:lnTo>
                  <a:lnTo>
                    <a:pt x="6476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8729870" y="8616427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3035" y="0"/>
                  </a:moveTo>
                  <a:lnTo>
                    <a:pt x="64764" y="0"/>
                  </a:lnTo>
                  <a:lnTo>
                    <a:pt x="0" y="0"/>
                  </a:lnTo>
                  <a:lnTo>
                    <a:pt x="3035" y="0"/>
                  </a:lnTo>
                  <a:close/>
                </a:path>
                <a:path w="64769">
                  <a:moveTo>
                    <a:pt x="64764" y="0"/>
                  </a:moveTo>
                  <a:lnTo>
                    <a:pt x="0" y="0"/>
                  </a:lnTo>
                  <a:lnTo>
                    <a:pt x="63752" y="0"/>
                  </a:lnTo>
                  <a:lnTo>
                    <a:pt x="64764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8444490" y="8616440"/>
              <a:ext cx="226060" cy="1270"/>
            </a:xfrm>
            <a:custGeom>
              <a:avLst/>
              <a:gdLst/>
              <a:ahLst/>
              <a:cxnLst/>
              <a:rect l="l" t="t" r="r" b="b"/>
              <a:pathLst>
                <a:path w="226059" h="1270">
                  <a:moveTo>
                    <a:pt x="225666" y="0"/>
                  </a:moveTo>
                  <a:lnTo>
                    <a:pt x="0" y="0"/>
                  </a:lnTo>
                  <a:lnTo>
                    <a:pt x="0" y="1003"/>
                  </a:lnTo>
                  <a:lnTo>
                    <a:pt x="221615" y="1003"/>
                  </a:lnTo>
                  <a:lnTo>
                    <a:pt x="22566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8444500" y="8616427"/>
              <a:ext cx="226060" cy="1270"/>
            </a:xfrm>
            <a:custGeom>
              <a:avLst/>
              <a:gdLst/>
              <a:ahLst/>
              <a:cxnLst/>
              <a:rect l="l" t="t" r="r" b="b"/>
              <a:pathLst>
                <a:path w="226059" h="1270">
                  <a:moveTo>
                    <a:pt x="0" y="1011"/>
                  </a:moveTo>
                  <a:lnTo>
                    <a:pt x="221617" y="1011"/>
                  </a:lnTo>
                  <a:lnTo>
                    <a:pt x="0" y="0"/>
                  </a:lnTo>
                  <a:lnTo>
                    <a:pt x="0" y="1011"/>
                  </a:lnTo>
                  <a:close/>
                </a:path>
                <a:path w="226059" h="1270">
                  <a:moveTo>
                    <a:pt x="221617" y="1011"/>
                  </a:moveTo>
                  <a:lnTo>
                    <a:pt x="0" y="0"/>
                  </a:lnTo>
                  <a:lnTo>
                    <a:pt x="225665" y="0"/>
                  </a:lnTo>
                  <a:lnTo>
                    <a:pt x="22161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8443488" y="8617439"/>
              <a:ext cx="222885" cy="0"/>
            </a:xfrm>
            <a:custGeom>
              <a:avLst/>
              <a:gdLst/>
              <a:ahLst/>
              <a:cxnLst/>
              <a:rect l="l" t="t" r="r" b="b"/>
              <a:pathLst>
                <a:path w="222884">
                  <a:moveTo>
                    <a:pt x="0" y="0"/>
                  </a:moveTo>
                  <a:lnTo>
                    <a:pt x="218581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222884">
                  <a:moveTo>
                    <a:pt x="218581" y="0"/>
                  </a:moveTo>
                  <a:lnTo>
                    <a:pt x="1011" y="0"/>
                  </a:lnTo>
                  <a:lnTo>
                    <a:pt x="222629" y="0"/>
                  </a:lnTo>
                  <a:lnTo>
                    <a:pt x="218581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8732906" y="8616428"/>
              <a:ext cx="64135" cy="2540"/>
            </a:xfrm>
            <a:custGeom>
              <a:avLst/>
              <a:gdLst/>
              <a:ahLst/>
              <a:cxnLst/>
              <a:rect l="l" t="t" r="r" b="b"/>
              <a:pathLst>
                <a:path w="64134" h="2540">
                  <a:moveTo>
                    <a:pt x="0" y="0"/>
                  </a:moveTo>
                  <a:lnTo>
                    <a:pt x="8095" y="2023"/>
                  </a:lnTo>
                  <a:lnTo>
                    <a:pt x="63752" y="2023"/>
                  </a:lnTo>
                  <a:lnTo>
                    <a:pt x="0" y="0"/>
                  </a:lnTo>
                  <a:close/>
                </a:path>
                <a:path w="64134" h="2540">
                  <a:moveTo>
                    <a:pt x="61729" y="0"/>
                  </a:moveTo>
                  <a:lnTo>
                    <a:pt x="0" y="0"/>
                  </a:lnTo>
                  <a:lnTo>
                    <a:pt x="63752" y="2023"/>
                  </a:lnTo>
                  <a:lnTo>
                    <a:pt x="61729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8732906" y="8616427"/>
              <a:ext cx="64135" cy="2540"/>
            </a:xfrm>
            <a:custGeom>
              <a:avLst/>
              <a:gdLst/>
              <a:ahLst/>
              <a:cxnLst/>
              <a:rect l="l" t="t" r="r" b="b"/>
              <a:pathLst>
                <a:path w="64134" h="2540">
                  <a:moveTo>
                    <a:pt x="8095" y="2023"/>
                  </a:moveTo>
                  <a:lnTo>
                    <a:pt x="63752" y="2023"/>
                  </a:lnTo>
                  <a:lnTo>
                    <a:pt x="0" y="0"/>
                  </a:lnTo>
                  <a:lnTo>
                    <a:pt x="8095" y="2023"/>
                  </a:lnTo>
                  <a:close/>
                </a:path>
                <a:path w="64134" h="2540">
                  <a:moveTo>
                    <a:pt x="63752" y="2023"/>
                  </a:moveTo>
                  <a:lnTo>
                    <a:pt x="0" y="0"/>
                  </a:lnTo>
                  <a:lnTo>
                    <a:pt x="61729" y="0"/>
                  </a:lnTo>
                  <a:lnTo>
                    <a:pt x="6375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8741002" y="8618451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4047" y="0"/>
                  </a:moveTo>
                  <a:lnTo>
                    <a:pt x="56669" y="0"/>
                  </a:lnTo>
                  <a:lnTo>
                    <a:pt x="0" y="0"/>
                  </a:lnTo>
                  <a:lnTo>
                    <a:pt x="4047" y="0"/>
                  </a:lnTo>
                  <a:close/>
                </a:path>
                <a:path w="57150">
                  <a:moveTo>
                    <a:pt x="56669" y="0"/>
                  </a:moveTo>
                  <a:lnTo>
                    <a:pt x="0" y="0"/>
                  </a:lnTo>
                  <a:lnTo>
                    <a:pt x="55657" y="0"/>
                  </a:lnTo>
                  <a:lnTo>
                    <a:pt x="56669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8741002" y="8618451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4047" y="0"/>
                  </a:moveTo>
                  <a:lnTo>
                    <a:pt x="56669" y="0"/>
                  </a:lnTo>
                  <a:lnTo>
                    <a:pt x="0" y="0"/>
                  </a:lnTo>
                  <a:lnTo>
                    <a:pt x="4047" y="0"/>
                  </a:lnTo>
                  <a:close/>
                </a:path>
                <a:path w="57150">
                  <a:moveTo>
                    <a:pt x="56669" y="0"/>
                  </a:moveTo>
                  <a:lnTo>
                    <a:pt x="0" y="0"/>
                  </a:lnTo>
                  <a:lnTo>
                    <a:pt x="55657" y="0"/>
                  </a:lnTo>
                  <a:lnTo>
                    <a:pt x="56669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8441455" y="8617444"/>
              <a:ext cx="220979" cy="1270"/>
            </a:xfrm>
            <a:custGeom>
              <a:avLst/>
              <a:gdLst/>
              <a:ahLst/>
              <a:cxnLst/>
              <a:rect l="l" t="t" r="r" b="b"/>
              <a:pathLst>
                <a:path w="220980" h="1270">
                  <a:moveTo>
                    <a:pt x="220611" y="0"/>
                  </a:moveTo>
                  <a:lnTo>
                    <a:pt x="2032" y="0"/>
                  </a:lnTo>
                  <a:lnTo>
                    <a:pt x="0" y="1016"/>
                  </a:lnTo>
                  <a:lnTo>
                    <a:pt x="217576" y="1016"/>
                  </a:lnTo>
                  <a:lnTo>
                    <a:pt x="22061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8441464" y="8617439"/>
              <a:ext cx="220979" cy="1270"/>
            </a:xfrm>
            <a:custGeom>
              <a:avLst/>
              <a:gdLst/>
              <a:ahLst/>
              <a:cxnLst/>
              <a:rect l="l" t="t" r="r" b="b"/>
              <a:pathLst>
                <a:path w="220980" h="1270">
                  <a:moveTo>
                    <a:pt x="0" y="1011"/>
                  </a:moveTo>
                  <a:lnTo>
                    <a:pt x="217569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220980" h="1270">
                  <a:moveTo>
                    <a:pt x="217569" y="1011"/>
                  </a:moveTo>
                  <a:lnTo>
                    <a:pt x="2023" y="0"/>
                  </a:lnTo>
                  <a:lnTo>
                    <a:pt x="220605" y="0"/>
                  </a:lnTo>
                  <a:lnTo>
                    <a:pt x="217569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8745049" y="8618452"/>
              <a:ext cx="53975" cy="1270"/>
            </a:xfrm>
            <a:custGeom>
              <a:avLst/>
              <a:gdLst/>
              <a:ahLst/>
              <a:cxnLst/>
              <a:rect l="l" t="t" r="r" b="b"/>
              <a:pathLst>
                <a:path w="53975" h="1270">
                  <a:moveTo>
                    <a:pt x="0" y="0"/>
                  </a:moveTo>
                  <a:lnTo>
                    <a:pt x="3035" y="1011"/>
                  </a:lnTo>
                  <a:lnTo>
                    <a:pt x="53633" y="1011"/>
                  </a:lnTo>
                  <a:lnTo>
                    <a:pt x="0" y="0"/>
                  </a:lnTo>
                  <a:close/>
                </a:path>
                <a:path w="53975" h="1270">
                  <a:moveTo>
                    <a:pt x="52621" y="0"/>
                  </a:moveTo>
                  <a:lnTo>
                    <a:pt x="0" y="0"/>
                  </a:lnTo>
                  <a:lnTo>
                    <a:pt x="53633" y="1011"/>
                  </a:lnTo>
                  <a:lnTo>
                    <a:pt x="5262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8745050" y="8618451"/>
              <a:ext cx="53975" cy="1270"/>
            </a:xfrm>
            <a:custGeom>
              <a:avLst/>
              <a:gdLst/>
              <a:ahLst/>
              <a:cxnLst/>
              <a:rect l="l" t="t" r="r" b="b"/>
              <a:pathLst>
                <a:path w="53975" h="1270">
                  <a:moveTo>
                    <a:pt x="3035" y="1011"/>
                  </a:moveTo>
                  <a:lnTo>
                    <a:pt x="53633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53975" h="1270">
                  <a:moveTo>
                    <a:pt x="53633" y="1011"/>
                  </a:moveTo>
                  <a:lnTo>
                    <a:pt x="0" y="0"/>
                  </a:lnTo>
                  <a:lnTo>
                    <a:pt x="52621" y="0"/>
                  </a:lnTo>
                  <a:lnTo>
                    <a:pt x="53633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8440439" y="8618460"/>
              <a:ext cx="219075" cy="1270"/>
            </a:xfrm>
            <a:custGeom>
              <a:avLst/>
              <a:gdLst/>
              <a:ahLst/>
              <a:cxnLst/>
              <a:rect l="l" t="t" r="r" b="b"/>
              <a:pathLst>
                <a:path w="219075" h="1270">
                  <a:moveTo>
                    <a:pt x="218592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214541" y="1016"/>
                  </a:lnTo>
                  <a:lnTo>
                    <a:pt x="218592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8440452" y="8618451"/>
              <a:ext cx="219075" cy="1270"/>
            </a:xfrm>
            <a:custGeom>
              <a:avLst/>
              <a:gdLst/>
              <a:ahLst/>
              <a:cxnLst/>
              <a:rect l="l" t="t" r="r" b="b"/>
              <a:pathLst>
                <a:path w="219075" h="1270">
                  <a:moveTo>
                    <a:pt x="0" y="1011"/>
                  </a:moveTo>
                  <a:lnTo>
                    <a:pt x="214533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19075" h="1270">
                  <a:moveTo>
                    <a:pt x="214533" y="1011"/>
                  </a:moveTo>
                  <a:lnTo>
                    <a:pt x="1011" y="0"/>
                  </a:lnTo>
                  <a:lnTo>
                    <a:pt x="218581" y="0"/>
                  </a:lnTo>
                  <a:lnTo>
                    <a:pt x="214533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8748085" y="8619464"/>
              <a:ext cx="52705" cy="1270"/>
            </a:xfrm>
            <a:custGeom>
              <a:avLst/>
              <a:gdLst/>
              <a:ahLst/>
              <a:cxnLst/>
              <a:rect l="l" t="t" r="r" b="b"/>
              <a:pathLst>
                <a:path w="52705" h="1270">
                  <a:moveTo>
                    <a:pt x="0" y="0"/>
                  </a:moveTo>
                  <a:lnTo>
                    <a:pt x="4047" y="1011"/>
                  </a:lnTo>
                  <a:lnTo>
                    <a:pt x="52621" y="1011"/>
                  </a:lnTo>
                  <a:lnTo>
                    <a:pt x="0" y="0"/>
                  </a:lnTo>
                  <a:close/>
                </a:path>
                <a:path w="52705" h="1270">
                  <a:moveTo>
                    <a:pt x="50597" y="0"/>
                  </a:moveTo>
                  <a:lnTo>
                    <a:pt x="0" y="0"/>
                  </a:lnTo>
                  <a:lnTo>
                    <a:pt x="52621" y="1011"/>
                  </a:lnTo>
                  <a:lnTo>
                    <a:pt x="50597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8748086" y="8619463"/>
              <a:ext cx="52705" cy="1270"/>
            </a:xfrm>
            <a:custGeom>
              <a:avLst/>
              <a:gdLst/>
              <a:ahLst/>
              <a:cxnLst/>
              <a:rect l="l" t="t" r="r" b="b"/>
              <a:pathLst>
                <a:path w="52705" h="1270">
                  <a:moveTo>
                    <a:pt x="4047" y="1011"/>
                  </a:moveTo>
                  <a:lnTo>
                    <a:pt x="52621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52705" h="1270">
                  <a:moveTo>
                    <a:pt x="52621" y="1011"/>
                  </a:moveTo>
                  <a:lnTo>
                    <a:pt x="0" y="0"/>
                  </a:lnTo>
                  <a:lnTo>
                    <a:pt x="50597" y="0"/>
                  </a:lnTo>
                  <a:lnTo>
                    <a:pt x="5262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8752133" y="8620475"/>
              <a:ext cx="50165" cy="1270"/>
            </a:xfrm>
            <a:custGeom>
              <a:avLst/>
              <a:gdLst/>
              <a:ahLst/>
              <a:cxnLst/>
              <a:rect l="l" t="t" r="r" b="b"/>
              <a:pathLst>
                <a:path w="50165" h="1270">
                  <a:moveTo>
                    <a:pt x="0" y="0"/>
                  </a:moveTo>
                  <a:lnTo>
                    <a:pt x="4047" y="1011"/>
                  </a:lnTo>
                  <a:lnTo>
                    <a:pt x="49585" y="1011"/>
                  </a:lnTo>
                  <a:lnTo>
                    <a:pt x="0" y="0"/>
                  </a:lnTo>
                  <a:close/>
                </a:path>
                <a:path w="50165" h="1270">
                  <a:moveTo>
                    <a:pt x="48573" y="0"/>
                  </a:moveTo>
                  <a:lnTo>
                    <a:pt x="0" y="0"/>
                  </a:lnTo>
                  <a:lnTo>
                    <a:pt x="49585" y="1011"/>
                  </a:lnTo>
                  <a:lnTo>
                    <a:pt x="4857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8752133" y="8620475"/>
              <a:ext cx="50165" cy="1270"/>
            </a:xfrm>
            <a:custGeom>
              <a:avLst/>
              <a:gdLst/>
              <a:ahLst/>
              <a:cxnLst/>
              <a:rect l="l" t="t" r="r" b="b"/>
              <a:pathLst>
                <a:path w="50165" h="1270">
                  <a:moveTo>
                    <a:pt x="4047" y="1011"/>
                  </a:moveTo>
                  <a:lnTo>
                    <a:pt x="49585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50165" h="1270">
                  <a:moveTo>
                    <a:pt x="49585" y="1011"/>
                  </a:moveTo>
                  <a:lnTo>
                    <a:pt x="0" y="0"/>
                  </a:lnTo>
                  <a:lnTo>
                    <a:pt x="48573" y="0"/>
                  </a:lnTo>
                  <a:lnTo>
                    <a:pt x="49585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8437404" y="8619476"/>
              <a:ext cx="217804" cy="2540"/>
            </a:xfrm>
            <a:custGeom>
              <a:avLst/>
              <a:gdLst/>
              <a:ahLst/>
              <a:cxnLst/>
              <a:rect l="l" t="t" r="r" b="b"/>
              <a:pathLst>
                <a:path w="217805" h="2540">
                  <a:moveTo>
                    <a:pt x="217576" y="0"/>
                  </a:moveTo>
                  <a:lnTo>
                    <a:pt x="3035" y="0"/>
                  </a:lnTo>
                  <a:lnTo>
                    <a:pt x="0" y="2019"/>
                  </a:lnTo>
                  <a:lnTo>
                    <a:pt x="209473" y="2019"/>
                  </a:lnTo>
                  <a:lnTo>
                    <a:pt x="21757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8437417" y="8619463"/>
              <a:ext cx="217804" cy="2540"/>
            </a:xfrm>
            <a:custGeom>
              <a:avLst/>
              <a:gdLst/>
              <a:ahLst/>
              <a:cxnLst/>
              <a:rect l="l" t="t" r="r" b="b"/>
              <a:pathLst>
                <a:path w="217805" h="2540">
                  <a:moveTo>
                    <a:pt x="0" y="2023"/>
                  </a:moveTo>
                  <a:lnTo>
                    <a:pt x="209473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217805" h="2540">
                  <a:moveTo>
                    <a:pt x="209473" y="2023"/>
                  </a:moveTo>
                  <a:lnTo>
                    <a:pt x="3035" y="0"/>
                  </a:lnTo>
                  <a:lnTo>
                    <a:pt x="217569" y="0"/>
                  </a:lnTo>
                  <a:lnTo>
                    <a:pt x="209473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8756181" y="8621487"/>
              <a:ext cx="47625" cy="1270"/>
            </a:xfrm>
            <a:custGeom>
              <a:avLst/>
              <a:gdLst/>
              <a:ahLst/>
              <a:cxnLst/>
              <a:rect l="l" t="t" r="r" b="b"/>
              <a:pathLst>
                <a:path w="47625" h="1270">
                  <a:moveTo>
                    <a:pt x="0" y="0"/>
                  </a:moveTo>
                  <a:lnTo>
                    <a:pt x="4047" y="1011"/>
                  </a:lnTo>
                  <a:lnTo>
                    <a:pt x="47561" y="1011"/>
                  </a:lnTo>
                  <a:lnTo>
                    <a:pt x="0" y="0"/>
                  </a:lnTo>
                  <a:close/>
                </a:path>
                <a:path w="47625" h="1270">
                  <a:moveTo>
                    <a:pt x="45537" y="0"/>
                  </a:moveTo>
                  <a:lnTo>
                    <a:pt x="0" y="0"/>
                  </a:lnTo>
                  <a:lnTo>
                    <a:pt x="47561" y="1011"/>
                  </a:lnTo>
                  <a:lnTo>
                    <a:pt x="45537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8756181" y="8621487"/>
              <a:ext cx="47625" cy="1270"/>
            </a:xfrm>
            <a:custGeom>
              <a:avLst/>
              <a:gdLst/>
              <a:ahLst/>
              <a:cxnLst/>
              <a:rect l="l" t="t" r="r" b="b"/>
              <a:pathLst>
                <a:path w="47625" h="1270">
                  <a:moveTo>
                    <a:pt x="4047" y="1011"/>
                  </a:moveTo>
                  <a:lnTo>
                    <a:pt x="47561" y="1011"/>
                  </a:lnTo>
                  <a:lnTo>
                    <a:pt x="0" y="0"/>
                  </a:lnTo>
                  <a:lnTo>
                    <a:pt x="4047" y="1011"/>
                  </a:lnTo>
                  <a:close/>
                </a:path>
                <a:path w="47625" h="1270">
                  <a:moveTo>
                    <a:pt x="47561" y="1011"/>
                  </a:moveTo>
                  <a:lnTo>
                    <a:pt x="0" y="0"/>
                  </a:lnTo>
                  <a:lnTo>
                    <a:pt x="45537" y="0"/>
                  </a:lnTo>
                  <a:lnTo>
                    <a:pt x="47561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8435384" y="8621495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90" h="1270">
                  <a:moveTo>
                    <a:pt x="211493" y="0"/>
                  </a:moveTo>
                  <a:lnTo>
                    <a:pt x="2019" y="0"/>
                  </a:lnTo>
                  <a:lnTo>
                    <a:pt x="0" y="1016"/>
                  </a:lnTo>
                  <a:lnTo>
                    <a:pt x="207454" y="1016"/>
                  </a:lnTo>
                  <a:lnTo>
                    <a:pt x="21149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8435393" y="8621487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90" h="1270">
                  <a:moveTo>
                    <a:pt x="0" y="1011"/>
                  </a:moveTo>
                  <a:lnTo>
                    <a:pt x="207450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212090" h="1270">
                  <a:moveTo>
                    <a:pt x="207450" y="1011"/>
                  </a:moveTo>
                  <a:lnTo>
                    <a:pt x="2023" y="0"/>
                  </a:lnTo>
                  <a:lnTo>
                    <a:pt x="211497" y="0"/>
                  </a:lnTo>
                  <a:lnTo>
                    <a:pt x="20745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8434368" y="8622511"/>
              <a:ext cx="208915" cy="1270"/>
            </a:xfrm>
            <a:custGeom>
              <a:avLst/>
              <a:gdLst/>
              <a:ahLst/>
              <a:cxnLst/>
              <a:rect l="l" t="t" r="r" b="b"/>
              <a:pathLst>
                <a:path w="208915" h="1270">
                  <a:moveTo>
                    <a:pt x="208470" y="0"/>
                  </a:moveTo>
                  <a:lnTo>
                    <a:pt x="1016" y="0"/>
                  </a:lnTo>
                  <a:lnTo>
                    <a:pt x="0" y="1003"/>
                  </a:lnTo>
                  <a:lnTo>
                    <a:pt x="205435" y="1003"/>
                  </a:lnTo>
                  <a:lnTo>
                    <a:pt x="20847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8434381" y="8622499"/>
              <a:ext cx="208915" cy="1270"/>
            </a:xfrm>
            <a:custGeom>
              <a:avLst/>
              <a:gdLst/>
              <a:ahLst/>
              <a:cxnLst/>
              <a:rect l="l" t="t" r="r" b="b"/>
              <a:pathLst>
                <a:path w="208915" h="1270">
                  <a:moveTo>
                    <a:pt x="0" y="1011"/>
                  </a:moveTo>
                  <a:lnTo>
                    <a:pt x="205426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08915" h="1270">
                  <a:moveTo>
                    <a:pt x="205426" y="1011"/>
                  </a:moveTo>
                  <a:lnTo>
                    <a:pt x="1011" y="0"/>
                  </a:lnTo>
                  <a:lnTo>
                    <a:pt x="208461" y="0"/>
                  </a:lnTo>
                  <a:lnTo>
                    <a:pt x="20542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8760228" y="8622499"/>
              <a:ext cx="45720" cy="1270"/>
            </a:xfrm>
            <a:custGeom>
              <a:avLst/>
              <a:gdLst/>
              <a:ahLst/>
              <a:cxnLst/>
              <a:rect l="l" t="t" r="r" b="b"/>
              <a:pathLst>
                <a:path w="45719" h="1270">
                  <a:moveTo>
                    <a:pt x="0" y="0"/>
                  </a:moveTo>
                  <a:lnTo>
                    <a:pt x="3035" y="1011"/>
                  </a:lnTo>
                  <a:lnTo>
                    <a:pt x="45537" y="1011"/>
                  </a:lnTo>
                  <a:lnTo>
                    <a:pt x="0" y="0"/>
                  </a:lnTo>
                  <a:close/>
                </a:path>
                <a:path w="45719" h="1270">
                  <a:moveTo>
                    <a:pt x="43513" y="0"/>
                  </a:moveTo>
                  <a:lnTo>
                    <a:pt x="0" y="0"/>
                  </a:lnTo>
                  <a:lnTo>
                    <a:pt x="45537" y="1011"/>
                  </a:lnTo>
                  <a:lnTo>
                    <a:pt x="4351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8760229" y="8622499"/>
              <a:ext cx="45720" cy="1270"/>
            </a:xfrm>
            <a:custGeom>
              <a:avLst/>
              <a:gdLst/>
              <a:ahLst/>
              <a:cxnLst/>
              <a:rect l="l" t="t" r="r" b="b"/>
              <a:pathLst>
                <a:path w="45719" h="1270">
                  <a:moveTo>
                    <a:pt x="3035" y="1011"/>
                  </a:moveTo>
                  <a:lnTo>
                    <a:pt x="45537" y="1011"/>
                  </a:lnTo>
                  <a:lnTo>
                    <a:pt x="0" y="0"/>
                  </a:lnTo>
                  <a:lnTo>
                    <a:pt x="3035" y="1011"/>
                  </a:lnTo>
                  <a:close/>
                </a:path>
                <a:path w="45719" h="1270">
                  <a:moveTo>
                    <a:pt x="45537" y="1011"/>
                  </a:moveTo>
                  <a:lnTo>
                    <a:pt x="0" y="0"/>
                  </a:lnTo>
                  <a:lnTo>
                    <a:pt x="43513" y="0"/>
                  </a:lnTo>
                  <a:lnTo>
                    <a:pt x="45537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8763264" y="8623511"/>
              <a:ext cx="43815" cy="1270"/>
            </a:xfrm>
            <a:custGeom>
              <a:avLst/>
              <a:gdLst/>
              <a:ahLst/>
              <a:cxnLst/>
              <a:rect l="l" t="t" r="r" b="b"/>
              <a:pathLst>
                <a:path w="43815" h="1270">
                  <a:moveTo>
                    <a:pt x="0" y="0"/>
                  </a:moveTo>
                  <a:lnTo>
                    <a:pt x="2023" y="1011"/>
                  </a:lnTo>
                  <a:lnTo>
                    <a:pt x="43513" y="1011"/>
                  </a:lnTo>
                  <a:lnTo>
                    <a:pt x="0" y="0"/>
                  </a:lnTo>
                  <a:close/>
                </a:path>
                <a:path w="43815" h="1270">
                  <a:moveTo>
                    <a:pt x="42501" y="0"/>
                  </a:moveTo>
                  <a:lnTo>
                    <a:pt x="0" y="0"/>
                  </a:lnTo>
                  <a:lnTo>
                    <a:pt x="43513" y="1011"/>
                  </a:lnTo>
                  <a:lnTo>
                    <a:pt x="4250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8763265" y="8623511"/>
              <a:ext cx="43815" cy="1270"/>
            </a:xfrm>
            <a:custGeom>
              <a:avLst/>
              <a:gdLst/>
              <a:ahLst/>
              <a:cxnLst/>
              <a:rect l="l" t="t" r="r" b="b"/>
              <a:pathLst>
                <a:path w="43815" h="1270">
                  <a:moveTo>
                    <a:pt x="2023" y="1011"/>
                  </a:moveTo>
                  <a:lnTo>
                    <a:pt x="43513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43815" h="1270">
                  <a:moveTo>
                    <a:pt x="43513" y="1011"/>
                  </a:moveTo>
                  <a:lnTo>
                    <a:pt x="0" y="0"/>
                  </a:lnTo>
                  <a:lnTo>
                    <a:pt x="42501" y="0"/>
                  </a:lnTo>
                  <a:lnTo>
                    <a:pt x="43513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8430330" y="8623514"/>
              <a:ext cx="209550" cy="3175"/>
            </a:xfrm>
            <a:custGeom>
              <a:avLst/>
              <a:gdLst/>
              <a:ahLst/>
              <a:cxnLst/>
              <a:rect l="l" t="t" r="r" b="b"/>
              <a:pathLst>
                <a:path w="209550" h="3175">
                  <a:moveTo>
                    <a:pt x="209473" y="0"/>
                  </a:moveTo>
                  <a:lnTo>
                    <a:pt x="4038" y="0"/>
                  </a:lnTo>
                  <a:lnTo>
                    <a:pt x="0" y="3035"/>
                  </a:lnTo>
                  <a:lnTo>
                    <a:pt x="202387" y="3035"/>
                  </a:lnTo>
                  <a:lnTo>
                    <a:pt x="20947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8430333" y="8623511"/>
              <a:ext cx="209550" cy="3175"/>
            </a:xfrm>
            <a:custGeom>
              <a:avLst/>
              <a:gdLst/>
              <a:ahLst/>
              <a:cxnLst/>
              <a:rect l="l" t="t" r="r" b="b"/>
              <a:pathLst>
                <a:path w="209550" h="3175">
                  <a:moveTo>
                    <a:pt x="0" y="3035"/>
                  </a:moveTo>
                  <a:lnTo>
                    <a:pt x="202390" y="3035"/>
                  </a:lnTo>
                  <a:lnTo>
                    <a:pt x="4047" y="0"/>
                  </a:lnTo>
                  <a:lnTo>
                    <a:pt x="0" y="3035"/>
                  </a:lnTo>
                  <a:close/>
                </a:path>
                <a:path w="209550" h="3175">
                  <a:moveTo>
                    <a:pt x="202390" y="3035"/>
                  </a:moveTo>
                  <a:lnTo>
                    <a:pt x="4047" y="0"/>
                  </a:lnTo>
                  <a:lnTo>
                    <a:pt x="209473" y="0"/>
                  </a:lnTo>
                  <a:lnTo>
                    <a:pt x="202390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8765288" y="8624523"/>
              <a:ext cx="45085" cy="2540"/>
            </a:xfrm>
            <a:custGeom>
              <a:avLst/>
              <a:gdLst/>
              <a:ahLst/>
              <a:cxnLst/>
              <a:rect l="l" t="t" r="r" b="b"/>
              <a:pathLst>
                <a:path w="45084" h="2540">
                  <a:moveTo>
                    <a:pt x="0" y="0"/>
                  </a:moveTo>
                  <a:lnTo>
                    <a:pt x="6071" y="2023"/>
                  </a:lnTo>
                  <a:lnTo>
                    <a:pt x="44525" y="2023"/>
                  </a:lnTo>
                  <a:lnTo>
                    <a:pt x="0" y="0"/>
                  </a:lnTo>
                  <a:close/>
                </a:path>
                <a:path w="45084" h="2540">
                  <a:moveTo>
                    <a:pt x="41490" y="0"/>
                  </a:moveTo>
                  <a:lnTo>
                    <a:pt x="0" y="0"/>
                  </a:lnTo>
                  <a:lnTo>
                    <a:pt x="44525" y="2023"/>
                  </a:lnTo>
                  <a:lnTo>
                    <a:pt x="4149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8765289" y="8624523"/>
              <a:ext cx="45085" cy="2540"/>
            </a:xfrm>
            <a:custGeom>
              <a:avLst/>
              <a:gdLst/>
              <a:ahLst/>
              <a:cxnLst/>
              <a:rect l="l" t="t" r="r" b="b"/>
              <a:pathLst>
                <a:path w="45084" h="2540">
                  <a:moveTo>
                    <a:pt x="6071" y="2023"/>
                  </a:moveTo>
                  <a:lnTo>
                    <a:pt x="44525" y="2023"/>
                  </a:lnTo>
                  <a:lnTo>
                    <a:pt x="0" y="0"/>
                  </a:lnTo>
                  <a:lnTo>
                    <a:pt x="6071" y="2023"/>
                  </a:lnTo>
                  <a:close/>
                </a:path>
                <a:path w="45084" h="2540">
                  <a:moveTo>
                    <a:pt x="44525" y="2023"/>
                  </a:moveTo>
                  <a:lnTo>
                    <a:pt x="0" y="0"/>
                  </a:lnTo>
                  <a:lnTo>
                    <a:pt x="41490" y="0"/>
                  </a:lnTo>
                  <a:lnTo>
                    <a:pt x="44525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8429314" y="8626550"/>
              <a:ext cx="203835" cy="1270"/>
            </a:xfrm>
            <a:custGeom>
              <a:avLst/>
              <a:gdLst/>
              <a:ahLst/>
              <a:cxnLst/>
              <a:rect l="l" t="t" r="r" b="b"/>
              <a:pathLst>
                <a:path w="203834" h="1270">
                  <a:moveTo>
                    <a:pt x="203403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201383" y="1016"/>
                  </a:lnTo>
                  <a:lnTo>
                    <a:pt x="203403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8429321" y="8626547"/>
              <a:ext cx="203835" cy="1270"/>
            </a:xfrm>
            <a:custGeom>
              <a:avLst/>
              <a:gdLst/>
              <a:ahLst/>
              <a:cxnLst/>
              <a:rect l="l" t="t" r="r" b="b"/>
              <a:pathLst>
                <a:path w="203834" h="1270">
                  <a:moveTo>
                    <a:pt x="0" y="1011"/>
                  </a:moveTo>
                  <a:lnTo>
                    <a:pt x="201378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203834" h="1270">
                  <a:moveTo>
                    <a:pt x="201378" y="1011"/>
                  </a:moveTo>
                  <a:lnTo>
                    <a:pt x="1011" y="0"/>
                  </a:lnTo>
                  <a:lnTo>
                    <a:pt x="203402" y="0"/>
                  </a:lnTo>
                  <a:lnTo>
                    <a:pt x="20137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8426278" y="8627566"/>
              <a:ext cx="204470" cy="2540"/>
            </a:xfrm>
            <a:custGeom>
              <a:avLst/>
              <a:gdLst/>
              <a:ahLst/>
              <a:cxnLst/>
              <a:rect l="l" t="t" r="r" b="b"/>
              <a:pathLst>
                <a:path w="204469" h="2540">
                  <a:moveTo>
                    <a:pt x="204419" y="0"/>
                  </a:moveTo>
                  <a:lnTo>
                    <a:pt x="3035" y="0"/>
                  </a:lnTo>
                  <a:lnTo>
                    <a:pt x="0" y="2019"/>
                  </a:lnTo>
                  <a:lnTo>
                    <a:pt x="198335" y="2019"/>
                  </a:lnTo>
                  <a:lnTo>
                    <a:pt x="204419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8426285" y="8627559"/>
              <a:ext cx="204470" cy="2540"/>
            </a:xfrm>
            <a:custGeom>
              <a:avLst/>
              <a:gdLst/>
              <a:ahLst/>
              <a:cxnLst/>
              <a:rect l="l" t="t" r="r" b="b"/>
              <a:pathLst>
                <a:path w="204469" h="2540">
                  <a:moveTo>
                    <a:pt x="198342" y="2023"/>
                  </a:moveTo>
                  <a:lnTo>
                    <a:pt x="0" y="2023"/>
                  </a:lnTo>
                  <a:lnTo>
                    <a:pt x="198342" y="2023"/>
                  </a:lnTo>
                  <a:close/>
                </a:path>
                <a:path w="204469" h="2540">
                  <a:moveTo>
                    <a:pt x="198342" y="2023"/>
                  </a:moveTo>
                  <a:lnTo>
                    <a:pt x="0" y="2023"/>
                  </a:lnTo>
                  <a:lnTo>
                    <a:pt x="198342" y="2023"/>
                  </a:lnTo>
                  <a:close/>
                </a:path>
                <a:path w="204469" h="2540">
                  <a:moveTo>
                    <a:pt x="0" y="2023"/>
                  </a:moveTo>
                  <a:lnTo>
                    <a:pt x="198342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204469" h="2540">
                  <a:moveTo>
                    <a:pt x="198342" y="2023"/>
                  </a:moveTo>
                  <a:lnTo>
                    <a:pt x="3035" y="0"/>
                  </a:lnTo>
                  <a:lnTo>
                    <a:pt x="204414" y="0"/>
                  </a:lnTo>
                  <a:lnTo>
                    <a:pt x="19834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8771360" y="8626547"/>
              <a:ext cx="42545" cy="3175"/>
            </a:xfrm>
            <a:custGeom>
              <a:avLst/>
              <a:gdLst/>
              <a:ahLst/>
              <a:cxnLst/>
              <a:rect l="l" t="t" r="r" b="b"/>
              <a:pathLst>
                <a:path w="42544" h="3175">
                  <a:moveTo>
                    <a:pt x="0" y="0"/>
                  </a:moveTo>
                  <a:lnTo>
                    <a:pt x="7083" y="3035"/>
                  </a:lnTo>
                  <a:lnTo>
                    <a:pt x="42501" y="3035"/>
                  </a:lnTo>
                  <a:lnTo>
                    <a:pt x="0" y="0"/>
                  </a:lnTo>
                  <a:close/>
                </a:path>
                <a:path w="42544" h="3175">
                  <a:moveTo>
                    <a:pt x="38454" y="0"/>
                  </a:moveTo>
                  <a:lnTo>
                    <a:pt x="0" y="0"/>
                  </a:lnTo>
                  <a:lnTo>
                    <a:pt x="42501" y="3035"/>
                  </a:lnTo>
                  <a:lnTo>
                    <a:pt x="3845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8771360" y="8626547"/>
              <a:ext cx="42545" cy="3175"/>
            </a:xfrm>
            <a:custGeom>
              <a:avLst/>
              <a:gdLst/>
              <a:ahLst/>
              <a:cxnLst/>
              <a:rect l="l" t="t" r="r" b="b"/>
              <a:pathLst>
                <a:path w="42544" h="3175">
                  <a:moveTo>
                    <a:pt x="7083" y="3035"/>
                  </a:moveTo>
                  <a:lnTo>
                    <a:pt x="42501" y="3035"/>
                  </a:lnTo>
                  <a:lnTo>
                    <a:pt x="0" y="0"/>
                  </a:lnTo>
                  <a:lnTo>
                    <a:pt x="7083" y="3035"/>
                  </a:lnTo>
                  <a:close/>
                </a:path>
                <a:path w="42544" h="3175">
                  <a:moveTo>
                    <a:pt x="42501" y="3035"/>
                  </a:moveTo>
                  <a:lnTo>
                    <a:pt x="0" y="0"/>
                  </a:lnTo>
                  <a:lnTo>
                    <a:pt x="38454" y="0"/>
                  </a:lnTo>
                  <a:lnTo>
                    <a:pt x="42501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8424259" y="8629585"/>
              <a:ext cx="200660" cy="1270"/>
            </a:xfrm>
            <a:custGeom>
              <a:avLst/>
              <a:gdLst/>
              <a:ahLst/>
              <a:cxnLst/>
              <a:rect l="l" t="t" r="r" b="b"/>
              <a:pathLst>
                <a:path w="200659" h="1270">
                  <a:moveTo>
                    <a:pt x="200355" y="0"/>
                  </a:moveTo>
                  <a:lnTo>
                    <a:pt x="2019" y="0"/>
                  </a:lnTo>
                  <a:lnTo>
                    <a:pt x="0" y="1016"/>
                  </a:lnTo>
                  <a:lnTo>
                    <a:pt x="197319" y="1016"/>
                  </a:lnTo>
                  <a:lnTo>
                    <a:pt x="20035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8424261" y="8629583"/>
              <a:ext cx="200660" cy="1270"/>
            </a:xfrm>
            <a:custGeom>
              <a:avLst/>
              <a:gdLst/>
              <a:ahLst/>
              <a:cxnLst/>
              <a:rect l="l" t="t" r="r" b="b"/>
              <a:pathLst>
                <a:path w="200659" h="1270">
                  <a:moveTo>
                    <a:pt x="0" y="1011"/>
                  </a:moveTo>
                  <a:lnTo>
                    <a:pt x="197330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200659" h="1270">
                  <a:moveTo>
                    <a:pt x="197330" y="1011"/>
                  </a:moveTo>
                  <a:lnTo>
                    <a:pt x="2023" y="0"/>
                  </a:lnTo>
                  <a:lnTo>
                    <a:pt x="200366" y="0"/>
                  </a:lnTo>
                  <a:lnTo>
                    <a:pt x="19733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8423243" y="8630601"/>
              <a:ext cx="198755" cy="1270"/>
            </a:xfrm>
            <a:custGeom>
              <a:avLst/>
              <a:gdLst/>
              <a:ahLst/>
              <a:cxnLst/>
              <a:rect l="l" t="t" r="r" b="b"/>
              <a:pathLst>
                <a:path w="198755" h="1270">
                  <a:moveTo>
                    <a:pt x="198335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195300" y="1016"/>
                  </a:lnTo>
                  <a:lnTo>
                    <a:pt x="198335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8423249" y="8630595"/>
              <a:ext cx="198755" cy="1270"/>
            </a:xfrm>
            <a:custGeom>
              <a:avLst/>
              <a:gdLst/>
              <a:ahLst/>
              <a:cxnLst/>
              <a:rect l="l" t="t" r="r" b="b"/>
              <a:pathLst>
                <a:path w="198755" h="1270">
                  <a:moveTo>
                    <a:pt x="0" y="1011"/>
                  </a:moveTo>
                  <a:lnTo>
                    <a:pt x="195306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198755" h="1270">
                  <a:moveTo>
                    <a:pt x="195306" y="1011"/>
                  </a:moveTo>
                  <a:lnTo>
                    <a:pt x="1011" y="0"/>
                  </a:lnTo>
                  <a:lnTo>
                    <a:pt x="198342" y="0"/>
                  </a:lnTo>
                  <a:lnTo>
                    <a:pt x="19530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8423243" y="8631617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80" h="1270">
                  <a:moveTo>
                    <a:pt x="195300" y="0"/>
                  </a:moveTo>
                  <a:lnTo>
                    <a:pt x="0" y="0"/>
                  </a:lnTo>
                  <a:lnTo>
                    <a:pt x="0" y="1003"/>
                  </a:lnTo>
                  <a:lnTo>
                    <a:pt x="194297" y="1003"/>
                  </a:lnTo>
                  <a:lnTo>
                    <a:pt x="19530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8423249" y="8631607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80" h="1270">
                  <a:moveTo>
                    <a:pt x="0" y="1011"/>
                  </a:moveTo>
                  <a:lnTo>
                    <a:pt x="194294" y="1011"/>
                  </a:lnTo>
                  <a:lnTo>
                    <a:pt x="0" y="0"/>
                  </a:lnTo>
                  <a:lnTo>
                    <a:pt x="0" y="1011"/>
                  </a:lnTo>
                  <a:close/>
                </a:path>
                <a:path w="195580" h="1270">
                  <a:moveTo>
                    <a:pt x="194294" y="1011"/>
                  </a:moveTo>
                  <a:lnTo>
                    <a:pt x="0" y="0"/>
                  </a:lnTo>
                  <a:lnTo>
                    <a:pt x="195306" y="0"/>
                  </a:lnTo>
                  <a:lnTo>
                    <a:pt x="19429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8778443" y="8629583"/>
              <a:ext cx="40640" cy="3175"/>
            </a:xfrm>
            <a:custGeom>
              <a:avLst/>
              <a:gdLst/>
              <a:ahLst/>
              <a:cxnLst/>
              <a:rect l="l" t="t" r="r" b="b"/>
              <a:pathLst>
                <a:path w="40640" h="3175">
                  <a:moveTo>
                    <a:pt x="0" y="0"/>
                  </a:moveTo>
                  <a:lnTo>
                    <a:pt x="7083" y="3035"/>
                  </a:lnTo>
                  <a:lnTo>
                    <a:pt x="40478" y="3035"/>
                  </a:lnTo>
                  <a:lnTo>
                    <a:pt x="0" y="0"/>
                  </a:lnTo>
                  <a:close/>
                </a:path>
                <a:path w="40640" h="3175">
                  <a:moveTo>
                    <a:pt x="35418" y="0"/>
                  </a:moveTo>
                  <a:lnTo>
                    <a:pt x="0" y="0"/>
                  </a:lnTo>
                  <a:lnTo>
                    <a:pt x="40478" y="3035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8778444" y="8629583"/>
              <a:ext cx="40640" cy="3175"/>
            </a:xfrm>
            <a:custGeom>
              <a:avLst/>
              <a:gdLst/>
              <a:ahLst/>
              <a:cxnLst/>
              <a:rect l="l" t="t" r="r" b="b"/>
              <a:pathLst>
                <a:path w="40640" h="3175">
                  <a:moveTo>
                    <a:pt x="7083" y="3035"/>
                  </a:moveTo>
                  <a:lnTo>
                    <a:pt x="40478" y="3035"/>
                  </a:lnTo>
                  <a:lnTo>
                    <a:pt x="0" y="0"/>
                  </a:lnTo>
                  <a:lnTo>
                    <a:pt x="7083" y="3035"/>
                  </a:lnTo>
                  <a:close/>
                </a:path>
                <a:path w="40640" h="3175">
                  <a:moveTo>
                    <a:pt x="40478" y="3035"/>
                  </a:moveTo>
                  <a:lnTo>
                    <a:pt x="0" y="0"/>
                  </a:lnTo>
                  <a:lnTo>
                    <a:pt x="35418" y="0"/>
                  </a:lnTo>
                  <a:lnTo>
                    <a:pt x="40478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8785527" y="8632619"/>
              <a:ext cx="34925" cy="1270"/>
            </a:xfrm>
            <a:custGeom>
              <a:avLst/>
              <a:gdLst/>
              <a:ahLst/>
              <a:cxnLst/>
              <a:rect l="l" t="t" r="r" b="b"/>
              <a:pathLst>
                <a:path w="34925" h="1270">
                  <a:moveTo>
                    <a:pt x="0" y="0"/>
                  </a:moveTo>
                  <a:lnTo>
                    <a:pt x="1011" y="1011"/>
                  </a:lnTo>
                  <a:lnTo>
                    <a:pt x="34406" y="1011"/>
                  </a:lnTo>
                  <a:lnTo>
                    <a:pt x="0" y="0"/>
                  </a:lnTo>
                  <a:close/>
                </a:path>
                <a:path w="34925" h="1270">
                  <a:moveTo>
                    <a:pt x="33394" y="0"/>
                  </a:moveTo>
                  <a:lnTo>
                    <a:pt x="0" y="0"/>
                  </a:lnTo>
                  <a:lnTo>
                    <a:pt x="34406" y="1011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8785528" y="8632619"/>
              <a:ext cx="34925" cy="1270"/>
            </a:xfrm>
            <a:custGeom>
              <a:avLst/>
              <a:gdLst/>
              <a:ahLst/>
              <a:cxnLst/>
              <a:rect l="l" t="t" r="r" b="b"/>
              <a:pathLst>
                <a:path w="34925" h="1270">
                  <a:moveTo>
                    <a:pt x="1011" y="1011"/>
                  </a:moveTo>
                  <a:lnTo>
                    <a:pt x="34406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34925" h="1270">
                  <a:moveTo>
                    <a:pt x="34406" y="1011"/>
                  </a:moveTo>
                  <a:lnTo>
                    <a:pt x="0" y="0"/>
                  </a:lnTo>
                  <a:lnTo>
                    <a:pt x="33394" y="0"/>
                  </a:lnTo>
                  <a:lnTo>
                    <a:pt x="3440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8421224" y="8632620"/>
              <a:ext cx="196850" cy="1270"/>
            </a:xfrm>
            <a:custGeom>
              <a:avLst/>
              <a:gdLst/>
              <a:ahLst/>
              <a:cxnLst/>
              <a:rect l="l" t="t" r="r" b="b"/>
              <a:pathLst>
                <a:path w="196850" h="1270">
                  <a:moveTo>
                    <a:pt x="196316" y="0"/>
                  </a:moveTo>
                  <a:lnTo>
                    <a:pt x="2019" y="0"/>
                  </a:lnTo>
                  <a:lnTo>
                    <a:pt x="0" y="1016"/>
                  </a:lnTo>
                  <a:lnTo>
                    <a:pt x="193281" y="1016"/>
                  </a:lnTo>
                  <a:lnTo>
                    <a:pt x="19631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8421225" y="8632619"/>
              <a:ext cx="196850" cy="1270"/>
            </a:xfrm>
            <a:custGeom>
              <a:avLst/>
              <a:gdLst/>
              <a:ahLst/>
              <a:cxnLst/>
              <a:rect l="l" t="t" r="r" b="b"/>
              <a:pathLst>
                <a:path w="196850" h="1270">
                  <a:moveTo>
                    <a:pt x="0" y="1011"/>
                  </a:moveTo>
                  <a:lnTo>
                    <a:pt x="193282" y="1011"/>
                  </a:lnTo>
                  <a:lnTo>
                    <a:pt x="2023" y="0"/>
                  </a:lnTo>
                  <a:lnTo>
                    <a:pt x="0" y="1011"/>
                  </a:lnTo>
                  <a:close/>
                </a:path>
                <a:path w="196850" h="1270">
                  <a:moveTo>
                    <a:pt x="193282" y="1011"/>
                  </a:moveTo>
                  <a:lnTo>
                    <a:pt x="2023" y="0"/>
                  </a:lnTo>
                  <a:lnTo>
                    <a:pt x="196318" y="0"/>
                  </a:lnTo>
                  <a:lnTo>
                    <a:pt x="19328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8418188" y="8633636"/>
              <a:ext cx="196850" cy="2540"/>
            </a:xfrm>
            <a:custGeom>
              <a:avLst/>
              <a:gdLst/>
              <a:ahLst/>
              <a:cxnLst/>
              <a:rect l="l" t="t" r="r" b="b"/>
              <a:pathLst>
                <a:path w="196850" h="2540">
                  <a:moveTo>
                    <a:pt x="196316" y="0"/>
                  </a:moveTo>
                  <a:lnTo>
                    <a:pt x="3035" y="0"/>
                  </a:lnTo>
                  <a:lnTo>
                    <a:pt x="0" y="2019"/>
                  </a:lnTo>
                  <a:lnTo>
                    <a:pt x="192265" y="2019"/>
                  </a:lnTo>
                  <a:lnTo>
                    <a:pt x="19631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8418189" y="8633631"/>
              <a:ext cx="196850" cy="2540"/>
            </a:xfrm>
            <a:custGeom>
              <a:avLst/>
              <a:gdLst/>
              <a:ahLst/>
              <a:cxnLst/>
              <a:rect l="l" t="t" r="r" b="b"/>
              <a:pathLst>
                <a:path w="196850" h="2540">
                  <a:moveTo>
                    <a:pt x="0" y="2023"/>
                  </a:moveTo>
                  <a:lnTo>
                    <a:pt x="192270" y="2023"/>
                  </a:lnTo>
                  <a:lnTo>
                    <a:pt x="3035" y="0"/>
                  </a:lnTo>
                  <a:lnTo>
                    <a:pt x="0" y="2023"/>
                  </a:lnTo>
                  <a:close/>
                </a:path>
                <a:path w="196850" h="2540">
                  <a:moveTo>
                    <a:pt x="192270" y="2023"/>
                  </a:moveTo>
                  <a:lnTo>
                    <a:pt x="3035" y="0"/>
                  </a:lnTo>
                  <a:lnTo>
                    <a:pt x="196318" y="0"/>
                  </a:lnTo>
                  <a:lnTo>
                    <a:pt x="192270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8786539" y="8633631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40">
                  <a:moveTo>
                    <a:pt x="0" y="0"/>
                  </a:moveTo>
                  <a:lnTo>
                    <a:pt x="6071" y="2023"/>
                  </a:lnTo>
                  <a:lnTo>
                    <a:pt x="37442" y="2023"/>
                  </a:lnTo>
                  <a:lnTo>
                    <a:pt x="0" y="0"/>
                  </a:lnTo>
                  <a:close/>
                </a:path>
                <a:path w="37465" h="2540">
                  <a:moveTo>
                    <a:pt x="33394" y="0"/>
                  </a:moveTo>
                  <a:lnTo>
                    <a:pt x="0" y="0"/>
                  </a:lnTo>
                  <a:lnTo>
                    <a:pt x="37442" y="2023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8786540" y="8633631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40">
                  <a:moveTo>
                    <a:pt x="6071" y="2023"/>
                  </a:moveTo>
                  <a:lnTo>
                    <a:pt x="37442" y="2023"/>
                  </a:lnTo>
                  <a:lnTo>
                    <a:pt x="0" y="0"/>
                  </a:lnTo>
                  <a:lnTo>
                    <a:pt x="6071" y="2023"/>
                  </a:lnTo>
                  <a:close/>
                </a:path>
                <a:path w="37465" h="2540">
                  <a:moveTo>
                    <a:pt x="37442" y="2023"/>
                  </a:moveTo>
                  <a:lnTo>
                    <a:pt x="0" y="0"/>
                  </a:lnTo>
                  <a:lnTo>
                    <a:pt x="33394" y="0"/>
                  </a:lnTo>
                  <a:lnTo>
                    <a:pt x="3744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8417172" y="8635656"/>
              <a:ext cx="193675" cy="1270"/>
            </a:xfrm>
            <a:custGeom>
              <a:avLst/>
              <a:gdLst/>
              <a:ahLst/>
              <a:cxnLst/>
              <a:rect l="l" t="t" r="r" b="b"/>
              <a:pathLst>
                <a:path w="193675" h="1270">
                  <a:moveTo>
                    <a:pt x="193281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192265" y="1016"/>
                  </a:lnTo>
                  <a:lnTo>
                    <a:pt x="19328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8417177" y="8635655"/>
              <a:ext cx="193675" cy="1270"/>
            </a:xfrm>
            <a:custGeom>
              <a:avLst/>
              <a:gdLst/>
              <a:ahLst/>
              <a:cxnLst/>
              <a:rect l="l" t="t" r="r" b="b"/>
              <a:pathLst>
                <a:path w="193675" h="1270">
                  <a:moveTo>
                    <a:pt x="0" y="1011"/>
                  </a:moveTo>
                  <a:lnTo>
                    <a:pt x="192270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193675" h="1270">
                  <a:moveTo>
                    <a:pt x="192270" y="1011"/>
                  </a:moveTo>
                  <a:lnTo>
                    <a:pt x="1011" y="0"/>
                  </a:lnTo>
                  <a:lnTo>
                    <a:pt x="193282" y="0"/>
                  </a:lnTo>
                  <a:lnTo>
                    <a:pt x="192270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8792611" y="8635655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5" h="2540">
                  <a:moveTo>
                    <a:pt x="0" y="0"/>
                  </a:moveTo>
                  <a:lnTo>
                    <a:pt x="3035" y="2023"/>
                  </a:lnTo>
                  <a:lnTo>
                    <a:pt x="33394" y="2023"/>
                  </a:lnTo>
                  <a:lnTo>
                    <a:pt x="0" y="0"/>
                  </a:lnTo>
                  <a:close/>
                </a:path>
                <a:path w="33655" h="2540">
                  <a:moveTo>
                    <a:pt x="31370" y="0"/>
                  </a:moveTo>
                  <a:lnTo>
                    <a:pt x="0" y="0"/>
                  </a:lnTo>
                  <a:lnTo>
                    <a:pt x="33394" y="2023"/>
                  </a:lnTo>
                  <a:lnTo>
                    <a:pt x="3137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8792611" y="8635655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5" h="2540">
                  <a:moveTo>
                    <a:pt x="33394" y="2023"/>
                  </a:moveTo>
                  <a:lnTo>
                    <a:pt x="3035" y="2023"/>
                  </a:lnTo>
                  <a:lnTo>
                    <a:pt x="33394" y="2023"/>
                  </a:lnTo>
                  <a:close/>
                </a:path>
                <a:path w="33655" h="2540">
                  <a:moveTo>
                    <a:pt x="33394" y="2023"/>
                  </a:moveTo>
                  <a:lnTo>
                    <a:pt x="3035" y="2023"/>
                  </a:lnTo>
                  <a:lnTo>
                    <a:pt x="33394" y="2023"/>
                  </a:lnTo>
                  <a:close/>
                </a:path>
                <a:path w="33655" h="2540">
                  <a:moveTo>
                    <a:pt x="3035" y="2023"/>
                  </a:moveTo>
                  <a:lnTo>
                    <a:pt x="33394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33655" h="2540">
                  <a:moveTo>
                    <a:pt x="33394" y="2023"/>
                  </a:moveTo>
                  <a:lnTo>
                    <a:pt x="0" y="0"/>
                  </a:lnTo>
                  <a:lnTo>
                    <a:pt x="31370" y="0"/>
                  </a:lnTo>
                  <a:lnTo>
                    <a:pt x="33394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8416156" y="8636672"/>
              <a:ext cx="193675" cy="1270"/>
            </a:xfrm>
            <a:custGeom>
              <a:avLst/>
              <a:gdLst/>
              <a:ahLst/>
              <a:cxnLst/>
              <a:rect l="l" t="t" r="r" b="b"/>
              <a:pathLst>
                <a:path w="193675" h="1270">
                  <a:moveTo>
                    <a:pt x="193281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191262" y="1016"/>
                  </a:lnTo>
                  <a:lnTo>
                    <a:pt x="193281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8416166" y="8636667"/>
              <a:ext cx="193675" cy="1270"/>
            </a:xfrm>
            <a:custGeom>
              <a:avLst/>
              <a:gdLst/>
              <a:ahLst/>
              <a:cxnLst/>
              <a:rect l="l" t="t" r="r" b="b"/>
              <a:pathLst>
                <a:path w="193675" h="1270">
                  <a:moveTo>
                    <a:pt x="0" y="1011"/>
                  </a:moveTo>
                  <a:lnTo>
                    <a:pt x="191258" y="1011"/>
                  </a:lnTo>
                  <a:lnTo>
                    <a:pt x="1011" y="0"/>
                  </a:lnTo>
                  <a:lnTo>
                    <a:pt x="0" y="1011"/>
                  </a:lnTo>
                  <a:close/>
                </a:path>
                <a:path w="193675" h="1270">
                  <a:moveTo>
                    <a:pt x="191258" y="1011"/>
                  </a:moveTo>
                  <a:lnTo>
                    <a:pt x="1011" y="0"/>
                  </a:lnTo>
                  <a:lnTo>
                    <a:pt x="193282" y="0"/>
                  </a:lnTo>
                  <a:lnTo>
                    <a:pt x="19125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8415140" y="8637688"/>
              <a:ext cx="192405" cy="2540"/>
            </a:xfrm>
            <a:custGeom>
              <a:avLst/>
              <a:gdLst/>
              <a:ahLst/>
              <a:cxnLst/>
              <a:rect l="l" t="t" r="r" b="b"/>
              <a:pathLst>
                <a:path w="192405" h="2540">
                  <a:moveTo>
                    <a:pt x="192278" y="0"/>
                  </a:moveTo>
                  <a:lnTo>
                    <a:pt x="1016" y="0"/>
                  </a:lnTo>
                  <a:lnTo>
                    <a:pt x="0" y="2019"/>
                  </a:lnTo>
                  <a:lnTo>
                    <a:pt x="189242" y="2019"/>
                  </a:lnTo>
                  <a:lnTo>
                    <a:pt x="19227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8415154" y="8637678"/>
              <a:ext cx="192405" cy="2540"/>
            </a:xfrm>
            <a:custGeom>
              <a:avLst/>
              <a:gdLst/>
              <a:ahLst/>
              <a:cxnLst/>
              <a:rect l="l" t="t" r="r" b="b"/>
              <a:pathLst>
                <a:path w="192405" h="2540">
                  <a:moveTo>
                    <a:pt x="0" y="2023"/>
                  </a:moveTo>
                  <a:lnTo>
                    <a:pt x="189234" y="2023"/>
                  </a:lnTo>
                  <a:lnTo>
                    <a:pt x="1011" y="0"/>
                  </a:lnTo>
                  <a:lnTo>
                    <a:pt x="0" y="2023"/>
                  </a:lnTo>
                  <a:close/>
                </a:path>
                <a:path w="192405" h="2540">
                  <a:moveTo>
                    <a:pt x="189234" y="2023"/>
                  </a:moveTo>
                  <a:lnTo>
                    <a:pt x="1011" y="0"/>
                  </a:lnTo>
                  <a:lnTo>
                    <a:pt x="192270" y="0"/>
                  </a:lnTo>
                  <a:lnTo>
                    <a:pt x="189234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8795647" y="8637679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5" h="2540">
                  <a:moveTo>
                    <a:pt x="0" y="0"/>
                  </a:moveTo>
                  <a:lnTo>
                    <a:pt x="4047" y="2023"/>
                  </a:lnTo>
                  <a:lnTo>
                    <a:pt x="33394" y="2023"/>
                  </a:lnTo>
                  <a:lnTo>
                    <a:pt x="0" y="0"/>
                  </a:lnTo>
                  <a:close/>
                </a:path>
                <a:path w="33655" h="2540">
                  <a:moveTo>
                    <a:pt x="30358" y="0"/>
                  </a:moveTo>
                  <a:lnTo>
                    <a:pt x="0" y="0"/>
                  </a:lnTo>
                  <a:lnTo>
                    <a:pt x="33394" y="2023"/>
                  </a:lnTo>
                  <a:lnTo>
                    <a:pt x="3035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8795647" y="8637678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5" h="2540">
                  <a:moveTo>
                    <a:pt x="4047" y="2023"/>
                  </a:moveTo>
                  <a:lnTo>
                    <a:pt x="33394" y="2023"/>
                  </a:lnTo>
                  <a:lnTo>
                    <a:pt x="0" y="0"/>
                  </a:lnTo>
                  <a:lnTo>
                    <a:pt x="4047" y="2023"/>
                  </a:lnTo>
                  <a:close/>
                </a:path>
                <a:path w="33655" h="2540">
                  <a:moveTo>
                    <a:pt x="33394" y="2023"/>
                  </a:moveTo>
                  <a:lnTo>
                    <a:pt x="0" y="0"/>
                  </a:lnTo>
                  <a:lnTo>
                    <a:pt x="30358" y="0"/>
                  </a:lnTo>
                  <a:lnTo>
                    <a:pt x="33394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8414142" y="8639702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246" y="0"/>
                  </a:lnTo>
                  <a:lnTo>
                    <a:pt x="1011" y="0"/>
                  </a:lnTo>
                  <a:lnTo>
                    <a:pt x="0" y="0"/>
                  </a:lnTo>
                  <a:close/>
                </a:path>
                <a:path w="190500">
                  <a:moveTo>
                    <a:pt x="190246" y="0"/>
                  </a:moveTo>
                  <a:lnTo>
                    <a:pt x="1011" y="0"/>
                  </a:lnTo>
                  <a:lnTo>
                    <a:pt x="19024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8799695" y="8639702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4">
                  <a:moveTo>
                    <a:pt x="0" y="0"/>
                  </a:moveTo>
                  <a:lnTo>
                    <a:pt x="29346" y="0"/>
                  </a:lnTo>
                  <a:lnTo>
                    <a:pt x="0" y="0"/>
                  </a:lnTo>
                  <a:close/>
                </a:path>
                <a:path w="29844">
                  <a:moveTo>
                    <a:pt x="29346" y="0"/>
                  </a:moveTo>
                  <a:lnTo>
                    <a:pt x="0" y="0"/>
                  </a:lnTo>
                  <a:lnTo>
                    <a:pt x="2934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8799695" y="8639702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4">
                  <a:moveTo>
                    <a:pt x="0" y="0"/>
                  </a:moveTo>
                  <a:lnTo>
                    <a:pt x="29346" y="0"/>
                  </a:lnTo>
                  <a:lnTo>
                    <a:pt x="0" y="0"/>
                  </a:lnTo>
                  <a:close/>
                </a:path>
                <a:path w="29844">
                  <a:moveTo>
                    <a:pt x="29346" y="0"/>
                  </a:moveTo>
                  <a:lnTo>
                    <a:pt x="0" y="0"/>
                  </a:lnTo>
                  <a:lnTo>
                    <a:pt x="29346" y="0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8799694" y="8639703"/>
              <a:ext cx="31750" cy="2540"/>
            </a:xfrm>
            <a:custGeom>
              <a:avLst/>
              <a:gdLst/>
              <a:ahLst/>
              <a:cxnLst/>
              <a:rect l="l" t="t" r="r" b="b"/>
              <a:pathLst>
                <a:path w="31750" h="2540">
                  <a:moveTo>
                    <a:pt x="0" y="0"/>
                  </a:moveTo>
                  <a:lnTo>
                    <a:pt x="3035" y="2023"/>
                  </a:lnTo>
                  <a:lnTo>
                    <a:pt x="31370" y="2023"/>
                  </a:lnTo>
                  <a:lnTo>
                    <a:pt x="0" y="0"/>
                  </a:lnTo>
                  <a:close/>
                </a:path>
                <a:path w="31750" h="2540">
                  <a:moveTo>
                    <a:pt x="29346" y="0"/>
                  </a:moveTo>
                  <a:lnTo>
                    <a:pt x="0" y="0"/>
                  </a:lnTo>
                  <a:lnTo>
                    <a:pt x="31370" y="2023"/>
                  </a:lnTo>
                  <a:lnTo>
                    <a:pt x="2934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8799695" y="8639702"/>
              <a:ext cx="31750" cy="2540"/>
            </a:xfrm>
            <a:custGeom>
              <a:avLst/>
              <a:gdLst/>
              <a:ahLst/>
              <a:cxnLst/>
              <a:rect l="l" t="t" r="r" b="b"/>
              <a:pathLst>
                <a:path w="31750" h="2540">
                  <a:moveTo>
                    <a:pt x="3035" y="2023"/>
                  </a:moveTo>
                  <a:lnTo>
                    <a:pt x="31370" y="2023"/>
                  </a:lnTo>
                  <a:lnTo>
                    <a:pt x="0" y="0"/>
                  </a:lnTo>
                  <a:lnTo>
                    <a:pt x="3035" y="2023"/>
                  </a:lnTo>
                  <a:close/>
                </a:path>
                <a:path w="31750" h="2540">
                  <a:moveTo>
                    <a:pt x="31370" y="2023"/>
                  </a:moveTo>
                  <a:lnTo>
                    <a:pt x="0" y="0"/>
                  </a:lnTo>
                  <a:lnTo>
                    <a:pt x="29346" y="0"/>
                  </a:lnTo>
                  <a:lnTo>
                    <a:pt x="31370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8412105" y="8639707"/>
              <a:ext cx="192405" cy="2540"/>
            </a:xfrm>
            <a:custGeom>
              <a:avLst/>
              <a:gdLst/>
              <a:ahLst/>
              <a:cxnLst/>
              <a:rect l="l" t="t" r="r" b="b"/>
              <a:pathLst>
                <a:path w="192405" h="2540">
                  <a:moveTo>
                    <a:pt x="192278" y="0"/>
                  </a:moveTo>
                  <a:lnTo>
                    <a:pt x="2032" y="0"/>
                  </a:lnTo>
                  <a:lnTo>
                    <a:pt x="0" y="2032"/>
                  </a:lnTo>
                  <a:lnTo>
                    <a:pt x="188226" y="2032"/>
                  </a:lnTo>
                  <a:lnTo>
                    <a:pt x="19227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8412118" y="8639702"/>
              <a:ext cx="192405" cy="2540"/>
            </a:xfrm>
            <a:custGeom>
              <a:avLst/>
              <a:gdLst/>
              <a:ahLst/>
              <a:cxnLst/>
              <a:rect l="l" t="t" r="r" b="b"/>
              <a:pathLst>
                <a:path w="192405" h="2540">
                  <a:moveTo>
                    <a:pt x="188222" y="2023"/>
                  </a:moveTo>
                  <a:lnTo>
                    <a:pt x="0" y="2023"/>
                  </a:lnTo>
                  <a:lnTo>
                    <a:pt x="188222" y="2023"/>
                  </a:lnTo>
                  <a:close/>
                </a:path>
                <a:path w="192405" h="2540">
                  <a:moveTo>
                    <a:pt x="188222" y="2023"/>
                  </a:moveTo>
                  <a:lnTo>
                    <a:pt x="0" y="2023"/>
                  </a:lnTo>
                  <a:lnTo>
                    <a:pt x="188222" y="2023"/>
                  </a:lnTo>
                  <a:close/>
                </a:path>
                <a:path w="192405" h="2540">
                  <a:moveTo>
                    <a:pt x="0" y="2023"/>
                  </a:moveTo>
                  <a:lnTo>
                    <a:pt x="188222" y="2023"/>
                  </a:lnTo>
                  <a:lnTo>
                    <a:pt x="2023" y="0"/>
                  </a:lnTo>
                  <a:lnTo>
                    <a:pt x="0" y="2023"/>
                  </a:lnTo>
                  <a:close/>
                </a:path>
                <a:path w="192405" h="2540">
                  <a:moveTo>
                    <a:pt x="188222" y="2023"/>
                  </a:moveTo>
                  <a:lnTo>
                    <a:pt x="2023" y="0"/>
                  </a:lnTo>
                  <a:lnTo>
                    <a:pt x="192270" y="0"/>
                  </a:lnTo>
                  <a:lnTo>
                    <a:pt x="18822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8802730" y="8641726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4" h="1270">
                  <a:moveTo>
                    <a:pt x="0" y="0"/>
                  </a:moveTo>
                  <a:lnTo>
                    <a:pt x="1011" y="1011"/>
                  </a:lnTo>
                  <a:lnTo>
                    <a:pt x="29346" y="1011"/>
                  </a:lnTo>
                  <a:lnTo>
                    <a:pt x="0" y="0"/>
                  </a:lnTo>
                  <a:close/>
                </a:path>
                <a:path w="29844" h="1270">
                  <a:moveTo>
                    <a:pt x="28334" y="0"/>
                  </a:moveTo>
                  <a:lnTo>
                    <a:pt x="0" y="0"/>
                  </a:lnTo>
                  <a:lnTo>
                    <a:pt x="29346" y="1011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8802731" y="8641726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4" h="1270">
                  <a:moveTo>
                    <a:pt x="1011" y="1011"/>
                  </a:moveTo>
                  <a:lnTo>
                    <a:pt x="29346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29844" h="1270">
                  <a:moveTo>
                    <a:pt x="29346" y="1011"/>
                  </a:moveTo>
                  <a:lnTo>
                    <a:pt x="0" y="0"/>
                  </a:lnTo>
                  <a:lnTo>
                    <a:pt x="28334" y="0"/>
                  </a:lnTo>
                  <a:lnTo>
                    <a:pt x="2934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8803742" y="8642738"/>
              <a:ext cx="30480" cy="1270"/>
            </a:xfrm>
            <a:custGeom>
              <a:avLst/>
              <a:gdLst/>
              <a:ahLst/>
              <a:cxnLst/>
              <a:rect l="l" t="t" r="r" b="b"/>
              <a:pathLst>
                <a:path w="30480" h="1270">
                  <a:moveTo>
                    <a:pt x="0" y="0"/>
                  </a:moveTo>
                  <a:lnTo>
                    <a:pt x="2023" y="1011"/>
                  </a:lnTo>
                  <a:lnTo>
                    <a:pt x="30358" y="1011"/>
                  </a:lnTo>
                  <a:lnTo>
                    <a:pt x="0" y="0"/>
                  </a:lnTo>
                  <a:close/>
                </a:path>
                <a:path w="30480" h="1270">
                  <a:moveTo>
                    <a:pt x="28334" y="0"/>
                  </a:moveTo>
                  <a:lnTo>
                    <a:pt x="0" y="0"/>
                  </a:lnTo>
                  <a:lnTo>
                    <a:pt x="30358" y="1011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8803743" y="8642738"/>
              <a:ext cx="30480" cy="1270"/>
            </a:xfrm>
            <a:custGeom>
              <a:avLst/>
              <a:gdLst/>
              <a:ahLst/>
              <a:cxnLst/>
              <a:rect l="l" t="t" r="r" b="b"/>
              <a:pathLst>
                <a:path w="30480" h="1270">
                  <a:moveTo>
                    <a:pt x="2023" y="1011"/>
                  </a:moveTo>
                  <a:lnTo>
                    <a:pt x="30358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30480" h="1270">
                  <a:moveTo>
                    <a:pt x="30358" y="1011"/>
                  </a:moveTo>
                  <a:lnTo>
                    <a:pt x="0" y="0"/>
                  </a:lnTo>
                  <a:lnTo>
                    <a:pt x="28334" y="0"/>
                  </a:lnTo>
                  <a:lnTo>
                    <a:pt x="30358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8410086" y="8641739"/>
              <a:ext cx="190500" cy="2540"/>
            </a:xfrm>
            <a:custGeom>
              <a:avLst/>
              <a:gdLst/>
              <a:ahLst/>
              <a:cxnLst/>
              <a:rect l="l" t="t" r="r" b="b"/>
              <a:pathLst>
                <a:path w="190500" h="2540">
                  <a:moveTo>
                    <a:pt x="190246" y="0"/>
                  </a:moveTo>
                  <a:lnTo>
                    <a:pt x="2019" y="0"/>
                  </a:lnTo>
                  <a:lnTo>
                    <a:pt x="0" y="2019"/>
                  </a:lnTo>
                  <a:lnTo>
                    <a:pt x="187210" y="2019"/>
                  </a:lnTo>
                  <a:lnTo>
                    <a:pt x="19024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8410094" y="8641726"/>
              <a:ext cx="190500" cy="2540"/>
            </a:xfrm>
            <a:custGeom>
              <a:avLst/>
              <a:gdLst/>
              <a:ahLst/>
              <a:cxnLst/>
              <a:rect l="l" t="t" r="r" b="b"/>
              <a:pathLst>
                <a:path w="190500" h="2540">
                  <a:moveTo>
                    <a:pt x="0" y="2023"/>
                  </a:moveTo>
                  <a:lnTo>
                    <a:pt x="187211" y="2023"/>
                  </a:lnTo>
                  <a:lnTo>
                    <a:pt x="2023" y="0"/>
                  </a:lnTo>
                  <a:lnTo>
                    <a:pt x="0" y="2023"/>
                  </a:lnTo>
                  <a:close/>
                </a:path>
                <a:path w="190500" h="2540">
                  <a:moveTo>
                    <a:pt x="187211" y="2023"/>
                  </a:moveTo>
                  <a:lnTo>
                    <a:pt x="2023" y="0"/>
                  </a:lnTo>
                  <a:lnTo>
                    <a:pt x="190246" y="0"/>
                  </a:lnTo>
                  <a:lnTo>
                    <a:pt x="187211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8805766" y="8643750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4" h="1270">
                  <a:moveTo>
                    <a:pt x="0" y="0"/>
                  </a:moveTo>
                  <a:lnTo>
                    <a:pt x="2023" y="1011"/>
                  </a:lnTo>
                  <a:lnTo>
                    <a:pt x="29346" y="1011"/>
                  </a:lnTo>
                  <a:lnTo>
                    <a:pt x="0" y="0"/>
                  </a:lnTo>
                  <a:close/>
                </a:path>
                <a:path w="29844" h="1270">
                  <a:moveTo>
                    <a:pt x="28334" y="0"/>
                  </a:moveTo>
                  <a:lnTo>
                    <a:pt x="0" y="0"/>
                  </a:lnTo>
                  <a:lnTo>
                    <a:pt x="29346" y="1011"/>
                  </a:lnTo>
                  <a:lnTo>
                    <a:pt x="28334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8805767" y="8643750"/>
              <a:ext cx="29845" cy="1270"/>
            </a:xfrm>
            <a:custGeom>
              <a:avLst/>
              <a:gdLst/>
              <a:ahLst/>
              <a:cxnLst/>
              <a:rect l="l" t="t" r="r" b="b"/>
              <a:pathLst>
                <a:path w="29844" h="1270">
                  <a:moveTo>
                    <a:pt x="2023" y="1011"/>
                  </a:moveTo>
                  <a:lnTo>
                    <a:pt x="29346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9844" h="1270">
                  <a:moveTo>
                    <a:pt x="29346" y="1011"/>
                  </a:moveTo>
                  <a:lnTo>
                    <a:pt x="0" y="0"/>
                  </a:lnTo>
                  <a:lnTo>
                    <a:pt x="28334" y="0"/>
                  </a:lnTo>
                  <a:lnTo>
                    <a:pt x="29346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8807790" y="8644762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023" y="1011"/>
                  </a:lnTo>
                  <a:lnTo>
                    <a:pt x="28334" y="1011"/>
                  </a:lnTo>
                  <a:lnTo>
                    <a:pt x="0" y="0"/>
                  </a:lnTo>
                  <a:close/>
                </a:path>
                <a:path w="28575" h="1270">
                  <a:moveTo>
                    <a:pt x="27322" y="0"/>
                  </a:moveTo>
                  <a:lnTo>
                    <a:pt x="0" y="0"/>
                  </a:lnTo>
                  <a:lnTo>
                    <a:pt x="28334" y="1011"/>
                  </a:lnTo>
                  <a:lnTo>
                    <a:pt x="27322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8807791" y="8644762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2023" y="1011"/>
                  </a:moveTo>
                  <a:lnTo>
                    <a:pt x="28334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8575" h="1270">
                  <a:moveTo>
                    <a:pt x="28334" y="1011"/>
                  </a:moveTo>
                  <a:lnTo>
                    <a:pt x="0" y="0"/>
                  </a:lnTo>
                  <a:lnTo>
                    <a:pt x="27322" y="0"/>
                  </a:lnTo>
                  <a:lnTo>
                    <a:pt x="2833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8809814" y="8645774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023" y="1011"/>
                  </a:lnTo>
                  <a:lnTo>
                    <a:pt x="28334" y="1011"/>
                  </a:lnTo>
                  <a:lnTo>
                    <a:pt x="0" y="0"/>
                  </a:lnTo>
                  <a:close/>
                </a:path>
                <a:path w="28575" h="1270">
                  <a:moveTo>
                    <a:pt x="26310" y="0"/>
                  </a:moveTo>
                  <a:lnTo>
                    <a:pt x="0" y="0"/>
                  </a:lnTo>
                  <a:lnTo>
                    <a:pt x="28334" y="1011"/>
                  </a:lnTo>
                  <a:lnTo>
                    <a:pt x="2631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8809815" y="8645774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2023" y="1011"/>
                  </a:moveTo>
                  <a:lnTo>
                    <a:pt x="28334" y="1011"/>
                  </a:lnTo>
                  <a:lnTo>
                    <a:pt x="0" y="0"/>
                  </a:lnTo>
                  <a:lnTo>
                    <a:pt x="2023" y="1011"/>
                  </a:lnTo>
                  <a:close/>
                </a:path>
                <a:path w="28575" h="1270">
                  <a:moveTo>
                    <a:pt x="28334" y="1011"/>
                  </a:moveTo>
                  <a:lnTo>
                    <a:pt x="0" y="0"/>
                  </a:lnTo>
                  <a:lnTo>
                    <a:pt x="26310" y="0"/>
                  </a:lnTo>
                  <a:lnTo>
                    <a:pt x="28334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8811838" y="8646786"/>
              <a:ext cx="27940" cy="1270"/>
            </a:xfrm>
            <a:custGeom>
              <a:avLst/>
              <a:gdLst/>
              <a:ahLst/>
              <a:cxnLst/>
              <a:rect l="l" t="t" r="r" b="b"/>
              <a:pathLst>
                <a:path w="27940" h="1270">
                  <a:moveTo>
                    <a:pt x="0" y="0"/>
                  </a:moveTo>
                  <a:lnTo>
                    <a:pt x="1011" y="1011"/>
                  </a:lnTo>
                  <a:lnTo>
                    <a:pt x="27322" y="1011"/>
                  </a:lnTo>
                  <a:lnTo>
                    <a:pt x="0" y="0"/>
                  </a:lnTo>
                  <a:close/>
                </a:path>
                <a:path w="27940" h="1270">
                  <a:moveTo>
                    <a:pt x="26310" y="0"/>
                  </a:moveTo>
                  <a:lnTo>
                    <a:pt x="0" y="0"/>
                  </a:lnTo>
                  <a:lnTo>
                    <a:pt x="27322" y="1011"/>
                  </a:lnTo>
                  <a:lnTo>
                    <a:pt x="2631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8811839" y="8646786"/>
              <a:ext cx="27940" cy="1270"/>
            </a:xfrm>
            <a:custGeom>
              <a:avLst/>
              <a:gdLst/>
              <a:ahLst/>
              <a:cxnLst/>
              <a:rect l="l" t="t" r="r" b="b"/>
              <a:pathLst>
                <a:path w="27940" h="1270">
                  <a:moveTo>
                    <a:pt x="1011" y="1011"/>
                  </a:moveTo>
                  <a:lnTo>
                    <a:pt x="27322" y="1011"/>
                  </a:lnTo>
                  <a:lnTo>
                    <a:pt x="0" y="0"/>
                  </a:lnTo>
                  <a:lnTo>
                    <a:pt x="1011" y="1011"/>
                  </a:lnTo>
                  <a:close/>
                </a:path>
                <a:path w="27940" h="1270">
                  <a:moveTo>
                    <a:pt x="27322" y="1011"/>
                  </a:moveTo>
                  <a:lnTo>
                    <a:pt x="0" y="0"/>
                  </a:lnTo>
                  <a:lnTo>
                    <a:pt x="26310" y="0"/>
                  </a:lnTo>
                  <a:lnTo>
                    <a:pt x="27322" y="1011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8406045" y="8643750"/>
              <a:ext cx="191770" cy="5080"/>
            </a:xfrm>
            <a:custGeom>
              <a:avLst/>
              <a:gdLst/>
              <a:ahLst/>
              <a:cxnLst/>
              <a:rect l="l" t="t" r="r" b="b"/>
              <a:pathLst>
                <a:path w="191769" h="5079">
                  <a:moveTo>
                    <a:pt x="4047" y="0"/>
                  </a:moveTo>
                  <a:lnTo>
                    <a:pt x="0" y="5059"/>
                  </a:lnTo>
                  <a:lnTo>
                    <a:pt x="185187" y="5059"/>
                  </a:lnTo>
                  <a:lnTo>
                    <a:pt x="4047" y="0"/>
                  </a:lnTo>
                  <a:close/>
                </a:path>
                <a:path w="191769" h="5079">
                  <a:moveTo>
                    <a:pt x="191258" y="0"/>
                  </a:moveTo>
                  <a:lnTo>
                    <a:pt x="4047" y="0"/>
                  </a:lnTo>
                  <a:lnTo>
                    <a:pt x="185187" y="5059"/>
                  </a:lnTo>
                  <a:lnTo>
                    <a:pt x="19125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8406046" y="8643750"/>
              <a:ext cx="191770" cy="5080"/>
            </a:xfrm>
            <a:custGeom>
              <a:avLst/>
              <a:gdLst/>
              <a:ahLst/>
              <a:cxnLst/>
              <a:rect l="l" t="t" r="r" b="b"/>
              <a:pathLst>
                <a:path w="191769" h="5079">
                  <a:moveTo>
                    <a:pt x="0" y="5059"/>
                  </a:moveTo>
                  <a:lnTo>
                    <a:pt x="185187" y="5059"/>
                  </a:lnTo>
                  <a:lnTo>
                    <a:pt x="4047" y="0"/>
                  </a:lnTo>
                  <a:lnTo>
                    <a:pt x="0" y="5059"/>
                  </a:lnTo>
                  <a:close/>
                </a:path>
                <a:path w="191769" h="5079">
                  <a:moveTo>
                    <a:pt x="185187" y="5059"/>
                  </a:moveTo>
                  <a:lnTo>
                    <a:pt x="4047" y="0"/>
                  </a:lnTo>
                  <a:lnTo>
                    <a:pt x="191258" y="0"/>
                  </a:lnTo>
                  <a:lnTo>
                    <a:pt x="185187" y="5059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8812850" y="8647798"/>
              <a:ext cx="27940" cy="2540"/>
            </a:xfrm>
            <a:custGeom>
              <a:avLst/>
              <a:gdLst/>
              <a:ahLst/>
              <a:cxnLst/>
              <a:rect l="l" t="t" r="r" b="b"/>
              <a:pathLst>
                <a:path w="27940" h="2540">
                  <a:moveTo>
                    <a:pt x="0" y="0"/>
                  </a:moveTo>
                  <a:lnTo>
                    <a:pt x="2023" y="2023"/>
                  </a:lnTo>
                  <a:lnTo>
                    <a:pt x="27322" y="2023"/>
                  </a:lnTo>
                  <a:lnTo>
                    <a:pt x="0" y="0"/>
                  </a:lnTo>
                  <a:close/>
                </a:path>
                <a:path w="27940" h="2540">
                  <a:moveTo>
                    <a:pt x="26310" y="0"/>
                  </a:moveTo>
                  <a:lnTo>
                    <a:pt x="0" y="0"/>
                  </a:lnTo>
                  <a:lnTo>
                    <a:pt x="27322" y="2023"/>
                  </a:lnTo>
                  <a:lnTo>
                    <a:pt x="26310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8812850" y="8647798"/>
              <a:ext cx="27940" cy="2540"/>
            </a:xfrm>
            <a:custGeom>
              <a:avLst/>
              <a:gdLst/>
              <a:ahLst/>
              <a:cxnLst/>
              <a:rect l="l" t="t" r="r" b="b"/>
              <a:pathLst>
                <a:path w="27940" h="2540">
                  <a:moveTo>
                    <a:pt x="2023" y="2023"/>
                  </a:moveTo>
                  <a:lnTo>
                    <a:pt x="27322" y="2023"/>
                  </a:lnTo>
                  <a:lnTo>
                    <a:pt x="0" y="0"/>
                  </a:lnTo>
                  <a:lnTo>
                    <a:pt x="2023" y="2023"/>
                  </a:lnTo>
                  <a:close/>
                </a:path>
                <a:path w="27940" h="2540">
                  <a:moveTo>
                    <a:pt x="27322" y="2023"/>
                  </a:moveTo>
                  <a:lnTo>
                    <a:pt x="0" y="0"/>
                  </a:lnTo>
                  <a:lnTo>
                    <a:pt x="26310" y="0"/>
                  </a:lnTo>
                  <a:lnTo>
                    <a:pt x="27322" y="2023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8814874" y="8649822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28575" h="3175">
                  <a:moveTo>
                    <a:pt x="0" y="0"/>
                  </a:moveTo>
                  <a:lnTo>
                    <a:pt x="4047" y="3035"/>
                  </a:lnTo>
                  <a:lnTo>
                    <a:pt x="28334" y="3035"/>
                  </a:lnTo>
                  <a:lnTo>
                    <a:pt x="0" y="0"/>
                  </a:lnTo>
                  <a:close/>
                </a:path>
                <a:path w="28575" h="3175">
                  <a:moveTo>
                    <a:pt x="25298" y="0"/>
                  </a:moveTo>
                  <a:lnTo>
                    <a:pt x="0" y="0"/>
                  </a:lnTo>
                  <a:lnTo>
                    <a:pt x="28334" y="3035"/>
                  </a:lnTo>
                  <a:lnTo>
                    <a:pt x="25298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8814874" y="8649822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28575" h="3175">
                  <a:moveTo>
                    <a:pt x="4047" y="3035"/>
                  </a:moveTo>
                  <a:lnTo>
                    <a:pt x="28334" y="3035"/>
                  </a:lnTo>
                  <a:lnTo>
                    <a:pt x="0" y="0"/>
                  </a:lnTo>
                  <a:lnTo>
                    <a:pt x="4047" y="3035"/>
                  </a:lnTo>
                  <a:close/>
                </a:path>
                <a:path w="28575" h="3175">
                  <a:moveTo>
                    <a:pt x="28334" y="3035"/>
                  </a:moveTo>
                  <a:lnTo>
                    <a:pt x="0" y="0"/>
                  </a:lnTo>
                  <a:lnTo>
                    <a:pt x="25298" y="0"/>
                  </a:lnTo>
                  <a:lnTo>
                    <a:pt x="28334" y="3035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8400986" y="8648810"/>
              <a:ext cx="190500" cy="4445"/>
            </a:xfrm>
            <a:custGeom>
              <a:avLst/>
              <a:gdLst/>
              <a:ahLst/>
              <a:cxnLst/>
              <a:rect l="l" t="t" r="r" b="b"/>
              <a:pathLst>
                <a:path w="190500" h="4445">
                  <a:moveTo>
                    <a:pt x="5059" y="0"/>
                  </a:moveTo>
                  <a:lnTo>
                    <a:pt x="0" y="4047"/>
                  </a:lnTo>
                  <a:lnTo>
                    <a:pt x="183163" y="4047"/>
                  </a:lnTo>
                  <a:lnTo>
                    <a:pt x="5059" y="0"/>
                  </a:lnTo>
                  <a:close/>
                </a:path>
                <a:path w="190500" h="4445">
                  <a:moveTo>
                    <a:pt x="190246" y="0"/>
                  </a:moveTo>
                  <a:lnTo>
                    <a:pt x="5059" y="0"/>
                  </a:lnTo>
                  <a:lnTo>
                    <a:pt x="183163" y="4047"/>
                  </a:lnTo>
                  <a:lnTo>
                    <a:pt x="190246" y="0"/>
                  </a:lnTo>
                  <a:close/>
                </a:path>
              </a:pathLst>
            </a:custGeom>
            <a:solidFill>
              <a:srgbClr val="516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8400986" y="8648810"/>
              <a:ext cx="190500" cy="4445"/>
            </a:xfrm>
            <a:custGeom>
              <a:avLst/>
              <a:gdLst/>
              <a:ahLst/>
              <a:cxnLst/>
              <a:rect l="l" t="t" r="r" b="b"/>
              <a:pathLst>
                <a:path w="190500" h="4445">
                  <a:moveTo>
                    <a:pt x="0" y="4047"/>
                  </a:moveTo>
                  <a:lnTo>
                    <a:pt x="183163" y="4047"/>
                  </a:lnTo>
                  <a:lnTo>
                    <a:pt x="5059" y="0"/>
                  </a:lnTo>
                  <a:lnTo>
                    <a:pt x="0" y="4047"/>
                  </a:lnTo>
                  <a:close/>
                </a:path>
                <a:path w="190500" h="4445">
                  <a:moveTo>
                    <a:pt x="183163" y="4047"/>
                  </a:moveTo>
                  <a:lnTo>
                    <a:pt x="5059" y="0"/>
                  </a:lnTo>
                  <a:lnTo>
                    <a:pt x="190246" y="0"/>
                  </a:lnTo>
                  <a:lnTo>
                    <a:pt x="183163" y="4047"/>
                  </a:lnTo>
                  <a:close/>
                </a:path>
              </a:pathLst>
            </a:custGeom>
            <a:ln w="3175">
              <a:solidFill>
                <a:srgbClr val="5162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3" name="object 1133"/>
          <p:cNvGrpSpPr/>
          <p:nvPr/>
        </p:nvGrpSpPr>
        <p:grpSpPr>
          <a:xfrm>
            <a:off x="17673392" y="125144"/>
            <a:ext cx="48895" cy="13959205"/>
            <a:chOff x="17673392" y="125144"/>
            <a:chExt cx="48895" cy="13959205"/>
          </a:xfrm>
        </p:grpSpPr>
        <p:sp>
          <p:nvSpPr>
            <p:cNvPr id="1134" name="object 1134"/>
            <p:cNvSpPr/>
            <p:nvPr/>
          </p:nvSpPr>
          <p:spPr>
            <a:xfrm>
              <a:off x="17673392" y="125144"/>
              <a:ext cx="48895" cy="13959205"/>
            </a:xfrm>
            <a:custGeom>
              <a:avLst/>
              <a:gdLst/>
              <a:ahLst/>
              <a:cxnLst/>
              <a:rect l="l" t="t" r="r" b="b"/>
              <a:pathLst>
                <a:path w="48894" h="13959205">
                  <a:moveTo>
                    <a:pt x="0" y="0"/>
                  </a:moveTo>
                  <a:lnTo>
                    <a:pt x="0" y="13958856"/>
                  </a:lnTo>
                  <a:lnTo>
                    <a:pt x="48573" y="13958856"/>
                  </a:lnTo>
                  <a:lnTo>
                    <a:pt x="0" y="0"/>
                  </a:lnTo>
                  <a:close/>
                </a:path>
                <a:path w="48894" h="13959205">
                  <a:moveTo>
                    <a:pt x="48573" y="0"/>
                  </a:moveTo>
                  <a:lnTo>
                    <a:pt x="0" y="0"/>
                  </a:lnTo>
                  <a:lnTo>
                    <a:pt x="48573" y="13958856"/>
                  </a:lnTo>
                  <a:lnTo>
                    <a:pt x="48573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7673393" y="125144"/>
              <a:ext cx="48895" cy="13959205"/>
            </a:xfrm>
            <a:custGeom>
              <a:avLst/>
              <a:gdLst/>
              <a:ahLst/>
              <a:cxnLst/>
              <a:rect l="l" t="t" r="r" b="b"/>
              <a:pathLst>
                <a:path w="48894" h="13959205">
                  <a:moveTo>
                    <a:pt x="0" y="13958857"/>
                  </a:moveTo>
                  <a:lnTo>
                    <a:pt x="48573" y="13958857"/>
                  </a:lnTo>
                  <a:lnTo>
                    <a:pt x="0" y="0"/>
                  </a:lnTo>
                  <a:lnTo>
                    <a:pt x="0" y="13958857"/>
                  </a:lnTo>
                  <a:close/>
                </a:path>
                <a:path w="48894" h="13959205">
                  <a:moveTo>
                    <a:pt x="48573" y="13958857"/>
                  </a:moveTo>
                  <a:lnTo>
                    <a:pt x="0" y="0"/>
                  </a:lnTo>
                  <a:lnTo>
                    <a:pt x="48573" y="0"/>
                  </a:lnTo>
                  <a:lnTo>
                    <a:pt x="48573" y="13958857"/>
                  </a:lnTo>
                  <a:close/>
                </a:path>
              </a:pathLst>
            </a:custGeom>
            <a:ln w="3175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143" name="Ink 1142">
                <a:extLst>
                  <a:ext uri="{FF2B5EF4-FFF2-40B4-BE49-F238E27FC236}">
                    <a16:creationId xmlns:a16="http://schemas.microsoft.com/office/drawing/2014/main" id="{B8A42CD7-1096-4924-AD4F-88AF7D1049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85360" y="4118760"/>
              <a:ext cx="6878880" cy="6584040"/>
            </p14:xfrm>
          </p:contentPart>
        </mc:Choice>
        <mc:Fallback xmlns="">
          <p:pic>
            <p:nvPicPr>
              <p:cNvPr id="1143" name="Ink 1142">
                <a:extLst>
                  <a:ext uri="{FF2B5EF4-FFF2-40B4-BE49-F238E27FC236}">
                    <a16:creationId xmlns:a16="http://schemas.microsoft.com/office/drawing/2014/main" id="{B8A42CD7-1096-4924-AD4F-88AF7D1049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76000" y="4109400"/>
                <a:ext cx="6897600" cy="6602760"/>
              </a:xfrm>
              <a:prstGeom prst="rect">
                <a:avLst/>
              </a:prstGeom>
            </p:spPr>
          </p:pic>
        </mc:Fallback>
      </mc:AlternateContent>
      <p:pic>
        <p:nvPicPr>
          <p:cNvPr id="1144" name="Video 1143">
            <a:hlinkClick r:id="" action="ppaction://media"/>
            <a:extLst>
              <a:ext uri="{FF2B5EF4-FFF2-40B4-BE49-F238E27FC236}">
                <a16:creationId xmlns:a16="http://schemas.microsoft.com/office/drawing/2014/main" id="{08CAFE26-8E52-432C-8182-3CC5687FD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10">
            <a:lum bright="14000" contrast="28000"/>
          </a:blip>
          <a:srcRect l="-13478" t="-13478" r="-13478" b="-13478"/>
          <a:stretch/>
        </p:blipFill>
        <p:spPr>
          <a:xfrm>
            <a:off x="13019178" y="10760075"/>
            <a:ext cx="4734982" cy="355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93"/>
    </mc:Choice>
    <mc:Fallback xmlns="">
      <p:transition spd="slow" advTm="8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4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5802" y="6104764"/>
            <a:ext cx="4385945" cy="2572385"/>
            <a:chOff x="4075802" y="6104764"/>
            <a:chExt cx="4385945" cy="2572385"/>
          </a:xfrm>
        </p:grpSpPr>
        <p:sp>
          <p:nvSpPr>
            <p:cNvPr id="3" name="object 3"/>
            <p:cNvSpPr/>
            <p:nvPr/>
          </p:nvSpPr>
          <p:spPr>
            <a:xfrm>
              <a:off x="7603465" y="6104764"/>
              <a:ext cx="276860" cy="6350"/>
            </a:xfrm>
            <a:custGeom>
              <a:avLst/>
              <a:gdLst/>
              <a:ahLst/>
              <a:cxnLst/>
              <a:rect l="l" t="t" r="r" b="b"/>
              <a:pathLst>
                <a:path w="276859" h="6350">
                  <a:moveTo>
                    <a:pt x="258047" y="0"/>
                  </a:moveTo>
                  <a:lnTo>
                    <a:pt x="0" y="6071"/>
                  </a:lnTo>
                  <a:lnTo>
                    <a:pt x="276262" y="6071"/>
                  </a:lnTo>
                  <a:lnTo>
                    <a:pt x="25804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03465" y="6104764"/>
              <a:ext cx="276860" cy="6350"/>
            </a:xfrm>
            <a:custGeom>
              <a:avLst/>
              <a:gdLst/>
              <a:ahLst/>
              <a:cxnLst/>
              <a:rect l="l" t="t" r="r" b="b"/>
              <a:pathLst>
                <a:path w="276859" h="6350">
                  <a:moveTo>
                    <a:pt x="258047" y="0"/>
                  </a:moveTo>
                  <a:lnTo>
                    <a:pt x="0" y="6071"/>
                  </a:lnTo>
                  <a:lnTo>
                    <a:pt x="276262" y="6071"/>
                  </a:lnTo>
                  <a:lnTo>
                    <a:pt x="258047" y="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96198" y="6110836"/>
              <a:ext cx="497205" cy="36830"/>
            </a:xfrm>
            <a:custGeom>
              <a:avLst/>
              <a:gdLst/>
              <a:ahLst/>
              <a:cxnLst/>
              <a:rect l="l" t="t" r="r" b="b"/>
              <a:pathLst>
                <a:path w="497204" h="36829">
                  <a:moveTo>
                    <a:pt x="107266" y="0"/>
                  </a:moveTo>
                  <a:lnTo>
                    <a:pt x="0" y="36430"/>
                  </a:lnTo>
                  <a:lnTo>
                    <a:pt x="496868" y="36430"/>
                  </a:lnTo>
                  <a:lnTo>
                    <a:pt x="107266" y="0"/>
                  </a:lnTo>
                  <a:close/>
                </a:path>
                <a:path w="497204" h="36829">
                  <a:moveTo>
                    <a:pt x="383529" y="0"/>
                  </a:moveTo>
                  <a:lnTo>
                    <a:pt x="107266" y="0"/>
                  </a:lnTo>
                  <a:lnTo>
                    <a:pt x="496868" y="36430"/>
                  </a:lnTo>
                  <a:lnTo>
                    <a:pt x="38352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96198" y="6110836"/>
              <a:ext cx="497205" cy="36830"/>
            </a:xfrm>
            <a:custGeom>
              <a:avLst/>
              <a:gdLst/>
              <a:ahLst/>
              <a:cxnLst/>
              <a:rect l="l" t="t" r="r" b="b"/>
              <a:pathLst>
                <a:path w="497204" h="36829">
                  <a:moveTo>
                    <a:pt x="0" y="36430"/>
                  </a:moveTo>
                  <a:lnTo>
                    <a:pt x="496868" y="36430"/>
                  </a:lnTo>
                  <a:lnTo>
                    <a:pt x="107266" y="0"/>
                  </a:lnTo>
                  <a:lnTo>
                    <a:pt x="0" y="36430"/>
                  </a:lnTo>
                  <a:close/>
                </a:path>
                <a:path w="497204" h="36829">
                  <a:moveTo>
                    <a:pt x="496868" y="36430"/>
                  </a:moveTo>
                  <a:lnTo>
                    <a:pt x="107266" y="0"/>
                  </a:lnTo>
                  <a:lnTo>
                    <a:pt x="383529" y="0"/>
                  </a:lnTo>
                  <a:lnTo>
                    <a:pt x="496868" y="3643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64827" y="6147267"/>
              <a:ext cx="546735" cy="10160"/>
            </a:xfrm>
            <a:custGeom>
              <a:avLst/>
              <a:gdLst/>
              <a:ahLst/>
              <a:cxnLst/>
              <a:rect l="l" t="t" r="r" b="b"/>
              <a:pathLst>
                <a:path w="546734" h="10160">
                  <a:moveTo>
                    <a:pt x="31370" y="0"/>
                  </a:moveTo>
                  <a:lnTo>
                    <a:pt x="0" y="10119"/>
                  </a:lnTo>
                  <a:lnTo>
                    <a:pt x="546453" y="10119"/>
                  </a:lnTo>
                  <a:lnTo>
                    <a:pt x="31370" y="0"/>
                  </a:lnTo>
                  <a:close/>
                </a:path>
                <a:path w="546734" h="10160">
                  <a:moveTo>
                    <a:pt x="528238" y="0"/>
                  </a:moveTo>
                  <a:lnTo>
                    <a:pt x="31370" y="0"/>
                  </a:lnTo>
                  <a:lnTo>
                    <a:pt x="546453" y="10119"/>
                  </a:lnTo>
                  <a:lnTo>
                    <a:pt x="52823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64828" y="6147266"/>
              <a:ext cx="546735" cy="10160"/>
            </a:xfrm>
            <a:custGeom>
              <a:avLst/>
              <a:gdLst/>
              <a:ahLst/>
              <a:cxnLst/>
              <a:rect l="l" t="t" r="r" b="b"/>
              <a:pathLst>
                <a:path w="546734" h="10160">
                  <a:moveTo>
                    <a:pt x="0" y="10119"/>
                  </a:moveTo>
                  <a:lnTo>
                    <a:pt x="546453" y="10119"/>
                  </a:lnTo>
                  <a:lnTo>
                    <a:pt x="31370" y="0"/>
                  </a:lnTo>
                  <a:lnTo>
                    <a:pt x="0" y="10119"/>
                  </a:lnTo>
                  <a:close/>
                </a:path>
                <a:path w="546734" h="10160">
                  <a:moveTo>
                    <a:pt x="546453" y="10119"/>
                  </a:moveTo>
                  <a:lnTo>
                    <a:pt x="31370" y="0"/>
                  </a:lnTo>
                  <a:lnTo>
                    <a:pt x="528238" y="0"/>
                  </a:lnTo>
                  <a:lnTo>
                    <a:pt x="546453" y="10119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06963" y="6157386"/>
              <a:ext cx="826769" cy="72390"/>
            </a:xfrm>
            <a:custGeom>
              <a:avLst/>
              <a:gdLst/>
              <a:ahLst/>
              <a:cxnLst/>
              <a:rect l="l" t="t" r="r" b="b"/>
              <a:pathLst>
                <a:path w="826770" h="72389">
                  <a:moveTo>
                    <a:pt x="157864" y="0"/>
                  </a:moveTo>
                  <a:lnTo>
                    <a:pt x="0" y="71848"/>
                  </a:lnTo>
                  <a:lnTo>
                    <a:pt x="826764" y="71848"/>
                  </a:lnTo>
                  <a:lnTo>
                    <a:pt x="157864" y="0"/>
                  </a:lnTo>
                  <a:close/>
                </a:path>
                <a:path w="826770" h="72389">
                  <a:moveTo>
                    <a:pt x="704318" y="0"/>
                  </a:moveTo>
                  <a:lnTo>
                    <a:pt x="157864" y="0"/>
                  </a:lnTo>
                  <a:lnTo>
                    <a:pt x="826764" y="71848"/>
                  </a:lnTo>
                  <a:lnTo>
                    <a:pt x="70431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06963" y="6157386"/>
              <a:ext cx="826769" cy="72390"/>
            </a:xfrm>
            <a:custGeom>
              <a:avLst/>
              <a:gdLst/>
              <a:ahLst/>
              <a:cxnLst/>
              <a:rect l="l" t="t" r="r" b="b"/>
              <a:pathLst>
                <a:path w="826770" h="72389">
                  <a:moveTo>
                    <a:pt x="0" y="71848"/>
                  </a:moveTo>
                  <a:lnTo>
                    <a:pt x="826764" y="71848"/>
                  </a:lnTo>
                  <a:lnTo>
                    <a:pt x="157864" y="0"/>
                  </a:lnTo>
                  <a:lnTo>
                    <a:pt x="0" y="71848"/>
                  </a:lnTo>
                  <a:close/>
                </a:path>
                <a:path w="826770" h="72389">
                  <a:moveTo>
                    <a:pt x="826764" y="71848"/>
                  </a:moveTo>
                  <a:lnTo>
                    <a:pt x="157864" y="0"/>
                  </a:lnTo>
                  <a:lnTo>
                    <a:pt x="704318" y="0"/>
                  </a:lnTo>
                  <a:lnTo>
                    <a:pt x="826764" y="71848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3146" y="6229235"/>
              <a:ext cx="1059815" cy="69215"/>
            </a:xfrm>
            <a:custGeom>
              <a:avLst/>
              <a:gdLst/>
              <a:ahLst/>
              <a:cxnLst/>
              <a:rect l="l" t="t" r="r" b="b"/>
              <a:pathLst>
                <a:path w="1059815" h="69214">
                  <a:moveTo>
                    <a:pt x="153816" y="0"/>
                  </a:moveTo>
                  <a:lnTo>
                    <a:pt x="0" y="68812"/>
                  </a:lnTo>
                  <a:lnTo>
                    <a:pt x="1059513" y="68812"/>
                  </a:lnTo>
                  <a:lnTo>
                    <a:pt x="153816" y="0"/>
                  </a:lnTo>
                  <a:close/>
                </a:path>
                <a:path w="1059815" h="69214">
                  <a:moveTo>
                    <a:pt x="980580" y="0"/>
                  </a:moveTo>
                  <a:lnTo>
                    <a:pt x="153816" y="0"/>
                  </a:lnTo>
                  <a:lnTo>
                    <a:pt x="1059513" y="68812"/>
                  </a:lnTo>
                  <a:lnTo>
                    <a:pt x="98058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53147" y="6229234"/>
              <a:ext cx="1059815" cy="69215"/>
            </a:xfrm>
            <a:custGeom>
              <a:avLst/>
              <a:gdLst/>
              <a:ahLst/>
              <a:cxnLst/>
              <a:rect l="l" t="t" r="r" b="b"/>
              <a:pathLst>
                <a:path w="1059815" h="69214">
                  <a:moveTo>
                    <a:pt x="0" y="68812"/>
                  </a:moveTo>
                  <a:lnTo>
                    <a:pt x="1059513" y="68812"/>
                  </a:lnTo>
                  <a:lnTo>
                    <a:pt x="153816" y="0"/>
                  </a:lnTo>
                  <a:lnTo>
                    <a:pt x="0" y="68812"/>
                  </a:lnTo>
                  <a:close/>
                </a:path>
                <a:path w="1059815" h="69214">
                  <a:moveTo>
                    <a:pt x="1059513" y="68812"/>
                  </a:moveTo>
                  <a:lnTo>
                    <a:pt x="153816" y="0"/>
                  </a:lnTo>
                  <a:lnTo>
                    <a:pt x="980580" y="0"/>
                  </a:lnTo>
                  <a:lnTo>
                    <a:pt x="1059513" y="68812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94453" y="6298047"/>
              <a:ext cx="1153795" cy="31750"/>
            </a:xfrm>
            <a:custGeom>
              <a:avLst/>
              <a:gdLst/>
              <a:ahLst/>
              <a:cxnLst/>
              <a:rect l="l" t="t" r="r" b="b"/>
              <a:pathLst>
                <a:path w="1153795" h="31750">
                  <a:moveTo>
                    <a:pt x="58693" y="0"/>
                  </a:moveTo>
                  <a:lnTo>
                    <a:pt x="0" y="31370"/>
                  </a:lnTo>
                  <a:lnTo>
                    <a:pt x="1153624" y="31370"/>
                  </a:lnTo>
                  <a:lnTo>
                    <a:pt x="58693" y="0"/>
                  </a:lnTo>
                  <a:close/>
                </a:path>
                <a:path w="1153795" h="31750">
                  <a:moveTo>
                    <a:pt x="1118206" y="0"/>
                  </a:moveTo>
                  <a:lnTo>
                    <a:pt x="58693" y="0"/>
                  </a:lnTo>
                  <a:lnTo>
                    <a:pt x="1153624" y="31370"/>
                  </a:lnTo>
                  <a:lnTo>
                    <a:pt x="111820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94453" y="6298047"/>
              <a:ext cx="1153795" cy="31750"/>
            </a:xfrm>
            <a:custGeom>
              <a:avLst/>
              <a:gdLst/>
              <a:ahLst/>
              <a:cxnLst/>
              <a:rect l="l" t="t" r="r" b="b"/>
              <a:pathLst>
                <a:path w="1153795" h="31750">
                  <a:moveTo>
                    <a:pt x="0" y="31370"/>
                  </a:moveTo>
                  <a:lnTo>
                    <a:pt x="1153624" y="31370"/>
                  </a:lnTo>
                  <a:lnTo>
                    <a:pt x="58693" y="0"/>
                  </a:lnTo>
                  <a:lnTo>
                    <a:pt x="0" y="31370"/>
                  </a:lnTo>
                  <a:close/>
                </a:path>
                <a:path w="1153795" h="31750">
                  <a:moveTo>
                    <a:pt x="1153624" y="31370"/>
                  </a:moveTo>
                  <a:lnTo>
                    <a:pt x="58693" y="0"/>
                  </a:lnTo>
                  <a:lnTo>
                    <a:pt x="1118206" y="0"/>
                  </a:lnTo>
                  <a:lnTo>
                    <a:pt x="1153624" y="3137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27298" y="6329418"/>
              <a:ext cx="1515110" cy="142875"/>
            </a:xfrm>
            <a:custGeom>
              <a:avLst/>
              <a:gdLst/>
              <a:ahLst/>
              <a:cxnLst/>
              <a:rect l="l" t="t" r="r" b="b"/>
              <a:pathLst>
                <a:path w="1515109" h="142875">
                  <a:moveTo>
                    <a:pt x="267155" y="0"/>
                  </a:moveTo>
                  <a:lnTo>
                    <a:pt x="0" y="142685"/>
                  </a:lnTo>
                  <a:lnTo>
                    <a:pt x="1514891" y="142685"/>
                  </a:lnTo>
                  <a:lnTo>
                    <a:pt x="267155" y="0"/>
                  </a:lnTo>
                  <a:close/>
                </a:path>
                <a:path w="1515109" h="142875">
                  <a:moveTo>
                    <a:pt x="1420779" y="0"/>
                  </a:moveTo>
                  <a:lnTo>
                    <a:pt x="267155" y="0"/>
                  </a:lnTo>
                  <a:lnTo>
                    <a:pt x="1514891" y="142685"/>
                  </a:lnTo>
                  <a:lnTo>
                    <a:pt x="142077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27298" y="6329418"/>
              <a:ext cx="1515110" cy="142875"/>
            </a:xfrm>
            <a:custGeom>
              <a:avLst/>
              <a:gdLst/>
              <a:ahLst/>
              <a:cxnLst/>
              <a:rect l="l" t="t" r="r" b="b"/>
              <a:pathLst>
                <a:path w="1515109" h="142875">
                  <a:moveTo>
                    <a:pt x="0" y="142685"/>
                  </a:moveTo>
                  <a:lnTo>
                    <a:pt x="1514891" y="142685"/>
                  </a:lnTo>
                  <a:lnTo>
                    <a:pt x="267155" y="0"/>
                  </a:lnTo>
                  <a:lnTo>
                    <a:pt x="0" y="142685"/>
                  </a:lnTo>
                  <a:close/>
                </a:path>
                <a:path w="1515109" h="142875">
                  <a:moveTo>
                    <a:pt x="1514891" y="142685"/>
                  </a:moveTo>
                  <a:lnTo>
                    <a:pt x="267155" y="0"/>
                  </a:lnTo>
                  <a:lnTo>
                    <a:pt x="1420779" y="0"/>
                  </a:lnTo>
                  <a:lnTo>
                    <a:pt x="1514891" y="142685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08071" y="6472103"/>
              <a:ext cx="1538605" cy="10160"/>
            </a:xfrm>
            <a:custGeom>
              <a:avLst/>
              <a:gdLst/>
              <a:ahLst/>
              <a:cxnLst/>
              <a:rect l="l" t="t" r="r" b="b"/>
              <a:pathLst>
                <a:path w="1538604" h="10160">
                  <a:moveTo>
                    <a:pt x="19227" y="0"/>
                  </a:moveTo>
                  <a:lnTo>
                    <a:pt x="0" y="10119"/>
                  </a:lnTo>
                  <a:lnTo>
                    <a:pt x="1538166" y="10119"/>
                  </a:lnTo>
                  <a:lnTo>
                    <a:pt x="19227" y="0"/>
                  </a:lnTo>
                  <a:close/>
                </a:path>
                <a:path w="1538604" h="10160">
                  <a:moveTo>
                    <a:pt x="1534118" y="0"/>
                  </a:moveTo>
                  <a:lnTo>
                    <a:pt x="19227" y="0"/>
                  </a:lnTo>
                  <a:lnTo>
                    <a:pt x="1538166" y="10119"/>
                  </a:lnTo>
                  <a:lnTo>
                    <a:pt x="153411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08071" y="6472103"/>
              <a:ext cx="1538605" cy="10160"/>
            </a:xfrm>
            <a:custGeom>
              <a:avLst/>
              <a:gdLst/>
              <a:ahLst/>
              <a:cxnLst/>
              <a:rect l="l" t="t" r="r" b="b"/>
              <a:pathLst>
                <a:path w="1538604" h="10160">
                  <a:moveTo>
                    <a:pt x="0" y="10119"/>
                  </a:moveTo>
                  <a:lnTo>
                    <a:pt x="1538166" y="10119"/>
                  </a:lnTo>
                  <a:lnTo>
                    <a:pt x="19227" y="0"/>
                  </a:lnTo>
                  <a:lnTo>
                    <a:pt x="0" y="10119"/>
                  </a:lnTo>
                  <a:close/>
                </a:path>
                <a:path w="1538604" h="10160">
                  <a:moveTo>
                    <a:pt x="1538166" y="10119"/>
                  </a:moveTo>
                  <a:lnTo>
                    <a:pt x="19227" y="0"/>
                  </a:lnTo>
                  <a:lnTo>
                    <a:pt x="1534118" y="0"/>
                  </a:lnTo>
                  <a:lnTo>
                    <a:pt x="1538166" y="10119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05028" y="6482231"/>
              <a:ext cx="746125" cy="1270"/>
            </a:xfrm>
            <a:custGeom>
              <a:avLst/>
              <a:gdLst/>
              <a:ahLst/>
              <a:cxnLst/>
              <a:rect l="l" t="t" r="r" b="b"/>
              <a:pathLst>
                <a:path w="746125" h="1270">
                  <a:moveTo>
                    <a:pt x="745807" y="0"/>
                  </a:moveTo>
                  <a:lnTo>
                    <a:pt x="3035" y="0"/>
                  </a:lnTo>
                  <a:lnTo>
                    <a:pt x="0" y="1016"/>
                  </a:lnTo>
                  <a:lnTo>
                    <a:pt x="696226" y="1016"/>
                  </a:lnTo>
                  <a:lnTo>
                    <a:pt x="74580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05035" y="6482222"/>
              <a:ext cx="746125" cy="1270"/>
            </a:xfrm>
            <a:custGeom>
              <a:avLst/>
              <a:gdLst/>
              <a:ahLst/>
              <a:cxnLst/>
              <a:rect l="l" t="t" r="r" b="b"/>
              <a:pathLst>
                <a:path w="746125" h="1270">
                  <a:moveTo>
                    <a:pt x="0" y="1011"/>
                  </a:moveTo>
                  <a:lnTo>
                    <a:pt x="696222" y="1011"/>
                  </a:lnTo>
                  <a:lnTo>
                    <a:pt x="3035" y="0"/>
                  </a:lnTo>
                  <a:lnTo>
                    <a:pt x="0" y="1011"/>
                  </a:lnTo>
                  <a:close/>
                </a:path>
                <a:path w="746125" h="1270">
                  <a:moveTo>
                    <a:pt x="696222" y="1011"/>
                  </a:moveTo>
                  <a:lnTo>
                    <a:pt x="3035" y="0"/>
                  </a:lnTo>
                  <a:lnTo>
                    <a:pt x="745808" y="0"/>
                  </a:lnTo>
                  <a:lnTo>
                    <a:pt x="696222" y="101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50836" y="6482231"/>
              <a:ext cx="796925" cy="2540"/>
            </a:xfrm>
            <a:custGeom>
              <a:avLst/>
              <a:gdLst/>
              <a:ahLst/>
              <a:cxnLst/>
              <a:rect l="l" t="t" r="r" b="b"/>
              <a:pathLst>
                <a:path w="796925" h="2539">
                  <a:moveTo>
                    <a:pt x="796404" y="2019"/>
                  </a:moveTo>
                  <a:lnTo>
                    <a:pt x="795401" y="0"/>
                  </a:lnTo>
                  <a:lnTo>
                    <a:pt x="0" y="0"/>
                  </a:lnTo>
                  <a:lnTo>
                    <a:pt x="49580" y="2019"/>
                  </a:lnTo>
                  <a:lnTo>
                    <a:pt x="796404" y="201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50843" y="6482222"/>
              <a:ext cx="796925" cy="2540"/>
            </a:xfrm>
            <a:custGeom>
              <a:avLst/>
              <a:gdLst/>
              <a:ahLst/>
              <a:cxnLst/>
              <a:rect l="l" t="t" r="r" b="b"/>
              <a:pathLst>
                <a:path w="796925" h="2539">
                  <a:moveTo>
                    <a:pt x="49585" y="2023"/>
                  </a:moveTo>
                  <a:lnTo>
                    <a:pt x="796405" y="2023"/>
                  </a:lnTo>
                  <a:lnTo>
                    <a:pt x="0" y="0"/>
                  </a:lnTo>
                  <a:lnTo>
                    <a:pt x="49585" y="2023"/>
                  </a:lnTo>
                  <a:close/>
                </a:path>
                <a:path w="796925" h="2539">
                  <a:moveTo>
                    <a:pt x="796405" y="2023"/>
                  </a:moveTo>
                  <a:lnTo>
                    <a:pt x="0" y="0"/>
                  </a:lnTo>
                  <a:lnTo>
                    <a:pt x="795393" y="0"/>
                  </a:lnTo>
                  <a:lnTo>
                    <a:pt x="796405" y="2023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93904" y="6483235"/>
              <a:ext cx="707390" cy="6350"/>
            </a:xfrm>
            <a:custGeom>
              <a:avLst/>
              <a:gdLst/>
              <a:ahLst/>
              <a:cxnLst/>
              <a:rect l="l" t="t" r="r" b="b"/>
              <a:pathLst>
                <a:path w="707390" h="6350">
                  <a:moveTo>
                    <a:pt x="11131" y="0"/>
                  </a:moveTo>
                  <a:lnTo>
                    <a:pt x="0" y="6071"/>
                  </a:lnTo>
                  <a:lnTo>
                    <a:pt x="657768" y="6071"/>
                  </a:lnTo>
                  <a:lnTo>
                    <a:pt x="11131" y="0"/>
                  </a:lnTo>
                  <a:close/>
                </a:path>
                <a:path w="707390" h="6350">
                  <a:moveTo>
                    <a:pt x="707353" y="0"/>
                  </a:moveTo>
                  <a:lnTo>
                    <a:pt x="11131" y="0"/>
                  </a:lnTo>
                  <a:lnTo>
                    <a:pt x="657768" y="6071"/>
                  </a:lnTo>
                  <a:lnTo>
                    <a:pt x="70735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93904" y="6483234"/>
              <a:ext cx="707390" cy="6350"/>
            </a:xfrm>
            <a:custGeom>
              <a:avLst/>
              <a:gdLst/>
              <a:ahLst/>
              <a:cxnLst/>
              <a:rect l="l" t="t" r="r" b="b"/>
              <a:pathLst>
                <a:path w="707390" h="6350">
                  <a:moveTo>
                    <a:pt x="0" y="6071"/>
                  </a:moveTo>
                  <a:lnTo>
                    <a:pt x="657768" y="6071"/>
                  </a:lnTo>
                  <a:lnTo>
                    <a:pt x="11131" y="0"/>
                  </a:lnTo>
                  <a:lnTo>
                    <a:pt x="0" y="6071"/>
                  </a:lnTo>
                  <a:close/>
                </a:path>
                <a:path w="707390" h="6350">
                  <a:moveTo>
                    <a:pt x="657768" y="6071"/>
                  </a:moveTo>
                  <a:lnTo>
                    <a:pt x="11131" y="0"/>
                  </a:lnTo>
                  <a:lnTo>
                    <a:pt x="707354" y="0"/>
                  </a:lnTo>
                  <a:lnTo>
                    <a:pt x="657768" y="607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600429" y="6484247"/>
              <a:ext cx="749300" cy="6350"/>
            </a:xfrm>
            <a:custGeom>
              <a:avLst/>
              <a:gdLst/>
              <a:ahLst/>
              <a:cxnLst/>
              <a:rect l="l" t="t" r="r" b="b"/>
              <a:pathLst>
                <a:path w="749300" h="6350">
                  <a:moveTo>
                    <a:pt x="0" y="0"/>
                  </a:moveTo>
                  <a:lnTo>
                    <a:pt x="48573" y="6071"/>
                  </a:lnTo>
                  <a:lnTo>
                    <a:pt x="748843" y="6071"/>
                  </a:lnTo>
                  <a:lnTo>
                    <a:pt x="0" y="0"/>
                  </a:lnTo>
                  <a:close/>
                </a:path>
                <a:path w="749300" h="6350">
                  <a:moveTo>
                    <a:pt x="746820" y="0"/>
                  </a:moveTo>
                  <a:lnTo>
                    <a:pt x="0" y="0"/>
                  </a:lnTo>
                  <a:lnTo>
                    <a:pt x="748843" y="6071"/>
                  </a:lnTo>
                  <a:lnTo>
                    <a:pt x="74682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600429" y="6484246"/>
              <a:ext cx="749300" cy="6350"/>
            </a:xfrm>
            <a:custGeom>
              <a:avLst/>
              <a:gdLst/>
              <a:ahLst/>
              <a:cxnLst/>
              <a:rect l="l" t="t" r="r" b="b"/>
              <a:pathLst>
                <a:path w="749300" h="6350">
                  <a:moveTo>
                    <a:pt x="48573" y="6071"/>
                  </a:moveTo>
                  <a:lnTo>
                    <a:pt x="748844" y="6071"/>
                  </a:lnTo>
                  <a:lnTo>
                    <a:pt x="0" y="0"/>
                  </a:lnTo>
                  <a:lnTo>
                    <a:pt x="48573" y="6071"/>
                  </a:lnTo>
                  <a:close/>
                </a:path>
                <a:path w="749300" h="6350">
                  <a:moveTo>
                    <a:pt x="748844" y="6071"/>
                  </a:moveTo>
                  <a:lnTo>
                    <a:pt x="0" y="0"/>
                  </a:lnTo>
                  <a:lnTo>
                    <a:pt x="746820" y="0"/>
                  </a:lnTo>
                  <a:lnTo>
                    <a:pt x="748844" y="607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74676" y="6489306"/>
              <a:ext cx="677545" cy="10160"/>
            </a:xfrm>
            <a:custGeom>
              <a:avLst/>
              <a:gdLst/>
              <a:ahLst/>
              <a:cxnLst/>
              <a:rect l="l" t="t" r="r" b="b"/>
              <a:pathLst>
                <a:path w="677545" h="10160">
                  <a:moveTo>
                    <a:pt x="19227" y="0"/>
                  </a:moveTo>
                  <a:lnTo>
                    <a:pt x="0" y="10119"/>
                  </a:lnTo>
                  <a:lnTo>
                    <a:pt x="628421" y="10119"/>
                  </a:lnTo>
                  <a:lnTo>
                    <a:pt x="19227" y="0"/>
                  </a:lnTo>
                  <a:close/>
                </a:path>
                <a:path w="677545" h="10160">
                  <a:moveTo>
                    <a:pt x="676995" y="0"/>
                  </a:moveTo>
                  <a:lnTo>
                    <a:pt x="19227" y="0"/>
                  </a:lnTo>
                  <a:lnTo>
                    <a:pt x="628421" y="10119"/>
                  </a:lnTo>
                  <a:lnTo>
                    <a:pt x="67699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74677" y="6489306"/>
              <a:ext cx="677545" cy="10160"/>
            </a:xfrm>
            <a:custGeom>
              <a:avLst/>
              <a:gdLst/>
              <a:ahLst/>
              <a:cxnLst/>
              <a:rect l="l" t="t" r="r" b="b"/>
              <a:pathLst>
                <a:path w="677545" h="10160">
                  <a:moveTo>
                    <a:pt x="0" y="10119"/>
                  </a:moveTo>
                  <a:lnTo>
                    <a:pt x="628421" y="10119"/>
                  </a:lnTo>
                  <a:lnTo>
                    <a:pt x="19227" y="0"/>
                  </a:lnTo>
                  <a:lnTo>
                    <a:pt x="0" y="10119"/>
                  </a:lnTo>
                  <a:close/>
                </a:path>
                <a:path w="677545" h="10160">
                  <a:moveTo>
                    <a:pt x="628421" y="10119"/>
                  </a:moveTo>
                  <a:lnTo>
                    <a:pt x="19227" y="0"/>
                  </a:lnTo>
                  <a:lnTo>
                    <a:pt x="676995" y="0"/>
                  </a:lnTo>
                  <a:lnTo>
                    <a:pt x="628421" y="10119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49002" y="6490318"/>
              <a:ext cx="703580" cy="11430"/>
            </a:xfrm>
            <a:custGeom>
              <a:avLst/>
              <a:gdLst/>
              <a:ahLst/>
              <a:cxnLst/>
              <a:rect l="l" t="t" r="r" b="b"/>
              <a:pathLst>
                <a:path w="703579" h="11429">
                  <a:moveTo>
                    <a:pt x="0" y="0"/>
                  </a:moveTo>
                  <a:lnTo>
                    <a:pt x="48573" y="11131"/>
                  </a:lnTo>
                  <a:lnTo>
                    <a:pt x="703306" y="11131"/>
                  </a:lnTo>
                  <a:lnTo>
                    <a:pt x="0" y="0"/>
                  </a:lnTo>
                  <a:close/>
                </a:path>
                <a:path w="703579" h="11429">
                  <a:moveTo>
                    <a:pt x="700270" y="0"/>
                  </a:moveTo>
                  <a:lnTo>
                    <a:pt x="0" y="0"/>
                  </a:lnTo>
                  <a:lnTo>
                    <a:pt x="703306" y="11131"/>
                  </a:lnTo>
                  <a:lnTo>
                    <a:pt x="70027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49003" y="6490318"/>
              <a:ext cx="703580" cy="11430"/>
            </a:xfrm>
            <a:custGeom>
              <a:avLst/>
              <a:gdLst/>
              <a:ahLst/>
              <a:cxnLst/>
              <a:rect l="l" t="t" r="r" b="b"/>
              <a:pathLst>
                <a:path w="703579" h="11429">
                  <a:moveTo>
                    <a:pt x="48573" y="11131"/>
                  </a:moveTo>
                  <a:lnTo>
                    <a:pt x="703306" y="11131"/>
                  </a:lnTo>
                  <a:lnTo>
                    <a:pt x="0" y="0"/>
                  </a:lnTo>
                  <a:lnTo>
                    <a:pt x="48573" y="11131"/>
                  </a:lnTo>
                  <a:close/>
                </a:path>
                <a:path w="703579" h="11429">
                  <a:moveTo>
                    <a:pt x="703306" y="11131"/>
                  </a:moveTo>
                  <a:lnTo>
                    <a:pt x="0" y="0"/>
                  </a:lnTo>
                  <a:lnTo>
                    <a:pt x="700270" y="0"/>
                  </a:lnTo>
                  <a:lnTo>
                    <a:pt x="703306" y="1113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48366" y="6499426"/>
              <a:ext cx="655320" cy="14604"/>
            </a:xfrm>
            <a:custGeom>
              <a:avLst/>
              <a:gdLst/>
              <a:ahLst/>
              <a:cxnLst/>
              <a:rect l="l" t="t" r="r" b="b"/>
              <a:pathLst>
                <a:path w="655320" h="14604">
                  <a:moveTo>
                    <a:pt x="26310" y="0"/>
                  </a:moveTo>
                  <a:lnTo>
                    <a:pt x="0" y="14167"/>
                  </a:lnTo>
                  <a:lnTo>
                    <a:pt x="607170" y="14167"/>
                  </a:lnTo>
                  <a:lnTo>
                    <a:pt x="26310" y="0"/>
                  </a:lnTo>
                  <a:close/>
                </a:path>
                <a:path w="655320" h="14604">
                  <a:moveTo>
                    <a:pt x="654732" y="0"/>
                  </a:moveTo>
                  <a:lnTo>
                    <a:pt x="26310" y="0"/>
                  </a:lnTo>
                  <a:lnTo>
                    <a:pt x="607170" y="14167"/>
                  </a:lnTo>
                  <a:lnTo>
                    <a:pt x="65473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748366" y="6499426"/>
              <a:ext cx="655320" cy="14604"/>
            </a:xfrm>
            <a:custGeom>
              <a:avLst/>
              <a:gdLst/>
              <a:ahLst/>
              <a:cxnLst/>
              <a:rect l="l" t="t" r="r" b="b"/>
              <a:pathLst>
                <a:path w="655320" h="14604">
                  <a:moveTo>
                    <a:pt x="0" y="14167"/>
                  </a:moveTo>
                  <a:lnTo>
                    <a:pt x="607170" y="14167"/>
                  </a:lnTo>
                  <a:lnTo>
                    <a:pt x="26310" y="0"/>
                  </a:lnTo>
                  <a:lnTo>
                    <a:pt x="0" y="14167"/>
                  </a:lnTo>
                  <a:close/>
                </a:path>
                <a:path w="655320" h="14604">
                  <a:moveTo>
                    <a:pt x="607170" y="14167"/>
                  </a:moveTo>
                  <a:lnTo>
                    <a:pt x="26310" y="0"/>
                  </a:lnTo>
                  <a:lnTo>
                    <a:pt x="654732" y="0"/>
                  </a:lnTo>
                  <a:lnTo>
                    <a:pt x="607170" y="1416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97576" y="6501450"/>
              <a:ext cx="660400" cy="14604"/>
            </a:xfrm>
            <a:custGeom>
              <a:avLst/>
              <a:gdLst/>
              <a:ahLst/>
              <a:cxnLst/>
              <a:rect l="l" t="t" r="r" b="b"/>
              <a:pathLst>
                <a:path w="660400" h="14604">
                  <a:moveTo>
                    <a:pt x="0" y="0"/>
                  </a:moveTo>
                  <a:lnTo>
                    <a:pt x="47561" y="14167"/>
                  </a:lnTo>
                  <a:lnTo>
                    <a:pt x="659792" y="14167"/>
                  </a:lnTo>
                  <a:lnTo>
                    <a:pt x="0" y="0"/>
                  </a:lnTo>
                  <a:close/>
                </a:path>
                <a:path w="660400" h="14604">
                  <a:moveTo>
                    <a:pt x="654732" y="0"/>
                  </a:moveTo>
                  <a:lnTo>
                    <a:pt x="0" y="0"/>
                  </a:lnTo>
                  <a:lnTo>
                    <a:pt x="659792" y="14167"/>
                  </a:lnTo>
                  <a:lnTo>
                    <a:pt x="65473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697577" y="6501449"/>
              <a:ext cx="660400" cy="14604"/>
            </a:xfrm>
            <a:custGeom>
              <a:avLst/>
              <a:gdLst/>
              <a:ahLst/>
              <a:cxnLst/>
              <a:rect l="l" t="t" r="r" b="b"/>
              <a:pathLst>
                <a:path w="660400" h="14604">
                  <a:moveTo>
                    <a:pt x="47561" y="14167"/>
                  </a:moveTo>
                  <a:lnTo>
                    <a:pt x="659792" y="14167"/>
                  </a:lnTo>
                  <a:lnTo>
                    <a:pt x="0" y="0"/>
                  </a:lnTo>
                  <a:lnTo>
                    <a:pt x="47561" y="14167"/>
                  </a:lnTo>
                  <a:close/>
                </a:path>
                <a:path w="660400" h="14604">
                  <a:moveTo>
                    <a:pt x="659792" y="14167"/>
                  </a:moveTo>
                  <a:lnTo>
                    <a:pt x="0" y="0"/>
                  </a:lnTo>
                  <a:lnTo>
                    <a:pt x="654732" y="0"/>
                  </a:lnTo>
                  <a:lnTo>
                    <a:pt x="659792" y="1416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41282" y="6513593"/>
              <a:ext cx="614680" cy="4445"/>
            </a:xfrm>
            <a:custGeom>
              <a:avLst/>
              <a:gdLst/>
              <a:ahLst/>
              <a:cxnLst/>
              <a:rect l="l" t="t" r="r" b="b"/>
              <a:pathLst>
                <a:path w="614679" h="4445">
                  <a:moveTo>
                    <a:pt x="7083" y="0"/>
                  </a:moveTo>
                  <a:lnTo>
                    <a:pt x="0" y="4047"/>
                  </a:lnTo>
                  <a:lnTo>
                    <a:pt x="605146" y="4047"/>
                  </a:lnTo>
                  <a:lnTo>
                    <a:pt x="7083" y="0"/>
                  </a:lnTo>
                  <a:close/>
                </a:path>
                <a:path w="614679" h="4445">
                  <a:moveTo>
                    <a:pt x="614254" y="0"/>
                  </a:moveTo>
                  <a:lnTo>
                    <a:pt x="7083" y="0"/>
                  </a:lnTo>
                  <a:lnTo>
                    <a:pt x="605146" y="4047"/>
                  </a:lnTo>
                  <a:lnTo>
                    <a:pt x="61425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741282" y="6513593"/>
              <a:ext cx="614680" cy="4445"/>
            </a:xfrm>
            <a:custGeom>
              <a:avLst/>
              <a:gdLst/>
              <a:ahLst/>
              <a:cxnLst/>
              <a:rect l="l" t="t" r="r" b="b"/>
              <a:pathLst>
                <a:path w="614679" h="4445">
                  <a:moveTo>
                    <a:pt x="0" y="4047"/>
                  </a:moveTo>
                  <a:lnTo>
                    <a:pt x="605146" y="4047"/>
                  </a:lnTo>
                  <a:lnTo>
                    <a:pt x="7083" y="0"/>
                  </a:lnTo>
                  <a:lnTo>
                    <a:pt x="0" y="4047"/>
                  </a:lnTo>
                  <a:close/>
                </a:path>
                <a:path w="614679" h="4445">
                  <a:moveTo>
                    <a:pt x="605146" y="4047"/>
                  </a:moveTo>
                  <a:lnTo>
                    <a:pt x="7083" y="0"/>
                  </a:lnTo>
                  <a:lnTo>
                    <a:pt x="614254" y="0"/>
                  </a:lnTo>
                  <a:lnTo>
                    <a:pt x="605146" y="404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745138" y="6515617"/>
              <a:ext cx="617855" cy="15240"/>
            </a:xfrm>
            <a:custGeom>
              <a:avLst/>
              <a:gdLst/>
              <a:ahLst/>
              <a:cxnLst/>
              <a:rect l="l" t="t" r="r" b="b"/>
              <a:pathLst>
                <a:path w="617854" h="15240">
                  <a:moveTo>
                    <a:pt x="0" y="0"/>
                  </a:moveTo>
                  <a:lnTo>
                    <a:pt x="36430" y="15179"/>
                  </a:lnTo>
                  <a:lnTo>
                    <a:pt x="617290" y="15179"/>
                  </a:lnTo>
                  <a:lnTo>
                    <a:pt x="0" y="0"/>
                  </a:lnTo>
                  <a:close/>
                </a:path>
                <a:path w="617854" h="15240">
                  <a:moveTo>
                    <a:pt x="612230" y="0"/>
                  </a:moveTo>
                  <a:lnTo>
                    <a:pt x="0" y="0"/>
                  </a:lnTo>
                  <a:lnTo>
                    <a:pt x="617290" y="15179"/>
                  </a:lnTo>
                  <a:lnTo>
                    <a:pt x="61223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45138" y="6515617"/>
              <a:ext cx="617855" cy="15240"/>
            </a:xfrm>
            <a:custGeom>
              <a:avLst/>
              <a:gdLst/>
              <a:ahLst/>
              <a:cxnLst/>
              <a:rect l="l" t="t" r="r" b="b"/>
              <a:pathLst>
                <a:path w="617854" h="15240">
                  <a:moveTo>
                    <a:pt x="36430" y="15179"/>
                  </a:moveTo>
                  <a:lnTo>
                    <a:pt x="617290" y="15179"/>
                  </a:lnTo>
                  <a:lnTo>
                    <a:pt x="0" y="0"/>
                  </a:lnTo>
                  <a:lnTo>
                    <a:pt x="36430" y="15179"/>
                  </a:lnTo>
                  <a:close/>
                </a:path>
                <a:path w="617854" h="15240">
                  <a:moveTo>
                    <a:pt x="617290" y="15179"/>
                  </a:moveTo>
                  <a:lnTo>
                    <a:pt x="0" y="0"/>
                  </a:lnTo>
                  <a:lnTo>
                    <a:pt x="612230" y="0"/>
                  </a:lnTo>
                  <a:lnTo>
                    <a:pt x="617290" y="15179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781568" y="6530796"/>
              <a:ext cx="582295" cy="4445"/>
            </a:xfrm>
            <a:custGeom>
              <a:avLst/>
              <a:gdLst/>
              <a:ahLst/>
              <a:cxnLst/>
              <a:rect l="l" t="t" r="r" b="b"/>
              <a:pathLst>
                <a:path w="582295" h="4445">
                  <a:moveTo>
                    <a:pt x="0" y="0"/>
                  </a:moveTo>
                  <a:lnTo>
                    <a:pt x="9107" y="4047"/>
                  </a:lnTo>
                  <a:lnTo>
                    <a:pt x="581872" y="4047"/>
                  </a:lnTo>
                  <a:lnTo>
                    <a:pt x="0" y="0"/>
                  </a:lnTo>
                  <a:close/>
                </a:path>
                <a:path w="582295" h="4445">
                  <a:moveTo>
                    <a:pt x="580860" y="0"/>
                  </a:moveTo>
                  <a:lnTo>
                    <a:pt x="0" y="0"/>
                  </a:lnTo>
                  <a:lnTo>
                    <a:pt x="581872" y="4047"/>
                  </a:lnTo>
                  <a:lnTo>
                    <a:pt x="580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781568" y="6530796"/>
              <a:ext cx="582295" cy="4445"/>
            </a:xfrm>
            <a:custGeom>
              <a:avLst/>
              <a:gdLst/>
              <a:ahLst/>
              <a:cxnLst/>
              <a:rect l="l" t="t" r="r" b="b"/>
              <a:pathLst>
                <a:path w="582295" h="4445">
                  <a:moveTo>
                    <a:pt x="9107" y="4047"/>
                  </a:moveTo>
                  <a:lnTo>
                    <a:pt x="581872" y="4047"/>
                  </a:lnTo>
                  <a:lnTo>
                    <a:pt x="0" y="0"/>
                  </a:lnTo>
                  <a:lnTo>
                    <a:pt x="9107" y="4047"/>
                  </a:lnTo>
                  <a:close/>
                </a:path>
                <a:path w="582295" h="4445">
                  <a:moveTo>
                    <a:pt x="581872" y="4047"/>
                  </a:moveTo>
                  <a:lnTo>
                    <a:pt x="0" y="0"/>
                  </a:lnTo>
                  <a:lnTo>
                    <a:pt x="580860" y="0"/>
                  </a:lnTo>
                  <a:lnTo>
                    <a:pt x="581872" y="404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90676" y="6534844"/>
              <a:ext cx="579120" cy="22860"/>
            </a:xfrm>
            <a:custGeom>
              <a:avLst/>
              <a:gdLst/>
              <a:ahLst/>
              <a:cxnLst/>
              <a:rect l="l" t="t" r="r" b="b"/>
              <a:pathLst>
                <a:path w="579120" h="22859">
                  <a:moveTo>
                    <a:pt x="0" y="0"/>
                  </a:moveTo>
                  <a:lnTo>
                    <a:pt x="44525" y="22262"/>
                  </a:lnTo>
                  <a:lnTo>
                    <a:pt x="578836" y="22262"/>
                  </a:lnTo>
                  <a:lnTo>
                    <a:pt x="0" y="0"/>
                  </a:lnTo>
                  <a:close/>
                </a:path>
                <a:path w="579120" h="22859">
                  <a:moveTo>
                    <a:pt x="572764" y="0"/>
                  </a:moveTo>
                  <a:lnTo>
                    <a:pt x="0" y="0"/>
                  </a:lnTo>
                  <a:lnTo>
                    <a:pt x="578836" y="22262"/>
                  </a:lnTo>
                  <a:lnTo>
                    <a:pt x="57276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90676" y="6534844"/>
              <a:ext cx="579120" cy="22860"/>
            </a:xfrm>
            <a:custGeom>
              <a:avLst/>
              <a:gdLst/>
              <a:ahLst/>
              <a:cxnLst/>
              <a:rect l="l" t="t" r="r" b="b"/>
              <a:pathLst>
                <a:path w="579120" h="22859">
                  <a:moveTo>
                    <a:pt x="44525" y="22262"/>
                  </a:moveTo>
                  <a:lnTo>
                    <a:pt x="578836" y="22262"/>
                  </a:lnTo>
                  <a:lnTo>
                    <a:pt x="0" y="0"/>
                  </a:lnTo>
                  <a:lnTo>
                    <a:pt x="44525" y="22262"/>
                  </a:lnTo>
                  <a:close/>
                </a:path>
                <a:path w="579120" h="22859">
                  <a:moveTo>
                    <a:pt x="578836" y="22262"/>
                  </a:moveTo>
                  <a:lnTo>
                    <a:pt x="0" y="0"/>
                  </a:lnTo>
                  <a:lnTo>
                    <a:pt x="572764" y="0"/>
                  </a:lnTo>
                  <a:lnTo>
                    <a:pt x="578836" y="22262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835201" y="6557107"/>
              <a:ext cx="541655" cy="26670"/>
            </a:xfrm>
            <a:custGeom>
              <a:avLst/>
              <a:gdLst/>
              <a:ahLst/>
              <a:cxnLst/>
              <a:rect l="l" t="t" r="r" b="b"/>
              <a:pathLst>
                <a:path w="541654" h="26670">
                  <a:moveTo>
                    <a:pt x="0" y="0"/>
                  </a:moveTo>
                  <a:lnTo>
                    <a:pt x="41490" y="26310"/>
                  </a:lnTo>
                  <a:lnTo>
                    <a:pt x="541393" y="26310"/>
                  </a:lnTo>
                  <a:lnTo>
                    <a:pt x="0" y="0"/>
                  </a:lnTo>
                  <a:close/>
                </a:path>
                <a:path w="541654" h="26670">
                  <a:moveTo>
                    <a:pt x="534310" y="0"/>
                  </a:moveTo>
                  <a:lnTo>
                    <a:pt x="0" y="0"/>
                  </a:lnTo>
                  <a:lnTo>
                    <a:pt x="541393" y="26310"/>
                  </a:lnTo>
                  <a:lnTo>
                    <a:pt x="53431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835202" y="6557107"/>
              <a:ext cx="541655" cy="26670"/>
            </a:xfrm>
            <a:custGeom>
              <a:avLst/>
              <a:gdLst/>
              <a:ahLst/>
              <a:cxnLst/>
              <a:rect l="l" t="t" r="r" b="b"/>
              <a:pathLst>
                <a:path w="541654" h="26670">
                  <a:moveTo>
                    <a:pt x="41490" y="26310"/>
                  </a:moveTo>
                  <a:lnTo>
                    <a:pt x="541393" y="26310"/>
                  </a:lnTo>
                  <a:lnTo>
                    <a:pt x="0" y="0"/>
                  </a:lnTo>
                  <a:lnTo>
                    <a:pt x="41490" y="26310"/>
                  </a:lnTo>
                  <a:close/>
                </a:path>
                <a:path w="541654" h="26670">
                  <a:moveTo>
                    <a:pt x="541393" y="26310"/>
                  </a:moveTo>
                  <a:lnTo>
                    <a:pt x="0" y="0"/>
                  </a:lnTo>
                  <a:lnTo>
                    <a:pt x="534310" y="0"/>
                  </a:lnTo>
                  <a:lnTo>
                    <a:pt x="541393" y="2631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876692" y="6583418"/>
              <a:ext cx="508000" cy="29845"/>
            </a:xfrm>
            <a:custGeom>
              <a:avLst/>
              <a:gdLst/>
              <a:ahLst/>
              <a:cxnLst/>
              <a:rect l="l" t="t" r="r" b="b"/>
              <a:pathLst>
                <a:path w="508000" h="29845">
                  <a:moveTo>
                    <a:pt x="0" y="0"/>
                  </a:moveTo>
                  <a:lnTo>
                    <a:pt x="40478" y="29346"/>
                  </a:lnTo>
                  <a:lnTo>
                    <a:pt x="507999" y="29346"/>
                  </a:lnTo>
                  <a:lnTo>
                    <a:pt x="0" y="0"/>
                  </a:lnTo>
                  <a:close/>
                </a:path>
                <a:path w="508000" h="29845">
                  <a:moveTo>
                    <a:pt x="499903" y="0"/>
                  </a:moveTo>
                  <a:lnTo>
                    <a:pt x="0" y="0"/>
                  </a:lnTo>
                  <a:lnTo>
                    <a:pt x="507999" y="29346"/>
                  </a:lnTo>
                  <a:lnTo>
                    <a:pt x="49990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876692" y="6583417"/>
              <a:ext cx="508000" cy="29845"/>
            </a:xfrm>
            <a:custGeom>
              <a:avLst/>
              <a:gdLst/>
              <a:ahLst/>
              <a:cxnLst/>
              <a:rect l="l" t="t" r="r" b="b"/>
              <a:pathLst>
                <a:path w="508000" h="29845">
                  <a:moveTo>
                    <a:pt x="40478" y="29346"/>
                  </a:moveTo>
                  <a:lnTo>
                    <a:pt x="507999" y="29346"/>
                  </a:lnTo>
                  <a:lnTo>
                    <a:pt x="0" y="0"/>
                  </a:lnTo>
                  <a:lnTo>
                    <a:pt x="40478" y="29346"/>
                  </a:lnTo>
                  <a:close/>
                </a:path>
                <a:path w="508000" h="29845">
                  <a:moveTo>
                    <a:pt x="507999" y="29346"/>
                  </a:moveTo>
                  <a:lnTo>
                    <a:pt x="0" y="0"/>
                  </a:lnTo>
                  <a:lnTo>
                    <a:pt x="499903" y="0"/>
                  </a:lnTo>
                  <a:lnTo>
                    <a:pt x="507999" y="29346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917169" y="6612764"/>
              <a:ext cx="476884" cy="32384"/>
            </a:xfrm>
            <a:custGeom>
              <a:avLst/>
              <a:gdLst/>
              <a:ahLst/>
              <a:cxnLst/>
              <a:rect l="l" t="t" r="r" b="b"/>
              <a:pathLst>
                <a:path w="476884" h="32384">
                  <a:moveTo>
                    <a:pt x="0" y="0"/>
                  </a:moveTo>
                  <a:lnTo>
                    <a:pt x="37442" y="32382"/>
                  </a:lnTo>
                  <a:lnTo>
                    <a:pt x="476629" y="32382"/>
                  </a:lnTo>
                  <a:lnTo>
                    <a:pt x="0" y="0"/>
                  </a:lnTo>
                  <a:close/>
                </a:path>
                <a:path w="476884" h="32384">
                  <a:moveTo>
                    <a:pt x="467521" y="0"/>
                  </a:moveTo>
                  <a:lnTo>
                    <a:pt x="0" y="0"/>
                  </a:lnTo>
                  <a:lnTo>
                    <a:pt x="476629" y="32382"/>
                  </a:lnTo>
                  <a:lnTo>
                    <a:pt x="46752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17170" y="6612764"/>
              <a:ext cx="476884" cy="32384"/>
            </a:xfrm>
            <a:custGeom>
              <a:avLst/>
              <a:gdLst/>
              <a:ahLst/>
              <a:cxnLst/>
              <a:rect l="l" t="t" r="r" b="b"/>
              <a:pathLst>
                <a:path w="476884" h="32384">
                  <a:moveTo>
                    <a:pt x="37442" y="32382"/>
                  </a:moveTo>
                  <a:lnTo>
                    <a:pt x="476629" y="32382"/>
                  </a:lnTo>
                  <a:lnTo>
                    <a:pt x="0" y="0"/>
                  </a:lnTo>
                  <a:lnTo>
                    <a:pt x="37442" y="32382"/>
                  </a:lnTo>
                  <a:close/>
                </a:path>
                <a:path w="476884" h="32384">
                  <a:moveTo>
                    <a:pt x="476629" y="32382"/>
                  </a:moveTo>
                  <a:lnTo>
                    <a:pt x="0" y="0"/>
                  </a:lnTo>
                  <a:lnTo>
                    <a:pt x="467521" y="0"/>
                  </a:lnTo>
                  <a:lnTo>
                    <a:pt x="476629" y="32382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954612" y="6645147"/>
              <a:ext cx="447675" cy="29845"/>
            </a:xfrm>
            <a:custGeom>
              <a:avLst/>
              <a:gdLst/>
              <a:ahLst/>
              <a:cxnLst/>
              <a:rect l="l" t="t" r="r" b="b"/>
              <a:pathLst>
                <a:path w="447675" h="29845">
                  <a:moveTo>
                    <a:pt x="0" y="0"/>
                  </a:moveTo>
                  <a:lnTo>
                    <a:pt x="28334" y="29346"/>
                  </a:lnTo>
                  <a:lnTo>
                    <a:pt x="447282" y="29346"/>
                  </a:lnTo>
                  <a:lnTo>
                    <a:pt x="0" y="0"/>
                  </a:lnTo>
                  <a:close/>
                </a:path>
                <a:path w="447675" h="29845">
                  <a:moveTo>
                    <a:pt x="439186" y="0"/>
                  </a:moveTo>
                  <a:lnTo>
                    <a:pt x="0" y="0"/>
                  </a:lnTo>
                  <a:lnTo>
                    <a:pt x="447282" y="29346"/>
                  </a:lnTo>
                  <a:lnTo>
                    <a:pt x="43918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954612" y="6645147"/>
              <a:ext cx="447675" cy="29845"/>
            </a:xfrm>
            <a:custGeom>
              <a:avLst/>
              <a:gdLst/>
              <a:ahLst/>
              <a:cxnLst/>
              <a:rect l="l" t="t" r="r" b="b"/>
              <a:pathLst>
                <a:path w="447675" h="29845">
                  <a:moveTo>
                    <a:pt x="28334" y="29346"/>
                  </a:moveTo>
                  <a:lnTo>
                    <a:pt x="447282" y="29346"/>
                  </a:lnTo>
                  <a:lnTo>
                    <a:pt x="0" y="0"/>
                  </a:lnTo>
                  <a:lnTo>
                    <a:pt x="28334" y="29346"/>
                  </a:lnTo>
                  <a:close/>
                </a:path>
                <a:path w="447675" h="29845">
                  <a:moveTo>
                    <a:pt x="447282" y="29346"/>
                  </a:moveTo>
                  <a:lnTo>
                    <a:pt x="0" y="0"/>
                  </a:lnTo>
                  <a:lnTo>
                    <a:pt x="439186" y="0"/>
                  </a:lnTo>
                  <a:lnTo>
                    <a:pt x="447282" y="29346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982946" y="6674493"/>
              <a:ext cx="421005" cy="6350"/>
            </a:xfrm>
            <a:custGeom>
              <a:avLst/>
              <a:gdLst/>
              <a:ahLst/>
              <a:cxnLst/>
              <a:rect l="l" t="t" r="r" b="b"/>
              <a:pathLst>
                <a:path w="421004" h="6350">
                  <a:moveTo>
                    <a:pt x="0" y="0"/>
                  </a:moveTo>
                  <a:lnTo>
                    <a:pt x="6071" y="6071"/>
                  </a:lnTo>
                  <a:lnTo>
                    <a:pt x="420971" y="6071"/>
                  </a:lnTo>
                  <a:lnTo>
                    <a:pt x="0" y="0"/>
                  </a:lnTo>
                  <a:close/>
                </a:path>
                <a:path w="421004" h="6350">
                  <a:moveTo>
                    <a:pt x="418947" y="0"/>
                  </a:moveTo>
                  <a:lnTo>
                    <a:pt x="0" y="0"/>
                  </a:lnTo>
                  <a:lnTo>
                    <a:pt x="420971" y="6071"/>
                  </a:lnTo>
                  <a:lnTo>
                    <a:pt x="41894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947" y="6674493"/>
              <a:ext cx="421005" cy="6350"/>
            </a:xfrm>
            <a:custGeom>
              <a:avLst/>
              <a:gdLst/>
              <a:ahLst/>
              <a:cxnLst/>
              <a:rect l="l" t="t" r="r" b="b"/>
              <a:pathLst>
                <a:path w="421004" h="6350">
                  <a:moveTo>
                    <a:pt x="6071" y="6071"/>
                  </a:moveTo>
                  <a:lnTo>
                    <a:pt x="420971" y="6071"/>
                  </a:lnTo>
                  <a:lnTo>
                    <a:pt x="0" y="0"/>
                  </a:lnTo>
                  <a:lnTo>
                    <a:pt x="6071" y="6071"/>
                  </a:lnTo>
                  <a:close/>
                </a:path>
                <a:path w="421004" h="6350">
                  <a:moveTo>
                    <a:pt x="420971" y="6071"/>
                  </a:moveTo>
                  <a:lnTo>
                    <a:pt x="0" y="0"/>
                  </a:lnTo>
                  <a:lnTo>
                    <a:pt x="418947" y="0"/>
                  </a:lnTo>
                  <a:lnTo>
                    <a:pt x="420971" y="607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989018" y="6680565"/>
              <a:ext cx="424180" cy="38735"/>
            </a:xfrm>
            <a:custGeom>
              <a:avLst/>
              <a:gdLst/>
              <a:ahLst/>
              <a:cxnLst/>
              <a:rect l="l" t="t" r="r" b="b"/>
              <a:pathLst>
                <a:path w="424179" h="38734">
                  <a:moveTo>
                    <a:pt x="0" y="0"/>
                  </a:moveTo>
                  <a:lnTo>
                    <a:pt x="31370" y="38454"/>
                  </a:lnTo>
                  <a:lnTo>
                    <a:pt x="424007" y="38454"/>
                  </a:lnTo>
                  <a:lnTo>
                    <a:pt x="0" y="0"/>
                  </a:lnTo>
                  <a:close/>
                </a:path>
                <a:path w="424179" h="38734">
                  <a:moveTo>
                    <a:pt x="414900" y="0"/>
                  </a:moveTo>
                  <a:lnTo>
                    <a:pt x="0" y="0"/>
                  </a:lnTo>
                  <a:lnTo>
                    <a:pt x="424007" y="38454"/>
                  </a:lnTo>
                  <a:lnTo>
                    <a:pt x="41490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989018" y="6680565"/>
              <a:ext cx="424180" cy="38735"/>
            </a:xfrm>
            <a:custGeom>
              <a:avLst/>
              <a:gdLst/>
              <a:ahLst/>
              <a:cxnLst/>
              <a:rect l="l" t="t" r="r" b="b"/>
              <a:pathLst>
                <a:path w="424179" h="38734">
                  <a:moveTo>
                    <a:pt x="31370" y="38454"/>
                  </a:moveTo>
                  <a:lnTo>
                    <a:pt x="424007" y="38454"/>
                  </a:lnTo>
                  <a:lnTo>
                    <a:pt x="0" y="0"/>
                  </a:lnTo>
                  <a:lnTo>
                    <a:pt x="31370" y="38454"/>
                  </a:lnTo>
                  <a:close/>
                </a:path>
                <a:path w="424179" h="38734">
                  <a:moveTo>
                    <a:pt x="424007" y="38454"/>
                  </a:moveTo>
                  <a:lnTo>
                    <a:pt x="0" y="0"/>
                  </a:lnTo>
                  <a:lnTo>
                    <a:pt x="414900" y="0"/>
                  </a:lnTo>
                  <a:lnTo>
                    <a:pt x="424007" y="38454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020389" y="6719019"/>
              <a:ext cx="403225" cy="41910"/>
            </a:xfrm>
            <a:custGeom>
              <a:avLst/>
              <a:gdLst/>
              <a:ahLst/>
              <a:cxnLst/>
              <a:rect l="l" t="t" r="r" b="b"/>
              <a:pathLst>
                <a:path w="403225" h="41909">
                  <a:moveTo>
                    <a:pt x="0" y="0"/>
                  </a:moveTo>
                  <a:lnTo>
                    <a:pt x="27322" y="41490"/>
                  </a:lnTo>
                  <a:lnTo>
                    <a:pt x="402756" y="41490"/>
                  </a:lnTo>
                  <a:lnTo>
                    <a:pt x="0" y="0"/>
                  </a:lnTo>
                  <a:close/>
                </a:path>
                <a:path w="403225" h="41909">
                  <a:moveTo>
                    <a:pt x="392637" y="0"/>
                  </a:moveTo>
                  <a:lnTo>
                    <a:pt x="0" y="0"/>
                  </a:lnTo>
                  <a:lnTo>
                    <a:pt x="402756" y="41490"/>
                  </a:lnTo>
                  <a:lnTo>
                    <a:pt x="39263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020389" y="6719019"/>
              <a:ext cx="403225" cy="41910"/>
            </a:xfrm>
            <a:custGeom>
              <a:avLst/>
              <a:gdLst/>
              <a:ahLst/>
              <a:cxnLst/>
              <a:rect l="l" t="t" r="r" b="b"/>
              <a:pathLst>
                <a:path w="403225" h="41909">
                  <a:moveTo>
                    <a:pt x="27322" y="41490"/>
                  </a:moveTo>
                  <a:lnTo>
                    <a:pt x="402756" y="41490"/>
                  </a:lnTo>
                  <a:lnTo>
                    <a:pt x="0" y="0"/>
                  </a:lnTo>
                  <a:lnTo>
                    <a:pt x="27322" y="41490"/>
                  </a:lnTo>
                  <a:close/>
                </a:path>
                <a:path w="403225" h="41909">
                  <a:moveTo>
                    <a:pt x="402756" y="41490"/>
                  </a:moveTo>
                  <a:lnTo>
                    <a:pt x="0" y="0"/>
                  </a:lnTo>
                  <a:lnTo>
                    <a:pt x="392637" y="0"/>
                  </a:lnTo>
                  <a:lnTo>
                    <a:pt x="402756" y="4149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047711" y="6760509"/>
              <a:ext cx="386715" cy="42545"/>
            </a:xfrm>
            <a:custGeom>
              <a:avLst/>
              <a:gdLst/>
              <a:ahLst/>
              <a:cxnLst/>
              <a:rect l="l" t="t" r="r" b="b"/>
              <a:pathLst>
                <a:path w="386715" h="42545">
                  <a:moveTo>
                    <a:pt x="0" y="0"/>
                  </a:moveTo>
                  <a:lnTo>
                    <a:pt x="24286" y="42501"/>
                  </a:lnTo>
                  <a:lnTo>
                    <a:pt x="386565" y="42501"/>
                  </a:lnTo>
                  <a:lnTo>
                    <a:pt x="0" y="0"/>
                  </a:lnTo>
                  <a:close/>
                </a:path>
                <a:path w="386715" h="42545">
                  <a:moveTo>
                    <a:pt x="375433" y="0"/>
                  </a:moveTo>
                  <a:lnTo>
                    <a:pt x="0" y="0"/>
                  </a:lnTo>
                  <a:lnTo>
                    <a:pt x="386565" y="42501"/>
                  </a:lnTo>
                  <a:lnTo>
                    <a:pt x="37543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047711" y="6760509"/>
              <a:ext cx="386715" cy="42545"/>
            </a:xfrm>
            <a:custGeom>
              <a:avLst/>
              <a:gdLst/>
              <a:ahLst/>
              <a:cxnLst/>
              <a:rect l="l" t="t" r="r" b="b"/>
              <a:pathLst>
                <a:path w="386715" h="42545">
                  <a:moveTo>
                    <a:pt x="24286" y="42501"/>
                  </a:moveTo>
                  <a:lnTo>
                    <a:pt x="386565" y="42501"/>
                  </a:lnTo>
                  <a:lnTo>
                    <a:pt x="0" y="0"/>
                  </a:lnTo>
                  <a:lnTo>
                    <a:pt x="24286" y="42501"/>
                  </a:lnTo>
                  <a:close/>
                </a:path>
                <a:path w="386715" h="42545">
                  <a:moveTo>
                    <a:pt x="386565" y="42501"/>
                  </a:moveTo>
                  <a:lnTo>
                    <a:pt x="0" y="0"/>
                  </a:lnTo>
                  <a:lnTo>
                    <a:pt x="375433" y="0"/>
                  </a:lnTo>
                  <a:lnTo>
                    <a:pt x="386565" y="4250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071998" y="6803011"/>
              <a:ext cx="374015" cy="45720"/>
            </a:xfrm>
            <a:custGeom>
              <a:avLst/>
              <a:gdLst/>
              <a:ahLst/>
              <a:cxnLst/>
              <a:rect l="l" t="t" r="r" b="b"/>
              <a:pathLst>
                <a:path w="374015" h="45720">
                  <a:moveTo>
                    <a:pt x="0" y="0"/>
                  </a:moveTo>
                  <a:lnTo>
                    <a:pt x="21250" y="45537"/>
                  </a:lnTo>
                  <a:lnTo>
                    <a:pt x="373410" y="45537"/>
                  </a:lnTo>
                  <a:lnTo>
                    <a:pt x="0" y="0"/>
                  </a:lnTo>
                  <a:close/>
                </a:path>
                <a:path w="374015" h="45720">
                  <a:moveTo>
                    <a:pt x="362278" y="0"/>
                  </a:moveTo>
                  <a:lnTo>
                    <a:pt x="0" y="0"/>
                  </a:lnTo>
                  <a:lnTo>
                    <a:pt x="373410" y="45537"/>
                  </a:lnTo>
                  <a:lnTo>
                    <a:pt x="36227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071998" y="6803011"/>
              <a:ext cx="374015" cy="45720"/>
            </a:xfrm>
            <a:custGeom>
              <a:avLst/>
              <a:gdLst/>
              <a:ahLst/>
              <a:cxnLst/>
              <a:rect l="l" t="t" r="r" b="b"/>
              <a:pathLst>
                <a:path w="374015" h="45720">
                  <a:moveTo>
                    <a:pt x="21250" y="45537"/>
                  </a:moveTo>
                  <a:lnTo>
                    <a:pt x="373410" y="45537"/>
                  </a:lnTo>
                  <a:lnTo>
                    <a:pt x="0" y="0"/>
                  </a:lnTo>
                  <a:lnTo>
                    <a:pt x="21250" y="45537"/>
                  </a:lnTo>
                  <a:close/>
                </a:path>
                <a:path w="374015" h="45720">
                  <a:moveTo>
                    <a:pt x="373410" y="45537"/>
                  </a:moveTo>
                  <a:lnTo>
                    <a:pt x="0" y="0"/>
                  </a:lnTo>
                  <a:lnTo>
                    <a:pt x="362278" y="0"/>
                  </a:lnTo>
                  <a:lnTo>
                    <a:pt x="373410" y="4553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093249" y="6848549"/>
              <a:ext cx="363855" cy="46990"/>
            </a:xfrm>
            <a:custGeom>
              <a:avLst/>
              <a:gdLst/>
              <a:ahLst/>
              <a:cxnLst/>
              <a:rect l="l" t="t" r="r" b="b"/>
              <a:pathLst>
                <a:path w="363854" h="46990">
                  <a:moveTo>
                    <a:pt x="0" y="0"/>
                  </a:moveTo>
                  <a:lnTo>
                    <a:pt x="16191" y="46549"/>
                  </a:lnTo>
                  <a:lnTo>
                    <a:pt x="363290" y="46549"/>
                  </a:lnTo>
                  <a:lnTo>
                    <a:pt x="0" y="0"/>
                  </a:lnTo>
                  <a:close/>
                </a:path>
                <a:path w="363854" h="46990">
                  <a:moveTo>
                    <a:pt x="352159" y="0"/>
                  </a:moveTo>
                  <a:lnTo>
                    <a:pt x="0" y="0"/>
                  </a:lnTo>
                  <a:lnTo>
                    <a:pt x="363290" y="46549"/>
                  </a:lnTo>
                  <a:lnTo>
                    <a:pt x="35215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093249" y="6848549"/>
              <a:ext cx="363855" cy="46990"/>
            </a:xfrm>
            <a:custGeom>
              <a:avLst/>
              <a:gdLst/>
              <a:ahLst/>
              <a:cxnLst/>
              <a:rect l="l" t="t" r="r" b="b"/>
              <a:pathLst>
                <a:path w="363854" h="46990">
                  <a:moveTo>
                    <a:pt x="16191" y="46549"/>
                  </a:moveTo>
                  <a:lnTo>
                    <a:pt x="363290" y="46549"/>
                  </a:lnTo>
                  <a:lnTo>
                    <a:pt x="0" y="0"/>
                  </a:lnTo>
                  <a:lnTo>
                    <a:pt x="16191" y="46549"/>
                  </a:lnTo>
                  <a:close/>
                </a:path>
                <a:path w="363854" h="46990">
                  <a:moveTo>
                    <a:pt x="363290" y="46549"/>
                  </a:moveTo>
                  <a:lnTo>
                    <a:pt x="0" y="0"/>
                  </a:lnTo>
                  <a:lnTo>
                    <a:pt x="352159" y="0"/>
                  </a:lnTo>
                  <a:lnTo>
                    <a:pt x="363290" y="46549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109440" y="6895099"/>
              <a:ext cx="352425" cy="18415"/>
            </a:xfrm>
            <a:custGeom>
              <a:avLst/>
              <a:gdLst/>
              <a:ahLst/>
              <a:cxnLst/>
              <a:rect l="l" t="t" r="r" b="b"/>
              <a:pathLst>
                <a:path w="352425" h="18415">
                  <a:moveTo>
                    <a:pt x="0" y="0"/>
                  </a:moveTo>
                  <a:lnTo>
                    <a:pt x="5059" y="18215"/>
                  </a:lnTo>
                  <a:lnTo>
                    <a:pt x="352159" y="18215"/>
                  </a:lnTo>
                  <a:lnTo>
                    <a:pt x="0" y="0"/>
                  </a:lnTo>
                  <a:close/>
                </a:path>
                <a:path w="352425" h="18415">
                  <a:moveTo>
                    <a:pt x="347099" y="0"/>
                  </a:moveTo>
                  <a:lnTo>
                    <a:pt x="0" y="0"/>
                  </a:lnTo>
                  <a:lnTo>
                    <a:pt x="352159" y="18215"/>
                  </a:lnTo>
                  <a:lnTo>
                    <a:pt x="34709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109441" y="6895098"/>
              <a:ext cx="352425" cy="18415"/>
            </a:xfrm>
            <a:custGeom>
              <a:avLst/>
              <a:gdLst/>
              <a:ahLst/>
              <a:cxnLst/>
              <a:rect l="l" t="t" r="r" b="b"/>
              <a:pathLst>
                <a:path w="352425" h="18415">
                  <a:moveTo>
                    <a:pt x="5059" y="18215"/>
                  </a:moveTo>
                  <a:lnTo>
                    <a:pt x="352159" y="18215"/>
                  </a:lnTo>
                  <a:lnTo>
                    <a:pt x="0" y="0"/>
                  </a:lnTo>
                  <a:lnTo>
                    <a:pt x="5059" y="18215"/>
                  </a:lnTo>
                  <a:close/>
                </a:path>
                <a:path w="352425" h="18415">
                  <a:moveTo>
                    <a:pt x="352159" y="18215"/>
                  </a:moveTo>
                  <a:lnTo>
                    <a:pt x="0" y="0"/>
                  </a:lnTo>
                  <a:lnTo>
                    <a:pt x="347099" y="0"/>
                  </a:lnTo>
                  <a:lnTo>
                    <a:pt x="352159" y="18215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4500" y="6913314"/>
              <a:ext cx="221617" cy="7589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114500" y="6913314"/>
              <a:ext cx="347345" cy="29845"/>
            </a:xfrm>
            <a:custGeom>
              <a:avLst/>
              <a:gdLst/>
              <a:ahLst/>
              <a:cxnLst/>
              <a:rect l="l" t="t" r="r" b="b"/>
              <a:pathLst>
                <a:path w="347345" h="29845">
                  <a:moveTo>
                    <a:pt x="347099" y="0"/>
                  </a:moveTo>
                  <a:lnTo>
                    <a:pt x="0" y="0"/>
                  </a:lnTo>
                  <a:lnTo>
                    <a:pt x="221617" y="29346"/>
                  </a:lnTo>
                  <a:lnTo>
                    <a:pt x="34709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114500" y="6913314"/>
              <a:ext cx="347345" cy="29845"/>
            </a:xfrm>
            <a:custGeom>
              <a:avLst/>
              <a:gdLst/>
              <a:ahLst/>
              <a:cxnLst/>
              <a:rect l="l" t="t" r="r" b="b"/>
              <a:pathLst>
                <a:path w="347345" h="29845">
                  <a:moveTo>
                    <a:pt x="0" y="0"/>
                  </a:moveTo>
                  <a:lnTo>
                    <a:pt x="347099" y="0"/>
                  </a:lnTo>
                  <a:lnTo>
                    <a:pt x="221617" y="2934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512965" y="6517641"/>
              <a:ext cx="2834005" cy="981710"/>
            </a:xfrm>
            <a:custGeom>
              <a:avLst/>
              <a:gdLst/>
              <a:ahLst/>
              <a:cxnLst/>
              <a:rect l="l" t="t" r="r" b="b"/>
              <a:pathLst>
                <a:path w="2834004" h="981709">
                  <a:moveTo>
                    <a:pt x="2228316" y="0"/>
                  </a:moveTo>
                  <a:lnTo>
                    <a:pt x="0" y="981592"/>
                  </a:lnTo>
                  <a:lnTo>
                    <a:pt x="516095" y="981592"/>
                  </a:lnTo>
                  <a:lnTo>
                    <a:pt x="2228316" y="0"/>
                  </a:lnTo>
                  <a:close/>
                </a:path>
                <a:path w="2834004" h="981709">
                  <a:moveTo>
                    <a:pt x="2833463" y="0"/>
                  </a:moveTo>
                  <a:lnTo>
                    <a:pt x="2228316" y="0"/>
                  </a:lnTo>
                  <a:lnTo>
                    <a:pt x="516095" y="981592"/>
                  </a:lnTo>
                  <a:lnTo>
                    <a:pt x="283346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512965" y="6517641"/>
              <a:ext cx="2834005" cy="981710"/>
            </a:xfrm>
            <a:custGeom>
              <a:avLst/>
              <a:gdLst/>
              <a:ahLst/>
              <a:cxnLst/>
              <a:rect l="l" t="t" r="r" b="b"/>
              <a:pathLst>
                <a:path w="2834004" h="981709">
                  <a:moveTo>
                    <a:pt x="0" y="981592"/>
                  </a:moveTo>
                  <a:lnTo>
                    <a:pt x="516095" y="981592"/>
                  </a:lnTo>
                  <a:lnTo>
                    <a:pt x="2228316" y="0"/>
                  </a:lnTo>
                  <a:lnTo>
                    <a:pt x="0" y="981592"/>
                  </a:lnTo>
                  <a:close/>
                </a:path>
                <a:path w="2834004" h="981709">
                  <a:moveTo>
                    <a:pt x="516095" y="981592"/>
                  </a:moveTo>
                  <a:lnTo>
                    <a:pt x="2228316" y="0"/>
                  </a:lnTo>
                  <a:lnTo>
                    <a:pt x="2833463" y="0"/>
                  </a:lnTo>
                  <a:lnTo>
                    <a:pt x="516095" y="981592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456296" y="7499234"/>
              <a:ext cx="572770" cy="25400"/>
            </a:xfrm>
            <a:custGeom>
              <a:avLst/>
              <a:gdLst/>
              <a:ahLst/>
              <a:cxnLst/>
              <a:rect l="l" t="t" r="r" b="b"/>
              <a:pathLst>
                <a:path w="572770" h="25400">
                  <a:moveTo>
                    <a:pt x="56669" y="0"/>
                  </a:moveTo>
                  <a:lnTo>
                    <a:pt x="0" y="25298"/>
                  </a:lnTo>
                  <a:lnTo>
                    <a:pt x="505975" y="25298"/>
                  </a:lnTo>
                  <a:lnTo>
                    <a:pt x="56669" y="0"/>
                  </a:lnTo>
                  <a:close/>
                </a:path>
                <a:path w="572770" h="25400">
                  <a:moveTo>
                    <a:pt x="572764" y="0"/>
                  </a:moveTo>
                  <a:lnTo>
                    <a:pt x="56669" y="0"/>
                  </a:lnTo>
                  <a:lnTo>
                    <a:pt x="505975" y="25298"/>
                  </a:lnTo>
                  <a:lnTo>
                    <a:pt x="57276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456296" y="7499233"/>
              <a:ext cx="572770" cy="25400"/>
            </a:xfrm>
            <a:custGeom>
              <a:avLst/>
              <a:gdLst/>
              <a:ahLst/>
              <a:cxnLst/>
              <a:rect l="l" t="t" r="r" b="b"/>
              <a:pathLst>
                <a:path w="572770" h="25400">
                  <a:moveTo>
                    <a:pt x="0" y="25298"/>
                  </a:moveTo>
                  <a:lnTo>
                    <a:pt x="505975" y="25298"/>
                  </a:lnTo>
                  <a:lnTo>
                    <a:pt x="56669" y="0"/>
                  </a:lnTo>
                  <a:lnTo>
                    <a:pt x="0" y="25298"/>
                  </a:lnTo>
                  <a:close/>
                </a:path>
                <a:path w="572770" h="25400">
                  <a:moveTo>
                    <a:pt x="505975" y="25298"/>
                  </a:moveTo>
                  <a:lnTo>
                    <a:pt x="56669" y="0"/>
                  </a:lnTo>
                  <a:lnTo>
                    <a:pt x="572764" y="0"/>
                  </a:lnTo>
                  <a:lnTo>
                    <a:pt x="505975" y="25298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391531" y="7524532"/>
              <a:ext cx="570865" cy="28575"/>
            </a:xfrm>
            <a:custGeom>
              <a:avLst/>
              <a:gdLst/>
              <a:ahLst/>
              <a:cxnLst/>
              <a:rect l="l" t="t" r="r" b="b"/>
              <a:pathLst>
                <a:path w="570864" h="28575">
                  <a:moveTo>
                    <a:pt x="64764" y="0"/>
                  </a:moveTo>
                  <a:lnTo>
                    <a:pt x="0" y="28334"/>
                  </a:lnTo>
                  <a:lnTo>
                    <a:pt x="504963" y="28334"/>
                  </a:lnTo>
                  <a:lnTo>
                    <a:pt x="64764" y="0"/>
                  </a:lnTo>
                  <a:close/>
                </a:path>
                <a:path w="570864" h="28575">
                  <a:moveTo>
                    <a:pt x="570740" y="0"/>
                  </a:moveTo>
                  <a:lnTo>
                    <a:pt x="64764" y="0"/>
                  </a:lnTo>
                  <a:lnTo>
                    <a:pt x="504963" y="28334"/>
                  </a:lnTo>
                  <a:lnTo>
                    <a:pt x="57074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391531" y="7524532"/>
              <a:ext cx="570865" cy="28575"/>
            </a:xfrm>
            <a:custGeom>
              <a:avLst/>
              <a:gdLst/>
              <a:ahLst/>
              <a:cxnLst/>
              <a:rect l="l" t="t" r="r" b="b"/>
              <a:pathLst>
                <a:path w="570864" h="28575">
                  <a:moveTo>
                    <a:pt x="0" y="28334"/>
                  </a:moveTo>
                  <a:lnTo>
                    <a:pt x="504963" y="28334"/>
                  </a:lnTo>
                  <a:lnTo>
                    <a:pt x="64764" y="0"/>
                  </a:lnTo>
                  <a:lnTo>
                    <a:pt x="0" y="28334"/>
                  </a:lnTo>
                  <a:close/>
                </a:path>
                <a:path w="570864" h="28575">
                  <a:moveTo>
                    <a:pt x="504963" y="28334"/>
                  </a:moveTo>
                  <a:lnTo>
                    <a:pt x="64764" y="0"/>
                  </a:lnTo>
                  <a:lnTo>
                    <a:pt x="570740" y="0"/>
                  </a:lnTo>
                  <a:lnTo>
                    <a:pt x="504963" y="28334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318671" y="7552867"/>
              <a:ext cx="577850" cy="31750"/>
            </a:xfrm>
            <a:custGeom>
              <a:avLst/>
              <a:gdLst/>
              <a:ahLst/>
              <a:cxnLst/>
              <a:rect l="l" t="t" r="r" b="b"/>
              <a:pathLst>
                <a:path w="577850" h="31750">
                  <a:moveTo>
                    <a:pt x="72860" y="0"/>
                  </a:moveTo>
                  <a:lnTo>
                    <a:pt x="0" y="31370"/>
                  </a:lnTo>
                  <a:lnTo>
                    <a:pt x="514071" y="31370"/>
                  </a:lnTo>
                  <a:lnTo>
                    <a:pt x="72860" y="0"/>
                  </a:lnTo>
                  <a:close/>
                </a:path>
                <a:path w="577850" h="31750">
                  <a:moveTo>
                    <a:pt x="577824" y="0"/>
                  </a:moveTo>
                  <a:lnTo>
                    <a:pt x="72860" y="0"/>
                  </a:lnTo>
                  <a:lnTo>
                    <a:pt x="514071" y="31370"/>
                  </a:lnTo>
                  <a:lnTo>
                    <a:pt x="5778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318671" y="7552867"/>
              <a:ext cx="577850" cy="31750"/>
            </a:xfrm>
            <a:custGeom>
              <a:avLst/>
              <a:gdLst/>
              <a:ahLst/>
              <a:cxnLst/>
              <a:rect l="l" t="t" r="r" b="b"/>
              <a:pathLst>
                <a:path w="577850" h="31750">
                  <a:moveTo>
                    <a:pt x="0" y="31370"/>
                  </a:moveTo>
                  <a:lnTo>
                    <a:pt x="514071" y="31370"/>
                  </a:lnTo>
                  <a:lnTo>
                    <a:pt x="72860" y="0"/>
                  </a:lnTo>
                  <a:lnTo>
                    <a:pt x="0" y="31370"/>
                  </a:lnTo>
                  <a:close/>
                </a:path>
                <a:path w="577850" h="31750">
                  <a:moveTo>
                    <a:pt x="514071" y="31370"/>
                  </a:moveTo>
                  <a:lnTo>
                    <a:pt x="72860" y="0"/>
                  </a:lnTo>
                  <a:lnTo>
                    <a:pt x="577824" y="0"/>
                  </a:lnTo>
                  <a:lnTo>
                    <a:pt x="514071" y="3137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38726" y="7584238"/>
              <a:ext cx="594360" cy="35560"/>
            </a:xfrm>
            <a:custGeom>
              <a:avLst/>
              <a:gdLst/>
              <a:ahLst/>
              <a:cxnLst/>
              <a:rect l="l" t="t" r="r" b="b"/>
              <a:pathLst>
                <a:path w="594360" h="35559">
                  <a:moveTo>
                    <a:pt x="79944" y="0"/>
                  </a:moveTo>
                  <a:lnTo>
                    <a:pt x="0" y="35418"/>
                  </a:lnTo>
                  <a:lnTo>
                    <a:pt x="531274" y="35418"/>
                  </a:lnTo>
                  <a:lnTo>
                    <a:pt x="79944" y="0"/>
                  </a:lnTo>
                  <a:close/>
                </a:path>
                <a:path w="594360" h="35559">
                  <a:moveTo>
                    <a:pt x="594015" y="0"/>
                  </a:moveTo>
                  <a:lnTo>
                    <a:pt x="79944" y="0"/>
                  </a:lnTo>
                  <a:lnTo>
                    <a:pt x="531274" y="35418"/>
                  </a:lnTo>
                  <a:lnTo>
                    <a:pt x="59401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238727" y="7584237"/>
              <a:ext cx="594360" cy="35560"/>
            </a:xfrm>
            <a:custGeom>
              <a:avLst/>
              <a:gdLst/>
              <a:ahLst/>
              <a:cxnLst/>
              <a:rect l="l" t="t" r="r" b="b"/>
              <a:pathLst>
                <a:path w="594360" h="35559">
                  <a:moveTo>
                    <a:pt x="0" y="35418"/>
                  </a:moveTo>
                  <a:lnTo>
                    <a:pt x="531274" y="35418"/>
                  </a:lnTo>
                  <a:lnTo>
                    <a:pt x="79944" y="0"/>
                  </a:lnTo>
                  <a:lnTo>
                    <a:pt x="0" y="35418"/>
                  </a:lnTo>
                  <a:close/>
                </a:path>
                <a:path w="594360" h="35559">
                  <a:moveTo>
                    <a:pt x="531274" y="35418"/>
                  </a:moveTo>
                  <a:lnTo>
                    <a:pt x="79944" y="0"/>
                  </a:lnTo>
                  <a:lnTo>
                    <a:pt x="594015" y="0"/>
                  </a:lnTo>
                  <a:lnTo>
                    <a:pt x="531274" y="35418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150687" y="7619656"/>
              <a:ext cx="619760" cy="38735"/>
            </a:xfrm>
            <a:custGeom>
              <a:avLst/>
              <a:gdLst/>
              <a:ahLst/>
              <a:cxnLst/>
              <a:rect l="l" t="t" r="r" b="b"/>
              <a:pathLst>
                <a:path w="619760" h="38734">
                  <a:moveTo>
                    <a:pt x="88039" y="0"/>
                  </a:moveTo>
                  <a:lnTo>
                    <a:pt x="0" y="38454"/>
                  </a:lnTo>
                  <a:lnTo>
                    <a:pt x="559609" y="38454"/>
                  </a:lnTo>
                  <a:lnTo>
                    <a:pt x="88039" y="0"/>
                  </a:lnTo>
                  <a:close/>
                </a:path>
                <a:path w="619760" h="38734">
                  <a:moveTo>
                    <a:pt x="619314" y="0"/>
                  </a:moveTo>
                  <a:lnTo>
                    <a:pt x="88039" y="0"/>
                  </a:lnTo>
                  <a:lnTo>
                    <a:pt x="559609" y="38454"/>
                  </a:lnTo>
                  <a:lnTo>
                    <a:pt x="61931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150687" y="7619656"/>
              <a:ext cx="619760" cy="38735"/>
            </a:xfrm>
            <a:custGeom>
              <a:avLst/>
              <a:gdLst/>
              <a:ahLst/>
              <a:cxnLst/>
              <a:rect l="l" t="t" r="r" b="b"/>
              <a:pathLst>
                <a:path w="619760" h="38734">
                  <a:moveTo>
                    <a:pt x="0" y="38454"/>
                  </a:moveTo>
                  <a:lnTo>
                    <a:pt x="559609" y="38454"/>
                  </a:lnTo>
                  <a:lnTo>
                    <a:pt x="88039" y="0"/>
                  </a:lnTo>
                  <a:lnTo>
                    <a:pt x="0" y="38454"/>
                  </a:lnTo>
                  <a:close/>
                </a:path>
                <a:path w="619760" h="38734">
                  <a:moveTo>
                    <a:pt x="559609" y="38454"/>
                  </a:moveTo>
                  <a:lnTo>
                    <a:pt x="88039" y="0"/>
                  </a:lnTo>
                  <a:lnTo>
                    <a:pt x="619314" y="0"/>
                  </a:lnTo>
                  <a:lnTo>
                    <a:pt x="559609" y="38454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075802" y="7658110"/>
              <a:ext cx="635000" cy="33655"/>
            </a:xfrm>
            <a:custGeom>
              <a:avLst/>
              <a:gdLst/>
              <a:ahLst/>
              <a:cxnLst/>
              <a:rect l="l" t="t" r="r" b="b"/>
              <a:pathLst>
                <a:path w="635000" h="33654">
                  <a:moveTo>
                    <a:pt x="74884" y="0"/>
                  </a:moveTo>
                  <a:lnTo>
                    <a:pt x="0" y="33394"/>
                  </a:lnTo>
                  <a:lnTo>
                    <a:pt x="587943" y="33394"/>
                  </a:lnTo>
                  <a:lnTo>
                    <a:pt x="74884" y="0"/>
                  </a:lnTo>
                  <a:close/>
                </a:path>
                <a:path w="635000" h="33654">
                  <a:moveTo>
                    <a:pt x="634493" y="0"/>
                  </a:moveTo>
                  <a:lnTo>
                    <a:pt x="74884" y="0"/>
                  </a:lnTo>
                  <a:lnTo>
                    <a:pt x="587943" y="33394"/>
                  </a:lnTo>
                  <a:lnTo>
                    <a:pt x="63449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075802" y="7658110"/>
              <a:ext cx="635000" cy="33655"/>
            </a:xfrm>
            <a:custGeom>
              <a:avLst/>
              <a:gdLst/>
              <a:ahLst/>
              <a:cxnLst/>
              <a:rect l="l" t="t" r="r" b="b"/>
              <a:pathLst>
                <a:path w="635000" h="33654">
                  <a:moveTo>
                    <a:pt x="0" y="33394"/>
                  </a:moveTo>
                  <a:lnTo>
                    <a:pt x="587943" y="33394"/>
                  </a:lnTo>
                  <a:lnTo>
                    <a:pt x="74884" y="0"/>
                  </a:lnTo>
                  <a:lnTo>
                    <a:pt x="0" y="33394"/>
                  </a:lnTo>
                  <a:close/>
                </a:path>
                <a:path w="635000" h="33654">
                  <a:moveTo>
                    <a:pt x="587943" y="33394"/>
                  </a:moveTo>
                  <a:lnTo>
                    <a:pt x="74884" y="0"/>
                  </a:lnTo>
                  <a:lnTo>
                    <a:pt x="634493" y="0"/>
                  </a:lnTo>
                  <a:lnTo>
                    <a:pt x="587943" y="33394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75802" y="7691504"/>
              <a:ext cx="588010" cy="9525"/>
            </a:xfrm>
            <a:custGeom>
              <a:avLst/>
              <a:gdLst/>
              <a:ahLst/>
              <a:cxnLst/>
              <a:rect l="l" t="t" r="r" b="b"/>
              <a:pathLst>
                <a:path w="588010" h="9525">
                  <a:moveTo>
                    <a:pt x="0" y="0"/>
                  </a:moveTo>
                  <a:lnTo>
                    <a:pt x="2023" y="9107"/>
                  </a:lnTo>
                  <a:lnTo>
                    <a:pt x="575800" y="9107"/>
                  </a:lnTo>
                  <a:lnTo>
                    <a:pt x="0" y="0"/>
                  </a:lnTo>
                  <a:close/>
                </a:path>
                <a:path w="588010" h="9525">
                  <a:moveTo>
                    <a:pt x="587943" y="0"/>
                  </a:moveTo>
                  <a:lnTo>
                    <a:pt x="0" y="0"/>
                  </a:lnTo>
                  <a:lnTo>
                    <a:pt x="575800" y="9107"/>
                  </a:lnTo>
                  <a:lnTo>
                    <a:pt x="58794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075802" y="7691504"/>
              <a:ext cx="588010" cy="9525"/>
            </a:xfrm>
            <a:custGeom>
              <a:avLst/>
              <a:gdLst/>
              <a:ahLst/>
              <a:cxnLst/>
              <a:rect l="l" t="t" r="r" b="b"/>
              <a:pathLst>
                <a:path w="588010" h="9525">
                  <a:moveTo>
                    <a:pt x="2023" y="9107"/>
                  </a:moveTo>
                  <a:lnTo>
                    <a:pt x="575800" y="9107"/>
                  </a:lnTo>
                  <a:lnTo>
                    <a:pt x="0" y="0"/>
                  </a:lnTo>
                  <a:lnTo>
                    <a:pt x="2023" y="9107"/>
                  </a:lnTo>
                  <a:close/>
                </a:path>
                <a:path w="588010" h="9525">
                  <a:moveTo>
                    <a:pt x="575800" y="9107"/>
                  </a:moveTo>
                  <a:lnTo>
                    <a:pt x="0" y="0"/>
                  </a:lnTo>
                  <a:lnTo>
                    <a:pt x="587943" y="0"/>
                  </a:lnTo>
                  <a:lnTo>
                    <a:pt x="575800" y="910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077826" y="7700612"/>
              <a:ext cx="574040" cy="45085"/>
            </a:xfrm>
            <a:custGeom>
              <a:avLst/>
              <a:gdLst/>
              <a:ahLst/>
              <a:cxnLst/>
              <a:rect l="l" t="t" r="r" b="b"/>
              <a:pathLst>
                <a:path w="574039" h="45084">
                  <a:moveTo>
                    <a:pt x="0" y="0"/>
                  </a:moveTo>
                  <a:lnTo>
                    <a:pt x="12143" y="44525"/>
                  </a:lnTo>
                  <a:lnTo>
                    <a:pt x="518119" y="44525"/>
                  </a:lnTo>
                  <a:lnTo>
                    <a:pt x="0" y="0"/>
                  </a:lnTo>
                  <a:close/>
                </a:path>
                <a:path w="574039" h="45084">
                  <a:moveTo>
                    <a:pt x="573776" y="0"/>
                  </a:moveTo>
                  <a:lnTo>
                    <a:pt x="0" y="0"/>
                  </a:lnTo>
                  <a:lnTo>
                    <a:pt x="518119" y="44525"/>
                  </a:lnTo>
                  <a:lnTo>
                    <a:pt x="5737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77826" y="7700612"/>
              <a:ext cx="574040" cy="45085"/>
            </a:xfrm>
            <a:custGeom>
              <a:avLst/>
              <a:gdLst/>
              <a:ahLst/>
              <a:cxnLst/>
              <a:rect l="l" t="t" r="r" b="b"/>
              <a:pathLst>
                <a:path w="574039" h="45084">
                  <a:moveTo>
                    <a:pt x="12143" y="44525"/>
                  </a:moveTo>
                  <a:lnTo>
                    <a:pt x="518119" y="44525"/>
                  </a:lnTo>
                  <a:lnTo>
                    <a:pt x="0" y="0"/>
                  </a:lnTo>
                  <a:lnTo>
                    <a:pt x="12143" y="44525"/>
                  </a:lnTo>
                  <a:close/>
                </a:path>
                <a:path w="574039" h="45084">
                  <a:moveTo>
                    <a:pt x="518119" y="44525"/>
                  </a:moveTo>
                  <a:lnTo>
                    <a:pt x="0" y="0"/>
                  </a:lnTo>
                  <a:lnTo>
                    <a:pt x="573776" y="0"/>
                  </a:lnTo>
                  <a:lnTo>
                    <a:pt x="518119" y="44525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089970" y="7745138"/>
              <a:ext cx="506095" cy="47625"/>
            </a:xfrm>
            <a:custGeom>
              <a:avLst/>
              <a:gdLst/>
              <a:ahLst/>
              <a:cxnLst/>
              <a:rect l="l" t="t" r="r" b="b"/>
              <a:pathLst>
                <a:path w="506095" h="47625">
                  <a:moveTo>
                    <a:pt x="0" y="0"/>
                  </a:moveTo>
                  <a:lnTo>
                    <a:pt x="12143" y="47561"/>
                  </a:lnTo>
                  <a:lnTo>
                    <a:pt x="452342" y="47561"/>
                  </a:lnTo>
                  <a:lnTo>
                    <a:pt x="0" y="0"/>
                  </a:lnTo>
                  <a:close/>
                </a:path>
                <a:path w="506095" h="47625">
                  <a:moveTo>
                    <a:pt x="505975" y="0"/>
                  </a:moveTo>
                  <a:lnTo>
                    <a:pt x="0" y="0"/>
                  </a:lnTo>
                  <a:lnTo>
                    <a:pt x="452342" y="47561"/>
                  </a:lnTo>
                  <a:lnTo>
                    <a:pt x="50597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089970" y="7745138"/>
              <a:ext cx="506095" cy="47625"/>
            </a:xfrm>
            <a:custGeom>
              <a:avLst/>
              <a:gdLst/>
              <a:ahLst/>
              <a:cxnLst/>
              <a:rect l="l" t="t" r="r" b="b"/>
              <a:pathLst>
                <a:path w="506095" h="47625">
                  <a:moveTo>
                    <a:pt x="12143" y="47561"/>
                  </a:moveTo>
                  <a:lnTo>
                    <a:pt x="452342" y="47561"/>
                  </a:lnTo>
                  <a:lnTo>
                    <a:pt x="0" y="0"/>
                  </a:lnTo>
                  <a:lnTo>
                    <a:pt x="12143" y="47561"/>
                  </a:lnTo>
                  <a:close/>
                </a:path>
                <a:path w="506095" h="47625">
                  <a:moveTo>
                    <a:pt x="452342" y="47561"/>
                  </a:moveTo>
                  <a:lnTo>
                    <a:pt x="0" y="0"/>
                  </a:lnTo>
                  <a:lnTo>
                    <a:pt x="505975" y="0"/>
                  </a:lnTo>
                  <a:lnTo>
                    <a:pt x="452342" y="4756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102113" y="7792700"/>
              <a:ext cx="440690" cy="50800"/>
            </a:xfrm>
            <a:custGeom>
              <a:avLst/>
              <a:gdLst/>
              <a:ahLst/>
              <a:cxnLst/>
              <a:rect l="l" t="t" r="r" b="b"/>
              <a:pathLst>
                <a:path w="440689" h="50800">
                  <a:moveTo>
                    <a:pt x="0" y="0"/>
                  </a:moveTo>
                  <a:lnTo>
                    <a:pt x="14167" y="50597"/>
                  </a:lnTo>
                  <a:lnTo>
                    <a:pt x="389601" y="50597"/>
                  </a:lnTo>
                  <a:lnTo>
                    <a:pt x="0" y="0"/>
                  </a:lnTo>
                  <a:close/>
                </a:path>
                <a:path w="440689" h="50800">
                  <a:moveTo>
                    <a:pt x="440198" y="0"/>
                  </a:moveTo>
                  <a:lnTo>
                    <a:pt x="0" y="0"/>
                  </a:lnTo>
                  <a:lnTo>
                    <a:pt x="389601" y="50597"/>
                  </a:lnTo>
                  <a:lnTo>
                    <a:pt x="44019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102113" y="7792699"/>
              <a:ext cx="440690" cy="50800"/>
            </a:xfrm>
            <a:custGeom>
              <a:avLst/>
              <a:gdLst/>
              <a:ahLst/>
              <a:cxnLst/>
              <a:rect l="l" t="t" r="r" b="b"/>
              <a:pathLst>
                <a:path w="440689" h="50800">
                  <a:moveTo>
                    <a:pt x="14167" y="50597"/>
                  </a:moveTo>
                  <a:lnTo>
                    <a:pt x="389601" y="50597"/>
                  </a:lnTo>
                  <a:lnTo>
                    <a:pt x="0" y="0"/>
                  </a:lnTo>
                  <a:lnTo>
                    <a:pt x="14167" y="50597"/>
                  </a:lnTo>
                  <a:close/>
                </a:path>
                <a:path w="440689" h="50800">
                  <a:moveTo>
                    <a:pt x="389601" y="50597"/>
                  </a:moveTo>
                  <a:lnTo>
                    <a:pt x="0" y="0"/>
                  </a:lnTo>
                  <a:lnTo>
                    <a:pt x="440198" y="0"/>
                  </a:lnTo>
                  <a:lnTo>
                    <a:pt x="389601" y="5059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116280" y="7843297"/>
              <a:ext cx="375920" cy="52705"/>
            </a:xfrm>
            <a:custGeom>
              <a:avLst/>
              <a:gdLst/>
              <a:ahLst/>
              <a:cxnLst/>
              <a:rect l="l" t="t" r="r" b="b"/>
              <a:pathLst>
                <a:path w="375920" h="52704">
                  <a:moveTo>
                    <a:pt x="0" y="0"/>
                  </a:moveTo>
                  <a:lnTo>
                    <a:pt x="14167" y="52621"/>
                  </a:lnTo>
                  <a:lnTo>
                    <a:pt x="326860" y="52621"/>
                  </a:lnTo>
                  <a:lnTo>
                    <a:pt x="0" y="0"/>
                  </a:lnTo>
                  <a:close/>
                </a:path>
                <a:path w="375920" h="52704">
                  <a:moveTo>
                    <a:pt x="375433" y="0"/>
                  </a:moveTo>
                  <a:lnTo>
                    <a:pt x="0" y="0"/>
                  </a:lnTo>
                  <a:lnTo>
                    <a:pt x="326860" y="52621"/>
                  </a:lnTo>
                  <a:lnTo>
                    <a:pt x="37543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116280" y="7843297"/>
              <a:ext cx="375920" cy="52705"/>
            </a:xfrm>
            <a:custGeom>
              <a:avLst/>
              <a:gdLst/>
              <a:ahLst/>
              <a:cxnLst/>
              <a:rect l="l" t="t" r="r" b="b"/>
              <a:pathLst>
                <a:path w="375920" h="52704">
                  <a:moveTo>
                    <a:pt x="14167" y="52621"/>
                  </a:moveTo>
                  <a:lnTo>
                    <a:pt x="326860" y="52621"/>
                  </a:lnTo>
                  <a:lnTo>
                    <a:pt x="0" y="0"/>
                  </a:lnTo>
                  <a:lnTo>
                    <a:pt x="14167" y="52621"/>
                  </a:lnTo>
                  <a:close/>
                </a:path>
                <a:path w="375920" h="52704">
                  <a:moveTo>
                    <a:pt x="326860" y="52621"/>
                  </a:moveTo>
                  <a:lnTo>
                    <a:pt x="0" y="0"/>
                  </a:lnTo>
                  <a:lnTo>
                    <a:pt x="375433" y="0"/>
                  </a:lnTo>
                  <a:lnTo>
                    <a:pt x="326860" y="5262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130448" y="7895919"/>
              <a:ext cx="313055" cy="55880"/>
            </a:xfrm>
            <a:custGeom>
              <a:avLst/>
              <a:gdLst/>
              <a:ahLst/>
              <a:cxnLst/>
              <a:rect l="l" t="t" r="r" b="b"/>
              <a:pathLst>
                <a:path w="313054" h="55879">
                  <a:moveTo>
                    <a:pt x="0" y="0"/>
                  </a:moveTo>
                  <a:lnTo>
                    <a:pt x="14167" y="55657"/>
                  </a:lnTo>
                  <a:lnTo>
                    <a:pt x="267155" y="55657"/>
                  </a:lnTo>
                  <a:lnTo>
                    <a:pt x="0" y="0"/>
                  </a:lnTo>
                  <a:close/>
                </a:path>
                <a:path w="313054" h="55879">
                  <a:moveTo>
                    <a:pt x="312692" y="0"/>
                  </a:moveTo>
                  <a:lnTo>
                    <a:pt x="0" y="0"/>
                  </a:lnTo>
                  <a:lnTo>
                    <a:pt x="267155" y="55657"/>
                  </a:lnTo>
                  <a:lnTo>
                    <a:pt x="31269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130448" y="7895918"/>
              <a:ext cx="313055" cy="55880"/>
            </a:xfrm>
            <a:custGeom>
              <a:avLst/>
              <a:gdLst/>
              <a:ahLst/>
              <a:cxnLst/>
              <a:rect l="l" t="t" r="r" b="b"/>
              <a:pathLst>
                <a:path w="313054" h="55879">
                  <a:moveTo>
                    <a:pt x="14167" y="55657"/>
                  </a:moveTo>
                  <a:lnTo>
                    <a:pt x="267155" y="55657"/>
                  </a:lnTo>
                  <a:lnTo>
                    <a:pt x="0" y="0"/>
                  </a:lnTo>
                  <a:lnTo>
                    <a:pt x="14167" y="55657"/>
                  </a:lnTo>
                  <a:close/>
                </a:path>
                <a:path w="313054" h="55879">
                  <a:moveTo>
                    <a:pt x="267155" y="55657"/>
                  </a:moveTo>
                  <a:lnTo>
                    <a:pt x="0" y="0"/>
                  </a:lnTo>
                  <a:lnTo>
                    <a:pt x="312692" y="0"/>
                  </a:lnTo>
                  <a:lnTo>
                    <a:pt x="267155" y="55657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4615" y="7951576"/>
              <a:ext cx="252987" cy="318764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4230631" y="8270341"/>
              <a:ext cx="108585" cy="407034"/>
            </a:xfrm>
            <a:custGeom>
              <a:avLst/>
              <a:gdLst/>
              <a:ahLst/>
              <a:cxnLst/>
              <a:rect l="l" t="t" r="r" b="b"/>
              <a:pathLst>
                <a:path w="108585" h="407034">
                  <a:moveTo>
                    <a:pt x="0" y="0"/>
                  </a:moveTo>
                  <a:lnTo>
                    <a:pt x="45537" y="171019"/>
                  </a:lnTo>
                  <a:lnTo>
                    <a:pt x="108278" y="406804"/>
                  </a:lnTo>
                  <a:lnTo>
                    <a:pt x="67800" y="1710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0631" y="8270340"/>
              <a:ext cx="108278" cy="406804"/>
            </a:xfrm>
            <a:prstGeom prst="rect">
              <a:avLst/>
            </a:prstGeom>
          </p:spPr>
        </p:pic>
      </p:grpSp>
      <p:sp>
        <p:nvSpPr>
          <p:cNvPr id="97" name="object 97"/>
          <p:cNvSpPr/>
          <p:nvPr/>
        </p:nvSpPr>
        <p:spPr>
          <a:xfrm>
            <a:off x="8707504" y="5413602"/>
            <a:ext cx="1966595" cy="2174875"/>
          </a:xfrm>
          <a:custGeom>
            <a:avLst/>
            <a:gdLst/>
            <a:ahLst/>
            <a:cxnLst/>
            <a:rect l="l" t="t" r="r" b="b"/>
            <a:pathLst>
              <a:path w="1966595" h="2174875">
                <a:moveTo>
                  <a:pt x="1587751" y="1805321"/>
                </a:moveTo>
                <a:lnTo>
                  <a:pt x="1626205" y="2010747"/>
                </a:lnTo>
                <a:lnTo>
                  <a:pt x="1632277" y="2050213"/>
                </a:lnTo>
                <a:lnTo>
                  <a:pt x="1369170" y="2102834"/>
                </a:lnTo>
                <a:lnTo>
                  <a:pt x="1329704" y="2100811"/>
                </a:lnTo>
                <a:lnTo>
                  <a:pt x="1274046" y="2086643"/>
                </a:lnTo>
                <a:lnTo>
                  <a:pt x="1219401" y="2055273"/>
                </a:lnTo>
                <a:lnTo>
                  <a:pt x="1179935" y="2017831"/>
                </a:lnTo>
                <a:lnTo>
                  <a:pt x="1148564" y="1986460"/>
                </a:lnTo>
                <a:lnTo>
                  <a:pt x="1137433" y="1950030"/>
                </a:lnTo>
                <a:lnTo>
                  <a:pt x="1120230" y="1905504"/>
                </a:lnTo>
                <a:lnTo>
                  <a:pt x="1094931" y="1855918"/>
                </a:lnTo>
                <a:lnTo>
                  <a:pt x="1079752" y="1788118"/>
                </a:lnTo>
                <a:lnTo>
                  <a:pt x="1059513" y="1712221"/>
                </a:lnTo>
                <a:lnTo>
                  <a:pt x="1046357" y="1695018"/>
                </a:lnTo>
                <a:lnTo>
                  <a:pt x="1026118" y="1698054"/>
                </a:lnTo>
                <a:lnTo>
                  <a:pt x="1008915" y="1712221"/>
                </a:lnTo>
                <a:lnTo>
                  <a:pt x="1011951" y="1733472"/>
                </a:lnTo>
                <a:lnTo>
                  <a:pt x="1032190" y="1810381"/>
                </a:lnTo>
                <a:lnTo>
                  <a:pt x="1050405" y="1876157"/>
                </a:lnTo>
                <a:lnTo>
                  <a:pt x="1069632" y="1952054"/>
                </a:lnTo>
                <a:lnTo>
                  <a:pt x="1080764" y="2000627"/>
                </a:lnTo>
                <a:lnTo>
                  <a:pt x="1098979" y="2026938"/>
                </a:lnTo>
                <a:lnTo>
                  <a:pt x="1133385" y="2065392"/>
                </a:lnTo>
                <a:lnTo>
                  <a:pt x="1154636" y="2091703"/>
                </a:lnTo>
                <a:lnTo>
                  <a:pt x="1175887" y="2112954"/>
                </a:lnTo>
                <a:lnTo>
                  <a:pt x="1208269" y="2133193"/>
                </a:lnTo>
                <a:lnTo>
                  <a:pt x="1235592" y="2151408"/>
                </a:lnTo>
                <a:lnTo>
                  <a:pt x="1256843" y="2161528"/>
                </a:lnTo>
                <a:lnTo>
                  <a:pt x="1285178" y="2169623"/>
                </a:lnTo>
                <a:lnTo>
                  <a:pt x="1313512" y="2174683"/>
                </a:lnTo>
                <a:lnTo>
                  <a:pt x="1349943" y="2171647"/>
                </a:lnTo>
                <a:lnTo>
                  <a:pt x="1385361" y="2166587"/>
                </a:lnTo>
                <a:lnTo>
                  <a:pt x="1428875" y="2157480"/>
                </a:lnTo>
                <a:lnTo>
                  <a:pt x="1475425" y="2146348"/>
                </a:lnTo>
                <a:lnTo>
                  <a:pt x="1555369" y="2130157"/>
                </a:lnTo>
                <a:lnTo>
                  <a:pt x="1638349" y="2104858"/>
                </a:lnTo>
                <a:lnTo>
                  <a:pt x="1655552" y="2100811"/>
                </a:lnTo>
                <a:lnTo>
                  <a:pt x="1781034" y="2078548"/>
                </a:lnTo>
                <a:lnTo>
                  <a:pt x="1911576" y="2044141"/>
                </a:lnTo>
                <a:lnTo>
                  <a:pt x="1934851" y="2027950"/>
                </a:lnTo>
                <a:lnTo>
                  <a:pt x="1966221" y="1938898"/>
                </a:lnTo>
                <a:lnTo>
                  <a:pt x="1754723" y="1983424"/>
                </a:lnTo>
                <a:lnTo>
                  <a:pt x="1704126" y="1776986"/>
                </a:lnTo>
                <a:lnTo>
                  <a:pt x="1544237" y="1061536"/>
                </a:lnTo>
                <a:lnTo>
                  <a:pt x="1513879" y="944150"/>
                </a:lnTo>
                <a:lnTo>
                  <a:pt x="1351967" y="211497"/>
                </a:lnTo>
                <a:lnTo>
                  <a:pt x="1330716" y="121434"/>
                </a:lnTo>
                <a:lnTo>
                  <a:pt x="1547273" y="65776"/>
                </a:lnTo>
                <a:lnTo>
                  <a:pt x="1532094" y="41490"/>
                </a:lnTo>
                <a:lnTo>
                  <a:pt x="1515903" y="28334"/>
                </a:lnTo>
                <a:lnTo>
                  <a:pt x="1505783" y="17203"/>
                </a:lnTo>
                <a:lnTo>
                  <a:pt x="1476437" y="8095"/>
                </a:lnTo>
                <a:lnTo>
                  <a:pt x="1452150" y="4047"/>
                </a:lnTo>
                <a:lnTo>
                  <a:pt x="1425839" y="0"/>
                </a:lnTo>
                <a:lnTo>
                  <a:pt x="1408636" y="7083"/>
                </a:lnTo>
                <a:lnTo>
                  <a:pt x="1326668" y="36430"/>
                </a:lnTo>
                <a:lnTo>
                  <a:pt x="1195114" y="97147"/>
                </a:lnTo>
                <a:lnTo>
                  <a:pt x="769083" y="277274"/>
                </a:lnTo>
                <a:lnTo>
                  <a:pt x="747832" y="298525"/>
                </a:lnTo>
                <a:lnTo>
                  <a:pt x="723545" y="322812"/>
                </a:lnTo>
                <a:lnTo>
                  <a:pt x="714437" y="348111"/>
                </a:lnTo>
                <a:lnTo>
                  <a:pt x="710389" y="363290"/>
                </a:lnTo>
                <a:lnTo>
                  <a:pt x="741760" y="505975"/>
                </a:lnTo>
                <a:lnTo>
                  <a:pt x="749855" y="523178"/>
                </a:lnTo>
                <a:lnTo>
                  <a:pt x="754915" y="534310"/>
                </a:lnTo>
                <a:lnTo>
                  <a:pt x="768071" y="542405"/>
                </a:lnTo>
                <a:lnTo>
                  <a:pt x="784262" y="546453"/>
                </a:lnTo>
                <a:lnTo>
                  <a:pt x="797417" y="543417"/>
                </a:lnTo>
                <a:lnTo>
                  <a:pt x="808549" y="536334"/>
                </a:lnTo>
                <a:lnTo>
                  <a:pt x="811584" y="524190"/>
                </a:lnTo>
                <a:lnTo>
                  <a:pt x="808549" y="509011"/>
                </a:lnTo>
                <a:lnTo>
                  <a:pt x="799441" y="495856"/>
                </a:lnTo>
                <a:lnTo>
                  <a:pt x="781226" y="343051"/>
                </a:lnTo>
                <a:lnTo>
                  <a:pt x="1226485" y="235784"/>
                </a:lnTo>
                <a:lnTo>
                  <a:pt x="1392445" y="969449"/>
                </a:lnTo>
                <a:lnTo>
                  <a:pt x="932007" y="1069632"/>
                </a:lnTo>
                <a:lnTo>
                  <a:pt x="889505" y="903672"/>
                </a:lnTo>
                <a:lnTo>
                  <a:pt x="887481" y="887481"/>
                </a:lnTo>
                <a:lnTo>
                  <a:pt x="883433" y="876349"/>
                </a:lnTo>
                <a:lnTo>
                  <a:pt x="863194" y="867242"/>
                </a:lnTo>
                <a:lnTo>
                  <a:pt x="842955" y="879385"/>
                </a:lnTo>
                <a:lnTo>
                  <a:pt x="835871" y="894565"/>
                </a:lnTo>
                <a:lnTo>
                  <a:pt x="837895" y="914804"/>
                </a:lnTo>
                <a:lnTo>
                  <a:pt x="932007" y="1349943"/>
                </a:lnTo>
                <a:lnTo>
                  <a:pt x="932007" y="1362086"/>
                </a:lnTo>
                <a:lnTo>
                  <a:pt x="938078" y="1374229"/>
                </a:lnTo>
                <a:lnTo>
                  <a:pt x="947186" y="1385361"/>
                </a:lnTo>
                <a:lnTo>
                  <a:pt x="959329" y="1388397"/>
                </a:lnTo>
                <a:lnTo>
                  <a:pt x="971473" y="1387385"/>
                </a:lnTo>
                <a:lnTo>
                  <a:pt x="983616" y="1383337"/>
                </a:lnTo>
                <a:lnTo>
                  <a:pt x="991712" y="1374229"/>
                </a:lnTo>
                <a:lnTo>
                  <a:pt x="991712" y="1357026"/>
                </a:lnTo>
                <a:lnTo>
                  <a:pt x="982604" y="1337799"/>
                </a:lnTo>
                <a:lnTo>
                  <a:pt x="957305" y="1190054"/>
                </a:lnTo>
                <a:lnTo>
                  <a:pt x="1413696" y="1082787"/>
                </a:lnTo>
                <a:lnTo>
                  <a:pt x="1587751" y="1805321"/>
                </a:lnTo>
              </a:path>
              <a:path w="1966595" h="2174875">
                <a:moveTo>
                  <a:pt x="0" y="1408636"/>
                </a:moveTo>
                <a:lnTo>
                  <a:pt x="129529" y="2005687"/>
                </a:lnTo>
                <a:lnTo>
                  <a:pt x="167983" y="2130157"/>
                </a:lnTo>
                <a:lnTo>
                  <a:pt x="266143" y="2111942"/>
                </a:lnTo>
                <a:lnTo>
                  <a:pt x="719497" y="2007711"/>
                </a:lnTo>
                <a:lnTo>
                  <a:pt x="718485" y="1919671"/>
                </a:lnTo>
                <a:lnTo>
                  <a:pt x="703306" y="1849847"/>
                </a:lnTo>
                <a:lnTo>
                  <a:pt x="693186" y="1797225"/>
                </a:lnTo>
                <a:lnTo>
                  <a:pt x="698246" y="1785082"/>
                </a:lnTo>
                <a:lnTo>
                  <a:pt x="712413" y="1779010"/>
                </a:lnTo>
                <a:lnTo>
                  <a:pt x="649672" y="1449114"/>
                </a:lnTo>
                <a:lnTo>
                  <a:pt x="634493" y="1467329"/>
                </a:lnTo>
                <a:lnTo>
                  <a:pt x="605146" y="1488580"/>
                </a:lnTo>
                <a:lnTo>
                  <a:pt x="563656" y="1281130"/>
                </a:lnTo>
                <a:lnTo>
                  <a:pt x="0" y="140863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25319" y="5575514"/>
            <a:ext cx="1663064" cy="1942464"/>
          </a:xfrm>
          <a:custGeom>
            <a:avLst/>
            <a:gdLst/>
            <a:ahLst/>
            <a:cxnLst/>
            <a:rect l="l" t="t" r="r" b="b"/>
            <a:pathLst>
              <a:path w="1663064" h="1942465">
                <a:moveTo>
                  <a:pt x="1308453" y="12143"/>
                </a:moveTo>
                <a:lnTo>
                  <a:pt x="712413" y="120422"/>
                </a:lnTo>
                <a:lnTo>
                  <a:pt x="581872" y="143697"/>
                </a:lnTo>
                <a:lnTo>
                  <a:pt x="724557" y="992724"/>
                </a:lnTo>
                <a:lnTo>
                  <a:pt x="767059" y="984628"/>
                </a:lnTo>
                <a:lnTo>
                  <a:pt x="806525" y="1220413"/>
                </a:lnTo>
                <a:lnTo>
                  <a:pt x="638541" y="1244700"/>
                </a:lnTo>
                <a:lnTo>
                  <a:pt x="615266" y="1146540"/>
                </a:lnTo>
                <a:lnTo>
                  <a:pt x="580860" y="997784"/>
                </a:lnTo>
                <a:lnTo>
                  <a:pt x="333943" y="1055465"/>
                </a:lnTo>
                <a:lnTo>
                  <a:pt x="332932" y="1055465"/>
                </a:lnTo>
                <a:lnTo>
                  <a:pt x="91075" y="1112134"/>
                </a:lnTo>
                <a:lnTo>
                  <a:pt x="126493" y="1260891"/>
                </a:lnTo>
                <a:lnTo>
                  <a:pt x="0" y="1291249"/>
                </a:lnTo>
                <a:lnTo>
                  <a:pt x="127505" y="1836691"/>
                </a:lnTo>
                <a:lnTo>
                  <a:pt x="266143" y="1802285"/>
                </a:lnTo>
                <a:lnTo>
                  <a:pt x="300549" y="1941934"/>
                </a:lnTo>
                <a:lnTo>
                  <a:pt x="462461" y="1901456"/>
                </a:lnTo>
                <a:lnTo>
                  <a:pt x="590979" y="1870086"/>
                </a:lnTo>
                <a:lnTo>
                  <a:pt x="581872" y="1829608"/>
                </a:lnTo>
                <a:lnTo>
                  <a:pt x="759975" y="1786094"/>
                </a:lnTo>
                <a:lnTo>
                  <a:pt x="737712" y="1692994"/>
                </a:lnTo>
                <a:lnTo>
                  <a:pt x="730628" y="1665671"/>
                </a:lnTo>
                <a:lnTo>
                  <a:pt x="883433" y="1634301"/>
                </a:lnTo>
                <a:lnTo>
                  <a:pt x="916827" y="1817464"/>
                </a:lnTo>
                <a:lnTo>
                  <a:pt x="1320596" y="1744604"/>
                </a:lnTo>
                <a:lnTo>
                  <a:pt x="1312500" y="1694006"/>
                </a:lnTo>
                <a:lnTo>
                  <a:pt x="1626205" y="1634301"/>
                </a:lnTo>
                <a:lnTo>
                  <a:pt x="1595847" y="1435958"/>
                </a:lnTo>
                <a:lnTo>
                  <a:pt x="1662636" y="1423815"/>
                </a:lnTo>
                <a:lnTo>
                  <a:pt x="1576620" y="958317"/>
                </a:lnTo>
                <a:lnTo>
                  <a:pt x="1539178" y="964389"/>
                </a:lnTo>
                <a:lnTo>
                  <a:pt x="1375241" y="0"/>
                </a:lnTo>
                <a:lnTo>
                  <a:pt x="1308453" y="1214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80400" y="6383051"/>
            <a:ext cx="2207260" cy="1063625"/>
          </a:xfrm>
          <a:custGeom>
            <a:avLst/>
            <a:gdLst/>
            <a:ahLst/>
            <a:cxnLst/>
            <a:rect l="l" t="t" r="r" b="b"/>
            <a:pathLst>
              <a:path w="2207259" h="1063625">
                <a:moveTo>
                  <a:pt x="2165575" y="13155"/>
                </a:moveTo>
                <a:lnTo>
                  <a:pt x="2160516" y="0"/>
                </a:lnTo>
                <a:lnTo>
                  <a:pt x="1941934" y="74884"/>
                </a:lnTo>
                <a:lnTo>
                  <a:pt x="189234" y="844979"/>
                </a:lnTo>
                <a:lnTo>
                  <a:pt x="0" y="954270"/>
                </a:lnTo>
                <a:lnTo>
                  <a:pt x="47561" y="1063560"/>
                </a:lnTo>
                <a:lnTo>
                  <a:pt x="2207065" y="115362"/>
                </a:lnTo>
                <a:lnTo>
                  <a:pt x="2165575" y="1315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664810" y="6496389"/>
            <a:ext cx="630555" cy="822960"/>
          </a:xfrm>
          <a:custGeom>
            <a:avLst/>
            <a:gdLst/>
            <a:ahLst/>
            <a:cxnLst/>
            <a:rect l="l" t="t" r="r" b="b"/>
            <a:pathLst>
              <a:path w="630554" h="822959">
                <a:moveTo>
                  <a:pt x="2023" y="305609"/>
                </a:moveTo>
                <a:lnTo>
                  <a:pt x="68812" y="615266"/>
                </a:lnTo>
                <a:lnTo>
                  <a:pt x="89051" y="612230"/>
                </a:lnTo>
                <a:lnTo>
                  <a:pt x="102207" y="629433"/>
                </a:lnTo>
                <a:lnTo>
                  <a:pt x="122446" y="705330"/>
                </a:lnTo>
                <a:lnTo>
                  <a:pt x="137625" y="773130"/>
                </a:lnTo>
                <a:lnTo>
                  <a:pt x="162924" y="822716"/>
                </a:lnTo>
                <a:lnTo>
                  <a:pt x="630445" y="722533"/>
                </a:lnTo>
                <a:lnTo>
                  <a:pt x="456390" y="0"/>
                </a:lnTo>
                <a:lnTo>
                  <a:pt x="0" y="107266"/>
                </a:lnTo>
                <a:lnTo>
                  <a:pt x="25298" y="255011"/>
                </a:lnTo>
                <a:lnTo>
                  <a:pt x="34406" y="274238"/>
                </a:lnTo>
                <a:lnTo>
                  <a:pt x="34406" y="291441"/>
                </a:lnTo>
                <a:lnTo>
                  <a:pt x="26310" y="300549"/>
                </a:lnTo>
                <a:lnTo>
                  <a:pt x="14167" y="304597"/>
                </a:lnTo>
                <a:lnTo>
                  <a:pt x="2023" y="30560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20511" y="5990414"/>
            <a:ext cx="2186940" cy="1056640"/>
          </a:xfrm>
          <a:custGeom>
            <a:avLst/>
            <a:gdLst/>
            <a:ahLst/>
            <a:cxnLst/>
            <a:rect l="l" t="t" r="r" b="b"/>
            <a:pathLst>
              <a:path w="2186940" h="1056640">
                <a:moveTo>
                  <a:pt x="44525" y="1056477"/>
                </a:moveTo>
                <a:lnTo>
                  <a:pt x="238820" y="996772"/>
                </a:lnTo>
                <a:lnTo>
                  <a:pt x="1988484" y="223641"/>
                </a:lnTo>
                <a:lnTo>
                  <a:pt x="2186826" y="107266"/>
                </a:lnTo>
                <a:lnTo>
                  <a:pt x="2180755" y="94111"/>
                </a:lnTo>
                <a:lnTo>
                  <a:pt x="2138253" y="0"/>
                </a:lnTo>
                <a:lnTo>
                  <a:pt x="0" y="946174"/>
                </a:lnTo>
                <a:lnTo>
                  <a:pt x="44525" y="105647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501066" y="5842669"/>
            <a:ext cx="749300" cy="852169"/>
          </a:xfrm>
          <a:custGeom>
            <a:avLst/>
            <a:gdLst/>
            <a:ahLst/>
            <a:cxnLst/>
            <a:rect l="l" t="t" r="r" b="b"/>
            <a:pathLst>
              <a:path w="749300" h="852170">
                <a:moveTo>
                  <a:pt x="598063" y="0"/>
                </a:moveTo>
                <a:lnTo>
                  <a:pt x="0" y="133577"/>
                </a:lnTo>
                <a:lnTo>
                  <a:pt x="173043" y="852063"/>
                </a:lnTo>
                <a:lnTo>
                  <a:pt x="748844" y="733664"/>
                </a:lnTo>
                <a:lnTo>
                  <a:pt x="709377" y="481688"/>
                </a:lnTo>
                <a:lnTo>
                  <a:pt x="653720" y="188222"/>
                </a:lnTo>
                <a:lnTo>
                  <a:pt x="632469" y="177091"/>
                </a:lnTo>
                <a:lnTo>
                  <a:pt x="630445" y="148756"/>
                </a:lnTo>
                <a:lnTo>
                  <a:pt x="598063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61268" y="4762917"/>
            <a:ext cx="2390775" cy="1870710"/>
          </a:xfrm>
          <a:custGeom>
            <a:avLst/>
            <a:gdLst/>
            <a:ahLst/>
            <a:cxnLst/>
            <a:rect l="l" t="t" r="r" b="b"/>
            <a:pathLst>
              <a:path w="2390775" h="1870709">
                <a:moveTo>
                  <a:pt x="372398" y="1674779"/>
                </a:moveTo>
                <a:lnTo>
                  <a:pt x="447282" y="1738532"/>
                </a:lnTo>
                <a:lnTo>
                  <a:pt x="531274" y="1783058"/>
                </a:lnTo>
                <a:lnTo>
                  <a:pt x="625385" y="1811392"/>
                </a:lnTo>
                <a:lnTo>
                  <a:pt x="725569" y="1809369"/>
                </a:lnTo>
                <a:lnTo>
                  <a:pt x="757951" y="1801273"/>
                </a:lnTo>
                <a:lnTo>
                  <a:pt x="788310" y="1870086"/>
                </a:lnTo>
                <a:lnTo>
                  <a:pt x="1833655" y="1402564"/>
                </a:lnTo>
                <a:lnTo>
                  <a:pt x="2071464" y="1296309"/>
                </a:lnTo>
                <a:lnTo>
                  <a:pt x="2163552" y="1254819"/>
                </a:lnTo>
                <a:lnTo>
                  <a:pt x="2390229" y="1153624"/>
                </a:lnTo>
                <a:lnTo>
                  <a:pt x="2122062" y="0"/>
                </a:lnTo>
                <a:lnTo>
                  <a:pt x="1418755" y="162924"/>
                </a:lnTo>
                <a:lnTo>
                  <a:pt x="1321608" y="185187"/>
                </a:lnTo>
                <a:lnTo>
                  <a:pt x="68812" y="475617"/>
                </a:lnTo>
                <a:lnTo>
                  <a:pt x="0" y="490796"/>
                </a:lnTo>
                <a:lnTo>
                  <a:pt x="151792" y="1149576"/>
                </a:lnTo>
                <a:lnTo>
                  <a:pt x="172031" y="1144516"/>
                </a:lnTo>
                <a:lnTo>
                  <a:pt x="218581" y="1347919"/>
                </a:lnTo>
                <a:lnTo>
                  <a:pt x="265131" y="1336787"/>
                </a:lnTo>
                <a:lnTo>
                  <a:pt x="324836" y="1323632"/>
                </a:lnTo>
                <a:lnTo>
                  <a:pt x="310669" y="1375241"/>
                </a:lnTo>
                <a:lnTo>
                  <a:pt x="302573" y="1404588"/>
                </a:lnTo>
                <a:lnTo>
                  <a:pt x="307633" y="1501735"/>
                </a:lnTo>
                <a:lnTo>
                  <a:pt x="328884" y="1593823"/>
                </a:lnTo>
                <a:lnTo>
                  <a:pt x="372398" y="167477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488730" y="5649386"/>
            <a:ext cx="611505" cy="834390"/>
          </a:xfrm>
          <a:custGeom>
            <a:avLst/>
            <a:gdLst/>
            <a:ahLst/>
            <a:cxnLst/>
            <a:rect l="l" t="t" r="r" b="b"/>
            <a:pathLst>
              <a:path w="611504" h="834389">
                <a:moveTo>
                  <a:pt x="3035" y="310669"/>
                </a:moveTo>
                <a:lnTo>
                  <a:pt x="81968" y="631457"/>
                </a:lnTo>
                <a:lnTo>
                  <a:pt x="102207" y="640565"/>
                </a:lnTo>
                <a:lnTo>
                  <a:pt x="106254" y="651696"/>
                </a:lnTo>
                <a:lnTo>
                  <a:pt x="108278" y="667887"/>
                </a:lnTo>
                <a:lnTo>
                  <a:pt x="150780" y="833847"/>
                </a:lnTo>
                <a:lnTo>
                  <a:pt x="611218" y="733664"/>
                </a:lnTo>
                <a:lnTo>
                  <a:pt x="445258" y="0"/>
                </a:lnTo>
                <a:lnTo>
                  <a:pt x="0" y="107266"/>
                </a:lnTo>
                <a:lnTo>
                  <a:pt x="18215" y="260071"/>
                </a:lnTo>
                <a:lnTo>
                  <a:pt x="27322" y="273226"/>
                </a:lnTo>
                <a:lnTo>
                  <a:pt x="30358" y="288406"/>
                </a:lnTo>
                <a:lnTo>
                  <a:pt x="27322" y="300549"/>
                </a:lnTo>
                <a:lnTo>
                  <a:pt x="16191" y="307633"/>
                </a:lnTo>
                <a:lnTo>
                  <a:pt x="3035" y="31066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126400" y="608654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45537" y="51609"/>
                </a:moveTo>
                <a:lnTo>
                  <a:pt x="59705" y="0"/>
                </a:lnTo>
                <a:lnTo>
                  <a:pt x="0" y="13155"/>
                </a:lnTo>
                <a:lnTo>
                  <a:pt x="10119" y="59705"/>
                </a:lnTo>
                <a:lnTo>
                  <a:pt x="45537" y="5160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372932" y="3953356"/>
            <a:ext cx="2359025" cy="1828800"/>
          </a:xfrm>
          <a:custGeom>
            <a:avLst/>
            <a:gdLst/>
            <a:ahLst/>
            <a:cxnLst/>
            <a:rect l="l" t="t" r="r" b="b"/>
            <a:pathLst>
              <a:path w="2359025" h="1828800">
                <a:moveTo>
                  <a:pt x="37442" y="612230"/>
                </a:moveTo>
                <a:lnTo>
                  <a:pt x="272214" y="1655552"/>
                </a:lnTo>
                <a:lnTo>
                  <a:pt x="311681" y="1828596"/>
                </a:lnTo>
                <a:lnTo>
                  <a:pt x="1637337" y="1228508"/>
                </a:lnTo>
                <a:lnTo>
                  <a:pt x="1621146" y="1192078"/>
                </a:lnTo>
                <a:lnTo>
                  <a:pt x="2305225" y="886469"/>
                </a:lnTo>
                <a:lnTo>
                  <a:pt x="2242484" y="607170"/>
                </a:lnTo>
                <a:lnTo>
                  <a:pt x="2358858" y="580860"/>
                </a:lnTo>
                <a:lnTo>
                  <a:pt x="2287010" y="257035"/>
                </a:lnTo>
                <a:lnTo>
                  <a:pt x="2169623" y="282334"/>
                </a:lnTo>
                <a:lnTo>
                  <a:pt x="2106882" y="0"/>
                </a:lnTo>
                <a:lnTo>
                  <a:pt x="1781034" y="76908"/>
                </a:lnTo>
                <a:lnTo>
                  <a:pt x="1770914" y="34406"/>
                </a:lnTo>
                <a:lnTo>
                  <a:pt x="0" y="449306"/>
                </a:lnTo>
                <a:lnTo>
                  <a:pt x="37442" y="61223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030649" y="5550215"/>
            <a:ext cx="603250" cy="146050"/>
          </a:xfrm>
          <a:custGeom>
            <a:avLst/>
            <a:gdLst/>
            <a:ahLst/>
            <a:cxnLst/>
            <a:rect l="l" t="t" r="r" b="b"/>
            <a:pathLst>
              <a:path w="603250" h="146050">
                <a:moveTo>
                  <a:pt x="7083" y="145720"/>
                </a:moveTo>
                <a:lnTo>
                  <a:pt x="603123" y="37442"/>
                </a:lnTo>
                <a:lnTo>
                  <a:pt x="597051" y="0"/>
                </a:lnTo>
                <a:lnTo>
                  <a:pt x="0" y="107266"/>
                </a:lnTo>
                <a:lnTo>
                  <a:pt x="7083" y="14572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290964" y="4565586"/>
            <a:ext cx="354330" cy="1071245"/>
          </a:xfrm>
          <a:custGeom>
            <a:avLst/>
            <a:gdLst/>
            <a:ahLst/>
            <a:cxnLst/>
            <a:rect l="l" t="t" r="r" b="b"/>
            <a:pathLst>
              <a:path w="354329" h="1071245">
                <a:moveTo>
                  <a:pt x="354182" y="1043321"/>
                </a:moveTo>
                <a:lnTo>
                  <a:pt x="119410" y="0"/>
                </a:lnTo>
                <a:lnTo>
                  <a:pt x="0" y="27322"/>
                </a:lnTo>
                <a:lnTo>
                  <a:pt x="91075" y="428055"/>
                </a:lnTo>
                <a:lnTo>
                  <a:pt x="124470" y="577824"/>
                </a:lnTo>
                <a:lnTo>
                  <a:pt x="235784" y="1070644"/>
                </a:lnTo>
                <a:lnTo>
                  <a:pt x="354182" y="104332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54848" y="3409938"/>
            <a:ext cx="1221740" cy="2139315"/>
          </a:xfrm>
          <a:custGeom>
            <a:avLst/>
            <a:gdLst/>
            <a:ahLst/>
            <a:cxnLst/>
            <a:rect l="l" t="t" r="r" b="b"/>
            <a:pathLst>
              <a:path w="1221739" h="2139315">
                <a:moveTo>
                  <a:pt x="1122254" y="1963185"/>
                </a:moveTo>
                <a:lnTo>
                  <a:pt x="547465" y="2103846"/>
                </a:lnTo>
                <a:lnTo>
                  <a:pt x="556573" y="2139265"/>
                </a:lnTo>
                <a:lnTo>
                  <a:pt x="1131361" y="2000627"/>
                </a:lnTo>
                <a:lnTo>
                  <a:pt x="1122254" y="1963185"/>
                </a:lnTo>
              </a:path>
              <a:path w="1221739" h="2139315">
                <a:moveTo>
                  <a:pt x="547465" y="2103846"/>
                </a:moveTo>
                <a:lnTo>
                  <a:pt x="1122254" y="1963185"/>
                </a:lnTo>
                <a:lnTo>
                  <a:pt x="1221425" y="1938898"/>
                </a:lnTo>
                <a:lnTo>
                  <a:pt x="1197138" y="1844787"/>
                </a:lnTo>
                <a:lnTo>
                  <a:pt x="1131361" y="1581679"/>
                </a:lnTo>
                <a:lnTo>
                  <a:pt x="908732" y="689138"/>
                </a:lnTo>
                <a:lnTo>
                  <a:pt x="973497" y="671935"/>
                </a:lnTo>
                <a:lnTo>
                  <a:pt x="873314" y="253999"/>
                </a:lnTo>
                <a:lnTo>
                  <a:pt x="808549" y="269179"/>
                </a:lnTo>
                <a:lnTo>
                  <a:pt x="743784" y="0"/>
                </a:lnTo>
                <a:lnTo>
                  <a:pt x="0" y="177091"/>
                </a:lnTo>
                <a:lnTo>
                  <a:pt x="12143" y="227689"/>
                </a:lnTo>
                <a:lnTo>
                  <a:pt x="455378" y="2127121"/>
                </a:lnTo>
                <a:lnTo>
                  <a:pt x="547465" y="210384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982703" y="5051323"/>
            <a:ext cx="157480" cy="107314"/>
          </a:xfrm>
          <a:custGeom>
            <a:avLst/>
            <a:gdLst/>
            <a:ahLst/>
            <a:cxnLst/>
            <a:rect l="l" t="t" r="r" b="b"/>
            <a:pathLst>
              <a:path w="157479" h="107314">
                <a:moveTo>
                  <a:pt x="17203" y="107266"/>
                </a:moveTo>
                <a:lnTo>
                  <a:pt x="156852" y="74884"/>
                </a:lnTo>
                <a:lnTo>
                  <a:pt x="139649" y="0"/>
                </a:lnTo>
                <a:lnTo>
                  <a:pt x="0" y="32382"/>
                </a:lnTo>
                <a:lnTo>
                  <a:pt x="17203" y="10726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269277" y="2391915"/>
            <a:ext cx="2704465" cy="2604135"/>
          </a:xfrm>
          <a:custGeom>
            <a:avLst/>
            <a:gdLst/>
            <a:ahLst/>
            <a:cxnLst/>
            <a:rect l="l" t="t" r="r" b="b"/>
            <a:pathLst>
              <a:path w="2704465" h="2604135">
                <a:moveTo>
                  <a:pt x="1438994" y="2603750"/>
                </a:moveTo>
                <a:lnTo>
                  <a:pt x="1578644" y="2572380"/>
                </a:lnTo>
                <a:lnTo>
                  <a:pt x="1561440" y="2497495"/>
                </a:lnTo>
                <a:lnTo>
                  <a:pt x="1421791" y="2529878"/>
                </a:lnTo>
                <a:lnTo>
                  <a:pt x="1438994" y="2603750"/>
                </a:lnTo>
              </a:path>
              <a:path w="2704465" h="2604135">
                <a:moveTo>
                  <a:pt x="371386" y="2121050"/>
                </a:moveTo>
                <a:lnTo>
                  <a:pt x="404780" y="2265759"/>
                </a:lnTo>
                <a:lnTo>
                  <a:pt x="454366" y="2479280"/>
                </a:lnTo>
                <a:lnTo>
                  <a:pt x="2703934" y="1959137"/>
                </a:lnTo>
                <a:lnTo>
                  <a:pt x="2511663" y="1125289"/>
                </a:lnTo>
                <a:lnTo>
                  <a:pt x="2355822" y="437162"/>
                </a:lnTo>
                <a:lnTo>
                  <a:pt x="2309273" y="447282"/>
                </a:lnTo>
                <a:lnTo>
                  <a:pt x="2260699" y="449306"/>
                </a:lnTo>
                <a:lnTo>
                  <a:pt x="2247543" y="393649"/>
                </a:lnTo>
                <a:lnTo>
                  <a:pt x="2303201" y="361266"/>
                </a:lnTo>
                <a:lnTo>
                  <a:pt x="2366954" y="282334"/>
                </a:lnTo>
                <a:lnTo>
                  <a:pt x="2389217" y="189234"/>
                </a:lnTo>
                <a:lnTo>
                  <a:pt x="2367966" y="96135"/>
                </a:lnTo>
                <a:lnTo>
                  <a:pt x="2300165" y="27322"/>
                </a:lnTo>
                <a:lnTo>
                  <a:pt x="2208077" y="0"/>
                </a:lnTo>
                <a:lnTo>
                  <a:pt x="2110930" y="12143"/>
                </a:lnTo>
                <a:lnTo>
                  <a:pt x="2014795" y="77920"/>
                </a:lnTo>
                <a:lnTo>
                  <a:pt x="1965209" y="176079"/>
                </a:lnTo>
                <a:lnTo>
                  <a:pt x="1946994" y="181139"/>
                </a:lnTo>
                <a:lnTo>
                  <a:pt x="1920683" y="68812"/>
                </a:lnTo>
                <a:lnTo>
                  <a:pt x="805513" y="326860"/>
                </a:lnTo>
                <a:lnTo>
                  <a:pt x="0" y="514071"/>
                </a:lnTo>
                <a:lnTo>
                  <a:pt x="151792" y="1170827"/>
                </a:lnTo>
                <a:lnTo>
                  <a:pt x="175067" y="1273034"/>
                </a:lnTo>
                <a:lnTo>
                  <a:pt x="215545" y="1446078"/>
                </a:lnTo>
                <a:lnTo>
                  <a:pt x="327872" y="1929791"/>
                </a:lnTo>
                <a:lnTo>
                  <a:pt x="371386" y="2121050"/>
                </a:lnTo>
              </a:path>
              <a:path w="2704465" h="2604135">
                <a:moveTo>
                  <a:pt x="2129145" y="2445886"/>
                </a:moveTo>
                <a:lnTo>
                  <a:pt x="2268794" y="2414515"/>
                </a:lnTo>
                <a:lnTo>
                  <a:pt x="2251591" y="2339631"/>
                </a:lnTo>
                <a:lnTo>
                  <a:pt x="2111942" y="2372014"/>
                </a:lnTo>
                <a:lnTo>
                  <a:pt x="2129145" y="2445886"/>
                </a:lnTo>
              </a:path>
              <a:path w="2704465" h="2604135">
                <a:moveTo>
                  <a:pt x="371386" y="2121050"/>
                </a:moveTo>
                <a:lnTo>
                  <a:pt x="327872" y="1929791"/>
                </a:lnTo>
                <a:lnTo>
                  <a:pt x="314716" y="1932827"/>
                </a:lnTo>
                <a:lnTo>
                  <a:pt x="359242" y="2124085"/>
                </a:lnTo>
                <a:lnTo>
                  <a:pt x="371386" y="212105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911098" y="3162010"/>
            <a:ext cx="473709" cy="481965"/>
          </a:xfrm>
          <a:custGeom>
            <a:avLst/>
            <a:gdLst/>
            <a:ahLst/>
            <a:cxnLst/>
            <a:rect l="l" t="t" r="r" b="b"/>
            <a:pathLst>
              <a:path w="473709" h="481964">
                <a:moveTo>
                  <a:pt x="222629" y="299537"/>
                </a:moveTo>
                <a:lnTo>
                  <a:pt x="180127" y="309657"/>
                </a:lnTo>
                <a:lnTo>
                  <a:pt x="205426" y="420971"/>
                </a:lnTo>
                <a:lnTo>
                  <a:pt x="0" y="467521"/>
                </a:lnTo>
                <a:lnTo>
                  <a:pt x="3035" y="481688"/>
                </a:lnTo>
                <a:lnTo>
                  <a:pt x="110302" y="457402"/>
                </a:lnTo>
                <a:lnTo>
                  <a:pt x="113338" y="471569"/>
                </a:lnTo>
                <a:lnTo>
                  <a:pt x="207450" y="450318"/>
                </a:lnTo>
                <a:lnTo>
                  <a:pt x="210485" y="464485"/>
                </a:lnTo>
                <a:lnTo>
                  <a:pt x="257035" y="453354"/>
                </a:lnTo>
                <a:lnTo>
                  <a:pt x="222629" y="299537"/>
                </a:lnTo>
              </a:path>
              <a:path w="473709" h="481964">
                <a:moveTo>
                  <a:pt x="418947" y="0"/>
                </a:moveTo>
                <a:lnTo>
                  <a:pt x="386565" y="5059"/>
                </a:lnTo>
                <a:lnTo>
                  <a:pt x="411864" y="112326"/>
                </a:lnTo>
                <a:lnTo>
                  <a:pt x="52621" y="196318"/>
                </a:lnTo>
                <a:lnTo>
                  <a:pt x="75896" y="302573"/>
                </a:lnTo>
                <a:lnTo>
                  <a:pt x="81968" y="331920"/>
                </a:lnTo>
                <a:lnTo>
                  <a:pt x="96135" y="328884"/>
                </a:lnTo>
                <a:lnTo>
                  <a:pt x="138637" y="318764"/>
                </a:lnTo>
                <a:lnTo>
                  <a:pt x="180127" y="309657"/>
                </a:lnTo>
                <a:lnTo>
                  <a:pt x="222629" y="299537"/>
                </a:lnTo>
                <a:lnTo>
                  <a:pt x="473593" y="242868"/>
                </a:lnTo>
                <a:lnTo>
                  <a:pt x="418947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194252" y="2722823"/>
            <a:ext cx="693420" cy="622935"/>
          </a:xfrm>
          <a:custGeom>
            <a:avLst/>
            <a:gdLst/>
            <a:ahLst/>
            <a:cxnLst/>
            <a:rect l="l" t="t" r="r" b="b"/>
            <a:pathLst>
              <a:path w="693420" h="622935">
                <a:moveTo>
                  <a:pt x="88039" y="622350"/>
                </a:moveTo>
                <a:lnTo>
                  <a:pt x="693186" y="482700"/>
                </a:lnTo>
                <a:lnTo>
                  <a:pt x="586931" y="23274"/>
                </a:lnTo>
                <a:lnTo>
                  <a:pt x="580860" y="0"/>
                </a:lnTo>
                <a:lnTo>
                  <a:pt x="20239" y="127505"/>
                </a:lnTo>
                <a:lnTo>
                  <a:pt x="42501" y="225665"/>
                </a:lnTo>
                <a:lnTo>
                  <a:pt x="0" y="240844"/>
                </a:lnTo>
                <a:lnTo>
                  <a:pt x="88039" y="62235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508098" y="2654010"/>
            <a:ext cx="156210" cy="102235"/>
          </a:xfrm>
          <a:custGeom>
            <a:avLst/>
            <a:gdLst/>
            <a:ahLst/>
            <a:cxnLst/>
            <a:rect l="l" t="t" r="r" b="b"/>
            <a:pathLst>
              <a:path w="156210" h="102235">
                <a:moveTo>
                  <a:pt x="16191" y="102207"/>
                </a:moveTo>
                <a:lnTo>
                  <a:pt x="155840" y="69824"/>
                </a:lnTo>
                <a:lnTo>
                  <a:pt x="139649" y="0"/>
                </a:lnTo>
                <a:lnTo>
                  <a:pt x="0" y="32382"/>
                </a:lnTo>
                <a:lnTo>
                  <a:pt x="16191" y="10220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927045" y="2556863"/>
            <a:ext cx="156210" cy="102235"/>
          </a:xfrm>
          <a:custGeom>
            <a:avLst/>
            <a:gdLst/>
            <a:ahLst/>
            <a:cxnLst/>
            <a:rect l="l" t="t" r="r" b="b"/>
            <a:pathLst>
              <a:path w="156210" h="102235">
                <a:moveTo>
                  <a:pt x="155840" y="69824"/>
                </a:moveTo>
                <a:lnTo>
                  <a:pt x="139649" y="0"/>
                </a:lnTo>
                <a:lnTo>
                  <a:pt x="0" y="32382"/>
                </a:lnTo>
                <a:lnTo>
                  <a:pt x="16191" y="102207"/>
                </a:lnTo>
                <a:lnTo>
                  <a:pt x="155840" y="6982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887387" y="2337269"/>
            <a:ext cx="156210" cy="102235"/>
          </a:xfrm>
          <a:custGeom>
            <a:avLst/>
            <a:gdLst/>
            <a:ahLst/>
            <a:cxnLst/>
            <a:rect l="l" t="t" r="r" b="b"/>
            <a:pathLst>
              <a:path w="156210" h="102235">
                <a:moveTo>
                  <a:pt x="16191" y="102207"/>
                </a:moveTo>
                <a:lnTo>
                  <a:pt x="155840" y="69824"/>
                </a:lnTo>
                <a:lnTo>
                  <a:pt x="139649" y="0"/>
                </a:lnTo>
                <a:lnTo>
                  <a:pt x="0" y="32382"/>
                </a:lnTo>
                <a:lnTo>
                  <a:pt x="16191" y="10220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162394" y="7369704"/>
            <a:ext cx="2263775" cy="478155"/>
          </a:xfrm>
          <a:custGeom>
            <a:avLst/>
            <a:gdLst/>
            <a:ahLst/>
            <a:cxnLst/>
            <a:rect l="l" t="t" r="r" b="b"/>
            <a:pathLst>
              <a:path w="2263775" h="478154">
                <a:moveTo>
                  <a:pt x="13155" y="477641"/>
                </a:moveTo>
                <a:lnTo>
                  <a:pt x="392637" y="470557"/>
                </a:lnTo>
                <a:lnTo>
                  <a:pt x="923911" y="418947"/>
                </a:lnTo>
                <a:lnTo>
                  <a:pt x="1036238" y="397696"/>
                </a:lnTo>
                <a:lnTo>
                  <a:pt x="1370182" y="333943"/>
                </a:lnTo>
                <a:lnTo>
                  <a:pt x="1846811" y="197330"/>
                </a:lnTo>
                <a:lnTo>
                  <a:pt x="2041105" y="128517"/>
                </a:lnTo>
                <a:lnTo>
                  <a:pt x="2157480" y="82980"/>
                </a:lnTo>
                <a:lnTo>
                  <a:pt x="2191886" y="69824"/>
                </a:lnTo>
                <a:lnTo>
                  <a:pt x="2263735" y="44525"/>
                </a:lnTo>
                <a:lnTo>
                  <a:pt x="2259687" y="0"/>
                </a:lnTo>
                <a:lnTo>
                  <a:pt x="1729424" y="183163"/>
                </a:lnTo>
                <a:lnTo>
                  <a:pt x="1294285" y="301561"/>
                </a:lnTo>
                <a:lnTo>
                  <a:pt x="1098979" y="337991"/>
                </a:lnTo>
                <a:lnTo>
                  <a:pt x="914804" y="372398"/>
                </a:lnTo>
                <a:lnTo>
                  <a:pt x="391625" y="422995"/>
                </a:lnTo>
                <a:lnTo>
                  <a:pt x="0" y="428055"/>
                </a:lnTo>
                <a:lnTo>
                  <a:pt x="13155" y="47764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729907" y="8753041"/>
            <a:ext cx="217804" cy="112395"/>
          </a:xfrm>
          <a:custGeom>
            <a:avLst/>
            <a:gdLst/>
            <a:ahLst/>
            <a:cxnLst/>
            <a:rect l="l" t="t" r="r" b="b"/>
            <a:pathLst>
              <a:path w="217805" h="112395">
                <a:moveTo>
                  <a:pt x="0" y="72860"/>
                </a:moveTo>
                <a:lnTo>
                  <a:pt x="17203" y="112326"/>
                </a:lnTo>
                <a:lnTo>
                  <a:pt x="217569" y="40478"/>
                </a:lnTo>
                <a:lnTo>
                  <a:pt x="202390" y="0"/>
                </a:lnTo>
                <a:lnTo>
                  <a:pt x="0" y="7286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033492" y="8759113"/>
            <a:ext cx="432434" cy="82550"/>
          </a:xfrm>
          <a:custGeom>
            <a:avLst/>
            <a:gdLst/>
            <a:ahLst/>
            <a:cxnLst/>
            <a:rect l="l" t="t" r="r" b="b"/>
            <a:pathLst>
              <a:path w="432435" h="82550">
                <a:moveTo>
                  <a:pt x="4047" y="81968"/>
                </a:moveTo>
                <a:lnTo>
                  <a:pt x="432103" y="46549"/>
                </a:lnTo>
                <a:lnTo>
                  <a:pt x="428055" y="0"/>
                </a:lnTo>
                <a:lnTo>
                  <a:pt x="0" y="37442"/>
                </a:lnTo>
                <a:lnTo>
                  <a:pt x="4047" y="8196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0" name="object 1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37723" y="8502077"/>
            <a:ext cx="142685" cy="132565"/>
          </a:xfrm>
          <a:prstGeom prst="rect">
            <a:avLst/>
          </a:prstGeom>
        </p:spPr>
      </p:pic>
      <p:sp>
        <p:nvSpPr>
          <p:cNvPr id="121" name="object 121"/>
          <p:cNvSpPr/>
          <p:nvPr/>
        </p:nvSpPr>
        <p:spPr>
          <a:xfrm>
            <a:off x="3806623" y="11006657"/>
            <a:ext cx="90170" cy="199390"/>
          </a:xfrm>
          <a:custGeom>
            <a:avLst/>
            <a:gdLst/>
            <a:ahLst/>
            <a:cxnLst/>
            <a:rect l="l" t="t" r="r" b="b"/>
            <a:pathLst>
              <a:path w="90170" h="199390">
                <a:moveTo>
                  <a:pt x="0" y="8095"/>
                </a:moveTo>
                <a:lnTo>
                  <a:pt x="14167" y="199354"/>
                </a:lnTo>
                <a:lnTo>
                  <a:pt x="90063" y="193282"/>
                </a:lnTo>
                <a:lnTo>
                  <a:pt x="74884" y="0"/>
                </a:lnTo>
                <a:lnTo>
                  <a:pt x="0" y="809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308551" y="8010269"/>
            <a:ext cx="412115" cy="3743325"/>
          </a:xfrm>
          <a:custGeom>
            <a:avLst/>
            <a:gdLst/>
            <a:ahLst/>
            <a:cxnLst/>
            <a:rect l="l" t="t" r="r" b="b"/>
            <a:pathLst>
              <a:path w="412114" h="3743325">
                <a:moveTo>
                  <a:pt x="359242" y="3743208"/>
                </a:moveTo>
                <a:lnTo>
                  <a:pt x="377457" y="3606594"/>
                </a:lnTo>
                <a:lnTo>
                  <a:pt x="388589" y="3420395"/>
                </a:lnTo>
                <a:lnTo>
                  <a:pt x="398708" y="3167407"/>
                </a:lnTo>
                <a:lnTo>
                  <a:pt x="408828" y="2926563"/>
                </a:lnTo>
                <a:lnTo>
                  <a:pt x="411864" y="2807153"/>
                </a:lnTo>
                <a:lnTo>
                  <a:pt x="396684" y="2524818"/>
                </a:lnTo>
                <a:lnTo>
                  <a:pt x="386565" y="2297129"/>
                </a:lnTo>
                <a:lnTo>
                  <a:pt x="371386" y="2103846"/>
                </a:lnTo>
                <a:lnTo>
                  <a:pt x="341027" y="1791153"/>
                </a:lnTo>
                <a:lnTo>
                  <a:pt x="311681" y="1484532"/>
                </a:lnTo>
                <a:lnTo>
                  <a:pt x="307633" y="1430899"/>
                </a:lnTo>
                <a:lnTo>
                  <a:pt x="299537" y="1320596"/>
                </a:lnTo>
                <a:lnTo>
                  <a:pt x="284358" y="1194102"/>
                </a:lnTo>
                <a:lnTo>
                  <a:pt x="260071" y="1045345"/>
                </a:lnTo>
                <a:lnTo>
                  <a:pt x="203402" y="785274"/>
                </a:lnTo>
                <a:lnTo>
                  <a:pt x="142685" y="494844"/>
                </a:lnTo>
                <a:lnTo>
                  <a:pt x="113338" y="179115"/>
                </a:lnTo>
                <a:lnTo>
                  <a:pt x="58693" y="0"/>
                </a:lnTo>
                <a:lnTo>
                  <a:pt x="0" y="262095"/>
                </a:lnTo>
                <a:lnTo>
                  <a:pt x="2023" y="433115"/>
                </a:lnTo>
                <a:lnTo>
                  <a:pt x="137625" y="1215353"/>
                </a:lnTo>
                <a:lnTo>
                  <a:pt x="166971" y="1462269"/>
                </a:lnTo>
                <a:lnTo>
                  <a:pt x="203402" y="1756747"/>
                </a:lnTo>
                <a:lnTo>
                  <a:pt x="245904" y="2170635"/>
                </a:lnTo>
                <a:lnTo>
                  <a:pt x="268167" y="2560236"/>
                </a:lnTo>
                <a:lnTo>
                  <a:pt x="277274" y="2650300"/>
                </a:lnTo>
                <a:lnTo>
                  <a:pt x="274238" y="2795009"/>
                </a:lnTo>
                <a:lnTo>
                  <a:pt x="274238" y="2914419"/>
                </a:lnTo>
                <a:lnTo>
                  <a:pt x="252987" y="3345511"/>
                </a:lnTo>
                <a:lnTo>
                  <a:pt x="219593" y="374320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725527" y="11595613"/>
            <a:ext cx="969010" cy="158115"/>
          </a:xfrm>
          <a:custGeom>
            <a:avLst/>
            <a:gdLst/>
            <a:ahLst/>
            <a:cxnLst/>
            <a:rect l="l" t="t" r="r" b="b"/>
            <a:pathLst>
              <a:path w="969009" h="158115">
                <a:moveTo>
                  <a:pt x="968437" y="157864"/>
                </a:moveTo>
                <a:lnTo>
                  <a:pt x="967425" y="156852"/>
                </a:lnTo>
                <a:lnTo>
                  <a:pt x="959329" y="146732"/>
                </a:lnTo>
                <a:lnTo>
                  <a:pt x="950222" y="136613"/>
                </a:lnTo>
                <a:lnTo>
                  <a:pt x="942126" y="127505"/>
                </a:lnTo>
                <a:lnTo>
                  <a:pt x="933019" y="117386"/>
                </a:lnTo>
                <a:lnTo>
                  <a:pt x="923911" y="109290"/>
                </a:lnTo>
                <a:lnTo>
                  <a:pt x="914804" y="100183"/>
                </a:lnTo>
                <a:lnTo>
                  <a:pt x="903672" y="90063"/>
                </a:lnTo>
                <a:lnTo>
                  <a:pt x="893553" y="81968"/>
                </a:lnTo>
                <a:lnTo>
                  <a:pt x="883433" y="73872"/>
                </a:lnTo>
                <a:lnTo>
                  <a:pt x="843967" y="46549"/>
                </a:lnTo>
                <a:lnTo>
                  <a:pt x="798429" y="25298"/>
                </a:lnTo>
                <a:lnTo>
                  <a:pt x="787298" y="20239"/>
                </a:lnTo>
                <a:lnTo>
                  <a:pt x="775154" y="16191"/>
                </a:lnTo>
                <a:lnTo>
                  <a:pt x="763011" y="12143"/>
                </a:lnTo>
                <a:lnTo>
                  <a:pt x="750867" y="9107"/>
                </a:lnTo>
                <a:lnTo>
                  <a:pt x="713425" y="2023"/>
                </a:lnTo>
                <a:lnTo>
                  <a:pt x="688126" y="0"/>
                </a:lnTo>
                <a:lnTo>
                  <a:pt x="675983" y="0"/>
                </a:lnTo>
                <a:lnTo>
                  <a:pt x="0" y="15786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4614" y="8728754"/>
            <a:ext cx="3237230" cy="3025140"/>
          </a:xfrm>
          <a:custGeom>
            <a:avLst/>
            <a:gdLst/>
            <a:ahLst/>
            <a:cxnLst/>
            <a:rect l="l" t="t" r="r" b="b"/>
            <a:pathLst>
              <a:path w="3237229" h="3025140">
                <a:moveTo>
                  <a:pt x="3237232" y="3024722"/>
                </a:moveTo>
                <a:lnTo>
                  <a:pt x="3212945" y="2909360"/>
                </a:lnTo>
                <a:lnTo>
                  <a:pt x="3157288" y="2657384"/>
                </a:lnTo>
                <a:lnTo>
                  <a:pt x="3145144" y="2603750"/>
                </a:lnTo>
                <a:lnTo>
                  <a:pt x="3063176" y="2264747"/>
                </a:lnTo>
                <a:lnTo>
                  <a:pt x="3001447" y="1984436"/>
                </a:lnTo>
                <a:lnTo>
                  <a:pt x="2903288" y="1539178"/>
                </a:lnTo>
                <a:lnTo>
                  <a:pt x="2840547" y="1236604"/>
                </a:lnTo>
                <a:lnTo>
                  <a:pt x="2741376" y="811584"/>
                </a:lnTo>
                <a:lnTo>
                  <a:pt x="2718101" y="724557"/>
                </a:lnTo>
                <a:lnTo>
                  <a:pt x="2708993" y="698246"/>
                </a:lnTo>
                <a:lnTo>
                  <a:pt x="2708993" y="680031"/>
                </a:lnTo>
                <a:lnTo>
                  <a:pt x="2717089" y="661816"/>
                </a:lnTo>
                <a:lnTo>
                  <a:pt x="2611846" y="153816"/>
                </a:lnTo>
                <a:lnTo>
                  <a:pt x="2328500" y="216557"/>
                </a:lnTo>
                <a:lnTo>
                  <a:pt x="2271830" y="0"/>
                </a:lnTo>
                <a:lnTo>
                  <a:pt x="1093919" y="270191"/>
                </a:lnTo>
                <a:lnTo>
                  <a:pt x="640565" y="372398"/>
                </a:lnTo>
                <a:lnTo>
                  <a:pt x="701282" y="596039"/>
                </a:lnTo>
                <a:lnTo>
                  <a:pt x="229712" y="742772"/>
                </a:lnTo>
                <a:lnTo>
                  <a:pt x="163936" y="795393"/>
                </a:lnTo>
                <a:lnTo>
                  <a:pt x="115362" y="850039"/>
                </a:lnTo>
                <a:lnTo>
                  <a:pt x="74884" y="965401"/>
                </a:lnTo>
                <a:lnTo>
                  <a:pt x="61729" y="1075704"/>
                </a:lnTo>
                <a:lnTo>
                  <a:pt x="60717" y="1146540"/>
                </a:lnTo>
                <a:lnTo>
                  <a:pt x="75896" y="1319584"/>
                </a:lnTo>
                <a:lnTo>
                  <a:pt x="74884" y="1443042"/>
                </a:lnTo>
                <a:lnTo>
                  <a:pt x="41490" y="1481496"/>
                </a:lnTo>
                <a:lnTo>
                  <a:pt x="0" y="1448102"/>
                </a:lnTo>
                <a:lnTo>
                  <a:pt x="53633" y="1875145"/>
                </a:lnTo>
                <a:lnTo>
                  <a:pt x="59705" y="1839727"/>
                </a:lnTo>
                <a:lnTo>
                  <a:pt x="58693" y="1820500"/>
                </a:lnTo>
                <a:lnTo>
                  <a:pt x="68812" y="1807345"/>
                </a:lnTo>
                <a:lnTo>
                  <a:pt x="87027" y="1799249"/>
                </a:lnTo>
                <a:lnTo>
                  <a:pt x="102207" y="1793177"/>
                </a:lnTo>
                <a:lnTo>
                  <a:pt x="107266" y="1805321"/>
                </a:lnTo>
                <a:lnTo>
                  <a:pt x="115362" y="1825560"/>
                </a:lnTo>
                <a:lnTo>
                  <a:pt x="191258" y="2159504"/>
                </a:lnTo>
                <a:lnTo>
                  <a:pt x="208461" y="2215161"/>
                </a:lnTo>
                <a:lnTo>
                  <a:pt x="200366" y="2225281"/>
                </a:lnTo>
                <a:lnTo>
                  <a:pt x="176079" y="2219209"/>
                </a:lnTo>
                <a:lnTo>
                  <a:pt x="123458" y="2191886"/>
                </a:lnTo>
                <a:lnTo>
                  <a:pt x="216557" y="2566308"/>
                </a:lnTo>
                <a:lnTo>
                  <a:pt x="224653" y="2549105"/>
                </a:lnTo>
                <a:lnTo>
                  <a:pt x="237808" y="2531902"/>
                </a:lnTo>
                <a:lnTo>
                  <a:pt x="253999" y="2520770"/>
                </a:lnTo>
                <a:lnTo>
                  <a:pt x="280310" y="2513687"/>
                </a:lnTo>
                <a:lnTo>
                  <a:pt x="293465" y="2569344"/>
                </a:lnTo>
                <a:lnTo>
                  <a:pt x="392637" y="2957933"/>
                </a:lnTo>
                <a:lnTo>
                  <a:pt x="351147" y="2954897"/>
                </a:lnTo>
                <a:lnTo>
                  <a:pt x="386565" y="3024722"/>
                </a:lnTo>
              </a:path>
              <a:path w="3237229" h="3025140">
                <a:moveTo>
                  <a:pt x="2403384" y="3024722"/>
                </a:moveTo>
                <a:lnTo>
                  <a:pt x="2819296" y="2926563"/>
                </a:lnTo>
                <a:lnTo>
                  <a:pt x="2763639" y="2687742"/>
                </a:lnTo>
                <a:lnTo>
                  <a:pt x="2806141" y="2695838"/>
                </a:lnTo>
                <a:lnTo>
                  <a:pt x="2845607" y="2704946"/>
                </a:lnTo>
                <a:lnTo>
                  <a:pt x="2861798" y="2714053"/>
                </a:lnTo>
                <a:lnTo>
                  <a:pt x="2876977" y="2745424"/>
                </a:lnTo>
                <a:lnTo>
                  <a:pt x="2941742" y="3024722"/>
                </a:lnTo>
              </a:path>
              <a:path w="3237229" h="3025140">
                <a:moveTo>
                  <a:pt x="405792" y="953258"/>
                </a:moveTo>
                <a:lnTo>
                  <a:pt x="427043" y="1038262"/>
                </a:lnTo>
                <a:lnTo>
                  <a:pt x="494844" y="1304405"/>
                </a:lnTo>
                <a:lnTo>
                  <a:pt x="517107" y="1398516"/>
                </a:lnTo>
                <a:lnTo>
                  <a:pt x="456390" y="1372206"/>
                </a:lnTo>
                <a:lnTo>
                  <a:pt x="426031" y="1363098"/>
                </a:lnTo>
                <a:lnTo>
                  <a:pt x="403768" y="1318572"/>
                </a:lnTo>
                <a:lnTo>
                  <a:pt x="346087" y="1116182"/>
                </a:lnTo>
                <a:lnTo>
                  <a:pt x="347099" y="1081776"/>
                </a:lnTo>
                <a:lnTo>
                  <a:pt x="359242" y="1057489"/>
                </a:lnTo>
                <a:lnTo>
                  <a:pt x="405792" y="953258"/>
                </a:lnTo>
              </a:path>
              <a:path w="3237229" h="3025140">
                <a:moveTo>
                  <a:pt x="2696850" y="2386181"/>
                </a:moveTo>
                <a:lnTo>
                  <a:pt x="2685718" y="2343679"/>
                </a:lnTo>
                <a:lnTo>
                  <a:pt x="2622977" y="2063368"/>
                </a:lnTo>
                <a:lnTo>
                  <a:pt x="2601726" y="1970269"/>
                </a:lnTo>
                <a:lnTo>
                  <a:pt x="2613870" y="1976341"/>
                </a:lnTo>
                <a:lnTo>
                  <a:pt x="2628037" y="1984436"/>
                </a:lnTo>
                <a:lnTo>
                  <a:pt x="2644228" y="1991520"/>
                </a:lnTo>
                <a:lnTo>
                  <a:pt x="2683695" y="2012771"/>
                </a:lnTo>
                <a:lnTo>
                  <a:pt x="2776794" y="2323440"/>
                </a:lnTo>
                <a:lnTo>
                  <a:pt x="2756555" y="2351774"/>
                </a:lnTo>
                <a:lnTo>
                  <a:pt x="2745424" y="2362906"/>
                </a:lnTo>
                <a:lnTo>
                  <a:pt x="2732268" y="2373025"/>
                </a:lnTo>
                <a:lnTo>
                  <a:pt x="2718101" y="2380109"/>
                </a:lnTo>
                <a:lnTo>
                  <a:pt x="2696850" y="2386181"/>
                </a:lnTo>
              </a:path>
              <a:path w="3237229" h="3025140">
                <a:moveTo>
                  <a:pt x="2568332" y="1670731"/>
                </a:moveTo>
                <a:lnTo>
                  <a:pt x="2541009" y="1672755"/>
                </a:lnTo>
                <a:lnTo>
                  <a:pt x="2527854" y="1625193"/>
                </a:lnTo>
                <a:lnTo>
                  <a:pt x="2460053" y="1319584"/>
                </a:lnTo>
                <a:lnTo>
                  <a:pt x="2438802" y="1242676"/>
                </a:lnTo>
                <a:lnTo>
                  <a:pt x="2454994" y="1240652"/>
                </a:lnTo>
                <a:lnTo>
                  <a:pt x="2470173" y="1242676"/>
                </a:lnTo>
                <a:lnTo>
                  <a:pt x="2483328" y="1245712"/>
                </a:lnTo>
                <a:lnTo>
                  <a:pt x="2497495" y="1252795"/>
                </a:lnTo>
                <a:lnTo>
                  <a:pt x="2510651" y="1261903"/>
                </a:lnTo>
                <a:lnTo>
                  <a:pt x="2520770" y="1273034"/>
                </a:lnTo>
                <a:lnTo>
                  <a:pt x="2550117" y="1301369"/>
                </a:lnTo>
                <a:lnTo>
                  <a:pt x="2615894" y="1606978"/>
                </a:lnTo>
                <a:lnTo>
                  <a:pt x="2613870" y="1619122"/>
                </a:lnTo>
                <a:lnTo>
                  <a:pt x="2596667" y="1650492"/>
                </a:lnTo>
                <a:lnTo>
                  <a:pt x="2585535" y="1660612"/>
                </a:lnTo>
                <a:lnTo>
                  <a:pt x="2568332" y="1670731"/>
                </a:lnTo>
              </a:path>
              <a:path w="3237229" h="3025140">
                <a:moveTo>
                  <a:pt x="2281950" y="539370"/>
                </a:moveTo>
                <a:lnTo>
                  <a:pt x="2298141" y="543417"/>
                </a:lnTo>
                <a:lnTo>
                  <a:pt x="2315344" y="548477"/>
                </a:lnTo>
                <a:lnTo>
                  <a:pt x="2329512" y="552525"/>
                </a:lnTo>
                <a:lnTo>
                  <a:pt x="2372014" y="571752"/>
                </a:lnTo>
                <a:lnTo>
                  <a:pt x="2388205" y="598063"/>
                </a:lnTo>
                <a:lnTo>
                  <a:pt x="2388205" y="610206"/>
                </a:lnTo>
                <a:lnTo>
                  <a:pt x="2445886" y="882421"/>
                </a:lnTo>
                <a:lnTo>
                  <a:pt x="2421599" y="919863"/>
                </a:lnTo>
                <a:lnTo>
                  <a:pt x="2389217" y="950222"/>
                </a:lnTo>
                <a:lnTo>
                  <a:pt x="2375049" y="959329"/>
                </a:lnTo>
                <a:lnTo>
                  <a:pt x="2358858" y="900636"/>
                </a:lnTo>
                <a:lnTo>
                  <a:pt x="2300165" y="628421"/>
                </a:lnTo>
                <a:lnTo>
                  <a:pt x="2281950" y="53937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569686" y="11426617"/>
            <a:ext cx="1576070" cy="327025"/>
          </a:xfrm>
          <a:custGeom>
            <a:avLst/>
            <a:gdLst/>
            <a:ahLst/>
            <a:cxnLst/>
            <a:rect l="l" t="t" r="r" b="b"/>
            <a:pathLst>
              <a:path w="1576070" h="327025">
                <a:moveTo>
                  <a:pt x="1561440" y="326860"/>
                </a:moveTo>
                <a:lnTo>
                  <a:pt x="1575608" y="307633"/>
                </a:lnTo>
                <a:lnTo>
                  <a:pt x="1503759" y="326860"/>
                </a:lnTo>
                <a:lnTo>
                  <a:pt x="1416731" y="0"/>
                </a:lnTo>
                <a:lnTo>
                  <a:pt x="0" y="32686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81743" y="11741333"/>
            <a:ext cx="154305" cy="12700"/>
          </a:xfrm>
          <a:custGeom>
            <a:avLst/>
            <a:gdLst/>
            <a:ahLst/>
            <a:cxnLst/>
            <a:rect l="l" t="t" r="r" b="b"/>
            <a:pathLst>
              <a:path w="154304" h="12700">
                <a:moveTo>
                  <a:pt x="153816" y="12143"/>
                </a:moveTo>
                <a:lnTo>
                  <a:pt x="113338" y="0"/>
                </a:lnTo>
                <a:lnTo>
                  <a:pt x="30358" y="8095"/>
                </a:lnTo>
                <a:lnTo>
                  <a:pt x="0" y="1214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123608" y="9356164"/>
            <a:ext cx="742950" cy="2397760"/>
          </a:xfrm>
          <a:custGeom>
            <a:avLst/>
            <a:gdLst/>
            <a:ahLst/>
            <a:cxnLst/>
            <a:rect l="l" t="t" r="r" b="b"/>
            <a:pathLst>
              <a:path w="742950" h="2397759">
                <a:moveTo>
                  <a:pt x="742772" y="2397312"/>
                </a:moveTo>
                <a:lnTo>
                  <a:pt x="741760" y="2397312"/>
                </a:lnTo>
                <a:lnTo>
                  <a:pt x="706342" y="2359870"/>
                </a:lnTo>
                <a:lnTo>
                  <a:pt x="696222" y="2346715"/>
                </a:lnTo>
                <a:lnTo>
                  <a:pt x="688126" y="2321416"/>
                </a:lnTo>
                <a:lnTo>
                  <a:pt x="665864" y="2248555"/>
                </a:lnTo>
                <a:lnTo>
                  <a:pt x="604134" y="1996580"/>
                </a:lnTo>
                <a:lnTo>
                  <a:pt x="609194" y="1937886"/>
                </a:lnTo>
                <a:lnTo>
                  <a:pt x="541393" y="1596859"/>
                </a:lnTo>
                <a:lnTo>
                  <a:pt x="474605" y="1312500"/>
                </a:lnTo>
                <a:lnTo>
                  <a:pt x="370374" y="867242"/>
                </a:lnTo>
                <a:lnTo>
                  <a:pt x="303585" y="571752"/>
                </a:lnTo>
                <a:lnTo>
                  <a:pt x="211497" y="147744"/>
                </a:lnTo>
                <a:lnTo>
                  <a:pt x="197330" y="98159"/>
                </a:lnTo>
                <a:lnTo>
                  <a:pt x="185187" y="63752"/>
                </a:lnTo>
                <a:lnTo>
                  <a:pt x="162924" y="25298"/>
                </a:lnTo>
                <a:lnTo>
                  <a:pt x="127505" y="4047"/>
                </a:lnTo>
                <a:lnTo>
                  <a:pt x="103219" y="0"/>
                </a:lnTo>
                <a:lnTo>
                  <a:pt x="72860" y="7083"/>
                </a:lnTo>
                <a:lnTo>
                  <a:pt x="47561" y="15179"/>
                </a:lnTo>
                <a:lnTo>
                  <a:pt x="31370" y="21250"/>
                </a:lnTo>
                <a:lnTo>
                  <a:pt x="8095" y="34406"/>
                </a:lnTo>
                <a:lnTo>
                  <a:pt x="0" y="52621"/>
                </a:lnTo>
                <a:lnTo>
                  <a:pt x="0" y="70836"/>
                </a:lnTo>
                <a:lnTo>
                  <a:pt x="9107" y="97147"/>
                </a:lnTo>
                <a:lnTo>
                  <a:pt x="32382" y="184175"/>
                </a:lnTo>
                <a:lnTo>
                  <a:pt x="131553" y="609194"/>
                </a:lnTo>
                <a:lnTo>
                  <a:pt x="194294" y="911768"/>
                </a:lnTo>
                <a:lnTo>
                  <a:pt x="292453" y="1357026"/>
                </a:lnTo>
                <a:lnTo>
                  <a:pt x="354182" y="1637337"/>
                </a:lnTo>
                <a:lnTo>
                  <a:pt x="436151" y="1976341"/>
                </a:lnTo>
                <a:lnTo>
                  <a:pt x="448294" y="2029974"/>
                </a:lnTo>
                <a:lnTo>
                  <a:pt x="503951" y="2281950"/>
                </a:lnTo>
                <a:lnTo>
                  <a:pt x="528238" y="2397312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725527" y="11595613"/>
            <a:ext cx="969010" cy="158115"/>
          </a:xfrm>
          <a:custGeom>
            <a:avLst/>
            <a:gdLst/>
            <a:ahLst/>
            <a:cxnLst/>
            <a:rect l="l" t="t" r="r" b="b"/>
            <a:pathLst>
              <a:path w="969009" h="158115">
                <a:moveTo>
                  <a:pt x="0" y="157864"/>
                </a:moveTo>
                <a:lnTo>
                  <a:pt x="675983" y="0"/>
                </a:lnTo>
                <a:lnTo>
                  <a:pt x="688126" y="0"/>
                </a:lnTo>
                <a:lnTo>
                  <a:pt x="726581" y="4047"/>
                </a:lnTo>
                <a:lnTo>
                  <a:pt x="750867" y="9107"/>
                </a:lnTo>
                <a:lnTo>
                  <a:pt x="763011" y="12143"/>
                </a:lnTo>
                <a:lnTo>
                  <a:pt x="775154" y="16191"/>
                </a:lnTo>
                <a:lnTo>
                  <a:pt x="787298" y="20239"/>
                </a:lnTo>
                <a:lnTo>
                  <a:pt x="798429" y="25298"/>
                </a:lnTo>
                <a:lnTo>
                  <a:pt x="843967" y="46549"/>
                </a:lnTo>
                <a:lnTo>
                  <a:pt x="883433" y="73872"/>
                </a:lnTo>
                <a:lnTo>
                  <a:pt x="893553" y="81968"/>
                </a:lnTo>
                <a:lnTo>
                  <a:pt x="903672" y="90063"/>
                </a:lnTo>
                <a:lnTo>
                  <a:pt x="914804" y="100183"/>
                </a:lnTo>
                <a:lnTo>
                  <a:pt x="923911" y="109290"/>
                </a:lnTo>
                <a:lnTo>
                  <a:pt x="933019" y="117386"/>
                </a:lnTo>
                <a:lnTo>
                  <a:pt x="942126" y="127505"/>
                </a:lnTo>
                <a:lnTo>
                  <a:pt x="950222" y="136613"/>
                </a:lnTo>
                <a:lnTo>
                  <a:pt x="959329" y="146732"/>
                </a:lnTo>
                <a:lnTo>
                  <a:pt x="967425" y="156852"/>
                </a:lnTo>
                <a:lnTo>
                  <a:pt x="968437" y="15786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9" name="object 129"/>
          <p:cNvGrpSpPr/>
          <p:nvPr/>
        </p:nvGrpSpPr>
        <p:grpSpPr>
          <a:xfrm>
            <a:off x="8024942" y="8092237"/>
            <a:ext cx="2405380" cy="3664585"/>
            <a:chOff x="8024942" y="8092237"/>
            <a:chExt cx="2405380" cy="3664585"/>
          </a:xfrm>
        </p:grpSpPr>
        <p:sp>
          <p:nvSpPr>
            <p:cNvPr id="130" name="object 130"/>
            <p:cNvSpPr/>
            <p:nvPr/>
          </p:nvSpPr>
          <p:spPr>
            <a:xfrm>
              <a:off x="8026460" y="8843104"/>
              <a:ext cx="1192530" cy="2451100"/>
            </a:xfrm>
            <a:custGeom>
              <a:avLst/>
              <a:gdLst/>
              <a:ahLst/>
              <a:cxnLst/>
              <a:rect l="l" t="t" r="r" b="b"/>
              <a:pathLst>
                <a:path w="1192529" h="2451100">
                  <a:moveTo>
                    <a:pt x="0" y="39466"/>
                  </a:moveTo>
                  <a:lnTo>
                    <a:pt x="105242" y="547465"/>
                  </a:lnTo>
                  <a:lnTo>
                    <a:pt x="128517" y="534310"/>
                  </a:lnTo>
                  <a:lnTo>
                    <a:pt x="144709" y="528238"/>
                  </a:lnTo>
                  <a:lnTo>
                    <a:pt x="170007" y="520143"/>
                  </a:lnTo>
                  <a:lnTo>
                    <a:pt x="200366" y="513059"/>
                  </a:lnTo>
                  <a:lnTo>
                    <a:pt x="224653" y="517107"/>
                  </a:lnTo>
                  <a:lnTo>
                    <a:pt x="260071" y="538358"/>
                  </a:lnTo>
                  <a:lnTo>
                    <a:pt x="282334" y="576812"/>
                  </a:lnTo>
                  <a:lnTo>
                    <a:pt x="308645" y="660804"/>
                  </a:lnTo>
                  <a:lnTo>
                    <a:pt x="400732" y="1084811"/>
                  </a:lnTo>
                  <a:lnTo>
                    <a:pt x="467521" y="1380301"/>
                  </a:lnTo>
                  <a:lnTo>
                    <a:pt x="571752" y="1825560"/>
                  </a:lnTo>
                  <a:lnTo>
                    <a:pt x="638541" y="2109918"/>
                  </a:lnTo>
                  <a:lnTo>
                    <a:pt x="706342" y="2450946"/>
                  </a:lnTo>
                  <a:lnTo>
                    <a:pt x="1192078" y="2334571"/>
                  </a:lnTo>
                  <a:lnTo>
                    <a:pt x="1135409" y="2304213"/>
                  </a:lnTo>
                  <a:lnTo>
                    <a:pt x="1059513" y="2246532"/>
                  </a:lnTo>
                  <a:lnTo>
                    <a:pt x="1014987" y="2200994"/>
                  </a:lnTo>
                  <a:lnTo>
                    <a:pt x="1004867" y="2176707"/>
                  </a:lnTo>
                  <a:lnTo>
                    <a:pt x="903672" y="1754723"/>
                  </a:lnTo>
                  <a:lnTo>
                    <a:pt x="800453" y="1306429"/>
                  </a:lnTo>
                  <a:lnTo>
                    <a:pt x="732652" y="1015999"/>
                  </a:lnTo>
                  <a:lnTo>
                    <a:pt x="632469" y="589967"/>
                  </a:lnTo>
                  <a:lnTo>
                    <a:pt x="565680" y="336979"/>
                  </a:lnTo>
                  <a:lnTo>
                    <a:pt x="552525" y="268167"/>
                  </a:lnTo>
                  <a:lnTo>
                    <a:pt x="531274" y="226677"/>
                  </a:lnTo>
                  <a:lnTo>
                    <a:pt x="505975" y="191258"/>
                  </a:lnTo>
                  <a:lnTo>
                    <a:pt x="495856" y="180127"/>
                  </a:lnTo>
                  <a:lnTo>
                    <a:pt x="485736" y="168995"/>
                  </a:lnTo>
                  <a:lnTo>
                    <a:pt x="476629" y="156852"/>
                  </a:lnTo>
                  <a:lnTo>
                    <a:pt x="467521" y="143697"/>
                  </a:lnTo>
                  <a:lnTo>
                    <a:pt x="459425" y="130541"/>
                  </a:lnTo>
                  <a:lnTo>
                    <a:pt x="453354" y="119410"/>
                  </a:lnTo>
                  <a:lnTo>
                    <a:pt x="442222" y="110302"/>
                  </a:lnTo>
                  <a:lnTo>
                    <a:pt x="431091" y="100183"/>
                  </a:lnTo>
                  <a:lnTo>
                    <a:pt x="419959" y="91075"/>
                  </a:lnTo>
                  <a:lnTo>
                    <a:pt x="407816" y="81968"/>
                  </a:lnTo>
                  <a:lnTo>
                    <a:pt x="395672" y="72860"/>
                  </a:lnTo>
                  <a:lnTo>
                    <a:pt x="385553" y="65776"/>
                  </a:lnTo>
                  <a:lnTo>
                    <a:pt x="370374" y="59705"/>
                  </a:lnTo>
                  <a:lnTo>
                    <a:pt x="357218" y="52621"/>
                  </a:lnTo>
                  <a:lnTo>
                    <a:pt x="343051" y="45537"/>
                  </a:lnTo>
                  <a:lnTo>
                    <a:pt x="330908" y="37442"/>
                  </a:lnTo>
                  <a:lnTo>
                    <a:pt x="318764" y="28334"/>
                  </a:lnTo>
                  <a:lnTo>
                    <a:pt x="302573" y="18215"/>
                  </a:lnTo>
                  <a:lnTo>
                    <a:pt x="286382" y="13155"/>
                  </a:lnTo>
                  <a:lnTo>
                    <a:pt x="270191" y="8095"/>
                  </a:lnTo>
                  <a:lnTo>
                    <a:pt x="252987" y="5059"/>
                  </a:lnTo>
                  <a:lnTo>
                    <a:pt x="235784" y="2023"/>
                  </a:lnTo>
                  <a:lnTo>
                    <a:pt x="219593" y="1011"/>
                  </a:lnTo>
                  <a:lnTo>
                    <a:pt x="202390" y="0"/>
                  </a:lnTo>
                  <a:lnTo>
                    <a:pt x="185187" y="0"/>
                  </a:lnTo>
                  <a:lnTo>
                    <a:pt x="89051" y="19227"/>
                  </a:lnTo>
                  <a:lnTo>
                    <a:pt x="0" y="394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028484" y="8095272"/>
              <a:ext cx="2398395" cy="3658235"/>
            </a:xfrm>
            <a:custGeom>
              <a:avLst/>
              <a:gdLst/>
              <a:ahLst/>
              <a:cxnLst/>
              <a:rect l="l" t="t" r="r" b="b"/>
              <a:pathLst>
                <a:path w="2398395" h="3658234">
                  <a:moveTo>
                    <a:pt x="0" y="359242"/>
                  </a:moveTo>
                  <a:lnTo>
                    <a:pt x="87027" y="767059"/>
                  </a:lnTo>
                  <a:lnTo>
                    <a:pt x="183163" y="747832"/>
                  </a:lnTo>
                  <a:lnTo>
                    <a:pt x="200366" y="747832"/>
                  </a:lnTo>
                  <a:lnTo>
                    <a:pt x="217569" y="748844"/>
                  </a:lnTo>
                  <a:lnTo>
                    <a:pt x="233760" y="749855"/>
                  </a:lnTo>
                  <a:lnTo>
                    <a:pt x="250963" y="752891"/>
                  </a:lnTo>
                  <a:lnTo>
                    <a:pt x="268167" y="755927"/>
                  </a:lnTo>
                  <a:lnTo>
                    <a:pt x="284358" y="760987"/>
                  </a:lnTo>
                  <a:lnTo>
                    <a:pt x="300549" y="766047"/>
                  </a:lnTo>
                  <a:lnTo>
                    <a:pt x="316740" y="776166"/>
                  </a:lnTo>
                  <a:lnTo>
                    <a:pt x="328884" y="785274"/>
                  </a:lnTo>
                  <a:lnTo>
                    <a:pt x="341027" y="793369"/>
                  </a:lnTo>
                  <a:lnTo>
                    <a:pt x="355194" y="800453"/>
                  </a:lnTo>
                  <a:lnTo>
                    <a:pt x="368350" y="807537"/>
                  </a:lnTo>
                  <a:lnTo>
                    <a:pt x="383529" y="813608"/>
                  </a:lnTo>
                  <a:lnTo>
                    <a:pt x="393649" y="820692"/>
                  </a:lnTo>
                  <a:lnTo>
                    <a:pt x="405792" y="829800"/>
                  </a:lnTo>
                  <a:lnTo>
                    <a:pt x="417935" y="838907"/>
                  </a:lnTo>
                  <a:lnTo>
                    <a:pt x="429067" y="848015"/>
                  </a:lnTo>
                  <a:lnTo>
                    <a:pt x="440198" y="858134"/>
                  </a:lnTo>
                  <a:lnTo>
                    <a:pt x="451330" y="867242"/>
                  </a:lnTo>
                  <a:lnTo>
                    <a:pt x="474605" y="904684"/>
                  </a:lnTo>
                  <a:lnTo>
                    <a:pt x="493832" y="927959"/>
                  </a:lnTo>
                  <a:lnTo>
                    <a:pt x="503951" y="939090"/>
                  </a:lnTo>
                  <a:lnTo>
                    <a:pt x="529250" y="974509"/>
                  </a:lnTo>
                  <a:lnTo>
                    <a:pt x="550501" y="1015999"/>
                  </a:lnTo>
                  <a:lnTo>
                    <a:pt x="563656" y="1084811"/>
                  </a:lnTo>
                  <a:lnTo>
                    <a:pt x="630445" y="1337799"/>
                  </a:lnTo>
                  <a:lnTo>
                    <a:pt x="730628" y="1763831"/>
                  </a:lnTo>
                  <a:lnTo>
                    <a:pt x="798429" y="2054261"/>
                  </a:lnTo>
                  <a:lnTo>
                    <a:pt x="901648" y="2502555"/>
                  </a:lnTo>
                  <a:lnTo>
                    <a:pt x="1002843" y="2924539"/>
                  </a:lnTo>
                  <a:lnTo>
                    <a:pt x="1012963" y="2948826"/>
                  </a:lnTo>
                  <a:lnTo>
                    <a:pt x="1057489" y="2994364"/>
                  </a:lnTo>
                  <a:lnTo>
                    <a:pt x="1133385" y="3052045"/>
                  </a:lnTo>
                  <a:lnTo>
                    <a:pt x="1190054" y="3082403"/>
                  </a:lnTo>
                  <a:lnTo>
                    <a:pt x="1258867" y="3066212"/>
                  </a:lnTo>
                  <a:lnTo>
                    <a:pt x="1215353" y="3054069"/>
                  </a:lnTo>
                  <a:lnTo>
                    <a:pt x="1158684" y="3021686"/>
                  </a:lnTo>
                  <a:lnTo>
                    <a:pt x="1116182" y="2988292"/>
                  </a:lnTo>
                  <a:lnTo>
                    <a:pt x="1058501" y="2936682"/>
                  </a:lnTo>
                  <a:lnTo>
                    <a:pt x="1035226" y="2889121"/>
                  </a:lnTo>
                  <a:lnTo>
                    <a:pt x="479664" y="459425"/>
                  </a:lnTo>
                  <a:lnTo>
                    <a:pt x="468533" y="447282"/>
                  </a:lnTo>
                  <a:lnTo>
                    <a:pt x="457402" y="437162"/>
                  </a:lnTo>
                  <a:lnTo>
                    <a:pt x="446270" y="427043"/>
                  </a:lnTo>
                  <a:lnTo>
                    <a:pt x="435139" y="416923"/>
                  </a:lnTo>
                  <a:lnTo>
                    <a:pt x="414900" y="400732"/>
                  </a:lnTo>
                  <a:lnTo>
                    <a:pt x="404780" y="391625"/>
                  </a:lnTo>
                  <a:lnTo>
                    <a:pt x="392637" y="382517"/>
                  </a:lnTo>
                  <a:lnTo>
                    <a:pt x="381505" y="373410"/>
                  </a:lnTo>
                  <a:lnTo>
                    <a:pt x="344063" y="351147"/>
                  </a:lnTo>
                  <a:lnTo>
                    <a:pt x="295489" y="328884"/>
                  </a:lnTo>
                  <a:lnTo>
                    <a:pt x="247928" y="317752"/>
                  </a:lnTo>
                  <a:lnTo>
                    <a:pt x="233760" y="315728"/>
                  </a:lnTo>
                  <a:lnTo>
                    <a:pt x="212509" y="314716"/>
                  </a:lnTo>
                  <a:lnTo>
                    <a:pt x="0" y="359242"/>
                  </a:lnTo>
                </a:path>
                <a:path w="2398395" h="3658234">
                  <a:moveTo>
                    <a:pt x="953258" y="3658204"/>
                  </a:moveTo>
                  <a:lnTo>
                    <a:pt x="983616" y="3654156"/>
                  </a:lnTo>
                  <a:lnTo>
                    <a:pt x="1066596" y="3646060"/>
                  </a:lnTo>
                  <a:lnTo>
                    <a:pt x="1087847" y="3539805"/>
                  </a:lnTo>
                  <a:lnTo>
                    <a:pt x="1040286" y="3522602"/>
                  </a:lnTo>
                  <a:lnTo>
                    <a:pt x="961353" y="3481112"/>
                  </a:lnTo>
                  <a:lnTo>
                    <a:pt x="896588" y="3438610"/>
                  </a:lnTo>
                  <a:lnTo>
                    <a:pt x="849027" y="3397120"/>
                  </a:lnTo>
                  <a:lnTo>
                    <a:pt x="791345" y="3333367"/>
                  </a:lnTo>
                  <a:lnTo>
                    <a:pt x="742772" y="3265567"/>
                  </a:lnTo>
                  <a:lnTo>
                    <a:pt x="704318" y="3198778"/>
                  </a:lnTo>
                  <a:lnTo>
                    <a:pt x="699258" y="3257471"/>
                  </a:lnTo>
                  <a:lnTo>
                    <a:pt x="760987" y="3509447"/>
                  </a:lnTo>
                  <a:lnTo>
                    <a:pt x="783250" y="3582307"/>
                  </a:lnTo>
                  <a:lnTo>
                    <a:pt x="801465" y="3620762"/>
                  </a:lnTo>
                  <a:lnTo>
                    <a:pt x="836883" y="3658204"/>
                  </a:lnTo>
                  <a:lnTo>
                    <a:pt x="837895" y="3658204"/>
                  </a:lnTo>
                </a:path>
                <a:path w="2398395" h="3658234">
                  <a:moveTo>
                    <a:pt x="942126" y="733664"/>
                  </a:moveTo>
                  <a:lnTo>
                    <a:pt x="1108086" y="694198"/>
                  </a:lnTo>
                  <a:lnTo>
                    <a:pt x="1097967" y="652708"/>
                  </a:lnTo>
                  <a:lnTo>
                    <a:pt x="1018023" y="306621"/>
                  </a:lnTo>
                  <a:lnTo>
                    <a:pt x="995760" y="203402"/>
                  </a:lnTo>
                  <a:lnTo>
                    <a:pt x="925935" y="229712"/>
                  </a:lnTo>
                  <a:lnTo>
                    <a:pt x="903672" y="247928"/>
                  </a:lnTo>
                  <a:lnTo>
                    <a:pt x="860158" y="320788"/>
                  </a:lnTo>
                  <a:lnTo>
                    <a:pt x="842955" y="351147"/>
                  </a:lnTo>
                  <a:lnTo>
                    <a:pt x="942126" y="733664"/>
                  </a:lnTo>
                </a:path>
                <a:path w="2398395" h="3658234">
                  <a:moveTo>
                    <a:pt x="1436970" y="417935"/>
                  </a:moveTo>
                  <a:lnTo>
                    <a:pt x="1410660" y="299537"/>
                  </a:lnTo>
                  <a:lnTo>
                    <a:pt x="1360062" y="100183"/>
                  </a:lnTo>
                  <a:lnTo>
                    <a:pt x="1225473" y="128517"/>
                  </a:lnTo>
                  <a:lnTo>
                    <a:pt x="1301369" y="450318"/>
                  </a:lnTo>
                  <a:lnTo>
                    <a:pt x="1436970" y="417935"/>
                  </a:lnTo>
                </a:path>
                <a:path w="2398395" h="3658234">
                  <a:moveTo>
                    <a:pt x="1353990" y="2450946"/>
                  </a:moveTo>
                  <a:lnTo>
                    <a:pt x="1409648" y="2685718"/>
                  </a:lnTo>
                  <a:lnTo>
                    <a:pt x="1558405" y="2651312"/>
                  </a:lnTo>
                  <a:lnTo>
                    <a:pt x="1505783" y="2419575"/>
                  </a:lnTo>
                  <a:lnTo>
                    <a:pt x="1353990" y="2450946"/>
                  </a:lnTo>
                </a:path>
                <a:path w="2398395" h="3658234">
                  <a:moveTo>
                    <a:pt x="1410660" y="299537"/>
                  </a:moveTo>
                  <a:lnTo>
                    <a:pt x="1436970" y="417935"/>
                  </a:lnTo>
                  <a:lnTo>
                    <a:pt x="1670731" y="362278"/>
                  </a:lnTo>
                  <a:lnTo>
                    <a:pt x="1641385" y="243880"/>
                  </a:lnTo>
                  <a:lnTo>
                    <a:pt x="1410660" y="299537"/>
                  </a:lnTo>
                </a:path>
                <a:path w="2398395" h="3658234">
                  <a:moveTo>
                    <a:pt x="2229328" y="89051"/>
                  </a:moveTo>
                  <a:lnTo>
                    <a:pt x="2085631" y="122446"/>
                  </a:lnTo>
                  <a:lnTo>
                    <a:pt x="2058309" y="109290"/>
                  </a:lnTo>
                  <a:lnTo>
                    <a:pt x="1974317" y="65776"/>
                  </a:lnTo>
                  <a:lnTo>
                    <a:pt x="1921695" y="40478"/>
                  </a:lnTo>
                  <a:lnTo>
                    <a:pt x="1796213" y="0"/>
                  </a:lnTo>
                  <a:lnTo>
                    <a:pt x="1779010" y="2023"/>
                  </a:lnTo>
                  <a:lnTo>
                    <a:pt x="1594835" y="42501"/>
                  </a:lnTo>
                  <a:lnTo>
                    <a:pt x="1641385" y="243880"/>
                  </a:lnTo>
                  <a:lnTo>
                    <a:pt x="1670731" y="362278"/>
                  </a:lnTo>
                  <a:lnTo>
                    <a:pt x="1790141" y="332932"/>
                  </a:lnTo>
                  <a:lnTo>
                    <a:pt x="1824548" y="478652"/>
                  </a:lnTo>
                  <a:lnTo>
                    <a:pt x="2043129" y="427043"/>
                  </a:lnTo>
                  <a:lnTo>
                    <a:pt x="2013783" y="296501"/>
                  </a:lnTo>
                  <a:lnTo>
                    <a:pt x="2135217" y="265131"/>
                  </a:lnTo>
                  <a:lnTo>
                    <a:pt x="2113966" y="160900"/>
                  </a:lnTo>
                  <a:lnTo>
                    <a:pt x="2237424" y="130541"/>
                  </a:lnTo>
                  <a:lnTo>
                    <a:pt x="2229328" y="89051"/>
                  </a:lnTo>
                </a:path>
                <a:path w="2398395" h="3658234">
                  <a:moveTo>
                    <a:pt x="2367966" y="216557"/>
                  </a:moveTo>
                  <a:lnTo>
                    <a:pt x="2264747" y="232748"/>
                  </a:lnTo>
                  <a:lnTo>
                    <a:pt x="2237424" y="130541"/>
                  </a:lnTo>
                  <a:lnTo>
                    <a:pt x="2113966" y="160900"/>
                  </a:lnTo>
                  <a:lnTo>
                    <a:pt x="2135217" y="265131"/>
                  </a:lnTo>
                  <a:lnTo>
                    <a:pt x="2013783" y="296501"/>
                  </a:lnTo>
                  <a:lnTo>
                    <a:pt x="2043129" y="427043"/>
                  </a:lnTo>
                  <a:lnTo>
                    <a:pt x="2398324" y="342039"/>
                  </a:lnTo>
                  <a:lnTo>
                    <a:pt x="2367966" y="216557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/>
          <p:nvPr/>
        </p:nvSpPr>
        <p:spPr>
          <a:xfrm>
            <a:off x="7248269" y="644275"/>
            <a:ext cx="4728210" cy="3558540"/>
          </a:xfrm>
          <a:custGeom>
            <a:avLst/>
            <a:gdLst/>
            <a:ahLst/>
            <a:cxnLst/>
            <a:rect l="l" t="t" r="r" b="b"/>
            <a:pathLst>
              <a:path w="4728209" h="3558540">
                <a:moveTo>
                  <a:pt x="882421" y="0"/>
                </a:moveTo>
                <a:lnTo>
                  <a:pt x="1048381" y="732652"/>
                </a:lnTo>
                <a:lnTo>
                  <a:pt x="799441" y="789322"/>
                </a:lnTo>
                <a:lnTo>
                  <a:pt x="734676" y="509011"/>
                </a:lnTo>
                <a:lnTo>
                  <a:pt x="469545" y="571752"/>
                </a:lnTo>
                <a:lnTo>
                  <a:pt x="144709" y="652708"/>
                </a:lnTo>
                <a:lnTo>
                  <a:pt x="126493" y="656756"/>
                </a:lnTo>
                <a:lnTo>
                  <a:pt x="0" y="686103"/>
                </a:lnTo>
                <a:lnTo>
                  <a:pt x="74884" y="1015999"/>
                </a:lnTo>
                <a:lnTo>
                  <a:pt x="172031" y="1442030"/>
                </a:lnTo>
                <a:lnTo>
                  <a:pt x="418947" y="2527854"/>
                </a:lnTo>
                <a:lnTo>
                  <a:pt x="449306" y="2663456"/>
                </a:lnTo>
                <a:lnTo>
                  <a:pt x="473593" y="2770722"/>
                </a:lnTo>
                <a:lnTo>
                  <a:pt x="715449" y="2714053"/>
                </a:lnTo>
                <a:lnTo>
                  <a:pt x="1074692" y="2630061"/>
                </a:lnTo>
                <a:lnTo>
                  <a:pt x="1049393" y="2522794"/>
                </a:lnTo>
                <a:lnTo>
                  <a:pt x="1081776" y="2517735"/>
                </a:lnTo>
                <a:lnTo>
                  <a:pt x="1647456" y="2386181"/>
                </a:lnTo>
                <a:lnTo>
                  <a:pt x="1724365" y="2367966"/>
                </a:lnTo>
                <a:lnTo>
                  <a:pt x="1945982" y="2319392"/>
                </a:lnTo>
                <a:lnTo>
                  <a:pt x="1988484" y="2304213"/>
                </a:lnTo>
                <a:lnTo>
                  <a:pt x="1966221" y="2206053"/>
                </a:lnTo>
                <a:lnTo>
                  <a:pt x="2526842" y="2078548"/>
                </a:lnTo>
                <a:lnTo>
                  <a:pt x="2532914" y="2101822"/>
                </a:lnTo>
                <a:lnTo>
                  <a:pt x="2639169" y="2561248"/>
                </a:lnTo>
                <a:lnTo>
                  <a:pt x="2034022" y="2700898"/>
                </a:lnTo>
                <a:lnTo>
                  <a:pt x="2184803" y="3350570"/>
                </a:lnTo>
                <a:lnTo>
                  <a:pt x="2197958" y="3411288"/>
                </a:lnTo>
                <a:lnTo>
                  <a:pt x="2501543" y="3337415"/>
                </a:lnTo>
                <a:lnTo>
                  <a:pt x="2486364" y="3277710"/>
                </a:lnTo>
                <a:lnTo>
                  <a:pt x="2646252" y="3238244"/>
                </a:lnTo>
                <a:lnTo>
                  <a:pt x="2787926" y="3558021"/>
                </a:lnTo>
                <a:lnTo>
                  <a:pt x="4205669" y="2926563"/>
                </a:lnTo>
                <a:lnTo>
                  <a:pt x="4090307" y="2453982"/>
                </a:lnTo>
                <a:lnTo>
                  <a:pt x="4020482" y="2471185"/>
                </a:lnTo>
                <a:lnTo>
                  <a:pt x="3974944" y="2284986"/>
                </a:lnTo>
                <a:lnTo>
                  <a:pt x="4637773" y="2137241"/>
                </a:lnTo>
                <a:lnTo>
                  <a:pt x="4477884" y="1417743"/>
                </a:lnTo>
                <a:lnTo>
                  <a:pt x="4178347" y="1484532"/>
                </a:lnTo>
                <a:lnTo>
                  <a:pt x="3419383" y="1655552"/>
                </a:lnTo>
                <a:lnTo>
                  <a:pt x="3436586" y="1738532"/>
                </a:lnTo>
                <a:lnTo>
                  <a:pt x="3075320" y="1819488"/>
                </a:lnTo>
                <a:lnTo>
                  <a:pt x="3059128" y="1747640"/>
                </a:lnTo>
                <a:lnTo>
                  <a:pt x="2869894" y="935043"/>
                </a:lnTo>
                <a:lnTo>
                  <a:pt x="2724173" y="288406"/>
                </a:lnTo>
                <a:lnTo>
                  <a:pt x="2793997" y="271202"/>
                </a:lnTo>
                <a:lnTo>
                  <a:pt x="2733280" y="0"/>
                </a:lnTo>
              </a:path>
              <a:path w="4728209" h="3558540">
                <a:moveTo>
                  <a:pt x="3590403" y="0"/>
                </a:moveTo>
                <a:lnTo>
                  <a:pt x="3658204" y="292453"/>
                </a:lnTo>
                <a:lnTo>
                  <a:pt x="4083223" y="197330"/>
                </a:lnTo>
                <a:lnTo>
                  <a:pt x="4180371" y="359242"/>
                </a:lnTo>
                <a:lnTo>
                  <a:pt x="4484968" y="285370"/>
                </a:lnTo>
                <a:lnTo>
                  <a:pt x="4447526" y="117386"/>
                </a:lnTo>
                <a:lnTo>
                  <a:pt x="4727836" y="51609"/>
                </a:lnTo>
                <a:lnTo>
                  <a:pt x="4715693" y="0"/>
                </a:lnTo>
              </a:path>
              <a:path w="4728209" h="3558540">
                <a:moveTo>
                  <a:pt x="1465305" y="0"/>
                </a:moveTo>
                <a:lnTo>
                  <a:pt x="1488580" y="101195"/>
                </a:lnTo>
                <a:lnTo>
                  <a:pt x="194395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50146" y="644275"/>
            <a:ext cx="4342765" cy="1732914"/>
          </a:xfrm>
          <a:custGeom>
            <a:avLst/>
            <a:gdLst/>
            <a:ahLst/>
            <a:cxnLst/>
            <a:rect l="l" t="t" r="r" b="b"/>
            <a:pathLst>
              <a:path w="4342765" h="1732914">
                <a:moveTo>
                  <a:pt x="0" y="0"/>
                </a:moveTo>
                <a:lnTo>
                  <a:pt x="25298" y="101195"/>
                </a:lnTo>
                <a:lnTo>
                  <a:pt x="28334" y="115362"/>
                </a:lnTo>
                <a:lnTo>
                  <a:pt x="88039" y="331920"/>
                </a:lnTo>
                <a:lnTo>
                  <a:pt x="92087" y="346087"/>
                </a:lnTo>
                <a:lnTo>
                  <a:pt x="112326" y="430079"/>
                </a:lnTo>
                <a:lnTo>
                  <a:pt x="172031" y="720509"/>
                </a:lnTo>
                <a:lnTo>
                  <a:pt x="242868" y="1028142"/>
                </a:lnTo>
                <a:lnTo>
                  <a:pt x="253999" y="1045345"/>
                </a:lnTo>
                <a:lnTo>
                  <a:pt x="276262" y="1138445"/>
                </a:lnTo>
                <a:lnTo>
                  <a:pt x="279298" y="1151600"/>
                </a:lnTo>
                <a:lnTo>
                  <a:pt x="349123" y="1452150"/>
                </a:lnTo>
                <a:lnTo>
                  <a:pt x="352159" y="1466317"/>
                </a:lnTo>
                <a:lnTo>
                  <a:pt x="413888" y="1732460"/>
                </a:lnTo>
                <a:lnTo>
                  <a:pt x="1328692" y="1531082"/>
                </a:lnTo>
                <a:lnTo>
                  <a:pt x="1355002" y="1517927"/>
                </a:lnTo>
                <a:lnTo>
                  <a:pt x="1430899" y="1507807"/>
                </a:lnTo>
                <a:lnTo>
                  <a:pt x="1551321" y="1473401"/>
                </a:lnTo>
                <a:lnTo>
                  <a:pt x="1730436" y="1431911"/>
                </a:lnTo>
                <a:lnTo>
                  <a:pt x="1855918" y="1410660"/>
                </a:lnTo>
                <a:lnTo>
                  <a:pt x="1882229" y="1397504"/>
                </a:lnTo>
                <a:lnTo>
                  <a:pt x="2308261" y="1300357"/>
                </a:lnTo>
                <a:lnTo>
                  <a:pt x="2732268" y="1204222"/>
                </a:lnTo>
                <a:lnTo>
                  <a:pt x="3154252" y="1108086"/>
                </a:lnTo>
                <a:lnTo>
                  <a:pt x="3179551" y="1102015"/>
                </a:lnTo>
                <a:lnTo>
                  <a:pt x="3691598" y="985640"/>
                </a:lnTo>
                <a:lnTo>
                  <a:pt x="3705765" y="1046357"/>
                </a:lnTo>
                <a:lnTo>
                  <a:pt x="3822140" y="1019035"/>
                </a:lnTo>
                <a:lnTo>
                  <a:pt x="3807973" y="958317"/>
                </a:lnTo>
                <a:lnTo>
                  <a:pt x="3887917" y="940102"/>
                </a:lnTo>
                <a:lnTo>
                  <a:pt x="3897024" y="992724"/>
                </a:lnTo>
                <a:lnTo>
                  <a:pt x="4050841" y="957305"/>
                </a:lnTo>
                <a:lnTo>
                  <a:pt x="4342283" y="900636"/>
                </a:lnTo>
                <a:lnTo>
                  <a:pt x="4284602" y="649672"/>
                </a:lnTo>
                <a:lnTo>
                  <a:pt x="4254243" y="655744"/>
                </a:lnTo>
                <a:lnTo>
                  <a:pt x="4145964" y="179115"/>
                </a:lnTo>
                <a:lnTo>
                  <a:pt x="4142928" y="164948"/>
                </a:lnTo>
                <a:lnTo>
                  <a:pt x="4104474" y="0"/>
                </a:lnTo>
              </a:path>
              <a:path w="4342765" h="1732914">
                <a:moveTo>
                  <a:pt x="276262" y="1138445"/>
                </a:moveTo>
                <a:lnTo>
                  <a:pt x="247928" y="1144516"/>
                </a:lnTo>
                <a:lnTo>
                  <a:pt x="323824" y="1473401"/>
                </a:lnTo>
                <a:lnTo>
                  <a:pt x="352159" y="1466317"/>
                </a:lnTo>
                <a:lnTo>
                  <a:pt x="349123" y="1452150"/>
                </a:lnTo>
                <a:lnTo>
                  <a:pt x="279298" y="1151600"/>
                </a:lnTo>
                <a:lnTo>
                  <a:pt x="276262" y="1138445"/>
                </a:lnTo>
              </a:path>
              <a:path w="4342765" h="1732914">
                <a:moveTo>
                  <a:pt x="25298" y="101195"/>
                </a:moveTo>
                <a:lnTo>
                  <a:pt x="7083" y="106254"/>
                </a:lnTo>
                <a:lnTo>
                  <a:pt x="63752" y="353171"/>
                </a:lnTo>
                <a:lnTo>
                  <a:pt x="92087" y="346087"/>
                </a:lnTo>
                <a:lnTo>
                  <a:pt x="88039" y="331920"/>
                </a:lnTo>
                <a:lnTo>
                  <a:pt x="28334" y="115362"/>
                </a:lnTo>
                <a:lnTo>
                  <a:pt x="25298" y="10119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981551" y="644275"/>
            <a:ext cx="170180" cy="271780"/>
          </a:xfrm>
          <a:custGeom>
            <a:avLst/>
            <a:gdLst/>
            <a:ahLst/>
            <a:cxnLst/>
            <a:rect l="l" t="t" r="r" b="b"/>
            <a:pathLst>
              <a:path w="170179" h="271780">
                <a:moveTo>
                  <a:pt x="0" y="0"/>
                </a:moveTo>
                <a:lnTo>
                  <a:pt x="60717" y="271202"/>
                </a:lnTo>
                <a:lnTo>
                  <a:pt x="85003" y="265131"/>
                </a:lnTo>
                <a:lnTo>
                  <a:pt x="170007" y="246916"/>
                </a:lnTo>
                <a:lnTo>
                  <a:pt x="156852" y="198342"/>
                </a:lnTo>
                <a:lnTo>
                  <a:pt x="140661" y="133577"/>
                </a:lnTo>
                <a:lnTo>
                  <a:pt x="127505" y="80956"/>
                </a:lnTo>
                <a:lnTo>
                  <a:pt x="114350" y="29346"/>
                </a:lnTo>
                <a:lnTo>
                  <a:pt x="106254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854621" y="644275"/>
            <a:ext cx="84455" cy="179705"/>
          </a:xfrm>
          <a:custGeom>
            <a:avLst/>
            <a:gdLst/>
            <a:ahLst/>
            <a:cxnLst/>
            <a:rect l="l" t="t" r="r" b="b"/>
            <a:pathLst>
              <a:path w="84454" h="179705">
                <a:moveTo>
                  <a:pt x="0" y="0"/>
                </a:moveTo>
                <a:lnTo>
                  <a:pt x="38454" y="164948"/>
                </a:lnTo>
                <a:lnTo>
                  <a:pt x="41490" y="179115"/>
                </a:lnTo>
                <a:lnTo>
                  <a:pt x="83991" y="168995"/>
                </a:lnTo>
                <a:lnTo>
                  <a:pt x="45537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13575" y="644275"/>
            <a:ext cx="478790" cy="101600"/>
          </a:xfrm>
          <a:custGeom>
            <a:avLst/>
            <a:gdLst/>
            <a:ahLst/>
            <a:cxnLst/>
            <a:rect l="l" t="t" r="r" b="b"/>
            <a:pathLst>
              <a:path w="478790" h="101600">
                <a:moveTo>
                  <a:pt x="478652" y="0"/>
                </a:moveTo>
                <a:lnTo>
                  <a:pt x="23274" y="101195"/>
                </a:ln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19430" y="8753041"/>
            <a:ext cx="2376170" cy="3001010"/>
          </a:xfrm>
          <a:custGeom>
            <a:avLst/>
            <a:gdLst/>
            <a:ahLst/>
            <a:cxnLst/>
            <a:rect l="l" t="t" r="r" b="b"/>
            <a:pathLst>
              <a:path w="2376170" h="3001009">
                <a:moveTo>
                  <a:pt x="0" y="542405"/>
                </a:moveTo>
                <a:lnTo>
                  <a:pt x="1310477" y="72860"/>
                </a:lnTo>
                <a:lnTo>
                  <a:pt x="1512867" y="0"/>
                </a:lnTo>
                <a:lnTo>
                  <a:pt x="1528046" y="40478"/>
                </a:lnTo>
                <a:lnTo>
                  <a:pt x="1549297" y="94111"/>
                </a:lnTo>
                <a:lnTo>
                  <a:pt x="1618110" y="88039"/>
                </a:lnTo>
                <a:lnTo>
                  <a:pt x="1614062" y="43513"/>
                </a:lnTo>
                <a:lnTo>
                  <a:pt x="2042117" y="6071"/>
                </a:lnTo>
                <a:lnTo>
                  <a:pt x="2046165" y="52621"/>
                </a:lnTo>
                <a:lnTo>
                  <a:pt x="2105870" y="48573"/>
                </a:lnTo>
                <a:lnTo>
                  <a:pt x="2355822" y="2782866"/>
                </a:lnTo>
                <a:lnTo>
                  <a:pt x="2376061" y="300043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85399" y="10806290"/>
            <a:ext cx="345440" cy="947419"/>
          </a:xfrm>
          <a:custGeom>
            <a:avLst/>
            <a:gdLst/>
            <a:ahLst/>
            <a:cxnLst/>
            <a:rect l="l" t="t" r="r" b="b"/>
            <a:pathLst>
              <a:path w="345440" h="947420">
                <a:moveTo>
                  <a:pt x="345075" y="947186"/>
                </a:moveTo>
                <a:lnTo>
                  <a:pt x="250963" y="689138"/>
                </a:lnTo>
                <a:lnTo>
                  <a:pt x="182151" y="500915"/>
                </a:ln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85399" y="9240801"/>
            <a:ext cx="574040" cy="389890"/>
          </a:xfrm>
          <a:custGeom>
            <a:avLst/>
            <a:gdLst/>
            <a:ahLst/>
            <a:cxnLst/>
            <a:rect l="l" t="t" r="r" b="b"/>
            <a:pathLst>
              <a:path w="574040" h="389890">
                <a:moveTo>
                  <a:pt x="0" y="389601"/>
                </a:moveTo>
                <a:lnTo>
                  <a:pt x="573776" y="184175"/>
                </a:lnTo>
                <a:lnTo>
                  <a:pt x="538358" y="69824"/>
                </a:lnTo>
                <a:lnTo>
                  <a:pt x="499903" y="50597"/>
                </a:lnTo>
                <a:lnTo>
                  <a:pt x="460437" y="33394"/>
                </a:lnTo>
                <a:lnTo>
                  <a:pt x="419959" y="20239"/>
                </a:lnTo>
                <a:lnTo>
                  <a:pt x="378469" y="10119"/>
                </a:lnTo>
                <a:lnTo>
                  <a:pt x="336979" y="4047"/>
                </a:lnTo>
                <a:lnTo>
                  <a:pt x="293465" y="0"/>
                </a:lnTo>
                <a:lnTo>
                  <a:pt x="250963" y="0"/>
                </a:lnTo>
                <a:lnTo>
                  <a:pt x="210485" y="12143"/>
                </a:lnTo>
                <a:lnTo>
                  <a:pt x="0" y="6678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18418" y="8549639"/>
            <a:ext cx="2618105" cy="3204210"/>
          </a:xfrm>
          <a:custGeom>
            <a:avLst/>
            <a:gdLst/>
            <a:ahLst/>
            <a:cxnLst/>
            <a:rect l="l" t="t" r="r" b="b"/>
            <a:pathLst>
              <a:path w="2618104" h="3204209">
                <a:moveTo>
                  <a:pt x="2617918" y="3203838"/>
                </a:moveTo>
                <a:lnTo>
                  <a:pt x="2584523" y="2647264"/>
                </a:lnTo>
                <a:lnTo>
                  <a:pt x="2567320" y="2181767"/>
                </a:lnTo>
                <a:lnTo>
                  <a:pt x="2579464" y="1839727"/>
                </a:lnTo>
                <a:lnTo>
                  <a:pt x="2595655" y="1495664"/>
                </a:lnTo>
                <a:lnTo>
                  <a:pt x="2593631" y="1399528"/>
                </a:lnTo>
                <a:lnTo>
                  <a:pt x="2557201" y="1141481"/>
                </a:lnTo>
                <a:lnTo>
                  <a:pt x="2454994" y="715449"/>
                </a:lnTo>
                <a:lnTo>
                  <a:pt x="2334571" y="259059"/>
                </a:lnTo>
                <a:lnTo>
                  <a:pt x="2309273" y="178103"/>
                </a:lnTo>
                <a:lnTo>
                  <a:pt x="2219209" y="86015"/>
                </a:lnTo>
                <a:lnTo>
                  <a:pt x="2168611" y="61729"/>
                </a:lnTo>
                <a:lnTo>
                  <a:pt x="2117002" y="41490"/>
                </a:lnTo>
                <a:lnTo>
                  <a:pt x="2064380" y="24286"/>
                </a:lnTo>
                <a:lnTo>
                  <a:pt x="2009735" y="12143"/>
                </a:lnTo>
                <a:lnTo>
                  <a:pt x="1955090" y="4047"/>
                </a:lnTo>
                <a:lnTo>
                  <a:pt x="1899432" y="0"/>
                </a:lnTo>
                <a:lnTo>
                  <a:pt x="1843775" y="0"/>
                </a:lnTo>
                <a:lnTo>
                  <a:pt x="1858954" y="45537"/>
                </a:lnTo>
                <a:lnTo>
                  <a:pt x="1756747" y="81968"/>
                </a:lnTo>
                <a:lnTo>
                  <a:pt x="1731448" y="15179"/>
                </a:lnTo>
                <a:lnTo>
                  <a:pt x="1652516" y="22262"/>
                </a:lnTo>
                <a:lnTo>
                  <a:pt x="1596859" y="32382"/>
                </a:lnTo>
                <a:lnTo>
                  <a:pt x="249951" y="448294"/>
                </a:lnTo>
                <a:lnTo>
                  <a:pt x="138637" y="489784"/>
                </a:lnTo>
                <a:lnTo>
                  <a:pt x="101195" y="513059"/>
                </a:lnTo>
                <a:lnTo>
                  <a:pt x="68812" y="542405"/>
                </a:lnTo>
                <a:lnTo>
                  <a:pt x="41490" y="577824"/>
                </a:lnTo>
                <a:lnTo>
                  <a:pt x="20239" y="616278"/>
                </a:lnTo>
                <a:lnTo>
                  <a:pt x="7083" y="657768"/>
                </a:lnTo>
                <a:lnTo>
                  <a:pt x="0" y="701282"/>
                </a:lnTo>
                <a:lnTo>
                  <a:pt x="0" y="723545"/>
                </a:lnTo>
                <a:lnTo>
                  <a:pt x="1011" y="745808"/>
                </a:lnTo>
              </a:path>
              <a:path w="2618104" h="3204209">
                <a:moveTo>
                  <a:pt x="2388205" y="2465113"/>
                </a:moveTo>
                <a:lnTo>
                  <a:pt x="2463089" y="2457017"/>
                </a:lnTo>
                <a:lnTo>
                  <a:pt x="2478268" y="2650300"/>
                </a:lnTo>
                <a:lnTo>
                  <a:pt x="2402372" y="2656372"/>
                </a:lnTo>
                <a:lnTo>
                  <a:pt x="2388205" y="246511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85399" y="11688712"/>
            <a:ext cx="23495" cy="64769"/>
          </a:xfrm>
          <a:custGeom>
            <a:avLst/>
            <a:gdLst/>
            <a:ahLst/>
            <a:cxnLst/>
            <a:rect l="l" t="t" r="r" b="b"/>
            <a:pathLst>
              <a:path w="23495" h="64770">
                <a:moveTo>
                  <a:pt x="0" y="0"/>
                </a:moveTo>
                <a:lnTo>
                  <a:pt x="23274" y="64764"/>
                </a:ln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85399" y="8260221"/>
            <a:ext cx="819150" cy="353695"/>
          </a:xfrm>
          <a:custGeom>
            <a:avLst/>
            <a:gdLst/>
            <a:ahLst/>
            <a:cxnLst/>
            <a:rect l="l" t="t" r="r" b="b"/>
            <a:pathLst>
              <a:path w="819150" h="353695">
                <a:moveTo>
                  <a:pt x="0" y="353171"/>
                </a:moveTo>
                <a:lnTo>
                  <a:pt x="702294" y="184175"/>
                </a:lnTo>
                <a:lnTo>
                  <a:pt x="684079" y="99171"/>
                </a:lnTo>
                <a:lnTo>
                  <a:pt x="818668" y="66788"/>
                </a:lnTo>
                <a:lnTo>
                  <a:pt x="805513" y="20239"/>
                </a:lnTo>
                <a:lnTo>
                  <a:pt x="672947" y="52621"/>
                </a:ln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85399" y="8793519"/>
            <a:ext cx="3310254" cy="2960370"/>
          </a:xfrm>
          <a:custGeom>
            <a:avLst/>
            <a:gdLst/>
            <a:ahLst/>
            <a:cxnLst/>
            <a:rect l="l" t="t" r="r" b="b"/>
            <a:pathLst>
              <a:path w="3310254" h="2960370">
                <a:moveTo>
                  <a:pt x="3310092" y="2959957"/>
                </a:moveTo>
                <a:lnTo>
                  <a:pt x="3289853" y="2742388"/>
                </a:lnTo>
                <a:lnTo>
                  <a:pt x="3039901" y="8095"/>
                </a:lnTo>
                <a:lnTo>
                  <a:pt x="2980196" y="12143"/>
                </a:lnTo>
                <a:lnTo>
                  <a:pt x="2552141" y="47561"/>
                </a:lnTo>
                <a:lnTo>
                  <a:pt x="2483328" y="53633"/>
                </a:lnTo>
                <a:lnTo>
                  <a:pt x="2462077" y="0"/>
                </a:lnTo>
                <a:lnTo>
                  <a:pt x="2261711" y="71848"/>
                </a:lnTo>
                <a:lnTo>
                  <a:pt x="2244508" y="32382"/>
                </a:lnTo>
                <a:lnTo>
                  <a:pt x="934031" y="501927"/>
                </a:lnTo>
                <a:lnTo>
                  <a:pt x="953258" y="555561"/>
                </a:lnTo>
                <a:lnTo>
                  <a:pt x="593003" y="683067"/>
                </a:lnTo>
                <a:lnTo>
                  <a:pt x="573776" y="631457"/>
                </a:lnTo>
                <a:lnTo>
                  <a:pt x="0" y="836883"/>
                </a:lnTo>
              </a:path>
              <a:path w="3310254" h="2960370">
                <a:moveTo>
                  <a:pt x="0" y="1812404"/>
                </a:moveTo>
                <a:lnTo>
                  <a:pt x="2432731" y="940102"/>
                </a:lnTo>
                <a:lnTo>
                  <a:pt x="2468149" y="1031178"/>
                </a:lnTo>
                <a:lnTo>
                  <a:pt x="2534938" y="1006891"/>
                </a:lnTo>
                <a:lnTo>
                  <a:pt x="2561248" y="1312500"/>
                </a:lnTo>
                <a:lnTo>
                  <a:pt x="2254627" y="1338811"/>
                </a:lnTo>
                <a:lnTo>
                  <a:pt x="2295105" y="1781034"/>
                </a:lnTo>
                <a:lnTo>
                  <a:pt x="2432731" y="1769902"/>
                </a:lnTo>
                <a:lnTo>
                  <a:pt x="2446898" y="1935862"/>
                </a:lnTo>
                <a:lnTo>
                  <a:pt x="2313320" y="1948006"/>
                </a:lnTo>
                <a:lnTo>
                  <a:pt x="2390229" y="2826380"/>
                </a:lnTo>
                <a:lnTo>
                  <a:pt x="2445886" y="2820308"/>
                </a:lnTo>
                <a:lnTo>
                  <a:pt x="2459041" y="2959957"/>
                </a:lnTo>
              </a:path>
              <a:path w="3310254" h="2960370">
                <a:moveTo>
                  <a:pt x="2544045" y="2959957"/>
                </a:moveTo>
                <a:lnTo>
                  <a:pt x="2782866" y="2937694"/>
                </a:lnTo>
                <a:lnTo>
                  <a:pt x="2791973" y="295995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85399" y="7408157"/>
            <a:ext cx="805815" cy="904875"/>
          </a:xfrm>
          <a:custGeom>
            <a:avLst/>
            <a:gdLst/>
            <a:ahLst/>
            <a:cxnLst/>
            <a:rect l="l" t="t" r="r" b="b"/>
            <a:pathLst>
              <a:path w="805815" h="904875">
                <a:moveTo>
                  <a:pt x="0" y="852063"/>
                </a:moveTo>
                <a:lnTo>
                  <a:pt x="672947" y="904684"/>
                </a:lnTo>
                <a:lnTo>
                  <a:pt x="805513" y="872302"/>
                </a:lnTo>
                <a:lnTo>
                  <a:pt x="767059" y="728604"/>
                </a:lnTo>
                <a:lnTo>
                  <a:pt x="687114" y="727593"/>
                </a:lnTo>
                <a:lnTo>
                  <a:pt x="601099" y="725569"/>
                </a:lnTo>
                <a:lnTo>
                  <a:pt x="515083" y="721521"/>
                </a:lnTo>
                <a:lnTo>
                  <a:pt x="429067" y="716461"/>
                </a:lnTo>
                <a:lnTo>
                  <a:pt x="344063" y="710389"/>
                </a:lnTo>
                <a:lnTo>
                  <a:pt x="258047" y="703306"/>
                </a:lnTo>
                <a:lnTo>
                  <a:pt x="172031" y="694198"/>
                </a:lnTo>
                <a:lnTo>
                  <a:pt x="87027" y="685091"/>
                </a:lnTo>
                <a:lnTo>
                  <a:pt x="0" y="672947"/>
                </a:lnTo>
                <a:lnTo>
                  <a:pt x="87027" y="685091"/>
                </a:lnTo>
                <a:lnTo>
                  <a:pt x="172031" y="694198"/>
                </a:lnTo>
                <a:lnTo>
                  <a:pt x="258047" y="703306"/>
                </a:lnTo>
                <a:lnTo>
                  <a:pt x="344063" y="710389"/>
                </a:lnTo>
                <a:lnTo>
                  <a:pt x="429067" y="716461"/>
                </a:lnTo>
                <a:lnTo>
                  <a:pt x="515083" y="721521"/>
                </a:lnTo>
                <a:lnTo>
                  <a:pt x="601099" y="725569"/>
                </a:lnTo>
                <a:lnTo>
                  <a:pt x="687114" y="727593"/>
                </a:lnTo>
                <a:lnTo>
                  <a:pt x="767059" y="728604"/>
                </a:lnTo>
                <a:lnTo>
                  <a:pt x="759975" y="700270"/>
                </a:lnTo>
                <a:lnTo>
                  <a:pt x="749855" y="662828"/>
                </a:lnTo>
                <a:lnTo>
                  <a:pt x="740748" y="628421"/>
                </a:lnTo>
                <a:lnTo>
                  <a:pt x="731640" y="596039"/>
                </a:lnTo>
                <a:lnTo>
                  <a:pt x="721521" y="556573"/>
                </a:lnTo>
                <a:lnTo>
                  <a:pt x="711401" y="520143"/>
                </a:lnTo>
                <a:lnTo>
                  <a:pt x="702294" y="484724"/>
                </a:lnTo>
                <a:lnTo>
                  <a:pt x="690150" y="439186"/>
                </a:lnTo>
                <a:lnTo>
                  <a:pt x="676995" y="389601"/>
                </a:lnTo>
                <a:lnTo>
                  <a:pt x="664852" y="346087"/>
                </a:lnTo>
                <a:lnTo>
                  <a:pt x="632469" y="225665"/>
                </a:lnTo>
                <a:lnTo>
                  <a:pt x="587943" y="57681"/>
                </a:lnTo>
                <a:lnTo>
                  <a:pt x="113338" y="14167"/>
                </a:lnTo>
                <a:lnTo>
                  <a:pt x="34406" y="7083"/>
                </a:ln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85399" y="9733622"/>
            <a:ext cx="2792095" cy="2019935"/>
          </a:xfrm>
          <a:custGeom>
            <a:avLst/>
            <a:gdLst/>
            <a:ahLst/>
            <a:cxnLst/>
            <a:rect l="l" t="t" r="r" b="b"/>
            <a:pathLst>
              <a:path w="2792095" h="2019934">
                <a:moveTo>
                  <a:pt x="2791973" y="2019854"/>
                </a:moveTo>
                <a:lnTo>
                  <a:pt x="2782866" y="1997592"/>
                </a:lnTo>
                <a:lnTo>
                  <a:pt x="2544045" y="2019854"/>
                </a:lnTo>
              </a:path>
              <a:path w="2792095" h="2019934">
                <a:moveTo>
                  <a:pt x="2459041" y="2019854"/>
                </a:moveTo>
                <a:lnTo>
                  <a:pt x="2445886" y="1880205"/>
                </a:lnTo>
                <a:lnTo>
                  <a:pt x="2390229" y="1886277"/>
                </a:lnTo>
                <a:lnTo>
                  <a:pt x="2313320" y="1007903"/>
                </a:lnTo>
                <a:lnTo>
                  <a:pt x="2446898" y="995760"/>
                </a:lnTo>
                <a:lnTo>
                  <a:pt x="2432731" y="829800"/>
                </a:lnTo>
                <a:lnTo>
                  <a:pt x="2295105" y="840931"/>
                </a:lnTo>
                <a:lnTo>
                  <a:pt x="2254627" y="398708"/>
                </a:lnTo>
                <a:lnTo>
                  <a:pt x="2561248" y="372398"/>
                </a:lnTo>
                <a:lnTo>
                  <a:pt x="2534938" y="66788"/>
                </a:lnTo>
                <a:lnTo>
                  <a:pt x="2468149" y="91075"/>
                </a:lnTo>
                <a:lnTo>
                  <a:pt x="2432731" y="0"/>
                </a:lnTo>
                <a:lnTo>
                  <a:pt x="0" y="872302"/>
                </a:lnTo>
              </a:path>
              <a:path w="2792095" h="2019934">
                <a:moveTo>
                  <a:pt x="0" y="1072668"/>
                </a:moveTo>
                <a:lnTo>
                  <a:pt x="182151" y="1573584"/>
                </a:lnTo>
                <a:lnTo>
                  <a:pt x="271202" y="1541201"/>
                </a:lnTo>
                <a:lnTo>
                  <a:pt x="545441" y="1441018"/>
                </a:lnTo>
                <a:lnTo>
                  <a:pt x="755927" y="2019854"/>
                </a:lnTo>
              </a:path>
              <a:path w="2792095" h="2019934">
                <a:moveTo>
                  <a:pt x="250963" y="1761807"/>
                </a:moveTo>
                <a:lnTo>
                  <a:pt x="340015" y="1729424"/>
                </a:lnTo>
                <a:lnTo>
                  <a:pt x="271202" y="1541201"/>
                </a:lnTo>
                <a:lnTo>
                  <a:pt x="182151" y="1573584"/>
                </a:lnTo>
                <a:lnTo>
                  <a:pt x="250963" y="1761807"/>
                </a:lnTo>
              </a:path>
              <a:path w="2792095" h="2019934">
                <a:moveTo>
                  <a:pt x="755927" y="2019854"/>
                </a:moveTo>
                <a:lnTo>
                  <a:pt x="545441" y="1441018"/>
                </a:lnTo>
                <a:lnTo>
                  <a:pt x="271202" y="1541201"/>
                </a:lnTo>
                <a:lnTo>
                  <a:pt x="340015" y="1729424"/>
                </a:lnTo>
                <a:lnTo>
                  <a:pt x="250963" y="1761807"/>
                </a:lnTo>
                <a:lnTo>
                  <a:pt x="345075" y="201985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59175" y="9295447"/>
            <a:ext cx="379730" cy="181610"/>
          </a:xfrm>
          <a:custGeom>
            <a:avLst/>
            <a:gdLst/>
            <a:ahLst/>
            <a:cxnLst/>
            <a:rect l="l" t="t" r="r" b="b"/>
            <a:pathLst>
              <a:path w="379730" h="181609">
                <a:moveTo>
                  <a:pt x="0" y="129529"/>
                </a:moveTo>
                <a:lnTo>
                  <a:pt x="19227" y="181139"/>
                </a:lnTo>
                <a:lnTo>
                  <a:pt x="379481" y="53633"/>
                </a:lnTo>
                <a:lnTo>
                  <a:pt x="360254" y="0"/>
                </a:lnTo>
                <a:lnTo>
                  <a:pt x="0" y="12952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85399" y="644275"/>
            <a:ext cx="2936875" cy="7153909"/>
          </a:xfrm>
          <a:custGeom>
            <a:avLst/>
            <a:gdLst/>
            <a:ahLst/>
            <a:cxnLst/>
            <a:rect l="l" t="t" r="r" b="b"/>
            <a:pathLst>
              <a:path w="2936875" h="7153909">
                <a:moveTo>
                  <a:pt x="2936682" y="6725428"/>
                </a:moveTo>
                <a:lnTo>
                  <a:pt x="2932635" y="6685962"/>
                </a:lnTo>
                <a:lnTo>
                  <a:pt x="2920491" y="6561492"/>
                </a:lnTo>
                <a:lnTo>
                  <a:pt x="2880013" y="6163795"/>
                </a:lnTo>
                <a:lnTo>
                  <a:pt x="2666491" y="6033254"/>
                </a:lnTo>
                <a:lnTo>
                  <a:pt x="2428683" y="5045589"/>
                </a:lnTo>
                <a:lnTo>
                  <a:pt x="2583511" y="4864450"/>
                </a:lnTo>
                <a:lnTo>
                  <a:pt x="2576428" y="4843199"/>
                </a:lnTo>
                <a:lnTo>
                  <a:pt x="2558213" y="4801709"/>
                </a:lnTo>
                <a:lnTo>
                  <a:pt x="2532914" y="4764267"/>
                </a:lnTo>
                <a:lnTo>
                  <a:pt x="2501543" y="4732896"/>
                </a:lnTo>
                <a:lnTo>
                  <a:pt x="2465113" y="4705573"/>
                </a:lnTo>
                <a:lnTo>
                  <a:pt x="2424635" y="4686346"/>
                </a:lnTo>
                <a:lnTo>
                  <a:pt x="2382133" y="4673191"/>
                </a:lnTo>
                <a:lnTo>
                  <a:pt x="2337607" y="4668131"/>
                </a:lnTo>
                <a:lnTo>
                  <a:pt x="2190874" y="4704561"/>
                </a:lnTo>
                <a:lnTo>
                  <a:pt x="2091703" y="4728848"/>
                </a:lnTo>
                <a:lnTo>
                  <a:pt x="2100811" y="4766290"/>
                </a:lnTo>
                <a:lnTo>
                  <a:pt x="1526022" y="4904928"/>
                </a:lnTo>
                <a:lnTo>
                  <a:pt x="1516915" y="4869509"/>
                </a:lnTo>
                <a:lnTo>
                  <a:pt x="1424827" y="4892784"/>
                </a:lnTo>
                <a:lnTo>
                  <a:pt x="981592" y="2993352"/>
                </a:lnTo>
                <a:lnTo>
                  <a:pt x="969449" y="2942754"/>
                </a:lnTo>
                <a:lnTo>
                  <a:pt x="1713233" y="2765663"/>
                </a:lnTo>
                <a:lnTo>
                  <a:pt x="1777998" y="3034842"/>
                </a:lnTo>
                <a:lnTo>
                  <a:pt x="1842763" y="3019662"/>
                </a:lnTo>
                <a:lnTo>
                  <a:pt x="1942946" y="3437598"/>
                </a:lnTo>
                <a:lnTo>
                  <a:pt x="1878181" y="3454801"/>
                </a:lnTo>
                <a:lnTo>
                  <a:pt x="2100811" y="4347343"/>
                </a:lnTo>
                <a:lnTo>
                  <a:pt x="2310284" y="4294721"/>
                </a:lnTo>
                <a:lnTo>
                  <a:pt x="2351774" y="4274482"/>
                </a:lnTo>
                <a:lnTo>
                  <a:pt x="2389217" y="4246147"/>
                </a:lnTo>
                <a:lnTo>
                  <a:pt x="2421599" y="4212753"/>
                </a:lnTo>
                <a:lnTo>
                  <a:pt x="2446898" y="4174299"/>
                </a:lnTo>
                <a:lnTo>
                  <a:pt x="2466125" y="4132809"/>
                </a:lnTo>
                <a:lnTo>
                  <a:pt x="2442850" y="4039709"/>
                </a:lnTo>
                <a:lnTo>
                  <a:pt x="2224269" y="3931431"/>
                </a:lnTo>
                <a:lnTo>
                  <a:pt x="1980388" y="2913407"/>
                </a:lnTo>
                <a:lnTo>
                  <a:pt x="2132181" y="2665479"/>
                </a:lnTo>
                <a:lnTo>
                  <a:pt x="1998603" y="2133193"/>
                </a:lnTo>
                <a:lnTo>
                  <a:pt x="1656564" y="777178"/>
                </a:lnTo>
                <a:lnTo>
                  <a:pt x="1624181" y="752891"/>
                </a:lnTo>
                <a:lnTo>
                  <a:pt x="1589775" y="731640"/>
                </a:lnTo>
                <a:lnTo>
                  <a:pt x="1553345" y="713425"/>
                </a:lnTo>
                <a:lnTo>
                  <a:pt x="1515903" y="697234"/>
                </a:lnTo>
                <a:lnTo>
                  <a:pt x="1477448" y="685091"/>
                </a:lnTo>
                <a:lnTo>
                  <a:pt x="1437982" y="674971"/>
                </a:lnTo>
                <a:lnTo>
                  <a:pt x="1356014" y="665864"/>
                </a:lnTo>
                <a:lnTo>
                  <a:pt x="1447090" y="1052429"/>
                </a:lnTo>
                <a:lnTo>
                  <a:pt x="1526022" y="1033202"/>
                </a:lnTo>
                <a:lnTo>
                  <a:pt x="1548285" y="1126301"/>
                </a:lnTo>
                <a:lnTo>
                  <a:pt x="1469353" y="1144516"/>
                </a:lnTo>
                <a:lnTo>
                  <a:pt x="1698054" y="2112954"/>
                </a:lnTo>
                <a:lnTo>
                  <a:pt x="1482508" y="2164563"/>
                </a:lnTo>
                <a:lnTo>
                  <a:pt x="0" y="2519758"/>
                </a:lnTo>
              </a:path>
              <a:path w="2936875" h="7153909">
                <a:moveTo>
                  <a:pt x="0" y="4186442"/>
                </a:moveTo>
                <a:lnTo>
                  <a:pt x="19227" y="4181383"/>
                </a:lnTo>
                <a:lnTo>
                  <a:pt x="6071" y="4058936"/>
                </a:lnTo>
                <a:lnTo>
                  <a:pt x="0" y="3998219"/>
                </a:lnTo>
              </a:path>
              <a:path w="2936875" h="7153909">
                <a:moveTo>
                  <a:pt x="0" y="3420395"/>
                </a:moveTo>
                <a:lnTo>
                  <a:pt x="361266" y="3380929"/>
                </a:lnTo>
                <a:lnTo>
                  <a:pt x="416923" y="4014411"/>
                </a:lnTo>
                <a:lnTo>
                  <a:pt x="496868" y="4923143"/>
                </a:lnTo>
                <a:lnTo>
                  <a:pt x="435139" y="4928203"/>
                </a:lnTo>
                <a:lnTo>
                  <a:pt x="518119" y="5871341"/>
                </a:lnTo>
                <a:lnTo>
                  <a:pt x="365314" y="5910807"/>
                </a:lnTo>
                <a:lnTo>
                  <a:pt x="463473" y="6310528"/>
                </a:lnTo>
                <a:lnTo>
                  <a:pt x="535322" y="6602982"/>
                </a:lnTo>
                <a:lnTo>
                  <a:pt x="587943" y="6821564"/>
                </a:lnTo>
                <a:lnTo>
                  <a:pt x="632469" y="6989548"/>
                </a:lnTo>
                <a:lnTo>
                  <a:pt x="664852" y="7109970"/>
                </a:lnTo>
                <a:lnTo>
                  <a:pt x="676995" y="7153484"/>
                </a:lnTo>
                <a:lnTo>
                  <a:pt x="1068620" y="7148424"/>
                </a:lnTo>
                <a:lnTo>
                  <a:pt x="1591799" y="7097826"/>
                </a:lnTo>
                <a:lnTo>
                  <a:pt x="1775974" y="7063420"/>
                </a:lnTo>
                <a:lnTo>
                  <a:pt x="1971281" y="7026990"/>
                </a:lnTo>
                <a:lnTo>
                  <a:pt x="2406420" y="6908592"/>
                </a:lnTo>
                <a:lnTo>
                  <a:pt x="2936682" y="6725428"/>
                </a:lnTo>
              </a:path>
              <a:path w="2936875" h="7153909">
                <a:moveTo>
                  <a:pt x="1106062" y="6733524"/>
                </a:moveTo>
                <a:lnTo>
                  <a:pt x="967425" y="6767930"/>
                </a:lnTo>
                <a:lnTo>
                  <a:pt x="839919" y="6222488"/>
                </a:lnTo>
                <a:lnTo>
                  <a:pt x="966413" y="6192130"/>
                </a:lnTo>
                <a:lnTo>
                  <a:pt x="930995" y="6043373"/>
                </a:lnTo>
                <a:lnTo>
                  <a:pt x="1172851" y="5986704"/>
                </a:lnTo>
                <a:lnTo>
                  <a:pt x="1173863" y="5986704"/>
                </a:lnTo>
                <a:lnTo>
                  <a:pt x="1420779" y="5929023"/>
                </a:lnTo>
                <a:lnTo>
                  <a:pt x="1455186" y="6077779"/>
                </a:lnTo>
                <a:lnTo>
                  <a:pt x="1478460" y="6175939"/>
                </a:lnTo>
                <a:lnTo>
                  <a:pt x="1646444" y="6151652"/>
                </a:lnTo>
                <a:lnTo>
                  <a:pt x="1606978" y="5915867"/>
                </a:lnTo>
                <a:lnTo>
                  <a:pt x="1564476" y="5923963"/>
                </a:lnTo>
                <a:lnTo>
                  <a:pt x="1421791" y="5074936"/>
                </a:lnTo>
                <a:lnTo>
                  <a:pt x="1552333" y="5051661"/>
                </a:lnTo>
                <a:lnTo>
                  <a:pt x="1545249" y="5013207"/>
                </a:lnTo>
                <a:lnTo>
                  <a:pt x="2142301" y="4905940"/>
                </a:lnTo>
                <a:lnTo>
                  <a:pt x="2148372" y="4943382"/>
                </a:lnTo>
                <a:lnTo>
                  <a:pt x="2215161" y="4931239"/>
                </a:lnTo>
                <a:lnTo>
                  <a:pt x="2379097" y="5895628"/>
                </a:lnTo>
                <a:lnTo>
                  <a:pt x="2416539" y="5889556"/>
                </a:lnTo>
                <a:lnTo>
                  <a:pt x="2502555" y="6355054"/>
                </a:lnTo>
                <a:lnTo>
                  <a:pt x="2435766" y="6367198"/>
                </a:lnTo>
                <a:lnTo>
                  <a:pt x="2466125" y="6565540"/>
                </a:lnTo>
                <a:lnTo>
                  <a:pt x="2152420" y="6625245"/>
                </a:lnTo>
                <a:lnTo>
                  <a:pt x="2160516" y="6675843"/>
                </a:lnTo>
                <a:lnTo>
                  <a:pt x="1756747" y="6748703"/>
                </a:lnTo>
                <a:lnTo>
                  <a:pt x="1723353" y="6565540"/>
                </a:lnTo>
                <a:lnTo>
                  <a:pt x="1570548" y="6596910"/>
                </a:lnTo>
                <a:lnTo>
                  <a:pt x="1577632" y="6624233"/>
                </a:lnTo>
                <a:lnTo>
                  <a:pt x="1599895" y="6717333"/>
                </a:lnTo>
                <a:lnTo>
                  <a:pt x="1421791" y="6760847"/>
                </a:lnTo>
                <a:lnTo>
                  <a:pt x="1430899" y="6801325"/>
                </a:lnTo>
                <a:lnTo>
                  <a:pt x="1302381" y="6832695"/>
                </a:lnTo>
                <a:lnTo>
                  <a:pt x="1140469" y="6873173"/>
                </a:lnTo>
                <a:lnTo>
                  <a:pt x="1106062" y="6733524"/>
                </a:lnTo>
              </a:path>
              <a:path w="2936875" h="7153909">
                <a:moveTo>
                  <a:pt x="0" y="2519758"/>
                </a:moveTo>
                <a:lnTo>
                  <a:pt x="1482508" y="2164563"/>
                </a:lnTo>
                <a:lnTo>
                  <a:pt x="1698054" y="2112954"/>
                </a:lnTo>
                <a:lnTo>
                  <a:pt x="1469353" y="1144516"/>
                </a:lnTo>
                <a:lnTo>
                  <a:pt x="1548285" y="1126301"/>
                </a:lnTo>
                <a:lnTo>
                  <a:pt x="1526022" y="1033202"/>
                </a:lnTo>
                <a:lnTo>
                  <a:pt x="1447090" y="1052429"/>
                </a:lnTo>
                <a:lnTo>
                  <a:pt x="1356014" y="665864"/>
                </a:lnTo>
                <a:lnTo>
                  <a:pt x="1202198" y="19227"/>
                </a:lnTo>
                <a:lnTo>
                  <a:pt x="1198150" y="0"/>
                </a:lnTo>
              </a:path>
              <a:path w="2936875" h="7153909">
                <a:moveTo>
                  <a:pt x="587943" y="6821564"/>
                </a:moveTo>
                <a:lnTo>
                  <a:pt x="535322" y="6602982"/>
                </a:lnTo>
                <a:lnTo>
                  <a:pt x="463473" y="6310528"/>
                </a:lnTo>
                <a:lnTo>
                  <a:pt x="365314" y="5910807"/>
                </a:lnTo>
                <a:lnTo>
                  <a:pt x="518119" y="5871341"/>
                </a:lnTo>
                <a:lnTo>
                  <a:pt x="435139" y="4928203"/>
                </a:lnTo>
                <a:lnTo>
                  <a:pt x="496868" y="4923143"/>
                </a:lnTo>
                <a:lnTo>
                  <a:pt x="416923" y="4014411"/>
                </a:lnTo>
                <a:lnTo>
                  <a:pt x="361266" y="3380929"/>
                </a:lnTo>
                <a:lnTo>
                  <a:pt x="0" y="3420395"/>
                </a:lnTo>
              </a:path>
              <a:path w="2936875" h="7153909">
                <a:moveTo>
                  <a:pt x="0" y="3998219"/>
                </a:moveTo>
                <a:lnTo>
                  <a:pt x="6071" y="4058936"/>
                </a:lnTo>
                <a:lnTo>
                  <a:pt x="19227" y="4181383"/>
                </a:lnTo>
                <a:lnTo>
                  <a:pt x="0" y="4186442"/>
                </a:lnTo>
              </a:path>
              <a:path w="2936875" h="7153909">
                <a:moveTo>
                  <a:pt x="0" y="6763882"/>
                </a:moveTo>
                <a:lnTo>
                  <a:pt x="34406" y="6770966"/>
                </a:lnTo>
                <a:lnTo>
                  <a:pt x="113338" y="6778050"/>
                </a:lnTo>
                <a:lnTo>
                  <a:pt x="587943" y="6821564"/>
                </a:lnTo>
              </a:path>
              <a:path w="2936875" h="7153909">
                <a:moveTo>
                  <a:pt x="1198150" y="0"/>
                </a:moveTo>
                <a:lnTo>
                  <a:pt x="1202198" y="19227"/>
                </a:lnTo>
                <a:lnTo>
                  <a:pt x="1233568" y="5059"/>
                </a:lnTo>
                <a:lnTo>
                  <a:pt x="124470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8" name="object 148"/>
          <p:cNvGrpSpPr/>
          <p:nvPr/>
        </p:nvGrpSpPr>
        <p:grpSpPr>
          <a:xfrm>
            <a:off x="8813758" y="2399504"/>
            <a:ext cx="8734425" cy="6440805"/>
            <a:chOff x="8813758" y="2399504"/>
            <a:chExt cx="8734425" cy="6440805"/>
          </a:xfrm>
        </p:grpSpPr>
        <p:sp>
          <p:nvSpPr>
            <p:cNvPr id="149" name="object 149"/>
            <p:cNvSpPr/>
            <p:nvPr/>
          </p:nvSpPr>
          <p:spPr>
            <a:xfrm>
              <a:off x="8816794" y="4002941"/>
              <a:ext cx="8728075" cy="4834255"/>
            </a:xfrm>
            <a:custGeom>
              <a:avLst/>
              <a:gdLst/>
              <a:ahLst/>
              <a:cxnLst/>
              <a:rect l="l" t="t" r="r" b="b"/>
              <a:pathLst>
                <a:path w="8728075" h="4834255">
                  <a:moveTo>
                    <a:pt x="8728080" y="95123"/>
                  </a:moveTo>
                  <a:lnTo>
                    <a:pt x="8718973" y="90063"/>
                  </a:lnTo>
                  <a:lnTo>
                    <a:pt x="8705817" y="82980"/>
                  </a:lnTo>
                  <a:lnTo>
                    <a:pt x="8693674" y="76908"/>
                  </a:lnTo>
                  <a:lnTo>
                    <a:pt x="8680518" y="69824"/>
                  </a:lnTo>
                  <a:lnTo>
                    <a:pt x="8667363" y="63752"/>
                  </a:lnTo>
                  <a:lnTo>
                    <a:pt x="8654208" y="57681"/>
                  </a:lnTo>
                  <a:lnTo>
                    <a:pt x="8641052" y="50597"/>
                  </a:lnTo>
                  <a:lnTo>
                    <a:pt x="8627897" y="44525"/>
                  </a:lnTo>
                  <a:lnTo>
                    <a:pt x="8614742" y="38454"/>
                  </a:lnTo>
                  <a:lnTo>
                    <a:pt x="8600574" y="31370"/>
                  </a:lnTo>
                  <a:lnTo>
                    <a:pt x="8585395" y="25298"/>
                  </a:lnTo>
                  <a:lnTo>
                    <a:pt x="8570216" y="20239"/>
                  </a:lnTo>
                  <a:lnTo>
                    <a:pt x="8555036" y="15179"/>
                  </a:lnTo>
                  <a:lnTo>
                    <a:pt x="8508487" y="5059"/>
                  </a:lnTo>
                  <a:lnTo>
                    <a:pt x="8461937" y="0"/>
                  </a:lnTo>
                  <a:lnTo>
                    <a:pt x="8445746" y="0"/>
                  </a:lnTo>
                  <a:lnTo>
                    <a:pt x="8430566" y="1011"/>
                  </a:lnTo>
                  <a:lnTo>
                    <a:pt x="8415387" y="3035"/>
                  </a:lnTo>
                  <a:lnTo>
                    <a:pt x="8400208" y="6071"/>
                  </a:lnTo>
                  <a:lnTo>
                    <a:pt x="8385029" y="8095"/>
                  </a:lnTo>
                  <a:lnTo>
                    <a:pt x="8369849" y="10119"/>
                  </a:lnTo>
                  <a:lnTo>
                    <a:pt x="8354670" y="13155"/>
                  </a:lnTo>
                  <a:lnTo>
                    <a:pt x="8339491" y="16191"/>
                  </a:lnTo>
                  <a:lnTo>
                    <a:pt x="8325323" y="19227"/>
                  </a:lnTo>
                  <a:lnTo>
                    <a:pt x="8310144" y="22262"/>
                  </a:lnTo>
                  <a:lnTo>
                    <a:pt x="8294965" y="25298"/>
                  </a:lnTo>
                  <a:lnTo>
                    <a:pt x="8252463" y="36430"/>
                  </a:lnTo>
                  <a:lnTo>
                    <a:pt x="8214009" y="52621"/>
                  </a:lnTo>
                  <a:lnTo>
                    <a:pt x="8163411" y="80956"/>
                  </a:lnTo>
                  <a:lnTo>
                    <a:pt x="8119897" y="113338"/>
                  </a:lnTo>
                  <a:lnTo>
                    <a:pt x="8073348" y="163936"/>
                  </a:lnTo>
                  <a:lnTo>
                    <a:pt x="8046025" y="228701"/>
                  </a:lnTo>
                  <a:lnTo>
                    <a:pt x="8040965" y="263107"/>
                  </a:lnTo>
                  <a:lnTo>
                    <a:pt x="8044001" y="320788"/>
                  </a:lnTo>
                  <a:lnTo>
                    <a:pt x="8047037" y="377457"/>
                  </a:lnTo>
                  <a:lnTo>
                    <a:pt x="8050073" y="432103"/>
                  </a:lnTo>
                  <a:lnTo>
                    <a:pt x="8050073" y="446270"/>
                  </a:lnTo>
                  <a:lnTo>
                    <a:pt x="8116861" y="758963"/>
                  </a:lnTo>
                  <a:lnTo>
                    <a:pt x="8145196" y="862182"/>
                  </a:lnTo>
                  <a:lnTo>
                    <a:pt x="8299013" y="1605966"/>
                  </a:lnTo>
                  <a:lnTo>
                    <a:pt x="8330383" y="1738532"/>
                  </a:lnTo>
                  <a:lnTo>
                    <a:pt x="8322288" y="1794189"/>
                  </a:lnTo>
                  <a:lnTo>
                    <a:pt x="8313180" y="1848835"/>
                  </a:lnTo>
                  <a:lnTo>
                    <a:pt x="8302049" y="1910564"/>
                  </a:lnTo>
                  <a:lnTo>
                    <a:pt x="8278774" y="1975329"/>
                  </a:lnTo>
                  <a:lnTo>
                    <a:pt x="8248415" y="2037058"/>
                  </a:lnTo>
                  <a:lnTo>
                    <a:pt x="8215021" y="2094739"/>
                  </a:lnTo>
                  <a:lnTo>
                    <a:pt x="8179602" y="2144324"/>
                  </a:lnTo>
                  <a:lnTo>
                    <a:pt x="8136089" y="2187838"/>
                  </a:lnTo>
                  <a:lnTo>
                    <a:pt x="8089539" y="2223257"/>
                  </a:lnTo>
                  <a:lnTo>
                    <a:pt x="8050073" y="2254627"/>
                  </a:lnTo>
                  <a:lnTo>
                    <a:pt x="8007571" y="2279926"/>
                  </a:lnTo>
                  <a:lnTo>
                    <a:pt x="7961021" y="2299153"/>
                  </a:lnTo>
                  <a:lnTo>
                    <a:pt x="7913459" y="2313320"/>
                  </a:lnTo>
                  <a:lnTo>
                    <a:pt x="7242535" y="2474221"/>
                  </a:lnTo>
                  <a:lnTo>
                    <a:pt x="7137293" y="2581487"/>
                  </a:lnTo>
                  <a:lnTo>
                    <a:pt x="7017882" y="2689766"/>
                  </a:lnTo>
                  <a:lnTo>
                    <a:pt x="6313564" y="2850667"/>
                  </a:lnTo>
                  <a:lnTo>
                    <a:pt x="5444298" y="3059128"/>
                  </a:lnTo>
                  <a:lnTo>
                    <a:pt x="4815876" y="3199790"/>
                  </a:lnTo>
                  <a:lnTo>
                    <a:pt x="4569972" y="3095559"/>
                  </a:lnTo>
                  <a:lnTo>
                    <a:pt x="4367582" y="3144132"/>
                  </a:lnTo>
                  <a:lnTo>
                    <a:pt x="3905120" y="3254435"/>
                  </a:lnTo>
                  <a:lnTo>
                    <a:pt x="3713861" y="3296937"/>
                  </a:lnTo>
                  <a:lnTo>
                    <a:pt x="3536770" y="3507423"/>
                  </a:lnTo>
                  <a:lnTo>
                    <a:pt x="3295925" y="3563080"/>
                  </a:lnTo>
                  <a:lnTo>
                    <a:pt x="3329320" y="3705765"/>
                  </a:lnTo>
                  <a:lnTo>
                    <a:pt x="1967233" y="4031614"/>
                  </a:lnTo>
                  <a:lnTo>
                    <a:pt x="1927767" y="3865654"/>
                  </a:lnTo>
                  <a:lnTo>
                    <a:pt x="1250771" y="4024530"/>
                  </a:lnTo>
                  <a:lnTo>
                    <a:pt x="981592" y="3941550"/>
                  </a:lnTo>
                  <a:lnTo>
                    <a:pt x="600087" y="4037685"/>
                  </a:lnTo>
                  <a:lnTo>
                    <a:pt x="182151" y="4142928"/>
                  </a:lnTo>
                  <a:lnTo>
                    <a:pt x="0" y="4403000"/>
                  </a:lnTo>
                  <a:lnTo>
                    <a:pt x="94111" y="4834091"/>
                  </a:lnTo>
                  <a:lnTo>
                    <a:pt x="153816" y="4825996"/>
                  </a:lnTo>
                  <a:lnTo>
                    <a:pt x="54645" y="4443478"/>
                  </a:lnTo>
                  <a:lnTo>
                    <a:pt x="71848" y="4413119"/>
                  </a:lnTo>
                  <a:lnTo>
                    <a:pt x="115362" y="4340259"/>
                  </a:lnTo>
                  <a:lnTo>
                    <a:pt x="137625" y="4322044"/>
                  </a:lnTo>
                  <a:lnTo>
                    <a:pt x="207450" y="4295733"/>
                  </a:lnTo>
                  <a:lnTo>
                    <a:pt x="229712" y="4398952"/>
                  </a:lnTo>
                  <a:lnTo>
                    <a:pt x="309657" y="4745039"/>
                  </a:lnTo>
                  <a:lnTo>
                    <a:pt x="547465" y="4688370"/>
                  </a:lnTo>
                  <a:lnTo>
                    <a:pt x="513059" y="4542649"/>
                  </a:lnTo>
                  <a:lnTo>
                    <a:pt x="437162" y="4220849"/>
                  </a:lnTo>
                  <a:lnTo>
                    <a:pt x="571752" y="4192514"/>
                  </a:lnTo>
                  <a:lnTo>
                    <a:pt x="622350" y="4391868"/>
                  </a:lnTo>
                  <a:lnTo>
                    <a:pt x="853075" y="4336211"/>
                  </a:lnTo>
                  <a:lnTo>
                    <a:pt x="806525" y="4134833"/>
                  </a:lnTo>
                  <a:lnTo>
                    <a:pt x="990700" y="4094355"/>
                  </a:lnTo>
                  <a:lnTo>
                    <a:pt x="1007903" y="4092331"/>
                  </a:lnTo>
                  <a:lnTo>
                    <a:pt x="1133385" y="4132809"/>
                  </a:lnTo>
                  <a:lnTo>
                    <a:pt x="1186007" y="4158108"/>
                  </a:lnTo>
                  <a:lnTo>
                    <a:pt x="1269998" y="4201622"/>
                  </a:lnTo>
                  <a:lnTo>
                    <a:pt x="1297321" y="4214777"/>
                  </a:lnTo>
                  <a:lnTo>
                    <a:pt x="1441018" y="4181383"/>
                  </a:lnTo>
                  <a:lnTo>
                    <a:pt x="1995568" y="4046793"/>
                  </a:lnTo>
                  <a:lnTo>
                    <a:pt x="2234388" y="3998219"/>
                  </a:lnTo>
                  <a:lnTo>
                    <a:pt x="2267783" y="4143940"/>
                  </a:lnTo>
                  <a:lnTo>
                    <a:pt x="2571368" y="4071080"/>
                  </a:lnTo>
                  <a:lnTo>
                    <a:pt x="2535950" y="3921311"/>
                  </a:lnTo>
                  <a:lnTo>
                    <a:pt x="3096571" y="3786722"/>
                  </a:lnTo>
                  <a:lnTo>
                    <a:pt x="3102642" y="3813032"/>
                  </a:lnTo>
                  <a:lnTo>
                    <a:pt x="3515519" y="3714873"/>
                  </a:lnTo>
                  <a:lnTo>
                    <a:pt x="3543853" y="3838331"/>
                  </a:lnTo>
                  <a:lnTo>
                    <a:pt x="3870713" y="3760411"/>
                  </a:lnTo>
                  <a:lnTo>
                    <a:pt x="3841367" y="3635941"/>
                  </a:lnTo>
                  <a:lnTo>
                    <a:pt x="4571996" y="3461885"/>
                  </a:lnTo>
                  <a:lnTo>
                    <a:pt x="4606402" y="3604570"/>
                  </a:lnTo>
                  <a:lnTo>
                    <a:pt x="4808792" y="3555997"/>
                  </a:lnTo>
                  <a:lnTo>
                    <a:pt x="4948442" y="3522602"/>
                  </a:lnTo>
                  <a:lnTo>
                    <a:pt x="4941358" y="3490220"/>
                  </a:lnTo>
                  <a:lnTo>
                    <a:pt x="5276314" y="3402180"/>
                  </a:lnTo>
                  <a:lnTo>
                    <a:pt x="5263159" y="3348547"/>
                  </a:lnTo>
                  <a:lnTo>
                    <a:pt x="5385605" y="3319200"/>
                  </a:lnTo>
                  <a:lnTo>
                    <a:pt x="5372449" y="3264555"/>
                  </a:lnTo>
                  <a:lnTo>
                    <a:pt x="6082839" y="3107702"/>
                  </a:lnTo>
                  <a:lnTo>
                    <a:pt x="6204273" y="3079368"/>
                  </a:lnTo>
                  <a:lnTo>
                    <a:pt x="6361126" y="3036866"/>
                  </a:lnTo>
                  <a:lnTo>
                    <a:pt x="6682926" y="2964005"/>
                  </a:lnTo>
                  <a:lnTo>
                    <a:pt x="6840791" y="2928587"/>
                  </a:lnTo>
                  <a:lnTo>
                    <a:pt x="7136281" y="2857750"/>
                  </a:lnTo>
                  <a:lnTo>
                    <a:pt x="7250631" y="2641193"/>
                  </a:lnTo>
                  <a:lnTo>
                    <a:pt x="7289085" y="2614882"/>
                  </a:lnTo>
                  <a:lnTo>
                    <a:pt x="7322480" y="2750483"/>
                  </a:lnTo>
                  <a:lnTo>
                    <a:pt x="7353850" y="2879001"/>
                  </a:lnTo>
                  <a:lnTo>
                    <a:pt x="7373077" y="2942754"/>
                  </a:lnTo>
                  <a:lnTo>
                    <a:pt x="7408495" y="3089487"/>
                  </a:lnTo>
                  <a:lnTo>
                    <a:pt x="7523858" y="3062164"/>
                  </a:lnTo>
                  <a:lnTo>
                    <a:pt x="7488440" y="2914419"/>
                  </a:lnTo>
                  <a:lnTo>
                    <a:pt x="7473260" y="2854714"/>
                  </a:lnTo>
                  <a:lnTo>
                    <a:pt x="7441890" y="2726196"/>
                  </a:lnTo>
                  <a:lnTo>
                    <a:pt x="7408495" y="2597679"/>
                  </a:lnTo>
                  <a:lnTo>
                    <a:pt x="8022750" y="2444874"/>
                  </a:lnTo>
                  <a:lnTo>
                    <a:pt x="8100670" y="2781854"/>
                  </a:lnTo>
                  <a:lnTo>
                    <a:pt x="7980248" y="2797033"/>
                  </a:lnTo>
                  <a:lnTo>
                    <a:pt x="8015666" y="2944778"/>
                  </a:lnTo>
                  <a:lnTo>
                    <a:pt x="8704805" y="2801081"/>
                  </a:lnTo>
                  <a:lnTo>
                    <a:pt x="8668375" y="2648276"/>
                  </a:lnTo>
                  <a:lnTo>
                    <a:pt x="8220080" y="2750483"/>
                  </a:lnTo>
                  <a:lnTo>
                    <a:pt x="8162399" y="2476245"/>
                  </a:lnTo>
                  <a:lnTo>
                    <a:pt x="8604622" y="2383145"/>
                  </a:lnTo>
                  <a:lnTo>
                    <a:pt x="8585395" y="2274866"/>
                  </a:lnTo>
                  <a:lnTo>
                    <a:pt x="8235260" y="2349751"/>
                  </a:lnTo>
                  <a:lnTo>
                    <a:pt x="8230200" y="2329512"/>
                  </a:lnTo>
                  <a:lnTo>
                    <a:pt x="8226152" y="2310284"/>
                  </a:lnTo>
                  <a:lnTo>
                    <a:pt x="8231212" y="2296117"/>
                  </a:lnTo>
                  <a:lnTo>
                    <a:pt x="8258535" y="2284986"/>
                  </a:lnTo>
                  <a:lnTo>
                    <a:pt x="8270678" y="2276890"/>
                  </a:lnTo>
                  <a:lnTo>
                    <a:pt x="8281810" y="2267783"/>
                  </a:lnTo>
                  <a:lnTo>
                    <a:pt x="8293953" y="2258675"/>
                  </a:lnTo>
                  <a:lnTo>
                    <a:pt x="8305084" y="2249567"/>
                  </a:lnTo>
                  <a:lnTo>
                    <a:pt x="8315204" y="2239448"/>
                  </a:lnTo>
                  <a:lnTo>
                    <a:pt x="8325323" y="2229328"/>
                  </a:lnTo>
                  <a:lnTo>
                    <a:pt x="8335443" y="2218197"/>
                  </a:lnTo>
                  <a:lnTo>
                    <a:pt x="8345562" y="2207065"/>
                  </a:lnTo>
                  <a:lnTo>
                    <a:pt x="8357706" y="2193910"/>
                  </a:lnTo>
                  <a:lnTo>
                    <a:pt x="8368837" y="2180755"/>
                  </a:lnTo>
                  <a:lnTo>
                    <a:pt x="8379969" y="2167599"/>
                  </a:lnTo>
                  <a:lnTo>
                    <a:pt x="8390088" y="2153432"/>
                  </a:lnTo>
                  <a:lnTo>
                    <a:pt x="8401220" y="2140277"/>
                  </a:lnTo>
                  <a:lnTo>
                    <a:pt x="8409315" y="2127121"/>
                  </a:lnTo>
                  <a:lnTo>
                    <a:pt x="8415387" y="2115990"/>
                  </a:lnTo>
                  <a:lnTo>
                    <a:pt x="8420447" y="2104858"/>
                  </a:lnTo>
                  <a:lnTo>
                    <a:pt x="8425507" y="2093727"/>
                  </a:lnTo>
                  <a:lnTo>
                    <a:pt x="8430566" y="2081583"/>
                  </a:lnTo>
                  <a:lnTo>
                    <a:pt x="8434614" y="2070452"/>
                  </a:lnTo>
                  <a:lnTo>
                    <a:pt x="8437650" y="2058309"/>
                  </a:lnTo>
                  <a:lnTo>
                    <a:pt x="8441698" y="2046165"/>
                  </a:lnTo>
                  <a:lnTo>
                    <a:pt x="8444734" y="2033010"/>
                  </a:lnTo>
                  <a:lnTo>
                    <a:pt x="8525690" y="2020866"/>
                  </a:lnTo>
                  <a:lnTo>
                    <a:pt x="8422471" y="1574596"/>
                  </a:lnTo>
                  <a:lnTo>
                    <a:pt x="8245379" y="842955"/>
                  </a:lnTo>
                  <a:lnTo>
                    <a:pt x="8222104" y="731640"/>
                  </a:lnTo>
                  <a:lnTo>
                    <a:pt x="8148232" y="420971"/>
                  </a:lnTo>
                  <a:lnTo>
                    <a:pt x="8134065" y="325848"/>
                  </a:lnTo>
                  <a:lnTo>
                    <a:pt x="8131029" y="309657"/>
                  </a:lnTo>
                  <a:lnTo>
                    <a:pt x="8130017" y="292453"/>
                  </a:lnTo>
                  <a:lnTo>
                    <a:pt x="8139124" y="243880"/>
                  </a:lnTo>
                  <a:lnTo>
                    <a:pt x="8161387" y="200366"/>
                  </a:lnTo>
                  <a:lnTo>
                    <a:pt x="8197818" y="164948"/>
                  </a:lnTo>
                  <a:lnTo>
                    <a:pt x="8224128" y="148756"/>
                  </a:lnTo>
                  <a:lnTo>
                    <a:pt x="8235260" y="141673"/>
                  </a:lnTo>
                  <a:lnTo>
                    <a:pt x="8247403" y="135601"/>
                  </a:lnTo>
                  <a:lnTo>
                    <a:pt x="8258535" y="129529"/>
                  </a:lnTo>
                  <a:lnTo>
                    <a:pt x="8270678" y="123458"/>
                  </a:lnTo>
                  <a:lnTo>
                    <a:pt x="8282821" y="117386"/>
                  </a:lnTo>
                  <a:lnTo>
                    <a:pt x="8294965" y="112326"/>
                  </a:lnTo>
                  <a:lnTo>
                    <a:pt x="8307108" y="107266"/>
                  </a:lnTo>
                  <a:lnTo>
                    <a:pt x="8320264" y="102207"/>
                  </a:lnTo>
                  <a:lnTo>
                    <a:pt x="8332407" y="97147"/>
                  </a:lnTo>
                  <a:lnTo>
                    <a:pt x="8347586" y="93099"/>
                  </a:lnTo>
                  <a:lnTo>
                    <a:pt x="8363778" y="90063"/>
                  </a:lnTo>
                  <a:lnTo>
                    <a:pt x="8378957" y="88039"/>
                  </a:lnTo>
                  <a:lnTo>
                    <a:pt x="8395148" y="86015"/>
                  </a:lnTo>
                  <a:lnTo>
                    <a:pt x="8411339" y="83991"/>
                  </a:lnTo>
                  <a:lnTo>
                    <a:pt x="8427531" y="82980"/>
                  </a:lnTo>
                  <a:lnTo>
                    <a:pt x="8443722" y="80956"/>
                  </a:lnTo>
                  <a:lnTo>
                    <a:pt x="8458901" y="78932"/>
                  </a:lnTo>
                  <a:lnTo>
                    <a:pt x="8475092" y="77920"/>
                  </a:lnTo>
                  <a:lnTo>
                    <a:pt x="8491283" y="75896"/>
                  </a:lnTo>
                  <a:lnTo>
                    <a:pt x="8507475" y="73872"/>
                  </a:lnTo>
                  <a:lnTo>
                    <a:pt x="8523666" y="72860"/>
                  </a:lnTo>
                  <a:lnTo>
                    <a:pt x="8540869" y="73872"/>
                  </a:lnTo>
                  <a:lnTo>
                    <a:pt x="8553012" y="77920"/>
                  </a:lnTo>
                  <a:lnTo>
                    <a:pt x="8566168" y="81968"/>
                  </a:lnTo>
                  <a:lnTo>
                    <a:pt x="8578311" y="86015"/>
                  </a:lnTo>
                  <a:lnTo>
                    <a:pt x="8591467" y="90063"/>
                  </a:lnTo>
                  <a:lnTo>
                    <a:pt x="8603610" y="95123"/>
                  </a:lnTo>
                  <a:lnTo>
                    <a:pt x="8615753" y="100183"/>
                  </a:lnTo>
                  <a:lnTo>
                    <a:pt x="8627897" y="105242"/>
                  </a:lnTo>
                  <a:lnTo>
                    <a:pt x="8640040" y="110302"/>
                  </a:lnTo>
                  <a:lnTo>
                    <a:pt x="8652184" y="115362"/>
                  </a:lnTo>
                  <a:lnTo>
                    <a:pt x="8664327" y="121434"/>
                  </a:lnTo>
                  <a:lnTo>
                    <a:pt x="8678494" y="127505"/>
                  </a:lnTo>
                  <a:lnTo>
                    <a:pt x="8694686" y="133577"/>
                  </a:lnTo>
                  <a:lnTo>
                    <a:pt x="8709865" y="140661"/>
                  </a:lnTo>
                  <a:lnTo>
                    <a:pt x="8725044" y="148756"/>
                  </a:lnTo>
                  <a:lnTo>
                    <a:pt x="8728080" y="151792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140619" y="2401022"/>
              <a:ext cx="8404860" cy="5640070"/>
            </a:xfrm>
            <a:custGeom>
              <a:avLst/>
              <a:gdLst/>
              <a:ahLst/>
              <a:cxnLst/>
              <a:rect l="l" t="t" r="r" b="b"/>
              <a:pathLst>
                <a:path w="8404860" h="5640070">
                  <a:moveTo>
                    <a:pt x="8404256" y="0"/>
                  </a:moveTo>
                  <a:lnTo>
                    <a:pt x="8067276" y="90063"/>
                  </a:lnTo>
                  <a:lnTo>
                    <a:pt x="8111802" y="274238"/>
                  </a:lnTo>
                  <a:lnTo>
                    <a:pt x="8183650" y="574788"/>
                  </a:lnTo>
                  <a:lnTo>
                    <a:pt x="8230200" y="791345"/>
                  </a:lnTo>
                  <a:lnTo>
                    <a:pt x="8261570" y="906708"/>
                  </a:lnTo>
                  <a:lnTo>
                    <a:pt x="8264606" y="920875"/>
                  </a:lnTo>
                  <a:lnTo>
                    <a:pt x="8266630" y="933019"/>
                  </a:lnTo>
                  <a:lnTo>
                    <a:pt x="8267642" y="945162"/>
                  </a:lnTo>
                  <a:lnTo>
                    <a:pt x="8267642" y="957305"/>
                  </a:lnTo>
                  <a:lnTo>
                    <a:pt x="8256511" y="1004867"/>
                  </a:lnTo>
                  <a:lnTo>
                    <a:pt x="8251451" y="1015999"/>
                  </a:lnTo>
                  <a:lnTo>
                    <a:pt x="8246391" y="1027130"/>
                  </a:lnTo>
                  <a:lnTo>
                    <a:pt x="8239308" y="1037250"/>
                  </a:lnTo>
                  <a:lnTo>
                    <a:pt x="8232224" y="1048381"/>
                  </a:lnTo>
                  <a:lnTo>
                    <a:pt x="8226152" y="1060525"/>
                  </a:lnTo>
                  <a:lnTo>
                    <a:pt x="8220080" y="1072668"/>
                  </a:lnTo>
                  <a:lnTo>
                    <a:pt x="8214009" y="1084811"/>
                  </a:lnTo>
                  <a:lnTo>
                    <a:pt x="8206925" y="1096955"/>
                  </a:lnTo>
                  <a:lnTo>
                    <a:pt x="8200853" y="1109098"/>
                  </a:lnTo>
                  <a:lnTo>
                    <a:pt x="8193770" y="1121242"/>
                  </a:lnTo>
                  <a:lnTo>
                    <a:pt x="8186686" y="1132373"/>
                  </a:lnTo>
                  <a:lnTo>
                    <a:pt x="8179602" y="1144516"/>
                  </a:lnTo>
                  <a:lnTo>
                    <a:pt x="8171507" y="1155648"/>
                  </a:lnTo>
                  <a:lnTo>
                    <a:pt x="8164423" y="1166779"/>
                  </a:lnTo>
                  <a:lnTo>
                    <a:pt x="8155316" y="1179935"/>
                  </a:lnTo>
                  <a:lnTo>
                    <a:pt x="8120909" y="1218389"/>
                  </a:lnTo>
                  <a:lnTo>
                    <a:pt x="8077395" y="1238628"/>
                  </a:lnTo>
                  <a:lnTo>
                    <a:pt x="8064240" y="1243688"/>
                  </a:lnTo>
                  <a:lnTo>
                    <a:pt x="8051085" y="1247736"/>
                  </a:lnTo>
                  <a:lnTo>
                    <a:pt x="8035905" y="1253807"/>
                  </a:lnTo>
                  <a:lnTo>
                    <a:pt x="8022750" y="1257855"/>
                  </a:lnTo>
                  <a:lnTo>
                    <a:pt x="8010607" y="1262915"/>
                  </a:lnTo>
                  <a:lnTo>
                    <a:pt x="7997451" y="1266963"/>
                  </a:lnTo>
                  <a:lnTo>
                    <a:pt x="7984296" y="1271010"/>
                  </a:lnTo>
                  <a:lnTo>
                    <a:pt x="7971140" y="1276070"/>
                  </a:lnTo>
                  <a:lnTo>
                    <a:pt x="7957985" y="1280118"/>
                  </a:lnTo>
                  <a:lnTo>
                    <a:pt x="7944830" y="1284166"/>
                  </a:lnTo>
                  <a:lnTo>
                    <a:pt x="7844647" y="1303393"/>
                  </a:lnTo>
                  <a:lnTo>
                    <a:pt x="7788989" y="1314524"/>
                  </a:lnTo>
                  <a:lnTo>
                    <a:pt x="7775834" y="1313512"/>
                  </a:lnTo>
                  <a:lnTo>
                    <a:pt x="7762678" y="1311488"/>
                  </a:lnTo>
                  <a:lnTo>
                    <a:pt x="7749523" y="1309465"/>
                  </a:lnTo>
                  <a:lnTo>
                    <a:pt x="7736368" y="1307441"/>
                  </a:lnTo>
                  <a:lnTo>
                    <a:pt x="7723212" y="1305417"/>
                  </a:lnTo>
                  <a:lnTo>
                    <a:pt x="7711069" y="1302381"/>
                  </a:lnTo>
                  <a:lnTo>
                    <a:pt x="7697914" y="1299345"/>
                  </a:lnTo>
                  <a:lnTo>
                    <a:pt x="7684758" y="1296309"/>
                  </a:lnTo>
                  <a:lnTo>
                    <a:pt x="7671603" y="1293273"/>
                  </a:lnTo>
                  <a:lnTo>
                    <a:pt x="7659459" y="1290237"/>
                  </a:lnTo>
                  <a:lnTo>
                    <a:pt x="7616957" y="1269998"/>
                  </a:lnTo>
                  <a:lnTo>
                    <a:pt x="7596718" y="1253807"/>
                  </a:lnTo>
                  <a:lnTo>
                    <a:pt x="7586599" y="1245712"/>
                  </a:lnTo>
                  <a:lnTo>
                    <a:pt x="7577491" y="1236604"/>
                  </a:lnTo>
                  <a:lnTo>
                    <a:pt x="7568384" y="1227497"/>
                  </a:lnTo>
                  <a:lnTo>
                    <a:pt x="7560288" y="1217377"/>
                  </a:lnTo>
                  <a:lnTo>
                    <a:pt x="7552193" y="1207257"/>
                  </a:lnTo>
                  <a:lnTo>
                    <a:pt x="7545109" y="1197138"/>
                  </a:lnTo>
                  <a:lnTo>
                    <a:pt x="7538025" y="1186007"/>
                  </a:lnTo>
                  <a:lnTo>
                    <a:pt x="7528918" y="1173863"/>
                  </a:lnTo>
                  <a:lnTo>
                    <a:pt x="7520822" y="1160708"/>
                  </a:lnTo>
                  <a:lnTo>
                    <a:pt x="7513738" y="1147552"/>
                  </a:lnTo>
                  <a:lnTo>
                    <a:pt x="7506655" y="1134397"/>
                  </a:lnTo>
                  <a:lnTo>
                    <a:pt x="7489452" y="1092907"/>
                  </a:lnTo>
                  <a:lnTo>
                    <a:pt x="7480344" y="1036238"/>
                  </a:lnTo>
                  <a:lnTo>
                    <a:pt x="7484392" y="1005879"/>
                  </a:lnTo>
                  <a:lnTo>
                    <a:pt x="7489452" y="990700"/>
                  </a:lnTo>
                  <a:lnTo>
                    <a:pt x="7495523" y="976533"/>
                  </a:lnTo>
                  <a:lnTo>
                    <a:pt x="7500583" y="965401"/>
                  </a:lnTo>
                  <a:lnTo>
                    <a:pt x="7412543" y="667887"/>
                  </a:lnTo>
                  <a:lnTo>
                    <a:pt x="7259739" y="654732"/>
                  </a:lnTo>
                  <a:lnTo>
                    <a:pt x="6912639" y="563656"/>
                  </a:lnTo>
                  <a:lnTo>
                    <a:pt x="6641436" y="624373"/>
                  </a:lnTo>
                  <a:lnTo>
                    <a:pt x="6352018" y="693186"/>
                  </a:lnTo>
                  <a:lnTo>
                    <a:pt x="6032242" y="766047"/>
                  </a:lnTo>
                  <a:lnTo>
                    <a:pt x="5702345" y="844979"/>
                  </a:lnTo>
                  <a:lnTo>
                    <a:pt x="5268218" y="947186"/>
                  </a:lnTo>
                  <a:lnTo>
                    <a:pt x="4810816" y="1053441"/>
                  </a:lnTo>
                  <a:lnTo>
                    <a:pt x="4695454" y="1088859"/>
                  </a:lnTo>
                  <a:lnTo>
                    <a:pt x="4107510" y="1340835"/>
                  </a:lnTo>
                  <a:lnTo>
                    <a:pt x="3790769" y="1482508"/>
                  </a:lnTo>
                  <a:lnTo>
                    <a:pt x="3519566" y="1598883"/>
                  </a:lnTo>
                  <a:lnTo>
                    <a:pt x="3497303" y="1609002"/>
                  </a:lnTo>
                  <a:lnTo>
                    <a:pt x="3256459" y="1715257"/>
                  </a:lnTo>
                  <a:lnTo>
                    <a:pt x="2975137" y="1836691"/>
                  </a:lnTo>
                  <a:lnTo>
                    <a:pt x="2651312" y="1975329"/>
                  </a:lnTo>
                  <a:lnTo>
                    <a:pt x="2608810" y="1994556"/>
                  </a:lnTo>
                  <a:lnTo>
                    <a:pt x="2267783" y="2147360"/>
                  </a:lnTo>
                  <a:lnTo>
                    <a:pt x="1966221" y="2278914"/>
                  </a:lnTo>
                  <a:lnTo>
                    <a:pt x="1640373" y="2419575"/>
                  </a:lnTo>
                  <a:lnTo>
                    <a:pt x="1211305" y="2602738"/>
                  </a:lnTo>
                  <a:lnTo>
                    <a:pt x="872302" y="2744412"/>
                  </a:lnTo>
                  <a:lnTo>
                    <a:pt x="503951" y="2903288"/>
                  </a:lnTo>
                  <a:lnTo>
                    <a:pt x="66788" y="3121869"/>
                  </a:lnTo>
                  <a:lnTo>
                    <a:pt x="34406" y="3220029"/>
                  </a:lnTo>
                  <a:lnTo>
                    <a:pt x="10119" y="3270626"/>
                  </a:lnTo>
                  <a:lnTo>
                    <a:pt x="0" y="3363726"/>
                  </a:lnTo>
                  <a:lnTo>
                    <a:pt x="1011" y="3427479"/>
                  </a:lnTo>
                  <a:lnTo>
                    <a:pt x="31370" y="3582307"/>
                  </a:lnTo>
                  <a:lnTo>
                    <a:pt x="33394" y="3611654"/>
                  </a:lnTo>
                  <a:lnTo>
                    <a:pt x="31370" y="3625821"/>
                  </a:lnTo>
                  <a:lnTo>
                    <a:pt x="14167" y="3629869"/>
                  </a:lnTo>
                  <a:lnTo>
                    <a:pt x="69824" y="3923335"/>
                  </a:lnTo>
                  <a:lnTo>
                    <a:pt x="130541" y="3970897"/>
                  </a:lnTo>
                  <a:lnTo>
                    <a:pt x="164948" y="4158108"/>
                  </a:lnTo>
                  <a:lnTo>
                    <a:pt x="186199" y="4278530"/>
                  </a:lnTo>
                  <a:lnTo>
                    <a:pt x="220605" y="4428299"/>
                  </a:lnTo>
                  <a:lnTo>
                    <a:pt x="216557" y="4461693"/>
                  </a:lnTo>
                  <a:lnTo>
                    <a:pt x="279298" y="4791589"/>
                  </a:lnTo>
                  <a:lnTo>
                    <a:pt x="312692" y="4832067"/>
                  </a:lnTo>
                  <a:lnTo>
                    <a:pt x="325848" y="4894808"/>
                  </a:lnTo>
                  <a:lnTo>
                    <a:pt x="350135" y="4967669"/>
                  </a:lnTo>
                  <a:lnTo>
                    <a:pt x="355194" y="5014219"/>
                  </a:lnTo>
                  <a:lnTo>
                    <a:pt x="348111" y="5104282"/>
                  </a:lnTo>
                  <a:lnTo>
                    <a:pt x="340015" y="5147796"/>
                  </a:lnTo>
                  <a:lnTo>
                    <a:pt x="310669" y="5207501"/>
                  </a:lnTo>
                  <a:lnTo>
                    <a:pt x="277274" y="5242920"/>
                  </a:lnTo>
                  <a:lnTo>
                    <a:pt x="205426" y="5296553"/>
                  </a:lnTo>
                  <a:lnTo>
                    <a:pt x="236796" y="5452393"/>
                  </a:lnTo>
                  <a:lnTo>
                    <a:pt x="251975" y="5447334"/>
                  </a:lnTo>
                  <a:lnTo>
                    <a:pt x="267155" y="5442274"/>
                  </a:lnTo>
                  <a:lnTo>
                    <a:pt x="283346" y="5438226"/>
                  </a:lnTo>
                  <a:lnTo>
                    <a:pt x="299537" y="5434178"/>
                  </a:lnTo>
                  <a:lnTo>
                    <a:pt x="310669" y="5432154"/>
                  </a:lnTo>
                  <a:lnTo>
                    <a:pt x="327872" y="5428107"/>
                  </a:lnTo>
                  <a:lnTo>
                    <a:pt x="377457" y="5408880"/>
                  </a:lnTo>
                  <a:lnTo>
                    <a:pt x="420971" y="5378521"/>
                  </a:lnTo>
                  <a:lnTo>
                    <a:pt x="434127" y="5366378"/>
                  </a:lnTo>
                  <a:lnTo>
                    <a:pt x="447282" y="5354234"/>
                  </a:lnTo>
                  <a:lnTo>
                    <a:pt x="455378" y="5343103"/>
                  </a:lnTo>
                  <a:lnTo>
                    <a:pt x="463473" y="5327923"/>
                  </a:lnTo>
                  <a:lnTo>
                    <a:pt x="471569" y="5312744"/>
                  </a:lnTo>
                  <a:lnTo>
                    <a:pt x="479664" y="5297565"/>
                  </a:lnTo>
                  <a:lnTo>
                    <a:pt x="487760" y="5283398"/>
                  </a:lnTo>
                  <a:lnTo>
                    <a:pt x="495856" y="5268218"/>
                  </a:lnTo>
                  <a:lnTo>
                    <a:pt x="499903" y="5255063"/>
                  </a:lnTo>
                  <a:lnTo>
                    <a:pt x="502939" y="5239884"/>
                  </a:lnTo>
                  <a:lnTo>
                    <a:pt x="505975" y="5224704"/>
                  </a:lnTo>
                  <a:lnTo>
                    <a:pt x="509011" y="5209525"/>
                  </a:lnTo>
                  <a:lnTo>
                    <a:pt x="512047" y="5194346"/>
                  </a:lnTo>
                  <a:lnTo>
                    <a:pt x="516095" y="5179167"/>
                  </a:lnTo>
                  <a:lnTo>
                    <a:pt x="540382" y="5129581"/>
                  </a:lnTo>
                  <a:lnTo>
                    <a:pt x="547465" y="5141724"/>
                  </a:lnTo>
                  <a:lnTo>
                    <a:pt x="554549" y="5154880"/>
                  </a:lnTo>
                  <a:lnTo>
                    <a:pt x="561633" y="5167023"/>
                  </a:lnTo>
                  <a:lnTo>
                    <a:pt x="569728" y="5180179"/>
                  </a:lnTo>
                  <a:lnTo>
                    <a:pt x="577824" y="5192322"/>
                  </a:lnTo>
                  <a:lnTo>
                    <a:pt x="586931" y="5204465"/>
                  </a:lnTo>
                  <a:lnTo>
                    <a:pt x="595027" y="5215597"/>
                  </a:lnTo>
                  <a:lnTo>
                    <a:pt x="606158" y="5230776"/>
                  </a:lnTo>
                  <a:lnTo>
                    <a:pt x="617290" y="5244943"/>
                  </a:lnTo>
                  <a:lnTo>
                    <a:pt x="628421" y="5258099"/>
                  </a:lnTo>
                  <a:lnTo>
                    <a:pt x="640565" y="5271254"/>
                  </a:lnTo>
                  <a:lnTo>
                    <a:pt x="652708" y="5284410"/>
                  </a:lnTo>
                  <a:lnTo>
                    <a:pt x="664852" y="5296553"/>
                  </a:lnTo>
                  <a:lnTo>
                    <a:pt x="673959" y="5305661"/>
                  </a:lnTo>
                  <a:lnTo>
                    <a:pt x="687114" y="5317804"/>
                  </a:lnTo>
                  <a:lnTo>
                    <a:pt x="731640" y="5345127"/>
                  </a:lnTo>
                  <a:lnTo>
                    <a:pt x="783250" y="5358282"/>
                  </a:lnTo>
                  <a:lnTo>
                    <a:pt x="619314" y="5394712"/>
                  </a:lnTo>
                  <a:lnTo>
                    <a:pt x="242868" y="5477692"/>
                  </a:lnTo>
                  <a:lnTo>
                    <a:pt x="276262" y="5639604"/>
                  </a:lnTo>
                  <a:lnTo>
                    <a:pt x="657768" y="5543469"/>
                  </a:lnTo>
                  <a:lnTo>
                    <a:pt x="926947" y="5626449"/>
                  </a:lnTo>
                  <a:lnTo>
                    <a:pt x="1603942" y="5467573"/>
                  </a:lnTo>
                  <a:lnTo>
                    <a:pt x="1580668" y="5371437"/>
                  </a:lnTo>
                  <a:lnTo>
                    <a:pt x="2945790" y="5057732"/>
                  </a:lnTo>
                  <a:lnTo>
                    <a:pt x="2972101" y="5164999"/>
                  </a:lnTo>
                  <a:lnTo>
                    <a:pt x="3212945" y="5109342"/>
                  </a:lnTo>
                  <a:lnTo>
                    <a:pt x="3390037" y="4898856"/>
                  </a:lnTo>
                  <a:lnTo>
                    <a:pt x="3581295" y="4856354"/>
                  </a:lnTo>
                  <a:lnTo>
                    <a:pt x="4043757" y="4746051"/>
                  </a:lnTo>
                  <a:lnTo>
                    <a:pt x="4246147" y="4697478"/>
                  </a:lnTo>
                  <a:lnTo>
                    <a:pt x="4492052" y="4801709"/>
                  </a:lnTo>
                  <a:lnTo>
                    <a:pt x="5120473" y="4661048"/>
                  </a:lnTo>
                  <a:lnTo>
                    <a:pt x="5989740" y="4452586"/>
                  </a:lnTo>
                  <a:lnTo>
                    <a:pt x="6694058" y="4291685"/>
                  </a:lnTo>
                  <a:lnTo>
                    <a:pt x="6813468" y="4183406"/>
                  </a:lnTo>
                  <a:lnTo>
                    <a:pt x="6918711" y="4076140"/>
                  </a:lnTo>
                  <a:lnTo>
                    <a:pt x="7589635" y="3915239"/>
                  </a:lnTo>
                  <a:lnTo>
                    <a:pt x="7637196" y="3901072"/>
                  </a:lnTo>
                  <a:lnTo>
                    <a:pt x="7683746" y="3881845"/>
                  </a:lnTo>
                  <a:lnTo>
                    <a:pt x="7726248" y="3856546"/>
                  </a:lnTo>
                  <a:lnTo>
                    <a:pt x="7765714" y="3825176"/>
                  </a:lnTo>
                  <a:lnTo>
                    <a:pt x="7812264" y="3789757"/>
                  </a:lnTo>
                  <a:lnTo>
                    <a:pt x="7855778" y="3746243"/>
                  </a:lnTo>
                  <a:lnTo>
                    <a:pt x="7891196" y="3696658"/>
                  </a:lnTo>
                  <a:lnTo>
                    <a:pt x="7924591" y="3638977"/>
                  </a:lnTo>
                  <a:lnTo>
                    <a:pt x="7954949" y="3577248"/>
                  </a:lnTo>
                  <a:lnTo>
                    <a:pt x="7978224" y="3512483"/>
                  </a:lnTo>
                  <a:lnTo>
                    <a:pt x="7989356" y="3450754"/>
                  </a:lnTo>
                  <a:lnTo>
                    <a:pt x="7998463" y="3396108"/>
                  </a:lnTo>
                  <a:lnTo>
                    <a:pt x="8006559" y="3340451"/>
                  </a:lnTo>
                  <a:lnTo>
                    <a:pt x="7975188" y="3207885"/>
                  </a:lnTo>
                  <a:lnTo>
                    <a:pt x="7821372" y="2464101"/>
                  </a:lnTo>
                  <a:lnTo>
                    <a:pt x="7793037" y="2360882"/>
                  </a:lnTo>
                  <a:lnTo>
                    <a:pt x="7726248" y="2048189"/>
                  </a:lnTo>
                  <a:lnTo>
                    <a:pt x="7726248" y="2034022"/>
                  </a:lnTo>
                  <a:lnTo>
                    <a:pt x="7723212" y="1979376"/>
                  </a:lnTo>
                  <a:lnTo>
                    <a:pt x="7720177" y="1922707"/>
                  </a:lnTo>
                  <a:lnTo>
                    <a:pt x="7717141" y="1865026"/>
                  </a:lnTo>
                  <a:lnTo>
                    <a:pt x="7722200" y="1830620"/>
                  </a:lnTo>
                  <a:lnTo>
                    <a:pt x="7749523" y="1765855"/>
                  </a:lnTo>
                  <a:lnTo>
                    <a:pt x="7796073" y="1715257"/>
                  </a:lnTo>
                  <a:lnTo>
                    <a:pt x="7839587" y="1682875"/>
                  </a:lnTo>
                  <a:lnTo>
                    <a:pt x="7890184" y="1654540"/>
                  </a:lnTo>
                  <a:lnTo>
                    <a:pt x="7928638" y="1638349"/>
                  </a:lnTo>
                  <a:lnTo>
                    <a:pt x="7971140" y="1627217"/>
                  </a:lnTo>
                  <a:lnTo>
                    <a:pt x="7986320" y="1624181"/>
                  </a:lnTo>
                  <a:lnTo>
                    <a:pt x="8001499" y="1621146"/>
                  </a:lnTo>
                  <a:lnTo>
                    <a:pt x="8015666" y="1618110"/>
                  </a:lnTo>
                  <a:lnTo>
                    <a:pt x="8030846" y="1615074"/>
                  </a:lnTo>
                  <a:lnTo>
                    <a:pt x="8046025" y="1612038"/>
                  </a:lnTo>
                  <a:lnTo>
                    <a:pt x="8061204" y="1610014"/>
                  </a:lnTo>
                  <a:lnTo>
                    <a:pt x="8076383" y="1607990"/>
                  </a:lnTo>
                  <a:lnTo>
                    <a:pt x="8091563" y="1604954"/>
                  </a:lnTo>
                  <a:lnTo>
                    <a:pt x="8106742" y="1602930"/>
                  </a:lnTo>
                  <a:lnTo>
                    <a:pt x="8121921" y="1601919"/>
                  </a:lnTo>
                  <a:lnTo>
                    <a:pt x="8138112" y="1601919"/>
                  </a:lnTo>
                  <a:lnTo>
                    <a:pt x="8184662" y="1606978"/>
                  </a:lnTo>
                  <a:lnTo>
                    <a:pt x="8231212" y="1617098"/>
                  </a:lnTo>
                  <a:lnTo>
                    <a:pt x="8246391" y="1622158"/>
                  </a:lnTo>
                  <a:lnTo>
                    <a:pt x="8261570" y="1627217"/>
                  </a:lnTo>
                  <a:lnTo>
                    <a:pt x="8276750" y="1633289"/>
                  </a:lnTo>
                  <a:lnTo>
                    <a:pt x="8290917" y="1640373"/>
                  </a:lnTo>
                  <a:lnTo>
                    <a:pt x="8304072" y="1646444"/>
                  </a:lnTo>
                  <a:lnTo>
                    <a:pt x="8317228" y="1652516"/>
                  </a:lnTo>
                  <a:lnTo>
                    <a:pt x="8330383" y="1659600"/>
                  </a:lnTo>
                  <a:lnTo>
                    <a:pt x="8343539" y="1665671"/>
                  </a:lnTo>
                  <a:lnTo>
                    <a:pt x="8356694" y="1671743"/>
                  </a:lnTo>
                  <a:lnTo>
                    <a:pt x="8369849" y="1678827"/>
                  </a:lnTo>
                  <a:lnTo>
                    <a:pt x="8381993" y="1684899"/>
                  </a:lnTo>
                  <a:lnTo>
                    <a:pt x="8395148" y="1691982"/>
                  </a:lnTo>
                  <a:lnTo>
                    <a:pt x="8404256" y="1697042"/>
                  </a:lnTo>
                </a:path>
                <a:path w="8404860" h="5640070">
                  <a:moveTo>
                    <a:pt x="7412543" y="1370182"/>
                  </a:moveTo>
                  <a:lnTo>
                    <a:pt x="7423675" y="1383337"/>
                  </a:lnTo>
                  <a:lnTo>
                    <a:pt x="7434806" y="1395480"/>
                  </a:lnTo>
                  <a:lnTo>
                    <a:pt x="7446950" y="1406612"/>
                  </a:lnTo>
                  <a:lnTo>
                    <a:pt x="7460105" y="1418755"/>
                  </a:lnTo>
                  <a:lnTo>
                    <a:pt x="7473260" y="1428875"/>
                  </a:lnTo>
                  <a:lnTo>
                    <a:pt x="7495523" y="1446078"/>
                  </a:lnTo>
                  <a:lnTo>
                    <a:pt x="7509691" y="1456198"/>
                  </a:lnTo>
                  <a:lnTo>
                    <a:pt x="7553205" y="1481496"/>
                  </a:lnTo>
                  <a:lnTo>
                    <a:pt x="7587611" y="1497688"/>
                  </a:lnTo>
                  <a:lnTo>
                    <a:pt x="7602790" y="1503759"/>
                  </a:lnTo>
                  <a:lnTo>
                    <a:pt x="7617969" y="1507807"/>
                  </a:lnTo>
                  <a:lnTo>
                    <a:pt x="7633149" y="1511855"/>
                  </a:lnTo>
                  <a:lnTo>
                    <a:pt x="7649340" y="1514891"/>
                  </a:lnTo>
                  <a:lnTo>
                    <a:pt x="7664519" y="1516915"/>
                  </a:lnTo>
                  <a:lnTo>
                    <a:pt x="7679698" y="1520962"/>
                  </a:lnTo>
                  <a:lnTo>
                    <a:pt x="7668567" y="1531082"/>
                  </a:lnTo>
                  <a:lnTo>
                    <a:pt x="7658447" y="1541201"/>
                  </a:lnTo>
                  <a:lnTo>
                    <a:pt x="7648328" y="1552333"/>
                  </a:lnTo>
                  <a:lnTo>
                    <a:pt x="7638208" y="1563464"/>
                  </a:lnTo>
                  <a:lnTo>
                    <a:pt x="7628089" y="1574596"/>
                  </a:lnTo>
                  <a:lnTo>
                    <a:pt x="7617969" y="1586739"/>
                  </a:lnTo>
                  <a:lnTo>
                    <a:pt x="7608862" y="1597871"/>
                  </a:lnTo>
                  <a:lnTo>
                    <a:pt x="7599754" y="1610014"/>
                  </a:lnTo>
                  <a:lnTo>
                    <a:pt x="7590647" y="1622158"/>
                  </a:lnTo>
                  <a:lnTo>
                    <a:pt x="7581539" y="1634301"/>
                  </a:lnTo>
                  <a:lnTo>
                    <a:pt x="7573444" y="1646444"/>
                  </a:lnTo>
                  <a:lnTo>
                    <a:pt x="7565348" y="1659600"/>
                  </a:lnTo>
                  <a:lnTo>
                    <a:pt x="7557252" y="1671743"/>
                  </a:lnTo>
                  <a:lnTo>
                    <a:pt x="7549157" y="1684899"/>
                  </a:lnTo>
                  <a:lnTo>
                    <a:pt x="7542073" y="1698054"/>
                  </a:lnTo>
                  <a:lnTo>
                    <a:pt x="7534989" y="1711209"/>
                  </a:lnTo>
                  <a:lnTo>
                    <a:pt x="7525882" y="1728412"/>
                  </a:lnTo>
                  <a:lnTo>
                    <a:pt x="7510703" y="1772938"/>
                  </a:lnTo>
                  <a:lnTo>
                    <a:pt x="7412543" y="1370182"/>
                  </a:lnTo>
                </a:path>
                <a:path w="8404860" h="5640070">
                  <a:moveTo>
                    <a:pt x="992724" y="3012579"/>
                  </a:moveTo>
                  <a:lnTo>
                    <a:pt x="1290237" y="2882037"/>
                  </a:lnTo>
                  <a:lnTo>
                    <a:pt x="1333751" y="2860786"/>
                  </a:lnTo>
                  <a:lnTo>
                    <a:pt x="1744604" y="2684706"/>
                  </a:lnTo>
                  <a:lnTo>
                    <a:pt x="1802285" y="2662444"/>
                  </a:lnTo>
                  <a:lnTo>
                    <a:pt x="2076524" y="2541009"/>
                  </a:lnTo>
                  <a:lnTo>
                    <a:pt x="2375049" y="2414515"/>
                  </a:lnTo>
                  <a:lnTo>
                    <a:pt x="2402372" y="2404396"/>
                  </a:lnTo>
                  <a:lnTo>
                    <a:pt x="2697862" y="2260699"/>
                  </a:lnTo>
                  <a:lnTo>
                    <a:pt x="2720125" y="2251591"/>
                  </a:lnTo>
                  <a:lnTo>
                    <a:pt x="3095559" y="2087655"/>
                  </a:lnTo>
                  <a:lnTo>
                    <a:pt x="3248363" y="2022890"/>
                  </a:lnTo>
                  <a:lnTo>
                    <a:pt x="3576236" y="1882229"/>
                  </a:lnTo>
                  <a:lnTo>
                    <a:pt x="3594451" y="1880205"/>
                  </a:lnTo>
                  <a:lnTo>
                    <a:pt x="3900060" y="1739544"/>
                  </a:lnTo>
                  <a:lnTo>
                    <a:pt x="4224896" y="1595847"/>
                  </a:lnTo>
                  <a:lnTo>
                    <a:pt x="4287637" y="1562452"/>
                  </a:lnTo>
                  <a:lnTo>
                    <a:pt x="4624617" y="1430899"/>
                  </a:lnTo>
                  <a:lnTo>
                    <a:pt x="4804745" y="1356014"/>
                  </a:lnTo>
                  <a:lnTo>
                    <a:pt x="4877605" y="1328692"/>
                  </a:lnTo>
                  <a:lnTo>
                    <a:pt x="5242920" y="1230532"/>
                  </a:lnTo>
                  <a:lnTo>
                    <a:pt x="5258099" y="1219401"/>
                  </a:lnTo>
                  <a:lnTo>
                    <a:pt x="5322864" y="1207257"/>
                  </a:lnTo>
                  <a:lnTo>
                    <a:pt x="5739788" y="1101003"/>
                  </a:lnTo>
                  <a:lnTo>
                    <a:pt x="5773182" y="1092907"/>
                  </a:lnTo>
                  <a:lnTo>
                    <a:pt x="6084863" y="1047369"/>
                  </a:lnTo>
                  <a:lnTo>
                    <a:pt x="6409699" y="975521"/>
                  </a:lnTo>
                  <a:lnTo>
                    <a:pt x="6698106" y="895576"/>
                  </a:lnTo>
                  <a:lnTo>
                    <a:pt x="6908592" y="844979"/>
                  </a:lnTo>
                  <a:lnTo>
                    <a:pt x="6954129" y="853075"/>
                  </a:lnTo>
                  <a:lnTo>
                    <a:pt x="7015858" y="873314"/>
                  </a:lnTo>
                  <a:lnTo>
                    <a:pt x="7061396" y="897600"/>
                  </a:lnTo>
                  <a:lnTo>
                    <a:pt x="7114018" y="940102"/>
                  </a:lnTo>
                  <a:lnTo>
                    <a:pt x="7147412" y="982604"/>
                  </a:lnTo>
                  <a:lnTo>
                    <a:pt x="7178783" y="1030166"/>
                  </a:lnTo>
                  <a:lnTo>
                    <a:pt x="7205093" y="1090883"/>
                  </a:lnTo>
                  <a:lnTo>
                    <a:pt x="7274918" y="1402564"/>
                  </a:lnTo>
                  <a:lnTo>
                    <a:pt x="7370041" y="1800261"/>
                  </a:lnTo>
                  <a:lnTo>
                    <a:pt x="7439866" y="2117002"/>
                  </a:lnTo>
                  <a:lnTo>
                    <a:pt x="7512726" y="2425647"/>
                  </a:lnTo>
                  <a:lnTo>
                    <a:pt x="7539037" y="2526842"/>
                  </a:lnTo>
                  <a:lnTo>
                    <a:pt x="7704997" y="3276698"/>
                  </a:lnTo>
                  <a:lnTo>
                    <a:pt x="7726248" y="3372833"/>
                  </a:lnTo>
                  <a:lnTo>
                    <a:pt x="7719165" y="3398132"/>
                  </a:lnTo>
                  <a:lnTo>
                    <a:pt x="7712081" y="3426467"/>
                  </a:lnTo>
                  <a:lnTo>
                    <a:pt x="7690830" y="3477064"/>
                  </a:lnTo>
                  <a:lnTo>
                    <a:pt x="7655412" y="3516531"/>
                  </a:lnTo>
                  <a:lnTo>
                    <a:pt x="7636185" y="3548913"/>
                  </a:lnTo>
                  <a:lnTo>
                    <a:pt x="7586599" y="3592427"/>
                  </a:lnTo>
                  <a:lnTo>
                    <a:pt x="7536001" y="3635941"/>
                  </a:lnTo>
                  <a:lnTo>
                    <a:pt x="7322480" y="3691598"/>
                  </a:lnTo>
                  <a:lnTo>
                    <a:pt x="7038121" y="3756363"/>
                  </a:lnTo>
                  <a:lnTo>
                    <a:pt x="6856982" y="3800889"/>
                  </a:lnTo>
                  <a:lnTo>
                    <a:pt x="6735548" y="3824164"/>
                  </a:lnTo>
                  <a:lnTo>
                    <a:pt x="6469405" y="3895000"/>
                  </a:lnTo>
                  <a:lnTo>
                    <a:pt x="6390472" y="3912203"/>
                  </a:lnTo>
                  <a:lnTo>
                    <a:pt x="5918903" y="4015423"/>
                  </a:lnTo>
                  <a:lnTo>
                    <a:pt x="5874377" y="4029590"/>
                  </a:lnTo>
                  <a:lnTo>
                    <a:pt x="5610258" y="4086259"/>
                  </a:lnTo>
                  <a:lnTo>
                    <a:pt x="5274290" y="4164179"/>
                  </a:lnTo>
                  <a:lnTo>
                    <a:pt x="5031422" y="4226920"/>
                  </a:lnTo>
                  <a:lnTo>
                    <a:pt x="4869509" y="4262339"/>
                  </a:lnTo>
                  <a:lnTo>
                    <a:pt x="4750099" y="4289661"/>
                  </a:lnTo>
                  <a:lnTo>
                    <a:pt x="4526458" y="4347343"/>
                  </a:lnTo>
                  <a:lnTo>
                    <a:pt x="4428299" y="4369606"/>
                  </a:lnTo>
                  <a:lnTo>
                    <a:pt x="3993160" y="4470801"/>
                  </a:lnTo>
                  <a:lnTo>
                    <a:pt x="3525638" y="4583127"/>
                  </a:lnTo>
                  <a:lnTo>
                    <a:pt x="3325272" y="4635749"/>
                  </a:lnTo>
                  <a:lnTo>
                    <a:pt x="3104666" y="4677239"/>
                  </a:lnTo>
                  <a:lnTo>
                    <a:pt x="2715065" y="4771350"/>
                  </a:lnTo>
                  <a:lnTo>
                    <a:pt x="2367966" y="4846235"/>
                  </a:lnTo>
                  <a:lnTo>
                    <a:pt x="2299153" y="4860402"/>
                  </a:lnTo>
                  <a:lnTo>
                    <a:pt x="1825560" y="4973740"/>
                  </a:lnTo>
                  <a:lnTo>
                    <a:pt x="1748651" y="4991956"/>
                  </a:lnTo>
                  <a:lnTo>
                    <a:pt x="1501735" y="5040529"/>
                  </a:lnTo>
                  <a:lnTo>
                    <a:pt x="1478460" y="5056720"/>
                  </a:lnTo>
                  <a:lnTo>
                    <a:pt x="1347919" y="5091127"/>
                  </a:lnTo>
                  <a:lnTo>
                    <a:pt x="1222437" y="5113390"/>
                  </a:lnTo>
                  <a:lnTo>
                    <a:pt x="1205234" y="5117438"/>
                  </a:lnTo>
                  <a:lnTo>
                    <a:pt x="1122254" y="5142736"/>
                  </a:lnTo>
                  <a:lnTo>
                    <a:pt x="1042309" y="5158928"/>
                  </a:lnTo>
                  <a:lnTo>
                    <a:pt x="995760" y="5170059"/>
                  </a:lnTo>
                  <a:lnTo>
                    <a:pt x="952246" y="5179167"/>
                  </a:lnTo>
                  <a:lnTo>
                    <a:pt x="916827" y="5184226"/>
                  </a:lnTo>
                  <a:lnTo>
                    <a:pt x="880397" y="5187262"/>
                  </a:lnTo>
                  <a:lnTo>
                    <a:pt x="852063" y="5182202"/>
                  </a:lnTo>
                  <a:lnTo>
                    <a:pt x="823728" y="5174107"/>
                  </a:lnTo>
                  <a:lnTo>
                    <a:pt x="802477" y="5163987"/>
                  </a:lnTo>
                  <a:lnTo>
                    <a:pt x="775154" y="5145772"/>
                  </a:lnTo>
                  <a:lnTo>
                    <a:pt x="742772" y="5125533"/>
                  </a:lnTo>
                  <a:lnTo>
                    <a:pt x="721521" y="5104282"/>
                  </a:lnTo>
                  <a:lnTo>
                    <a:pt x="700270" y="5077971"/>
                  </a:lnTo>
                  <a:lnTo>
                    <a:pt x="665864" y="5039517"/>
                  </a:lnTo>
                  <a:lnTo>
                    <a:pt x="647648" y="5013207"/>
                  </a:lnTo>
                  <a:lnTo>
                    <a:pt x="636517" y="4964633"/>
                  </a:lnTo>
                  <a:lnTo>
                    <a:pt x="617290" y="4888737"/>
                  </a:lnTo>
                  <a:lnTo>
                    <a:pt x="599075" y="4822960"/>
                  </a:lnTo>
                  <a:lnTo>
                    <a:pt x="578836" y="4746051"/>
                  </a:lnTo>
                  <a:lnTo>
                    <a:pt x="575800" y="4724800"/>
                  </a:lnTo>
                  <a:lnTo>
                    <a:pt x="593003" y="4710633"/>
                  </a:lnTo>
                  <a:lnTo>
                    <a:pt x="526214" y="4400976"/>
                  </a:lnTo>
                  <a:lnTo>
                    <a:pt x="514071" y="4397940"/>
                  </a:lnTo>
                  <a:lnTo>
                    <a:pt x="504963" y="4386809"/>
                  </a:lnTo>
                  <a:lnTo>
                    <a:pt x="498892" y="4374665"/>
                  </a:lnTo>
                  <a:lnTo>
                    <a:pt x="498892" y="4362522"/>
                  </a:lnTo>
                  <a:lnTo>
                    <a:pt x="404780" y="3927383"/>
                  </a:lnTo>
                  <a:lnTo>
                    <a:pt x="402756" y="3907144"/>
                  </a:lnTo>
                  <a:lnTo>
                    <a:pt x="409840" y="3891964"/>
                  </a:lnTo>
                  <a:lnTo>
                    <a:pt x="430079" y="3879821"/>
                  </a:lnTo>
                  <a:lnTo>
                    <a:pt x="351147" y="3559032"/>
                  </a:lnTo>
                  <a:lnTo>
                    <a:pt x="334955" y="3554985"/>
                  </a:lnTo>
                  <a:lnTo>
                    <a:pt x="321800" y="3546889"/>
                  </a:lnTo>
                  <a:lnTo>
                    <a:pt x="316740" y="3535758"/>
                  </a:lnTo>
                  <a:lnTo>
                    <a:pt x="308645" y="3518554"/>
                  </a:lnTo>
                  <a:lnTo>
                    <a:pt x="277274" y="3375869"/>
                  </a:lnTo>
                  <a:lnTo>
                    <a:pt x="281322" y="3360690"/>
                  </a:lnTo>
                  <a:lnTo>
                    <a:pt x="290430" y="3335391"/>
                  </a:lnTo>
                  <a:lnTo>
                    <a:pt x="314716" y="3311104"/>
                  </a:lnTo>
                  <a:lnTo>
                    <a:pt x="335967" y="3289853"/>
                  </a:lnTo>
                  <a:lnTo>
                    <a:pt x="761999" y="3109726"/>
                  </a:lnTo>
                  <a:lnTo>
                    <a:pt x="893553" y="3049009"/>
                  </a:lnTo>
                  <a:lnTo>
                    <a:pt x="975521" y="3019662"/>
                  </a:lnTo>
                  <a:lnTo>
                    <a:pt x="992724" y="30125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0038220" y="4661722"/>
              <a:ext cx="2537460" cy="2780030"/>
            </a:xfrm>
            <a:custGeom>
              <a:avLst/>
              <a:gdLst/>
              <a:ahLst/>
              <a:cxnLst/>
              <a:rect l="l" t="t" r="r" b="b"/>
              <a:pathLst>
                <a:path w="2537459" h="2780029">
                  <a:moveTo>
                    <a:pt x="2107894" y="134589"/>
                  </a:moveTo>
                  <a:lnTo>
                    <a:pt x="1868062" y="186199"/>
                  </a:lnTo>
                  <a:lnTo>
                    <a:pt x="1844787" y="89051"/>
                  </a:lnTo>
                  <a:lnTo>
                    <a:pt x="1818476" y="82980"/>
                  </a:lnTo>
                  <a:lnTo>
                    <a:pt x="1805321" y="71848"/>
                  </a:lnTo>
                  <a:lnTo>
                    <a:pt x="1789130" y="60717"/>
                  </a:lnTo>
                  <a:lnTo>
                    <a:pt x="1782046" y="37442"/>
                  </a:lnTo>
                  <a:lnTo>
                    <a:pt x="1783058" y="20239"/>
                  </a:lnTo>
                  <a:lnTo>
                    <a:pt x="1800261" y="0"/>
                  </a:lnTo>
                  <a:lnTo>
                    <a:pt x="1504771" y="143697"/>
                  </a:lnTo>
                  <a:lnTo>
                    <a:pt x="1527034" y="150780"/>
                  </a:lnTo>
                  <a:lnTo>
                    <a:pt x="1546261" y="165960"/>
                  </a:lnTo>
                  <a:lnTo>
                    <a:pt x="1576620" y="200366"/>
                  </a:lnTo>
                  <a:lnTo>
                    <a:pt x="1597871" y="248940"/>
                  </a:lnTo>
                  <a:lnTo>
                    <a:pt x="1521974" y="267155"/>
                  </a:lnTo>
                  <a:lnTo>
                    <a:pt x="1207257" y="339003"/>
                  </a:lnTo>
                  <a:lnTo>
                    <a:pt x="1167791" y="341027"/>
                  </a:lnTo>
                  <a:lnTo>
                    <a:pt x="1178923" y="280310"/>
                  </a:lnTo>
                  <a:lnTo>
                    <a:pt x="904684" y="401744"/>
                  </a:lnTo>
                  <a:lnTo>
                    <a:pt x="934031" y="411864"/>
                  </a:lnTo>
                  <a:lnTo>
                    <a:pt x="952246" y="429067"/>
                  </a:lnTo>
                  <a:lnTo>
                    <a:pt x="904684" y="522166"/>
                  </a:lnTo>
                  <a:lnTo>
                    <a:pt x="885457" y="535322"/>
                  </a:lnTo>
                  <a:lnTo>
                    <a:pt x="694198" y="579848"/>
                  </a:lnTo>
                  <a:lnTo>
                    <a:pt x="711401" y="639553"/>
                  </a:lnTo>
                  <a:lnTo>
                    <a:pt x="484724" y="697234"/>
                  </a:lnTo>
                  <a:lnTo>
                    <a:pt x="467521" y="687114"/>
                  </a:lnTo>
                  <a:lnTo>
                    <a:pt x="452342" y="681043"/>
                  </a:lnTo>
                  <a:lnTo>
                    <a:pt x="434127" y="667887"/>
                  </a:lnTo>
                  <a:lnTo>
                    <a:pt x="412876" y="644613"/>
                  </a:lnTo>
                  <a:lnTo>
                    <a:pt x="392637" y="621338"/>
                  </a:lnTo>
                  <a:lnTo>
                    <a:pt x="95123" y="751879"/>
                  </a:lnTo>
                  <a:lnTo>
                    <a:pt x="121434" y="755927"/>
                  </a:lnTo>
                  <a:lnTo>
                    <a:pt x="145720" y="759975"/>
                  </a:lnTo>
                  <a:lnTo>
                    <a:pt x="175067" y="769083"/>
                  </a:lnTo>
                  <a:lnTo>
                    <a:pt x="185187" y="780214"/>
                  </a:lnTo>
                  <a:lnTo>
                    <a:pt x="201378" y="793369"/>
                  </a:lnTo>
                  <a:lnTo>
                    <a:pt x="216557" y="817656"/>
                  </a:lnTo>
                  <a:lnTo>
                    <a:pt x="0" y="873314"/>
                  </a:lnTo>
                  <a:lnTo>
                    <a:pt x="21250" y="963377"/>
                  </a:lnTo>
                  <a:lnTo>
                    <a:pt x="183163" y="1696030"/>
                  </a:lnTo>
                  <a:lnTo>
                    <a:pt x="213521" y="1813416"/>
                  </a:lnTo>
                  <a:lnTo>
                    <a:pt x="373410" y="2528866"/>
                  </a:lnTo>
                  <a:lnTo>
                    <a:pt x="424007" y="2735304"/>
                  </a:lnTo>
                  <a:lnTo>
                    <a:pt x="635505" y="2690778"/>
                  </a:lnTo>
                  <a:lnTo>
                    <a:pt x="604134" y="2779830"/>
                  </a:lnTo>
                  <a:lnTo>
                    <a:pt x="851051" y="2731256"/>
                  </a:lnTo>
                  <a:lnTo>
                    <a:pt x="859146" y="2682683"/>
                  </a:lnTo>
                  <a:lnTo>
                    <a:pt x="884445" y="2652324"/>
                  </a:lnTo>
                  <a:lnTo>
                    <a:pt x="906708" y="2616906"/>
                  </a:lnTo>
                  <a:lnTo>
                    <a:pt x="1381313" y="2507615"/>
                  </a:lnTo>
                  <a:lnTo>
                    <a:pt x="1470365" y="2585535"/>
                  </a:lnTo>
                  <a:lnTo>
                    <a:pt x="1817464" y="2510651"/>
                  </a:lnTo>
                  <a:lnTo>
                    <a:pt x="1774962" y="2510651"/>
                  </a:lnTo>
                  <a:lnTo>
                    <a:pt x="1729424" y="2497495"/>
                  </a:lnTo>
                  <a:lnTo>
                    <a:pt x="1682875" y="2476245"/>
                  </a:lnTo>
                  <a:lnTo>
                    <a:pt x="1660612" y="2449934"/>
                  </a:lnTo>
                  <a:lnTo>
                    <a:pt x="1640373" y="2406420"/>
                  </a:lnTo>
                  <a:lnTo>
                    <a:pt x="1582691" y="2166587"/>
                  </a:lnTo>
                  <a:lnTo>
                    <a:pt x="1793177" y="2118014"/>
                  </a:lnTo>
                  <a:lnTo>
                    <a:pt x="2113966" y="2043129"/>
                  </a:lnTo>
                  <a:lnTo>
                    <a:pt x="2212125" y="2019854"/>
                  </a:lnTo>
                  <a:lnTo>
                    <a:pt x="2333559" y="1991520"/>
                  </a:lnTo>
                  <a:lnTo>
                    <a:pt x="2536962" y="1943958"/>
                  </a:lnTo>
                  <a:lnTo>
                    <a:pt x="2420587" y="1428875"/>
                  </a:lnTo>
                  <a:lnTo>
                    <a:pt x="2326476" y="1039274"/>
                  </a:lnTo>
                  <a:lnTo>
                    <a:pt x="2159504" y="337991"/>
                  </a:lnTo>
                  <a:lnTo>
                    <a:pt x="2107894" y="134589"/>
                  </a:lnTo>
                </a:path>
                <a:path w="2537459" h="2780029">
                  <a:moveTo>
                    <a:pt x="1905504" y="1689958"/>
                  </a:moveTo>
                  <a:lnTo>
                    <a:pt x="1911576" y="1722341"/>
                  </a:lnTo>
                  <a:lnTo>
                    <a:pt x="1910564" y="1738532"/>
                  </a:lnTo>
                  <a:lnTo>
                    <a:pt x="1895384" y="1765855"/>
                  </a:lnTo>
                  <a:lnTo>
                    <a:pt x="1860978" y="1798237"/>
                  </a:lnTo>
                  <a:lnTo>
                    <a:pt x="1748651" y="1828596"/>
                  </a:lnTo>
                  <a:lnTo>
                    <a:pt x="1582691" y="1866038"/>
                  </a:lnTo>
                  <a:lnTo>
                    <a:pt x="1553345" y="1843775"/>
                  </a:lnTo>
                  <a:lnTo>
                    <a:pt x="1501735" y="1789130"/>
                  </a:lnTo>
                  <a:lnTo>
                    <a:pt x="1730436" y="1734484"/>
                  </a:lnTo>
                  <a:lnTo>
                    <a:pt x="1905504" y="1689958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/>
          <p:nvPr/>
        </p:nvSpPr>
        <p:spPr>
          <a:xfrm>
            <a:off x="13609397" y="644275"/>
            <a:ext cx="2129155" cy="1452245"/>
          </a:xfrm>
          <a:custGeom>
            <a:avLst/>
            <a:gdLst/>
            <a:ahLst/>
            <a:cxnLst/>
            <a:rect l="l" t="t" r="r" b="b"/>
            <a:pathLst>
              <a:path w="2129155" h="1452245">
                <a:moveTo>
                  <a:pt x="34406" y="0"/>
                </a:moveTo>
                <a:lnTo>
                  <a:pt x="104230" y="309657"/>
                </a:lnTo>
                <a:lnTo>
                  <a:pt x="0" y="332932"/>
                </a:lnTo>
                <a:lnTo>
                  <a:pt x="206438" y="1238628"/>
                </a:lnTo>
                <a:lnTo>
                  <a:pt x="274238" y="1219401"/>
                </a:lnTo>
                <a:lnTo>
                  <a:pt x="285370" y="1197138"/>
                </a:lnTo>
                <a:lnTo>
                  <a:pt x="303585" y="1183983"/>
                </a:lnTo>
                <a:lnTo>
                  <a:pt x="375433" y="1164756"/>
                </a:lnTo>
                <a:lnTo>
                  <a:pt x="409840" y="1163744"/>
                </a:lnTo>
                <a:lnTo>
                  <a:pt x="419959" y="1169815"/>
                </a:lnTo>
                <a:lnTo>
                  <a:pt x="500915" y="1452150"/>
                </a:lnTo>
                <a:lnTo>
                  <a:pt x="1586739" y="1205234"/>
                </a:lnTo>
                <a:lnTo>
                  <a:pt x="1531082" y="955282"/>
                </a:lnTo>
                <a:lnTo>
                  <a:pt x="1653528" y="964389"/>
                </a:lnTo>
                <a:lnTo>
                  <a:pt x="1697042" y="996772"/>
                </a:lnTo>
                <a:lnTo>
                  <a:pt x="1740556" y="1053441"/>
                </a:lnTo>
                <a:lnTo>
                  <a:pt x="1773950" y="1264939"/>
                </a:lnTo>
                <a:lnTo>
                  <a:pt x="2129145" y="1124277"/>
                </a:lnTo>
                <a:lnTo>
                  <a:pt x="2100811" y="988676"/>
                </a:lnTo>
                <a:lnTo>
                  <a:pt x="2046165" y="999807"/>
                </a:lnTo>
                <a:lnTo>
                  <a:pt x="1853894" y="0"/>
                </a:lnTo>
              </a:path>
              <a:path w="2129155" h="1452245">
                <a:moveTo>
                  <a:pt x="1534118" y="237808"/>
                </a:moveTo>
                <a:lnTo>
                  <a:pt x="1590787" y="279298"/>
                </a:lnTo>
                <a:lnTo>
                  <a:pt x="1615074" y="344063"/>
                </a:lnTo>
                <a:lnTo>
                  <a:pt x="1637337" y="440198"/>
                </a:lnTo>
                <a:lnTo>
                  <a:pt x="1649480" y="527226"/>
                </a:lnTo>
                <a:lnTo>
                  <a:pt x="1637337" y="568716"/>
                </a:lnTo>
                <a:lnTo>
                  <a:pt x="1612038" y="579848"/>
                </a:lnTo>
                <a:lnTo>
                  <a:pt x="1598883" y="504963"/>
                </a:lnTo>
                <a:lnTo>
                  <a:pt x="1539178" y="500915"/>
                </a:lnTo>
                <a:lnTo>
                  <a:pt x="1509831" y="376445"/>
                </a:lnTo>
                <a:lnTo>
                  <a:pt x="1558405" y="337991"/>
                </a:lnTo>
                <a:lnTo>
                  <a:pt x="1534118" y="23780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1678593" y="4281228"/>
            <a:ext cx="2154555" cy="2891155"/>
          </a:xfrm>
          <a:custGeom>
            <a:avLst/>
            <a:gdLst/>
            <a:ahLst/>
            <a:cxnLst/>
            <a:rect l="l" t="t" r="r" b="b"/>
            <a:pathLst>
              <a:path w="2154555" h="2891154">
                <a:moveTo>
                  <a:pt x="159888" y="380493"/>
                </a:moveTo>
                <a:lnTo>
                  <a:pt x="142685" y="400732"/>
                </a:lnTo>
                <a:lnTo>
                  <a:pt x="141673" y="417935"/>
                </a:lnTo>
                <a:lnTo>
                  <a:pt x="148756" y="441210"/>
                </a:lnTo>
                <a:lnTo>
                  <a:pt x="164948" y="452342"/>
                </a:lnTo>
                <a:lnTo>
                  <a:pt x="178103" y="463473"/>
                </a:lnTo>
                <a:lnTo>
                  <a:pt x="204414" y="469545"/>
                </a:lnTo>
                <a:lnTo>
                  <a:pt x="599075" y="377457"/>
                </a:lnTo>
                <a:lnTo>
                  <a:pt x="625385" y="480676"/>
                </a:lnTo>
                <a:lnTo>
                  <a:pt x="467521" y="515083"/>
                </a:lnTo>
                <a:lnTo>
                  <a:pt x="519131" y="718485"/>
                </a:lnTo>
                <a:lnTo>
                  <a:pt x="676995" y="686103"/>
                </a:lnTo>
                <a:lnTo>
                  <a:pt x="839919" y="1384349"/>
                </a:lnTo>
                <a:lnTo>
                  <a:pt x="686103" y="1419767"/>
                </a:lnTo>
                <a:lnTo>
                  <a:pt x="780214" y="1809369"/>
                </a:lnTo>
                <a:lnTo>
                  <a:pt x="932007" y="1771926"/>
                </a:lnTo>
                <a:lnTo>
                  <a:pt x="1057489" y="2289033"/>
                </a:lnTo>
                <a:lnTo>
                  <a:pt x="896588" y="2324452"/>
                </a:lnTo>
                <a:lnTo>
                  <a:pt x="693186" y="2372014"/>
                </a:lnTo>
                <a:lnTo>
                  <a:pt x="571752" y="2400348"/>
                </a:lnTo>
                <a:lnTo>
                  <a:pt x="473593" y="2423623"/>
                </a:lnTo>
                <a:lnTo>
                  <a:pt x="152804" y="2498507"/>
                </a:lnTo>
                <a:lnTo>
                  <a:pt x="185187" y="2637145"/>
                </a:lnTo>
                <a:lnTo>
                  <a:pt x="404780" y="2592619"/>
                </a:lnTo>
                <a:lnTo>
                  <a:pt x="428055" y="2691790"/>
                </a:lnTo>
                <a:lnTo>
                  <a:pt x="0" y="2786914"/>
                </a:lnTo>
                <a:lnTo>
                  <a:pt x="20239" y="2830427"/>
                </a:lnTo>
                <a:lnTo>
                  <a:pt x="42501" y="2856738"/>
                </a:lnTo>
                <a:lnTo>
                  <a:pt x="89051" y="2877989"/>
                </a:lnTo>
                <a:lnTo>
                  <a:pt x="134589" y="2891145"/>
                </a:lnTo>
                <a:lnTo>
                  <a:pt x="177091" y="2891145"/>
                </a:lnTo>
                <a:lnTo>
                  <a:pt x="566692" y="2797033"/>
                </a:lnTo>
                <a:lnTo>
                  <a:pt x="493832" y="2510651"/>
                </a:lnTo>
                <a:lnTo>
                  <a:pt x="593003" y="2485352"/>
                </a:lnTo>
                <a:lnTo>
                  <a:pt x="645624" y="2685718"/>
                </a:lnTo>
                <a:lnTo>
                  <a:pt x="969449" y="2617918"/>
                </a:lnTo>
                <a:lnTo>
                  <a:pt x="987664" y="2702922"/>
                </a:lnTo>
                <a:lnTo>
                  <a:pt x="1455186" y="2590595"/>
                </a:lnTo>
                <a:lnTo>
                  <a:pt x="1432923" y="2506603"/>
                </a:lnTo>
                <a:lnTo>
                  <a:pt x="1786094" y="2428683"/>
                </a:lnTo>
                <a:lnTo>
                  <a:pt x="1735496" y="2209089"/>
                </a:lnTo>
                <a:lnTo>
                  <a:pt x="1812404" y="2190874"/>
                </a:lnTo>
                <a:lnTo>
                  <a:pt x="1890325" y="2489400"/>
                </a:lnTo>
                <a:lnTo>
                  <a:pt x="1988484" y="2467137"/>
                </a:lnTo>
                <a:lnTo>
                  <a:pt x="1955090" y="2334571"/>
                </a:lnTo>
                <a:lnTo>
                  <a:pt x="1928779" y="2229328"/>
                </a:lnTo>
                <a:lnTo>
                  <a:pt x="2154444" y="2177719"/>
                </a:lnTo>
                <a:lnTo>
                  <a:pt x="2120038" y="2043129"/>
                </a:lnTo>
                <a:lnTo>
                  <a:pt x="1798237" y="2118014"/>
                </a:lnTo>
                <a:lnTo>
                  <a:pt x="1362086" y="2217185"/>
                </a:lnTo>
                <a:lnTo>
                  <a:pt x="1207257" y="2251591"/>
                </a:lnTo>
                <a:lnTo>
                  <a:pt x="1084811" y="1730436"/>
                </a:lnTo>
                <a:lnTo>
                  <a:pt x="1237616" y="1694006"/>
                </a:lnTo>
                <a:lnTo>
                  <a:pt x="1145528" y="1317560"/>
                </a:lnTo>
                <a:lnTo>
                  <a:pt x="989688" y="1352978"/>
                </a:lnTo>
                <a:lnTo>
                  <a:pt x="826764" y="651696"/>
                </a:lnTo>
                <a:lnTo>
                  <a:pt x="979568" y="618302"/>
                </a:lnTo>
                <a:lnTo>
                  <a:pt x="935043" y="408828"/>
                </a:lnTo>
                <a:lnTo>
                  <a:pt x="777178" y="443234"/>
                </a:lnTo>
                <a:lnTo>
                  <a:pt x="754915" y="341027"/>
                </a:lnTo>
                <a:lnTo>
                  <a:pt x="1105050" y="261083"/>
                </a:lnTo>
                <a:lnTo>
                  <a:pt x="1061536" y="71848"/>
                </a:lnTo>
                <a:lnTo>
                  <a:pt x="1070644" y="60717"/>
                </a:lnTo>
                <a:lnTo>
                  <a:pt x="1088859" y="49585"/>
                </a:lnTo>
                <a:lnTo>
                  <a:pt x="1097967" y="38454"/>
                </a:lnTo>
                <a:lnTo>
                  <a:pt x="1084811" y="17203"/>
                </a:lnTo>
                <a:lnTo>
                  <a:pt x="1073680" y="8095"/>
                </a:lnTo>
                <a:lnTo>
                  <a:pt x="1056477" y="0"/>
                </a:lnTo>
                <a:lnTo>
                  <a:pt x="1038262" y="2023"/>
                </a:lnTo>
                <a:lnTo>
                  <a:pt x="710389" y="142685"/>
                </a:lnTo>
                <a:lnTo>
                  <a:pt x="557585" y="207450"/>
                </a:lnTo>
                <a:lnTo>
                  <a:pt x="182151" y="371386"/>
                </a:lnTo>
                <a:lnTo>
                  <a:pt x="159888" y="38049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2254393" y="644275"/>
            <a:ext cx="1636395" cy="2007235"/>
          </a:xfrm>
          <a:custGeom>
            <a:avLst/>
            <a:gdLst/>
            <a:ahLst/>
            <a:cxnLst/>
            <a:rect l="l" t="t" r="r" b="b"/>
            <a:pathLst>
              <a:path w="1636394" h="2007235">
                <a:moveTo>
                  <a:pt x="289418" y="0"/>
                </a:moveTo>
                <a:lnTo>
                  <a:pt x="365314" y="330908"/>
                </a:lnTo>
                <a:lnTo>
                  <a:pt x="0" y="406804"/>
                </a:lnTo>
                <a:lnTo>
                  <a:pt x="226677" y="1407624"/>
                </a:lnTo>
                <a:lnTo>
                  <a:pt x="377457" y="2006699"/>
                </a:lnTo>
                <a:lnTo>
                  <a:pt x="1009927" y="1861990"/>
                </a:lnTo>
                <a:lnTo>
                  <a:pt x="976533" y="1718293"/>
                </a:lnTo>
                <a:lnTo>
                  <a:pt x="1636325" y="1568524"/>
                </a:lnTo>
                <a:lnTo>
                  <a:pt x="1561440" y="1238628"/>
                </a:lnTo>
                <a:lnTo>
                  <a:pt x="1355002" y="332932"/>
                </a:lnTo>
                <a:lnTo>
                  <a:pt x="1459233" y="309657"/>
                </a:lnTo>
                <a:lnTo>
                  <a:pt x="1389409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2613636" y="3296599"/>
            <a:ext cx="4100829" cy="3331845"/>
          </a:xfrm>
          <a:custGeom>
            <a:avLst/>
            <a:gdLst/>
            <a:ahLst/>
            <a:cxnLst/>
            <a:rect l="l" t="t" r="r" b="b"/>
            <a:pathLst>
              <a:path w="4100830" h="3331845">
                <a:moveTo>
                  <a:pt x="170007" y="1245712"/>
                </a:moveTo>
                <a:lnTo>
                  <a:pt x="190246" y="1351967"/>
                </a:lnTo>
                <a:lnTo>
                  <a:pt x="0" y="1393457"/>
                </a:lnTo>
                <a:lnTo>
                  <a:pt x="44525" y="1602930"/>
                </a:lnTo>
                <a:lnTo>
                  <a:pt x="210485" y="2302189"/>
                </a:lnTo>
                <a:lnTo>
                  <a:pt x="302573" y="2678635"/>
                </a:lnTo>
                <a:lnTo>
                  <a:pt x="427043" y="3201814"/>
                </a:lnTo>
                <a:lnTo>
                  <a:pt x="863194" y="3102642"/>
                </a:lnTo>
                <a:lnTo>
                  <a:pt x="1184995" y="3027758"/>
                </a:lnTo>
                <a:lnTo>
                  <a:pt x="1363098" y="2984244"/>
                </a:lnTo>
                <a:lnTo>
                  <a:pt x="1425839" y="3228124"/>
                </a:lnTo>
                <a:lnTo>
                  <a:pt x="1430899" y="3272650"/>
                </a:lnTo>
                <a:lnTo>
                  <a:pt x="1558405" y="3331343"/>
                </a:lnTo>
                <a:lnTo>
                  <a:pt x="1801273" y="3268602"/>
                </a:lnTo>
                <a:lnTo>
                  <a:pt x="1733472" y="3209909"/>
                </a:lnTo>
                <a:lnTo>
                  <a:pt x="1725377" y="3193718"/>
                </a:lnTo>
                <a:lnTo>
                  <a:pt x="1786094" y="3177527"/>
                </a:lnTo>
                <a:lnTo>
                  <a:pt x="2117002" y="3105678"/>
                </a:lnTo>
                <a:lnTo>
                  <a:pt x="2169623" y="3098595"/>
                </a:lnTo>
                <a:lnTo>
                  <a:pt x="2156468" y="3150204"/>
                </a:lnTo>
                <a:lnTo>
                  <a:pt x="2137241" y="3190682"/>
                </a:lnTo>
                <a:lnTo>
                  <a:pt x="2401360" y="3134013"/>
                </a:lnTo>
                <a:lnTo>
                  <a:pt x="2407432" y="3112762"/>
                </a:lnTo>
                <a:lnTo>
                  <a:pt x="2425647" y="3044961"/>
                </a:lnTo>
                <a:lnTo>
                  <a:pt x="2447910" y="3028770"/>
                </a:lnTo>
                <a:lnTo>
                  <a:pt x="2894180" y="2928587"/>
                </a:lnTo>
                <a:lnTo>
                  <a:pt x="2924539" y="2934658"/>
                </a:lnTo>
                <a:lnTo>
                  <a:pt x="2996388" y="2999423"/>
                </a:lnTo>
                <a:lnTo>
                  <a:pt x="3262531" y="2928587"/>
                </a:lnTo>
                <a:lnTo>
                  <a:pt x="3243304" y="2923527"/>
                </a:lnTo>
                <a:lnTo>
                  <a:pt x="3226100" y="2906324"/>
                </a:lnTo>
                <a:lnTo>
                  <a:pt x="3207885" y="2880013"/>
                </a:lnTo>
                <a:lnTo>
                  <a:pt x="3199790" y="2851678"/>
                </a:lnTo>
                <a:lnTo>
                  <a:pt x="3240268" y="2844595"/>
                </a:lnTo>
                <a:lnTo>
                  <a:pt x="3366762" y="2814236"/>
                </a:lnTo>
                <a:lnTo>
                  <a:pt x="3549925" y="2774770"/>
                </a:lnTo>
                <a:lnTo>
                  <a:pt x="3588379" y="2762627"/>
                </a:lnTo>
                <a:lnTo>
                  <a:pt x="3593439" y="2782866"/>
                </a:lnTo>
                <a:lnTo>
                  <a:pt x="3597487" y="2809177"/>
                </a:lnTo>
                <a:lnTo>
                  <a:pt x="3587367" y="2836499"/>
                </a:lnTo>
                <a:lnTo>
                  <a:pt x="3565104" y="2860786"/>
                </a:lnTo>
                <a:lnTo>
                  <a:pt x="3849463" y="2796021"/>
                </a:lnTo>
                <a:lnTo>
                  <a:pt x="3897024" y="2698874"/>
                </a:lnTo>
                <a:lnTo>
                  <a:pt x="3906132" y="2668515"/>
                </a:lnTo>
                <a:lnTo>
                  <a:pt x="3897024" y="2592619"/>
                </a:lnTo>
                <a:lnTo>
                  <a:pt x="4100426" y="2551129"/>
                </a:lnTo>
                <a:lnTo>
                  <a:pt x="4070068" y="2418563"/>
                </a:lnTo>
                <a:lnTo>
                  <a:pt x="3898036" y="1669719"/>
                </a:lnTo>
                <a:lnTo>
                  <a:pt x="3876785" y="1565488"/>
                </a:lnTo>
                <a:lnTo>
                  <a:pt x="3806961" y="1255831"/>
                </a:lnTo>
                <a:lnTo>
                  <a:pt x="3732076" y="941114"/>
                </a:lnTo>
                <a:lnTo>
                  <a:pt x="3639989" y="543417"/>
                </a:lnTo>
                <a:lnTo>
                  <a:pt x="3571176" y="226677"/>
                </a:lnTo>
                <a:lnTo>
                  <a:pt x="3535758" y="75896"/>
                </a:lnTo>
                <a:lnTo>
                  <a:pt x="3308069" y="125481"/>
                </a:lnTo>
                <a:lnTo>
                  <a:pt x="3287830" y="71848"/>
                </a:lnTo>
                <a:lnTo>
                  <a:pt x="3255447" y="56669"/>
                </a:lnTo>
                <a:lnTo>
                  <a:pt x="3227112" y="28334"/>
                </a:lnTo>
                <a:lnTo>
                  <a:pt x="3219017" y="15179"/>
                </a:lnTo>
                <a:lnTo>
                  <a:pt x="3225089" y="0"/>
                </a:lnTo>
                <a:lnTo>
                  <a:pt x="2936682" y="79944"/>
                </a:lnTo>
                <a:lnTo>
                  <a:pt x="2978172" y="95123"/>
                </a:lnTo>
                <a:lnTo>
                  <a:pt x="2999423" y="111314"/>
                </a:lnTo>
                <a:lnTo>
                  <a:pt x="3009543" y="137625"/>
                </a:lnTo>
                <a:lnTo>
                  <a:pt x="3026746" y="192270"/>
                </a:lnTo>
                <a:lnTo>
                  <a:pt x="2962993" y="211497"/>
                </a:lnTo>
                <a:lnTo>
                  <a:pt x="2638157" y="281322"/>
                </a:lnTo>
                <a:lnTo>
                  <a:pt x="2580475" y="293465"/>
                </a:lnTo>
                <a:lnTo>
                  <a:pt x="2579464" y="269179"/>
                </a:lnTo>
                <a:lnTo>
                  <a:pt x="2579464" y="226677"/>
                </a:lnTo>
                <a:lnTo>
                  <a:pt x="2576428" y="197330"/>
                </a:lnTo>
                <a:lnTo>
                  <a:pt x="2593631" y="173043"/>
                </a:lnTo>
                <a:lnTo>
                  <a:pt x="2611846" y="151792"/>
                </a:lnTo>
                <a:lnTo>
                  <a:pt x="2300165" y="197330"/>
                </a:lnTo>
                <a:lnTo>
                  <a:pt x="2323440" y="204414"/>
                </a:lnTo>
                <a:lnTo>
                  <a:pt x="2331535" y="213521"/>
                </a:lnTo>
                <a:lnTo>
                  <a:pt x="2333559" y="230724"/>
                </a:lnTo>
                <a:lnTo>
                  <a:pt x="2288022" y="359242"/>
                </a:lnTo>
                <a:lnTo>
                  <a:pt x="1878181" y="456390"/>
                </a:lnTo>
                <a:lnTo>
                  <a:pt x="1849847" y="430079"/>
                </a:lnTo>
                <a:lnTo>
                  <a:pt x="1775974" y="368350"/>
                </a:lnTo>
                <a:lnTo>
                  <a:pt x="1772938" y="356206"/>
                </a:lnTo>
                <a:lnTo>
                  <a:pt x="1769902" y="334955"/>
                </a:lnTo>
                <a:lnTo>
                  <a:pt x="1404588" y="433115"/>
                </a:lnTo>
                <a:lnTo>
                  <a:pt x="1437982" y="428055"/>
                </a:lnTo>
                <a:lnTo>
                  <a:pt x="1473401" y="433115"/>
                </a:lnTo>
                <a:lnTo>
                  <a:pt x="1496676" y="439186"/>
                </a:lnTo>
                <a:lnTo>
                  <a:pt x="1527034" y="454366"/>
                </a:lnTo>
                <a:lnTo>
                  <a:pt x="1550309" y="469545"/>
                </a:lnTo>
                <a:lnTo>
                  <a:pt x="1561440" y="487760"/>
                </a:lnTo>
                <a:lnTo>
                  <a:pt x="1575608" y="504963"/>
                </a:lnTo>
                <a:lnTo>
                  <a:pt x="1581679" y="522166"/>
                </a:lnTo>
                <a:lnTo>
                  <a:pt x="1430899" y="560621"/>
                </a:lnTo>
                <a:lnTo>
                  <a:pt x="1378277" y="567704"/>
                </a:lnTo>
                <a:lnTo>
                  <a:pt x="1149576" y="612230"/>
                </a:lnTo>
                <a:lnTo>
                  <a:pt x="1145528" y="569728"/>
                </a:lnTo>
                <a:lnTo>
                  <a:pt x="1151600" y="535322"/>
                </a:lnTo>
                <a:lnTo>
                  <a:pt x="814620" y="666875"/>
                </a:lnTo>
                <a:lnTo>
                  <a:pt x="855098" y="711401"/>
                </a:lnTo>
                <a:lnTo>
                  <a:pt x="827776" y="803489"/>
                </a:lnTo>
                <a:lnTo>
                  <a:pt x="814620" y="827776"/>
                </a:lnTo>
                <a:lnTo>
                  <a:pt x="455378" y="912780"/>
                </a:lnTo>
                <a:lnTo>
                  <a:pt x="408828" y="917839"/>
                </a:lnTo>
                <a:lnTo>
                  <a:pt x="404780" y="898612"/>
                </a:lnTo>
                <a:lnTo>
                  <a:pt x="406804" y="886469"/>
                </a:lnTo>
                <a:lnTo>
                  <a:pt x="408828" y="872302"/>
                </a:lnTo>
                <a:lnTo>
                  <a:pt x="427043" y="843967"/>
                </a:lnTo>
                <a:lnTo>
                  <a:pt x="121434" y="984628"/>
                </a:lnTo>
                <a:lnTo>
                  <a:pt x="138637" y="992724"/>
                </a:lnTo>
                <a:lnTo>
                  <a:pt x="149768" y="1001831"/>
                </a:lnTo>
                <a:lnTo>
                  <a:pt x="162924" y="1023082"/>
                </a:lnTo>
                <a:lnTo>
                  <a:pt x="153816" y="1034214"/>
                </a:lnTo>
                <a:lnTo>
                  <a:pt x="135601" y="1045345"/>
                </a:lnTo>
                <a:lnTo>
                  <a:pt x="126493" y="1056477"/>
                </a:lnTo>
                <a:lnTo>
                  <a:pt x="170007" y="1245712"/>
                </a:lnTo>
              </a:path>
              <a:path w="4100830" h="3331845">
                <a:moveTo>
                  <a:pt x="842955" y="2721137"/>
                </a:moveTo>
                <a:lnTo>
                  <a:pt x="888493" y="2707981"/>
                </a:lnTo>
                <a:lnTo>
                  <a:pt x="1227497" y="2628037"/>
                </a:lnTo>
                <a:lnTo>
                  <a:pt x="1253807" y="2616906"/>
                </a:lnTo>
                <a:lnTo>
                  <a:pt x="1247736" y="2717089"/>
                </a:lnTo>
                <a:lnTo>
                  <a:pt x="908732" y="2785902"/>
                </a:lnTo>
                <a:lnTo>
                  <a:pt x="886469" y="2771734"/>
                </a:lnTo>
                <a:lnTo>
                  <a:pt x="878373" y="2758579"/>
                </a:lnTo>
                <a:lnTo>
                  <a:pt x="861170" y="2740364"/>
                </a:lnTo>
                <a:lnTo>
                  <a:pt x="842955" y="272113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3230927" y="1863676"/>
            <a:ext cx="742950" cy="783590"/>
          </a:xfrm>
          <a:custGeom>
            <a:avLst/>
            <a:gdLst/>
            <a:ahLst/>
            <a:cxnLst/>
            <a:rect l="l" t="t" r="r" b="b"/>
            <a:pathLst>
              <a:path w="742950" h="783589">
                <a:moveTo>
                  <a:pt x="652708" y="0"/>
                </a:moveTo>
                <a:lnTo>
                  <a:pt x="584907" y="19227"/>
                </a:lnTo>
                <a:lnTo>
                  <a:pt x="659792" y="349123"/>
                </a:lnTo>
                <a:lnTo>
                  <a:pt x="0" y="498892"/>
                </a:lnTo>
                <a:lnTo>
                  <a:pt x="33394" y="642589"/>
                </a:lnTo>
                <a:lnTo>
                  <a:pt x="64764" y="783250"/>
                </a:lnTo>
                <a:lnTo>
                  <a:pt x="119410" y="770094"/>
                </a:lnTo>
                <a:lnTo>
                  <a:pt x="80956" y="558597"/>
                </a:lnTo>
                <a:lnTo>
                  <a:pt x="742772" y="393649"/>
                </a:lnTo>
                <a:lnTo>
                  <a:pt x="65270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7" name="object 157"/>
          <p:cNvGrpSpPr/>
          <p:nvPr/>
        </p:nvGrpSpPr>
        <p:grpSpPr>
          <a:xfrm>
            <a:off x="13755116" y="6614788"/>
            <a:ext cx="2438400" cy="1016000"/>
            <a:chOff x="13755116" y="6614788"/>
            <a:chExt cx="2438400" cy="1016000"/>
          </a:xfrm>
        </p:grpSpPr>
        <p:sp>
          <p:nvSpPr>
            <p:cNvPr id="158" name="object 158"/>
            <p:cNvSpPr/>
            <p:nvPr/>
          </p:nvSpPr>
          <p:spPr>
            <a:xfrm>
              <a:off x="13758152" y="7082310"/>
              <a:ext cx="1764030" cy="545465"/>
            </a:xfrm>
            <a:custGeom>
              <a:avLst/>
              <a:gdLst/>
              <a:ahLst/>
              <a:cxnLst/>
              <a:rect l="l" t="t" r="r" b="b"/>
              <a:pathLst>
                <a:path w="1764030" h="545465">
                  <a:moveTo>
                    <a:pt x="252987" y="521154"/>
                  </a:moveTo>
                  <a:lnTo>
                    <a:pt x="227689" y="377457"/>
                  </a:lnTo>
                  <a:lnTo>
                    <a:pt x="342039" y="351147"/>
                  </a:lnTo>
                  <a:lnTo>
                    <a:pt x="334955" y="322812"/>
                  </a:lnTo>
                  <a:lnTo>
                    <a:pt x="321800" y="269179"/>
                  </a:lnTo>
                  <a:lnTo>
                    <a:pt x="444246" y="239832"/>
                  </a:lnTo>
                  <a:lnTo>
                    <a:pt x="468533" y="319776"/>
                  </a:lnTo>
                  <a:lnTo>
                    <a:pt x="675983" y="283346"/>
                  </a:lnTo>
                  <a:lnTo>
                    <a:pt x="707354" y="412876"/>
                  </a:lnTo>
                  <a:lnTo>
                    <a:pt x="252987" y="521154"/>
                  </a:lnTo>
                  <a:lnTo>
                    <a:pt x="227689" y="377457"/>
                  </a:lnTo>
                  <a:lnTo>
                    <a:pt x="342039" y="351147"/>
                  </a:lnTo>
                  <a:lnTo>
                    <a:pt x="334955" y="322812"/>
                  </a:lnTo>
                  <a:lnTo>
                    <a:pt x="0" y="410852"/>
                  </a:lnTo>
                  <a:lnTo>
                    <a:pt x="7083" y="443234"/>
                  </a:lnTo>
                  <a:lnTo>
                    <a:pt x="25298" y="519131"/>
                  </a:lnTo>
                  <a:lnTo>
                    <a:pt x="140661" y="491808"/>
                  </a:lnTo>
                  <a:lnTo>
                    <a:pt x="152804" y="545441"/>
                  </a:lnTo>
                  <a:lnTo>
                    <a:pt x="252987" y="521154"/>
                  </a:lnTo>
                </a:path>
                <a:path w="1764030" h="545465">
                  <a:moveTo>
                    <a:pt x="1262915" y="0"/>
                  </a:moveTo>
                  <a:lnTo>
                    <a:pt x="1141481" y="28334"/>
                  </a:lnTo>
                  <a:lnTo>
                    <a:pt x="431091" y="185187"/>
                  </a:lnTo>
                  <a:lnTo>
                    <a:pt x="444246" y="239832"/>
                  </a:lnTo>
                  <a:lnTo>
                    <a:pt x="468533" y="319776"/>
                  </a:lnTo>
                  <a:lnTo>
                    <a:pt x="675983" y="283346"/>
                  </a:lnTo>
                  <a:lnTo>
                    <a:pt x="1186007" y="160900"/>
                  </a:lnTo>
                  <a:lnTo>
                    <a:pt x="1166779" y="98159"/>
                  </a:lnTo>
                  <a:lnTo>
                    <a:pt x="1265951" y="77920"/>
                  </a:lnTo>
                  <a:lnTo>
                    <a:pt x="1286190" y="137625"/>
                  </a:lnTo>
                  <a:lnTo>
                    <a:pt x="1515903" y="81968"/>
                  </a:lnTo>
                  <a:lnTo>
                    <a:pt x="1547273" y="211497"/>
                  </a:lnTo>
                  <a:lnTo>
                    <a:pt x="1763831" y="165960"/>
                  </a:lnTo>
                  <a:lnTo>
                    <a:pt x="1751687" y="111314"/>
                  </a:lnTo>
                  <a:lnTo>
                    <a:pt x="1262915" y="0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21896" y="7157194"/>
              <a:ext cx="156852" cy="218581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15021068" y="6617824"/>
              <a:ext cx="1169035" cy="630555"/>
            </a:xfrm>
            <a:custGeom>
              <a:avLst/>
              <a:gdLst/>
              <a:ahLst/>
              <a:cxnLst/>
              <a:rect l="l" t="t" r="r" b="b"/>
              <a:pathLst>
                <a:path w="1169034" h="630554">
                  <a:moveTo>
                    <a:pt x="0" y="464485"/>
                  </a:moveTo>
                  <a:lnTo>
                    <a:pt x="488772" y="575800"/>
                  </a:lnTo>
                  <a:lnTo>
                    <a:pt x="500915" y="630445"/>
                  </a:lnTo>
                  <a:lnTo>
                    <a:pt x="744796" y="577824"/>
                  </a:lnTo>
                  <a:lnTo>
                    <a:pt x="713425" y="436151"/>
                  </a:lnTo>
                  <a:lnTo>
                    <a:pt x="665864" y="444246"/>
                  </a:lnTo>
                  <a:lnTo>
                    <a:pt x="515083" y="480676"/>
                  </a:lnTo>
                  <a:lnTo>
                    <a:pt x="443234" y="495856"/>
                  </a:lnTo>
                  <a:lnTo>
                    <a:pt x="156852" y="421983"/>
                  </a:lnTo>
                  <a:lnTo>
                    <a:pt x="0" y="464485"/>
                  </a:lnTo>
                </a:path>
                <a:path w="1169034" h="630554">
                  <a:moveTo>
                    <a:pt x="1168803" y="327872"/>
                  </a:moveTo>
                  <a:lnTo>
                    <a:pt x="1149576" y="264119"/>
                  </a:lnTo>
                  <a:lnTo>
                    <a:pt x="1118206" y="135601"/>
                  </a:lnTo>
                  <a:lnTo>
                    <a:pt x="1084811" y="0"/>
                  </a:lnTo>
                  <a:lnTo>
                    <a:pt x="1046357" y="26310"/>
                  </a:lnTo>
                  <a:lnTo>
                    <a:pt x="932007" y="242868"/>
                  </a:lnTo>
                  <a:lnTo>
                    <a:pt x="636517" y="313704"/>
                  </a:lnTo>
                  <a:lnTo>
                    <a:pt x="478652" y="349123"/>
                  </a:lnTo>
                  <a:lnTo>
                    <a:pt x="156852" y="421983"/>
                  </a:lnTo>
                  <a:lnTo>
                    <a:pt x="443234" y="495856"/>
                  </a:lnTo>
                  <a:lnTo>
                    <a:pt x="515083" y="480676"/>
                  </a:lnTo>
                  <a:lnTo>
                    <a:pt x="665864" y="444246"/>
                  </a:lnTo>
                  <a:lnTo>
                    <a:pt x="713425" y="436151"/>
                  </a:lnTo>
                  <a:lnTo>
                    <a:pt x="744796" y="577824"/>
                  </a:lnTo>
                  <a:lnTo>
                    <a:pt x="984628" y="527226"/>
                  </a:lnTo>
                  <a:lnTo>
                    <a:pt x="949210" y="380493"/>
                  </a:lnTo>
                  <a:lnTo>
                    <a:pt x="1168803" y="327872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" name="object 161"/>
          <p:cNvSpPr/>
          <p:nvPr/>
        </p:nvSpPr>
        <p:spPr>
          <a:xfrm>
            <a:off x="16949847" y="644275"/>
            <a:ext cx="433705" cy="140970"/>
          </a:xfrm>
          <a:custGeom>
            <a:avLst/>
            <a:gdLst/>
            <a:ahLst/>
            <a:cxnLst/>
            <a:rect l="l" t="t" r="r" b="b"/>
            <a:pathLst>
              <a:path w="433705" h="140970">
                <a:moveTo>
                  <a:pt x="433115" y="0"/>
                </a:moveTo>
                <a:lnTo>
                  <a:pt x="49585" y="140661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2" name="object 162"/>
          <p:cNvGrpSpPr/>
          <p:nvPr/>
        </p:nvGrpSpPr>
        <p:grpSpPr>
          <a:xfrm>
            <a:off x="15655056" y="641239"/>
            <a:ext cx="1891664" cy="1033144"/>
            <a:chOff x="15655056" y="641239"/>
            <a:chExt cx="1891664" cy="1033144"/>
          </a:xfrm>
        </p:grpSpPr>
        <p:sp>
          <p:nvSpPr>
            <p:cNvPr id="163" name="object 163"/>
            <p:cNvSpPr/>
            <p:nvPr/>
          </p:nvSpPr>
          <p:spPr>
            <a:xfrm>
              <a:off x="15656574" y="644275"/>
              <a:ext cx="1888489" cy="1028700"/>
            </a:xfrm>
            <a:custGeom>
              <a:avLst/>
              <a:gdLst/>
              <a:ahLst/>
              <a:cxnLst/>
              <a:rect l="l" t="t" r="r" b="b"/>
              <a:pathLst>
                <a:path w="1888490" h="1028700">
                  <a:moveTo>
                    <a:pt x="826764" y="0"/>
                  </a:moveTo>
                  <a:lnTo>
                    <a:pt x="751879" y="28334"/>
                  </a:lnTo>
                  <a:lnTo>
                    <a:pt x="843967" y="270191"/>
                  </a:lnTo>
                  <a:lnTo>
                    <a:pt x="667887" y="329896"/>
                  </a:lnTo>
                  <a:lnTo>
                    <a:pt x="473593" y="237808"/>
                  </a:lnTo>
                  <a:lnTo>
                    <a:pt x="427043" y="0"/>
                  </a:lnTo>
                </a:path>
                <a:path w="1888490" h="1028700">
                  <a:moveTo>
                    <a:pt x="0" y="0"/>
                  </a:moveTo>
                  <a:lnTo>
                    <a:pt x="154828" y="817656"/>
                  </a:lnTo>
                  <a:lnTo>
                    <a:pt x="290430" y="823728"/>
                  </a:lnTo>
                  <a:lnTo>
                    <a:pt x="344063" y="1028142"/>
                  </a:lnTo>
                  <a:lnTo>
                    <a:pt x="788310" y="866230"/>
                  </a:lnTo>
                  <a:lnTo>
                    <a:pt x="720509" y="743784"/>
                  </a:lnTo>
                  <a:lnTo>
                    <a:pt x="685091" y="654732"/>
                  </a:lnTo>
                  <a:lnTo>
                    <a:pt x="691162" y="607170"/>
                  </a:lnTo>
                  <a:lnTo>
                    <a:pt x="736700" y="591991"/>
                  </a:lnTo>
                  <a:lnTo>
                    <a:pt x="777178" y="649672"/>
                  </a:lnTo>
                  <a:lnTo>
                    <a:pt x="839919" y="754915"/>
                  </a:lnTo>
                  <a:lnTo>
                    <a:pt x="1888301" y="3703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6083618" y="644275"/>
              <a:ext cx="1299845" cy="330200"/>
            </a:xfrm>
            <a:custGeom>
              <a:avLst/>
              <a:gdLst/>
              <a:ahLst/>
              <a:cxnLst/>
              <a:rect l="l" t="t" r="r" b="b"/>
              <a:pathLst>
                <a:path w="1299844" h="330200">
                  <a:moveTo>
                    <a:pt x="0" y="0"/>
                  </a:moveTo>
                  <a:lnTo>
                    <a:pt x="46549" y="237808"/>
                  </a:lnTo>
                  <a:lnTo>
                    <a:pt x="240844" y="329896"/>
                  </a:lnTo>
                  <a:lnTo>
                    <a:pt x="416923" y="270191"/>
                  </a:lnTo>
                  <a:lnTo>
                    <a:pt x="324836" y="28334"/>
                  </a:lnTo>
                  <a:lnTo>
                    <a:pt x="399720" y="0"/>
                  </a:lnTo>
                </a:path>
                <a:path w="1299844" h="330200">
                  <a:moveTo>
                    <a:pt x="866230" y="0"/>
                  </a:moveTo>
                  <a:lnTo>
                    <a:pt x="915815" y="140661"/>
                  </a:lnTo>
                  <a:lnTo>
                    <a:pt x="1299345" y="0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5" name="object 165"/>
          <p:cNvSpPr/>
          <p:nvPr/>
        </p:nvSpPr>
        <p:spPr>
          <a:xfrm>
            <a:off x="16225290" y="6447816"/>
            <a:ext cx="692785" cy="469900"/>
          </a:xfrm>
          <a:custGeom>
            <a:avLst/>
            <a:gdLst/>
            <a:ahLst/>
            <a:cxnLst/>
            <a:rect l="l" t="t" r="r" b="b"/>
            <a:pathLst>
              <a:path w="692784" h="469900">
                <a:moveTo>
                  <a:pt x="79944" y="469545"/>
                </a:moveTo>
                <a:lnTo>
                  <a:pt x="571752" y="352159"/>
                </a:lnTo>
                <a:lnTo>
                  <a:pt x="692174" y="336979"/>
                </a:lnTo>
                <a:lnTo>
                  <a:pt x="614254" y="0"/>
                </a:lnTo>
                <a:lnTo>
                  <a:pt x="0" y="152804"/>
                </a:lnTo>
                <a:lnTo>
                  <a:pt x="33394" y="281322"/>
                </a:lnTo>
                <a:lnTo>
                  <a:pt x="64764" y="409840"/>
                </a:lnTo>
                <a:lnTo>
                  <a:pt x="79944" y="46954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553163" y="2695500"/>
            <a:ext cx="739775" cy="865505"/>
          </a:xfrm>
          <a:custGeom>
            <a:avLst/>
            <a:gdLst/>
            <a:ahLst/>
            <a:cxnLst/>
            <a:rect l="l" t="t" r="r" b="b"/>
            <a:pathLst>
              <a:path w="739775" h="865504">
                <a:moveTo>
                  <a:pt x="197330" y="865218"/>
                </a:moveTo>
                <a:lnTo>
                  <a:pt x="669911" y="757951"/>
                </a:lnTo>
                <a:lnTo>
                  <a:pt x="617290" y="546453"/>
                </a:lnTo>
                <a:lnTo>
                  <a:pt x="739736" y="518119"/>
                </a:lnTo>
                <a:lnTo>
                  <a:pt x="603123" y="0"/>
                </a:lnTo>
                <a:lnTo>
                  <a:pt x="26310" y="139649"/>
                </a:lnTo>
                <a:lnTo>
                  <a:pt x="79944" y="353171"/>
                </a:lnTo>
                <a:lnTo>
                  <a:pt x="0" y="373410"/>
                </a:lnTo>
                <a:lnTo>
                  <a:pt x="88039" y="670923"/>
                </a:lnTo>
                <a:lnTo>
                  <a:pt x="149768" y="657768"/>
                </a:lnTo>
                <a:lnTo>
                  <a:pt x="161912" y="723545"/>
                </a:lnTo>
                <a:lnTo>
                  <a:pt x="197330" y="86521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979194" y="4622256"/>
            <a:ext cx="565785" cy="2131695"/>
          </a:xfrm>
          <a:custGeom>
            <a:avLst/>
            <a:gdLst/>
            <a:ahLst/>
            <a:cxnLst/>
            <a:rect l="l" t="t" r="r" b="b"/>
            <a:pathLst>
              <a:path w="565784" h="2131695">
                <a:moveTo>
                  <a:pt x="442222" y="1763831"/>
                </a:moveTo>
                <a:lnTo>
                  <a:pt x="0" y="1856930"/>
                </a:lnTo>
                <a:lnTo>
                  <a:pt x="57681" y="2131169"/>
                </a:lnTo>
                <a:lnTo>
                  <a:pt x="505975" y="2028962"/>
                </a:lnTo>
                <a:lnTo>
                  <a:pt x="442222" y="1763831"/>
                </a:lnTo>
              </a:path>
              <a:path w="565784" h="2131695">
                <a:moveTo>
                  <a:pt x="363290" y="1401552"/>
                </a:moveTo>
                <a:lnTo>
                  <a:pt x="282334" y="1413696"/>
                </a:lnTo>
                <a:lnTo>
                  <a:pt x="279298" y="1426851"/>
                </a:lnTo>
                <a:lnTo>
                  <a:pt x="275250" y="1438994"/>
                </a:lnTo>
                <a:lnTo>
                  <a:pt x="272214" y="1451138"/>
                </a:lnTo>
                <a:lnTo>
                  <a:pt x="268167" y="1462269"/>
                </a:lnTo>
                <a:lnTo>
                  <a:pt x="263107" y="1474413"/>
                </a:lnTo>
                <a:lnTo>
                  <a:pt x="258047" y="1485544"/>
                </a:lnTo>
                <a:lnTo>
                  <a:pt x="252987" y="1496676"/>
                </a:lnTo>
                <a:lnTo>
                  <a:pt x="246916" y="1507807"/>
                </a:lnTo>
                <a:lnTo>
                  <a:pt x="238820" y="1520962"/>
                </a:lnTo>
                <a:lnTo>
                  <a:pt x="227689" y="1534118"/>
                </a:lnTo>
                <a:lnTo>
                  <a:pt x="217569" y="1548285"/>
                </a:lnTo>
                <a:lnTo>
                  <a:pt x="206438" y="1561440"/>
                </a:lnTo>
                <a:lnTo>
                  <a:pt x="195306" y="1574596"/>
                </a:lnTo>
                <a:lnTo>
                  <a:pt x="183163" y="1587751"/>
                </a:lnTo>
                <a:lnTo>
                  <a:pt x="173043" y="1598883"/>
                </a:lnTo>
                <a:lnTo>
                  <a:pt x="162924" y="1610014"/>
                </a:lnTo>
                <a:lnTo>
                  <a:pt x="152804" y="1620134"/>
                </a:lnTo>
                <a:lnTo>
                  <a:pt x="142685" y="1630253"/>
                </a:lnTo>
                <a:lnTo>
                  <a:pt x="131553" y="1639361"/>
                </a:lnTo>
                <a:lnTo>
                  <a:pt x="119410" y="1648468"/>
                </a:lnTo>
                <a:lnTo>
                  <a:pt x="108278" y="1657576"/>
                </a:lnTo>
                <a:lnTo>
                  <a:pt x="96135" y="1665671"/>
                </a:lnTo>
                <a:lnTo>
                  <a:pt x="68812" y="1676803"/>
                </a:lnTo>
                <a:lnTo>
                  <a:pt x="63752" y="1690970"/>
                </a:lnTo>
                <a:lnTo>
                  <a:pt x="67800" y="1710197"/>
                </a:lnTo>
                <a:lnTo>
                  <a:pt x="72860" y="1730436"/>
                </a:lnTo>
                <a:lnTo>
                  <a:pt x="422995" y="1655552"/>
                </a:lnTo>
                <a:lnTo>
                  <a:pt x="363290" y="1401552"/>
                </a:lnTo>
              </a:path>
              <a:path w="565784" h="2131695">
                <a:moveTo>
                  <a:pt x="565680" y="0"/>
                </a:moveTo>
                <a:lnTo>
                  <a:pt x="299537" y="62740"/>
                </a:lnTo>
                <a:lnTo>
                  <a:pt x="474605" y="829800"/>
                </a:lnTo>
                <a:lnTo>
                  <a:pt x="421983" y="916827"/>
                </a:lnTo>
                <a:lnTo>
                  <a:pt x="260071" y="955282"/>
                </a:lnTo>
                <a:lnTo>
                  <a:pt x="363290" y="1401552"/>
                </a:lnTo>
                <a:lnTo>
                  <a:pt x="422995" y="1655552"/>
                </a:lnTo>
                <a:lnTo>
                  <a:pt x="565680" y="162418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8" name="object 168"/>
          <p:cNvGrpSpPr/>
          <p:nvPr/>
        </p:nvGrpSpPr>
        <p:grpSpPr>
          <a:xfrm>
            <a:off x="5059925" y="6243402"/>
            <a:ext cx="12488545" cy="5513705"/>
            <a:chOff x="5059925" y="6243402"/>
            <a:chExt cx="12488545" cy="5513705"/>
          </a:xfrm>
        </p:grpSpPr>
        <p:sp>
          <p:nvSpPr>
            <p:cNvPr id="169" name="object 169"/>
            <p:cNvSpPr/>
            <p:nvPr/>
          </p:nvSpPr>
          <p:spPr>
            <a:xfrm>
              <a:off x="5061443" y="6876883"/>
              <a:ext cx="4434840" cy="4876800"/>
            </a:xfrm>
            <a:custGeom>
              <a:avLst/>
              <a:gdLst/>
              <a:ahLst/>
              <a:cxnLst/>
              <a:rect l="l" t="t" r="r" b="b"/>
              <a:pathLst>
                <a:path w="4434840" h="4876800">
                  <a:moveTo>
                    <a:pt x="739736" y="4876593"/>
                  </a:moveTo>
                  <a:lnTo>
                    <a:pt x="704318" y="4806769"/>
                  </a:lnTo>
                  <a:lnTo>
                    <a:pt x="681043" y="4786529"/>
                  </a:lnTo>
                  <a:lnTo>
                    <a:pt x="591991" y="4534554"/>
                  </a:lnTo>
                  <a:lnTo>
                    <a:pt x="570740" y="4462705"/>
                  </a:lnTo>
                  <a:lnTo>
                    <a:pt x="568716" y="4437406"/>
                  </a:lnTo>
                  <a:lnTo>
                    <a:pt x="569728" y="4418179"/>
                  </a:lnTo>
                  <a:lnTo>
                    <a:pt x="476629" y="4043757"/>
                  </a:lnTo>
                  <a:lnTo>
                    <a:pt x="409840" y="3744220"/>
                  </a:lnTo>
                  <a:lnTo>
                    <a:pt x="353171" y="3299973"/>
                  </a:lnTo>
                  <a:lnTo>
                    <a:pt x="348111" y="3238244"/>
                  </a:lnTo>
                  <a:lnTo>
                    <a:pt x="347099" y="3176515"/>
                  </a:lnTo>
                  <a:lnTo>
                    <a:pt x="348111" y="3114786"/>
                  </a:lnTo>
                  <a:lnTo>
                    <a:pt x="350135" y="3053057"/>
                  </a:lnTo>
                  <a:lnTo>
                    <a:pt x="354182" y="2991328"/>
                  </a:lnTo>
                  <a:lnTo>
                    <a:pt x="360254" y="2930611"/>
                  </a:lnTo>
                  <a:lnTo>
                    <a:pt x="357218" y="2857750"/>
                  </a:lnTo>
                  <a:lnTo>
                    <a:pt x="366326" y="2785902"/>
                  </a:lnTo>
                  <a:lnTo>
                    <a:pt x="390613" y="2718101"/>
                  </a:lnTo>
                  <a:lnTo>
                    <a:pt x="428055" y="2656372"/>
                  </a:lnTo>
                  <a:lnTo>
                    <a:pt x="466509" y="2585535"/>
                  </a:lnTo>
                  <a:lnTo>
                    <a:pt x="473593" y="2568332"/>
                  </a:lnTo>
                  <a:lnTo>
                    <a:pt x="505975" y="2503567"/>
                  </a:lnTo>
                  <a:lnTo>
                    <a:pt x="546453" y="2441838"/>
                  </a:lnTo>
                  <a:lnTo>
                    <a:pt x="593003" y="2385169"/>
                  </a:lnTo>
                  <a:lnTo>
                    <a:pt x="637529" y="2330524"/>
                  </a:lnTo>
                  <a:lnTo>
                    <a:pt x="681043" y="2276890"/>
                  </a:lnTo>
                  <a:lnTo>
                    <a:pt x="727593" y="2227304"/>
                  </a:lnTo>
                  <a:lnTo>
                    <a:pt x="772118" y="2185814"/>
                  </a:lnTo>
                  <a:lnTo>
                    <a:pt x="811584" y="2152420"/>
                  </a:lnTo>
                  <a:lnTo>
                    <a:pt x="854086" y="2123073"/>
                  </a:lnTo>
                  <a:lnTo>
                    <a:pt x="898612" y="2097775"/>
                  </a:lnTo>
                  <a:lnTo>
                    <a:pt x="947186" y="2070452"/>
                  </a:lnTo>
                  <a:lnTo>
                    <a:pt x="1004867" y="2033010"/>
                  </a:lnTo>
                  <a:lnTo>
                    <a:pt x="1068620" y="2005687"/>
                  </a:lnTo>
                  <a:lnTo>
                    <a:pt x="1136421" y="1984436"/>
                  </a:lnTo>
                  <a:lnTo>
                    <a:pt x="1196126" y="1963185"/>
                  </a:lnTo>
                  <a:lnTo>
                    <a:pt x="1263927" y="1940922"/>
                  </a:lnTo>
                  <a:lnTo>
                    <a:pt x="1328692" y="1922707"/>
                  </a:lnTo>
                  <a:lnTo>
                    <a:pt x="1393457" y="1906516"/>
                  </a:lnTo>
                  <a:lnTo>
                    <a:pt x="2574404" y="1638349"/>
                  </a:lnTo>
                  <a:lnTo>
                    <a:pt x="2842571" y="1582691"/>
                  </a:lnTo>
                  <a:lnTo>
                    <a:pt x="2866858" y="1573584"/>
                  </a:lnTo>
                  <a:lnTo>
                    <a:pt x="2967041" y="1577632"/>
                  </a:lnTo>
                  <a:lnTo>
                    <a:pt x="3220029" y="1505783"/>
                  </a:lnTo>
                  <a:lnTo>
                    <a:pt x="3233184" y="1506795"/>
                  </a:lnTo>
                  <a:lnTo>
                    <a:pt x="3285806" y="1518939"/>
                  </a:lnTo>
                  <a:lnTo>
                    <a:pt x="3332355" y="1544237"/>
                  </a:lnTo>
                  <a:lnTo>
                    <a:pt x="3342475" y="1550309"/>
                  </a:lnTo>
                  <a:lnTo>
                    <a:pt x="3356642" y="1557393"/>
                  </a:lnTo>
                  <a:lnTo>
                    <a:pt x="3368786" y="1563464"/>
                  </a:lnTo>
                  <a:lnTo>
                    <a:pt x="3379917" y="1570548"/>
                  </a:lnTo>
                  <a:lnTo>
                    <a:pt x="3411288" y="1595847"/>
                  </a:lnTo>
                  <a:lnTo>
                    <a:pt x="3437598" y="1625193"/>
                  </a:lnTo>
                  <a:lnTo>
                    <a:pt x="3445694" y="1635313"/>
                  </a:lnTo>
                  <a:lnTo>
                    <a:pt x="3452778" y="1646444"/>
                  </a:lnTo>
                  <a:lnTo>
                    <a:pt x="3470993" y="1685910"/>
                  </a:lnTo>
                  <a:lnTo>
                    <a:pt x="3606594" y="2290045"/>
                  </a:lnTo>
                  <a:lnTo>
                    <a:pt x="3663263" y="2541009"/>
                  </a:lnTo>
                  <a:lnTo>
                    <a:pt x="3762435" y="2961981"/>
                  </a:lnTo>
                  <a:lnTo>
                    <a:pt x="3826188" y="3254435"/>
                  </a:lnTo>
                  <a:lnTo>
                    <a:pt x="3926371" y="3706777"/>
                  </a:lnTo>
                  <a:lnTo>
                    <a:pt x="4025542" y="4155072"/>
                  </a:lnTo>
                  <a:lnTo>
                    <a:pt x="4083223" y="4206681"/>
                  </a:lnTo>
                  <a:lnTo>
                    <a:pt x="4125725" y="4240076"/>
                  </a:lnTo>
                  <a:lnTo>
                    <a:pt x="4182395" y="4272458"/>
                  </a:lnTo>
                  <a:lnTo>
                    <a:pt x="4225908" y="4284602"/>
                  </a:lnTo>
                  <a:lnTo>
                    <a:pt x="4434370" y="4235016"/>
                  </a:lnTo>
                  <a:lnTo>
                    <a:pt x="4356450" y="3909168"/>
                  </a:lnTo>
                  <a:lnTo>
                    <a:pt x="4376689" y="3904108"/>
                  </a:lnTo>
                  <a:lnTo>
                    <a:pt x="4321032" y="3669335"/>
                  </a:lnTo>
                  <a:lnTo>
                    <a:pt x="4059948" y="2454994"/>
                  </a:lnTo>
                  <a:lnTo>
                    <a:pt x="4031614" y="2462077"/>
                  </a:lnTo>
                  <a:lnTo>
                    <a:pt x="3909168" y="1952054"/>
                  </a:lnTo>
                  <a:lnTo>
                    <a:pt x="3849463" y="1960149"/>
                  </a:lnTo>
                  <a:lnTo>
                    <a:pt x="3755351" y="1529058"/>
                  </a:lnTo>
                  <a:lnTo>
                    <a:pt x="3937502" y="1268987"/>
                  </a:lnTo>
                  <a:lnTo>
                    <a:pt x="4355438" y="1163744"/>
                  </a:lnTo>
                  <a:lnTo>
                    <a:pt x="4322044" y="1001831"/>
                  </a:lnTo>
                  <a:lnTo>
                    <a:pt x="4315972" y="976533"/>
                  </a:lnTo>
                  <a:lnTo>
                    <a:pt x="4284602" y="820692"/>
                  </a:lnTo>
                  <a:lnTo>
                    <a:pt x="4045781" y="881409"/>
                  </a:lnTo>
                  <a:lnTo>
                    <a:pt x="3955717" y="850039"/>
                  </a:lnTo>
                  <a:lnTo>
                    <a:pt x="3903096" y="818668"/>
                  </a:lnTo>
                  <a:lnTo>
                    <a:pt x="3802913" y="777178"/>
                  </a:lnTo>
                  <a:lnTo>
                    <a:pt x="3750291" y="736700"/>
                  </a:lnTo>
                  <a:lnTo>
                    <a:pt x="3660228" y="682055"/>
                  </a:lnTo>
                  <a:lnTo>
                    <a:pt x="3606594" y="637529"/>
                  </a:lnTo>
                  <a:lnTo>
                    <a:pt x="3544865" y="552525"/>
                  </a:lnTo>
                  <a:lnTo>
                    <a:pt x="3518554" y="517107"/>
                  </a:lnTo>
                  <a:lnTo>
                    <a:pt x="3395096" y="0"/>
                  </a:lnTo>
                  <a:lnTo>
                    <a:pt x="3246339" y="34406"/>
                  </a:lnTo>
                  <a:lnTo>
                    <a:pt x="3066212" y="75896"/>
                  </a:lnTo>
                  <a:lnTo>
                    <a:pt x="3188658" y="638541"/>
                  </a:lnTo>
                  <a:lnTo>
                    <a:pt x="3206873" y="710389"/>
                  </a:lnTo>
                  <a:lnTo>
                    <a:pt x="3189670" y="779202"/>
                  </a:lnTo>
                  <a:lnTo>
                    <a:pt x="3069248" y="1034214"/>
                  </a:lnTo>
                  <a:lnTo>
                    <a:pt x="3033830" y="1099991"/>
                  </a:lnTo>
                  <a:lnTo>
                    <a:pt x="2988292" y="1162732"/>
                  </a:lnTo>
                  <a:lnTo>
                    <a:pt x="2946802" y="1182971"/>
                  </a:lnTo>
                  <a:lnTo>
                    <a:pt x="2767686" y="1235592"/>
                  </a:lnTo>
                  <a:lnTo>
                    <a:pt x="2498507" y="1298333"/>
                  </a:lnTo>
                  <a:lnTo>
                    <a:pt x="1323632" y="1588763"/>
                  </a:lnTo>
                  <a:lnTo>
                    <a:pt x="1096955" y="1643409"/>
                  </a:lnTo>
                  <a:lnTo>
                    <a:pt x="912780" y="1696030"/>
                  </a:lnTo>
                  <a:lnTo>
                    <a:pt x="860158" y="1727400"/>
                  </a:lnTo>
                  <a:lnTo>
                    <a:pt x="809561" y="1759783"/>
                  </a:lnTo>
                  <a:lnTo>
                    <a:pt x="758963" y="1794189"/>
                  </a:lnTo>
                  <a:lnTo>
                    <a:pt x="709377" y="1829608"/>
                  </a:lnTo>
                  <a:lnTo>
                    <a:pt x="660804" y="1866038"/>
                  </a:lnTo>
                  <a:lnTo>
                    <a:pt x="607170" y="1909552"/>
                  </a:lnTo>
                  <a:lnTo>
                    <a:pt x="556573" y="1954078"/>
                  </a:lnTo>
                  <a:lnTo>
                    <a:pt x="505975" y="1999615"/>
                  </a:lnTo>
                  <a:lnTo>
                    <a:pt x="457402" y="2047177"/>
                  </a:lnTo>
                  <a:lnTo>
                    <a:pt x="409840" y="2095751"/>
                  </a:lnTo>
                  <a:lnTo>
                    <a:pt x="364302" y="2145336"/>
                  </a:lnTo>
                  <a:lnTo>
                    <a:pt x="317752" y="2198970"/>
                  </a:lnTo>
                  <a:lnTo>
                    <a:pt x="278286" y="2249567"/>
                  </a:lnTo>
                  <a:lnTo>
                    <a:pt x="241856" y="2302189"/>
                  </a:lnTo>
                  <a:lnTo>
                    <a:pt x="207450" y="2355822"/>
                  </a:lnTo>
                  <a:lnTo>
                    <a:pt x="177091" y="2412492"/>
                  </a:lnTo>
                  <a:lnTo>
                    <a:pt x="149768" y="2470173"/>
                  </a:lnTo>
                  <a:lnTo>
                    <a:pt x="122446" y="2532914"/>
                  </a:lnTo>
                  <a:lnTo>
                    <a:pt x="97147" y="2598691"/>
                  </a:lnTo>
                  <a:lnTo>
                    <a:pt x="74884" y="2664467"/>
                  </a:lnTo>
                  <a:lnTo>
                    <a:pt x="55657" y="2731256"/>
                  </a:lnTo>
                  <a:lnTo>
                    <a:pt x="38454" y="2799057"/>
                  </a:lnTo>
                  <a:lnTo>
                    <a:pt x="24286" y="2867870"/>
                  </a:lnTo>
                  <a:lnTo>
                    <a:pt x="14167" y="2941742"/>
                  </a:lnTo>
                  <a:lnTo>
                    <a:pt x="10119" y="2985256"/>
                  </a:lnTo>
                  <a:lnTo>
                    <a:pt x="7083" y="3015615"/>
                  </a:lnTo>
                  <a:lnTo>
                    <a:pt x="2023" y="3089487"/>
                  </a:lnTo>
                  <a:lnTo>
                    <a:pt x="0" y="3163359"/>
                  </a:lnTo>
                  <a:lnTo>
                    <a:pt x="1011" y="3238244"/>
                  </a:lnTo>
                  <a:lnTo>
                    <a:pt x="5059" y="3312116"/>
                  </a:lnTo>
                  <a:lnTo>
                    <a:pt x="11131" y="3385989"/>
                  </a:lnTo>
                  <a:lnTo>
                    <a:pt x="18215" y="3441646"/>
                  </a:lnTo>
                  <a:lnTo>
                    <a:pt x="60717" y="3761423"/>
                  </a:lnTo>
                  <a:lnTo>
                    <a:pt x="129529" y="4110546"/>
                  </a:lnTo>
                  <a:lnTo>
                    <a:pt x="226677" y="4514315"/>
                  </a:lnTo>
                  <a:lnTo>
                    <a:pt x="327872" y="4797661"/>
                  </a:lnTo>
                  <a:lnTo>
                    <a:pt x="364302" y="4876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43891" y="7831659"/>
              <a:ext cx="205426" cy="206438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8732803" y="6246438"/>
              <a:ext cx="8812530" cy="5507355"/>
            </a:xfrm>
            <a:custGeom>
              <a:avLst/>
              <a:gdLst/>
              <a:ahLst/>
              <a:cxnLst/>
              <a:rect l="l" t="t" r="r" b="b"/>
              <a:pathLst>
                <a:path w="8812530" h="5507355">
                  <a:moveTo>
                    <a:pt x="8812072" y="0"/>
                  </a:moveTo>
                  <a:lnTo>
                    <a:pt x="8669387" y="31370"/>
                  </a:lnTo>
                  <a:lnTo>
                    <a:pt x="8688614" y="139649"/>
                  </a:lnTo>
                  <a:lnTo>
                    <a:pt x="8752367" y="404780"/>
                  </a:lnTo>
                  <a:lnTo>
                    <a:pt x="8788797" y="557585"/>
                  </a:lnTo>
                  <a:lnTo>
                    <a:pt x="8099658" y="701282"/>
                  </a:lnTo>
                  <a:lnTo>
                    <a:pt x="8064240" y="553537"/>
                  </a:lnTo>
                  <a:lnTo>
                    <a:pt x="7572432" y="670923"/>
                  </a:lnTo>
                  <a:lnTo>
                    <a:pt x="7607850" y="818668"/>
                  </a:lnTo>
                  <a:lnTo>
                    <a:pt x="7492487" y="845991"/>
                  </a:lnTo>
                  <a:lnTo>
                    <a:pt x="7457069" y="699258"/>
                  </a:lnTo>
                  <a:lnTo>
                    <a:pt x="7237476" y="751879"/>
                  </a:lnTo>
                  <a:lnTo>
                    <a:pt x="7272894" y="898612"/>
                  </a:lnTo>
                  <a:lnTo>
                    <a:pt x="7033062" y="949210"/>
                  </a:lnTo>
                  <a:lnTo>
                    <a:pt x="6789181" y="1001831"/>
                  </a:lnTo>
                  <a:lnTo>
                    <a:pt x="6572624" y="1047369"/>
                  </a:lnTo>
                  <a:lnTo>
                    <a:pt x="6541253" y="917839"/>
                  </a:lnTo>
                  <a:lnTo>
                    <a:pt x="6311540" y="973497"/>
                  </a:lnTo>
                  <a:lnTo>
                    <a:pt x="6342911" y="1102015"/>
                  </a:lnTo>
                  <a:lnTo>
                    <a:pt x="6242728" y="1126301"/>
                  </a:lnTo>
                  <a:lnTo>
                    <a:pt x="6211357" y="996772"/>
                  </a:lnTo>
                  <a:lnTo>
                    <a:pt x="5701334" y="1119218"/>
                  </a:lnTo>
                  <a:lnTo>
                    <a:pt x="5732704" y="1248747"/>
                  </a:lnTo>
                  <a:lnTo>
                    <a:pt x="5278338" y="1357026"/>
                  </a:lnTo>
                  <a:lnTo>
                    <a:pt x="5178155" y="1381313"/>
                  </a:lnTo>
                  <a:lnTo>
                    <a:pt x="5166011" y="1327680"/>
                  </a:lnTo>
                  <a:lnTo>
                    <a:pt x="5050649" y="1355002"/>
                  </a:lnTo>
                  <a:lnTo>
                    <a:pt x="5032434" y="1279106"/>
                  </a:lnTo>
                  <a:lnTo>
                    <a:pt x="4892784" y="1312500"/>
                  </a:lnTo>
                  <a:lnTo>
                    <a:pt x="4690394" y="1361074"/>
                  </a:lnTo>
                  <a:lnTo>
                    <a:pt x="4655988" y="1218389"/>
                  </a:lnTo>
                  <a:lnTo>
                    <a:pt x="3925359" y="1392445"/>
                  </a:lnTo>
                  <a:lnTo>
                    <a:pt x="3954705" y="1516915"/>
                  </a:lnTo>
                  <a:lnTo>
                    <a:pt x="3627845" y="1594835"/>
                  </a:lnTo>
                  <a:lnTo>
                    <a:pt x="3599511" y="1471377"/>
                  </a:lnTo>
                  <a:lnTo>
                    <a:pt x="3186634" y="1569536"/>
                  </a:lnTo>
                  <a:lnTo>
                    <a:pt x="3180563" y="1543225"/>
                  </a:lnTo>
                  <a:lnTo>
                    <a:pt x="2619942" y="1677815"/>
                  </a:lnTo>
                  <a:lnTo>
                    <a:pt x="2655360" y="1827584"/>
                  </a:lnTo>
                  <a:lnTo>
                    <a:pt x="2351774" y="1900444"/>
                  </a:lnTo>
                  <a:lnTo>
                    <a:pt x="2119026" y="1956101"/>
                  </a:lnTo>
                  <a:lnTo>
                    <a:pt x="1663648" y="2065392"/>
                  </a:lnTo>
                  <a:lnTo>
                    <a:pt x="1694006" y="2190874"/>
                  </a:lnTo>
                  <a:lnTo>
                    <a:pt x="1338811" y="2275878"/>
                  </a:lnTo>
                  <a:lnTo>
                    <a:pt x="1120230" y="2327488"/>
                  </a:lnTo>
                  <a:lnTo>
                    <a:pt x="1085823" y="2181767"/>
                  </a:lnTo>
                  <a:lnTo>
                    <a:pt x="966413" y="2211113"/>
                  </a:lnTo>
                  <a:lnTo>
                    <a:pt x="732652" y="2266771"/>
                  </a:lnTo>
                  <a:lnTo>
                    <a:pt x="597051" y="2299153"/>
                  </a:lnTo>
                  <a:lnTo>
                    <a:pt x="631457" y="2444874"/>
                  </a:lnTo>
                  <a:lnTo>
                    <a:pt x="393649" y="2501543"/>
                  </a:lnTo>
                  <a:lnTo>
                    <a:pt x="403768" y="2543033"/>
                  </a:lnTo>
                  <a:lnTo>
                    <a:pt x="237808" y="2582499"/>
                  </a:lnTo>
                  <a:lnTo>
                    <a:pt x="360254" y="3092523"/>
                  </a:lnTo>
                  <a:lnTo>
                    <a:pt x="388589" y="3085439"/>
                  </a:lnTo>
                  <a:lnTo>
                    <a:pt x="649672" y="4299781"/>
                  </a:lnTo>
                  <a:lnTo>
                    <a:pt x="801465" y="4268410"/>
                  </a:lnTo>
                  <a:lnTo>
                    <a:pt x="854086" y="4500147"/>
                  </a:lnTo>
                  <a:lnTo>
                    <a:pt x="705330" y="4534554"/>
                  </a:lnTo>
                  <a:lnTo>
                    <a:pt x="685091" y="4539613"/>
                  </a:lnTo>
                  <a:lnTo>
                    <a:pt x="763011" y="4865462"/>
                  </a:lnTo>
                  <a:lnTo>
                    <a:pt x="554549" y="4915047"/>
                  </a:lnTo>
                  <a:lnTo>
                    <a:pt x="485736" y="4931239"/>
                  </a:lnTo>
                  <a:lnTo>
                    <a:pt x="0" y="5047613"/>
                  </a:lnTo>
                  <a:lnTo>
                    <a:pt x="38454" y="5114402"/>
                  </a:lnTo>
                  <a:lnTo>
                    <a:pt x="87027" y="5182202"/>
                  </a:lnTo>
                  <a:lnTo>
                    <a:pt x="144709" y="5245955"/>
                  </a:lnTo>
                  <a:lnTo>
                    <a:pt x="192270" y="5287445"/>
                  </a:lnTo>
                  <a:lnTo>
                    <a:pt x="257035" y="5329947"/>
                  </a:lnTo>
                  <a:lnTo>
                    <a:pt x="335967" y="5371437"/>
                  </a:lnTo>
                  <a:lnTo>
                    <a:pt x="383529" y="5388641"/>
                  </a:lnTo>
                  <a:lnTo>
                    <a:pt x="362278" y="5494895"/>
                  </a:lnTo>
                  <a:lnTo>
                    <a:pt x="402756" y="5507039"/>
                  </a:lnTo>
                </a:path>
                <a:path w="8812530" h="5507355">
                  <a:moveTo>
                    <a:pt x="836883" y="5507039"/>
                  </a:moveTo>
                  <a:lnTo>
                    <a:pt x="2253615" y="5180179"/>
                  </a:lnTo>
                  <a:lnTo>
                    <a:pt x="2340643" y="5507039"/>
                  </a:lnTo>
                  <a:lnTo>
                    <a:pt x="2412492" y="5487812"/>
                  </a:lnTo>
                  <a:lnTo>
                    <a:pt x="2398324" y="5507039"/>
                  </a:lnTo>
                </a:path>
                <a:path w="8812530" h="5507355">
                  <a:moveTo>
                    <a:pt x="2079560" y="1803297"/>
                  </a:moveTo>
                  <a:lnTo>
                    <a:pt x="1525010" y="1937886"/>
                  </a:lnTo>
                  <a:lnTo>
                    <a:pt x="1533106" y="1979376"/>
                  </a:lnTo>
                  <a:lnTo>
                    <a:pt x="1560429" y="2081583"/>
                  </a:lnTo>
                  <a:lnTo>
                    <a:pt x="1663648" y="2065392"/>
                  </a:lnTo>
                  <a:lnTo>
                    <a:pt x="2119026" y="1956101"/>
                  </a:lnTo>
                  <a:lnTo>
                    <a:pt x="2079560" y="1803297"/>
                  </a:lnTo>
                </a:path>
                <a:path w="8812530" h="5507355">
                  <a:moveTo>
                    <a:pt x="3379917" y="1319584"/>
                  </a:moveTo>
                  <a:lnTo>
                    <a:pt x="3353606" y="1212317"/>
                  </a:lnTo>
                  <a:lnTo>
                    <a:pt x="1988484" y="1526022"/>
                  </a:lnTo>
                  <a:lnTo>
                    <a:pt x="2011759" y="1622158"/>
                  </a:lnTo>
                  <a:lnTo>
                    <a:pt x="2051225" y="1788118"/>
                  </a:lnTo>
                  <a:lnTo>
                    <a:pt x="3413311" y="1462269"/>
                  </a:lnTo>
                  <a:lnTo>
                    <a:pt x="3379917" y="1319584"/>
                  </a:lnTo>
                </a:path>
                <a:path w="8812530" h="5507355">
                  <a:moveTo>
                    <a:pt x="2079560" y="1803297"/>
                  </a:moveTo>
                  <a:lnTo>
                    <a:pt x="2119026" y="1956101"/>
                  </a:lnTo>
                  <a:lnTo>
                    <a:pt x="2351774" y="1900444"/>
                  </a:lnTo>
                  <a:lnTo>
                    <a:pt x="2318380" y="1754723"/>
                  </a:lnTo>
                  <a:lnTo>
                    <a:pt x="2079560" y="1803297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72"/>
          <p:cNvSpPr/>
          <p:nvPr/>
        </p:nvSpPr>
        <p:spPr>
          <a:xfrm>
            <a:off x="2002314" y="5373123"/>
            <a:ext cx="631825" cy="323215"/>
          </a:xfrm>
          <a:custGeom>
            <a:avLst/>
            <a:gdLst/>
            <a:ahLst/>
            <a:cxnLst/>
            <a:rect l="l" t="t" r="r" b="b"/>
            <a:pathLst>
              <a:path w="631825" h="323214">
                <a:moveTo>
                  <a:pt x="0" y="140661"/>
                </a:moveTo>
                <a:lnTo>
                  <a:pt x="9107" y="176079"/>
                </a:lnTo>
                <a:lnTo>
                  <a:pt x="583895" y="37442"/>
                </a:lnTo>
                <a:lnTo>
                  <a:pt x="574788" y="0"/>
                </a:lnTo>
              </a:path>
              <a:path w="631825" h="323214">
                <a:moveTo>
                  <a:pt x="631457" y="214533"/>
                </a:moveTo>
                <a:lnTo>
                  <a:pt x="625385" y="177091"/>
                </a:lnTo>
                <a:lnTo>
                  <a:pt x="28334" y="284358"/>
                </a:lnTo>
                <a:lnTo>
                  <a:pt x="35418" y="322812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752657" y="759637"/>
            <a:ext cx="45720" cy="201930"/>
          </a:xfrm>
          <a:custGeom>
            <a:avLst/>
            <a:gdLst/>
            <a:ahLst/>
            <a:cxnLst/>
            <a:rect l="l" t="t" r="r" b="b"/>
            <a:pathLst>
              <a:path w="45720" h="201930">
                <a:moveTo>
                  <a:pt x="0" y="0"/>
                </a:moveTo>
                <a:lnTo>
                  <a:pt x="45537" y="20137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2199748" y="813271"/>
            <a:ext cx="21590" cy="94615"/>
          </a:xfrm>
          <a:custGeom>
            <a:avLst/>
            <a:gdLst/>
            <a:ahLst/>
            <a:cxnLst/>
            <a:rect l="l" t="t" r="r" b="b"/>
            <a:pathLst>
              <a:path w="21590" h="94615">
                <a:moveTo>
                  <a:pt x="0" y="0"/>
                </a:moveTo>
                <a:lnTo>
                  <a:pt x="21250" y="9411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0122212" y="726243"/>
            <a:ext cx="527685" cy="165100"/>
          </a:xfrm>
          <a:custGeom>
            <a:avLst/>
            <a:gdLst/>
            <a:ahLst/>
            <a:cxnLst/>
            <a:rect l="l" t="t" r="r" b="b"/>
            <a:pathLst>
              <a:path w="527684" h="165100">
                <a:moveTo>
                  <a:pt x="29346" y="164948"/>
                </a:moveTo>
                <a:lnTo>
                  <a:pt x="527226" y="55657"/>
                </a:lnTo>
              </a:path>
              <a:path w="527684" h="165100">
                <a:moveTo>
                  <a:pt x="513059" y="0"/>
                </a:moveTo>
                <a:lnTo>
                  <a:pt x="16191" y="116374"/>
                </a:lnTo>
                <a:lnTo>
                  <a:pt x="0" y="5160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2160282" y="644275"/>
            <a:ext cx="221615" cy="169545"/>
          </a:xfrm>
          <a:custGeom>
            <a:avLst/>
            <a:gdLst/>
            <a:ahLst/>
            <a:cxnLst/>
            <a:rect l="l" t="t" r="r" b="b"/>
            <a:pathLst>
              <a:path w="221615" h="169544">
                <a:moveTo>
                  <a:pt x="0" y="0"/>
                </a:moveTo>
                <a:lnTo>
                  <a:pt x="39466" y="168995"/>
                </a:lnTo>
                <a:lnTo>
                  <a:pt x="221617" y="128517"/>
                </a:lnTo>
                <a:lnTo>
                  <a:pt x="19227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087805" y="644275"/>
            <a:ext cx="665480" cy="137795"/>
          </a:xfrm>
          <a:custGeom>
            <a:avLst/>
            <a:gdLst/>
            <a:ahLst/>
            <a:cxnLst/>
            <a:rect l="l" t="t" r="r" b="b"/>
            <a:pathLst>
              <a:path w="665479" h="137795">
                <a:moveTo>
                  <a:pt x="547465" y="81968"/>
                </a:moveTo>
                <a:lnTo>
                  <a:pt x="561633" y="137625"/>
                </a:lnTo>
                <a:lnTo>
                  <a:pt x="664852" y="115362"/>
                </a:lnTo>
              </a:path>
              <a:path w="665479" h="137795">
                <a:moveTo>
                  <a:pt x="21250" y="80956"/>
                </a:moveTo>
                <a:lnTo>
                  <a:pt x="34406" y="133577"/>
                </a:lnTo>
                <a:lnTo>
                  <a:pt x="533298" y="21250"/>
                </a:lnTo>
              </a:path>
              <a:path w="665479" h="137795">
                <a:moveTo>
                  <a:pt x="638541" y="0"/>
                </a:moveTo>
                <a:lnTo>
                  <a:pt x="664852" y="115362"/>
                </a:lnTo>
              </a:path>
              <a:path w="665479" h="137795">
                <a:moveTo>
                  <a:pt x="547465" y="81968"/>
                </a:moveTo>
                <a:lnTo>
                  <a:pt x="533298" y="21250"/>
                </a:lnTo>
              </a:path>
              <a:path w="665479" h="137795">
                <a:moveTo>
                  <a:pt x="0" y="0"/>
                </a:moveTo>
                <a:lnTo>
                  <a:pt x="8095" y="29346"/>
                </a:lnTo>
                <a:lnTo>
                  <a:pt x="21250" y="80956"/>
                </a:lnTo>
                <a:lnTo>
                  <a:pt x="394661" y="0"/>
                </a:lnTo>
              </a:path>
              <a:path w="665479" h="137795">
                <a:moveTo>
                  <a:pt x="8095" y="29346"/>
                </a:moveTo>
                <a:lnTo>
                  <a:pt x="141673" y="0"/>
                </a:lnTo>
              </a:path>
              <a:path w="665479" h="137795">
                <a:moveTo>
                  <a:pt x="533298" y="21250"/>
                </a:moveTo>
                <a:lnTo>
                  <a:pt x="52823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896111" y="644275"/>
            <a:ext cx="42545" cy="179705"/>
          </a:xfrm>
          <a:custGeom>
            <a:avLst/>
            <a:gdLst/>
            <a:ahLst/>
            <a:cxnLst/>
            <a:rect l="l" t="t" r="r" b="b"/>
            <a:pathLst>
              <a:path w="42545" h="179705">
                <a:moveTo>
                  <a:pt x="4047" y="0"/>
                </a:moveTo>
                <a:lnTo>
                  <a:pt x="42501" y="168995"/>
                </a:lnTo>
                <a:lnTo>
                  <a:pt x="0" y="17911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239162" y="644275"/>
            <a:ext cx="777240" cy="170180"/>
          </a:xfrm>
          <a:custGeom>
            <a:avLst/>
            <a:gdLst/>
            <a:ahLst/>
            <a:cxnLst/>
            <a:rect l="l" t="t" r="r" b="b"/>
            <a:pathLst>
              <a:path w="777240" h="170180">
                <a:moveTo>
                  <a:pt x="37442" y="0"/>
                </a:moveTo>
                <a:lnTo>
                  <a:pt x="0" y="74884"/>
                </a:lnTo>
                <a:lnTo>
                  <a:pt x="22262" y="170007"/>
                </a:lnTo>
                <a:lnTo>
                  <a:pt x="413888" y="81968"/>
                </a:lnTo>
                <a:lnTo>
                  <a:pt x="394661" y="0"/>
                </a:lnTo>
              </a:path>
              <a:path w="777240" h="170180">
                <a:moveTo>
                  <a:pt x="413888" y="81968"/>
                </a:moveTo>
                <a:lnTo>
                  <a:pt x="77717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5243697" y="644275"/>
            <a:ext cx="2301240" cy="2047239"/>
          </a:xfrm>
          <a:custGeom>
            <a:avLst/>
            <a:gdLst/>
            <a:ahLst/>
            <a:cxnLst/>
            <a:rect l="l" t="t" r="r" b="b"/>
            <a:pathLst>
              <a:path w="2301240" h="2047239">
                <a:moveTo>
                  <a:pt x="1920683" y="1811392"/>
                </a:moveTo>
                <a:lnTo>
                  <a:pt x="1910564" y="1803297"/>
                </a:lnTo>
                <a:lnTo>
                  <a:pt x="1886277" y="1745616"/>
                </a:lnTo>
                <a:lnTo>
                  <a:pt x="1847823" y="1687934"/>
                </a:lnTo>
                <a:lnTo>
                  <a:pt x="1807345" y="1652516"/>
                </a:lnTo>
                <a:lnTo>
                  <a:pt x="1766867" y="1613050"/>
                </a:lnTo>
                <a:lnTo>
                  <a:pt x="1724365" y="1589775"/>
                </a:lnTo>
                <a:lnTo>
                  <a:pt x="1692994" y="1565488"/>
                </a:lnTo>
                <a:lnTo>
                  <a:pt x="1663648" y="1552333"/>
                </a:lnTo>
                <a:lnTo>
                  <a:pt x="1548285" y="1514891"/>
                </a:lnTo>
                <a:lnTo>
                  <a:pt x="500915" y="1916635"/>
                </a:lnTo>
                <a:lnTo>
                  <a:pt x="175067" y="2047177"/>
                </a:lnTo>
              </a:path>
              <a:path w="2301240" h="2047239">
                <a:moveTo>
                  <a:pt x="125481" y="1945982"/>
                </a:moveTo>
                <a:lnTo>
                  <a:pt x="66788" y="1790141"/>
                </a:lnTo>
              </a:path>
              <a:path w="2301240" h="2047239">
                <a:moveTo>
                  <a:pt x="2301177" y="1756747"/>
                </a:moveTo>
                <a:lnTo>
                  <a:pt x="1964197" y="1846811"/>
                </a:lnTo>
                <a:lnTo>
                  <a:pt x="1920683" y="1811392"/>
                </a:lnTo>
              </a:path>
              <a:path w="2301240" h="2047239">
                <a:moveTo>
                  <a:pt x="66788" y="1790141"/>
                </a:moveTo>
                <a:lnTo>
                  <a:pt x="0" y="1614062"/>
                </a:lnTo>
                <a:lnTo>
                  <a:pt x="75896" y="1571560"/>
                </a:lnTo>
                <a:lnTo>
                  <a:pt x="132565" y="1499711"/>
                </a:lnTo>
                <a:lnTo>
                  <a:pt x="161912" y="1445066"/>
                </a:lnTo>
                <a:lnTo>
                  <a:pt x="139649" y="1264939"/>
                </a:lnTo>
                <a:lnTo>
                  <a:pt x="494844" y="1124277"/>
                </a:lnTo>
                <a:lnTo>
                  <a:pt x="756939" y="1028142"/>
                </a:lnTo>
              </a:path>
              <a:path w="2301240" h="2047239">
                <a:moveTo>
                  <a:pt x="466509" y="988676"/>
                </a:moveTo>
                <a:lnTo>
                  <a:pt x="494844" y="1124277"/>
                </a:lnTo>
              </a:path>
              <a:path w="2301240" h="2047239">
                <a:moveTo>
                  <a:pt x="756939" y="1028142"/>
                </a:moveTo>
                <a:lnTo>
                  <a:pt x="1201186" y="866230"/>
                </a:lnTo>
              </a:path>
              <a:path w="2301240" h="2047239">
                <a:moveTo>
                  <a:pt x="260071" y="0"/>
                </a:moveTo>
                <a:lnTo>
                  <a:pt x="466509" y="988676"/>
                </a:lnTo>
              </a:path>
              <a:path w="2301240" h="2047239">
                <a:moveTo>
                  <a:pt x="1201186" y="866230"/>
                </a:moveTo>
                <a:lnTo>
                  <a:pt x="1587751" y="725569"/>
                </a:lnTo>
                <a:lnTo>
                  <a:pt x="2301177" y="467521"/>
                </a:lnTo>
              </a:path>
              <a:path w="2301240" h="2047239">
                <a:moveTo>
                  <a:pt x="1164756" y="28334"/>
                </a:moveTo>
                <a:lnTo>
                  <a:pt x="1256843" y="27019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133727" y="3162010"/>
            <a:ext cx="251460" cy="299720"/>
          </a:xfrm>
          <a:custGeom>
            <a:avLst/>
            <a:gdLst/>
            <a:ahLst/>
            <a:cxnLst/>
            <a:rect l="l" t="t" r="r" b="b"/>
            <a:pathLst>
              <a:path w="251459" h="299720">
                <a:moveTo>
                  <a:pt x="0" y="299537"/>
                </a:moveTo>
                <a:lnTo>
                  <a:pt x="250963" y="242868"/>
                </a:lnTo>
                <a:lnTo>
                  <a:pt x="19631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194252" y="2963667"/>
            <a:ext cx="88265" cy="381635"/>
          </a:xfrm>
          <a:custGeom>
            <a:avLst/>
            <a:gdLst/>
            <a:ahLst/>
            <a:cxnLst/>
            <a:rect l="l" t="t" r="r" b="b"/>
            <a:pathLst>
              <a:path w="88265" h="381635">
                <a:moveTo>
                  <a:pt x="0" y="0"/>
                </a:moveTo>
                <a:lnTo>
                  <a:pt x="88039" y="38150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508098" y="2654010"/>
            <a:ext cx="156210" cy="102235"/>
          </a:xfrm>
          <a:custGeom>
            <a:avLst/>
            <a:gdLst/>
            <a:ahLst/>
            <a:cxnLst/>
            <a:rect l="l" t="t" r="r" b="b"/>
            <a:pathLst>
              <a:path w="156210" h="102235">
                <a:moveTo>
                  <a:pt x="16191" y="102207"/>
                </a:moveTo>
                <a:lnTo>
                  <a:pt x="0" y="32382"/>
                </a:lnTo>
                <a:lnTo>
                  <a:pt x="139649" y="0"/>
                </a:lnTo>
                <a:lnTo>
                  <a:pt x="155840" y="69824"/>
                </a:lnTo>
                <a:lnTo>
                  <a:pt x="16191" y="10220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927045" y="2556863"/>
            <a:ext cx="156210" cy="102235"/>
          </a:xfrm>
          <a:custGeom>
            <a:avLst/>
            <a:gdLst/>
            <a:ahLst/>
            <a:cxnLst/>
            <a:rect l="l" t="t" r="r" b="b"/>
            <a:pathLst>
              <a:path w="156210" h="102235">
                <a:moveTo>
                  <a:pt x="155840" y="69824"/>
                </a:moveTo>
                <a:lnTo>
                  <a:pt x="16191" y="102207"/>
                </a:lnTo>
                <a:lnTo>
                  <a:pt x="0" y="32382"/>
                </a:lnTo>
                <a:lnTo>
                  <a:pt x="139649" y="0"/>
                </a:lnTo>
                <a:lnTo>
                  <a:pt x="155840" y="6982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887387" y="2337269"/>
            <a:ext cx="156210" cy="102235"/>
          </a:xfrm>
          <a:custGeom>
            <a:avLst/>
            <a:gdLst/>
            <a:ahLst/>
            <a:cxnLst/>
            <a:rect l="l" t="t" r="r" b="b"/>
            <a:pathLst>
              <a:path w="156210" h="102235">
                <a:moveTo>
                  <a:pt x="16191" y="102207"/>
                </a:moveTo>
                <a:lnTo>
                  <a:pt x="0" y="32382"/>
                </a:lnTo>
                <a:lnTo>
                  <a:pt x="139649" y="0"/>
                </a:lnTo>
                <a:lnTo>
                  <a:pt x="155840" y="69824"/>
                </a:lnTo>
                <a:lnTo>
                  <a:pt x="16191" y="10220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998074" y="1782720"/>
            <a:ext cx="104775" cy="335280"/>
          </a:xfrm>
          <a:custGeom>
            <a:avLst/>
            <a:gdLst/>
            <a:ahLst/>
            <a:cxnLst/>
            <a:rect l="l" t="t" r="r" b="b"/>
            <a:pathLst>
              <a:path w="104775" h="335280">
                <a:moveTo>
                  <a:pt x="28334" y="0"/>
                </a:moveTo>
                <a:lnTo>
                  <a:pt x="0" y="6071"/>
                </a:lnTo>
                <a:lnTo>
                  <a:pt x="75896" y="334955"/>
                </a:lnTo>
                <a:lnTo>
                  <a:pt x="104230" y="327872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261425" y="814283"/>
            <a:ext cx="113664" cy="487045"/>
          </a:xfrm>
          <a:custGeom>
            <a:avLst/>
            <a:gdLst/>
            <a:ahLst/>
            <a:cxnLst/>
            <a:rect l="l" t="t" r="r" b="b"/>
            <a:pathLst>
              <a:path w="113665" h="487044">
                <a:moveTo>
                  <a:pt x="113338" y="486748"/>
                </a:move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57230" y="745470"/>
            <a:ext cx="85090" cy="252095"/>
          </a:xfrm>
          <a:custGeom>
            <a:avLst/>
            <a:gdLst/>
            <a:ahLst/>
            <a:cxnLst/>
            <a:rect l="l" t="t" r="r" b="b"/>
            <a:pathLst>
              <a:path w="85089" h="252094">
                <a:moveTo>
                  <a:pt x="85003" y="244892"/>
                </a:moveTo>
                <a:lnTo>
                  <a:pt x="56669" y="251975"/>
                </a:lnTo>
                <a:lnTo>
                  <a:pt x="0" y="5059"/>
                </a:lnTo>
                <a:lnTo>
                  <a:pt x="18215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583994" y="4321706"/>
            <a:ext cx="57150" cy="194310"/>
          </a:xfrm>
          <a:custGeom>
            <a:avLst/>
            <a:gdLst/>
            <a:ahLst/>
            <a:cxnLst/>
            <a:rect l="l" t="t" r="r" b="b"/>
            <a:pathLst>
              <a:path w="57150" h="194310">
                <a:moveTo>
                  <a:pt x="56669" y="191258"/>
                </a:moveTo>
                <a:lnTo>
                  <a:pt x="44525" y="194294"/>
                </a:lnTo>
                <a:lnTo>
                  <a:pt x="0" y="3035"/>
                </a:lnTo>
                <a:lnTo>
                  <a:pt x="13155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982703" y="5051323"/>
            <a:ext cx="157480" cy="107314"/>
          </a:xfrm>
          <a:custGeom>
            <a:avLst/>
            <a:gdLst/>
            <a:ahLst/>
            <a:cxnLst/>
            <a:rect l="l" t="t" r="r" b="b"/>
            <a:pathLst>
              <a:path w="157479" h="107314">
                <a:moveTo>
                  <a:pt x="17203" y="107266"/>
                </a:moveTo>
                <a:lnTo>
                  <a:pt x="0" y="32382"/>
                </a:lnTo>
                <a:lnTo>
                  <a:pt x="139649" y="0"/>
                </a:lnTo>
                <a:lnTo>
                  <a:pt x="156852" y="74884"/>
                </a:lnTo>
                <a:lnTo>
                  <a:pt x="17203" y="10726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126400" y="6099705"/>
            <a:ext cx="45720" cy="46990"/>
          </a:xfrm>
          <a:custGeom>
            <a:avLst/>
            <a:gdLst/>
            <a:ahLst/>
            <a:cxnLst/>
            <a:rect l="l" t="t" r="r" b="b"/>
            <a:pathLst>
              <a:path w="45720" h="46989">
                <a:moveTo>
                  <a:pt x="0" y="0"/>
                </a:moveTo>
                <a:lnTo>
                  <a:pt x="10119" y="46549"/>
                </a:lnTo>
                <a:lnTo>
                  <a:pt x="45537" y="3845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691069" y="4889411"/>
            <a:ext cx="157480" cy="106680"/>
          </a:xfrm>
          <a:custGeom>
            <a:avLst/>
            <a:gdLst/>
            <a:ahLst/>
            <a:cxnLst/>
            <a:rect l="l" t="t" r="r" b="b"/>
            <a:pathLst>
              <a:path w="157479" h="106679">
                <a:moveTo>
                  <a:pt x="17203" y="106254"/>
                </a:moveTo>
                <a:lnTo>
                  <a:pt x="0" y="32382"/>
                </a:lnTo>
                <a:lnTo>
                  <a:pt x="139649" y="0"/>
                </a:lnTo>
                <a:lnTo>
                  <a:pt x="156852" y="74884"/>
                </a:lnTo>
                <a:lnTo>
                  <a:pt x="17203" y="10625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381219" y="4731546"/>
            <a:ext cx="157480" cy="106680"/>
          </a:xfrm>
          <a:custGeom>
            <a:avLst/>
            <a:gdLst/>
            <a:ahLst/>
            <a:cxnLst/>
            <a:rect l="l" t="t" r="r" b="b"/>
            <a:pathLst>
              <a:path w="157479" h="106679">
                <a:moveTo>
                  <a:pt x="17203" y="106254"/>
                </a:moveTo>
                <a:lnTo>
                  <a:pt x="0" y="32382"/>
                </a:lnTo>
                <a:lnTo>
                  <a:pt x="139649" y="0"/>
                </a:lnTo>
                <a:lnTo>
                  <a:pt x="156852" y="74884"/>
                </a:lnTo>
                <a:lnTo>
                  <a:pt x="17203" y="10625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290964" y="4565586"/>
            <a:ext cx="354330" cy="1071245"/>
          </a:xfrm>
          <a:custGeom>
            <a:avLst/>
            <a:gdLst/>
            <a:ahLst/>
            <a:cxnLst/>
            <a:rect l="l" t="t" r="r" b="b"/>
            <a:pathLst>
              <a:path w="354329" h="1071245">
                <a:moveTo>
                  <a:pt x="354182" y="1043321"/>
                </a:moveTo>
                <a:lnTo>
                  <a:pt x="235784" y="1070644"/>
                </a:lnTo>
                <a:lnTo>
                  <a:pt x="124470" y="577824"/>
                </a:lnTo>
                <a:lnTo>
                  <a:pt x="91075" y="428055"/>
                </a:lnTo>
                <a:lnTo>
                  <a:pt x="0" y="27322"/>
                </a:lnTo>
                <a:lnTo>
                  <a:pt x="11941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301083" y="3339101"/>
            <a:ext cx="1710689" cy="522605"/>
          </a:xfrm>
          <a:custGeom>
            <a:avLst/>
            <a:gdLst/>
            <a:ahLst/>
            <a:cxnLst/>
            <a:rect l="l" t="t" r="r" b="b"/>
            <a:pathLst>
              <a:path w="1710690" h="522604">
                <a:moveTo>
                  <a:pt x="0" y="0"/>
                </a:moveTo>
                <a:lnTo>
                  <a:pt x="23274" y="102207"/>
                </a:lnTo>
                <a:lnTo>
                  <a:pt x="8095" y="106254"/>
                </a:lnTo>
                <a:lnTo>
                  <a:pt x="38454" y="241856"/>
                </a:lnTo>
                <a:lnTo>
                  <a:pt x="23274" y="244892"/>
                </a:lnTo>
                <a:lnTo>
                  <a:pt x="49585" y="361266"/>
                </a:lnTo>
                <a:lnTo>
                  <a:pt x="34406" y="365314"/>
                </a:lnTo>
                <a:lnTo>
                  <a:pt x="51609" y="429067"/>
                </a:lnTo>
                <a:lnTo>
                  <a:pt x="152804" y="522166"/>
                </a:lnTo>
                <a:lnTo>
                  <a:pt x="404780" y="463473"/>
                </a:lnTo>
              </a:path>
              <a:path w="1710690" h="522604">
                <a:moveTo>
                  <a:pt x="23274" y="102207"/>
                </a:moveTo>
                <a:lnTo>
                  <a:pt x="91075" y="401744"/>
                </a:lnTo>
                <a:lnTo>
                  <a:pt x="165960" y="470557"/>
                </a:lnTo>
                <a:lnTo>
                  <a:pt x="393649" y="416923"/>
                </a:lnTo>
                <a:lnTo>
                  <a:pt x="348111" y="221617"/>
                </a:lnTo>
                <a:lnTo>
                  <a:pt x="539370" y="177091"/>
                </a:lnTo>
                <a:lnTo>
                  <a:pt x="587943" y="386565"/>
                </a:lnTo>
              </a:path>
              <a:path w="1710690" h="522604">
                <a:moveTo>
                  <a:pt x="598063" y="429067"/>
                </a:moveTo>
                <a:lnTo>
                  <a:pt x="404780" y="463473"/>
                </a:lnTo>
                <a:lnTo>
                  <a:pt x="393649" y="416923"/>
                </a:lnTo>
              </a:path>
              <a:path w="1710690" h="522604">
                <a:moveTo>
                  <a:pt x="1178923" y="344063"/>
                </a:moveTo>
                <a:lnTo>
                  <a:pt x="1053441" y="373410"/>
                </a:lnTo>
                <a:lnTo>
                  <a:pt x="1050405" y="358230"/>
                </a:lnTo>
                <a:lnTo>
                  <a:pt x="924923" y="388589"/>
                </a:lnTo>
                <a:lnTo>
                  <a:pt x="920875" y="373410"/>
                </a:lnTo>
                <a:lnTo>
                  <a:pt x="795393" y="402756"/>
                </a:lnTo>
                <a:lnTo>
                  <a:pt x="791345" y="387577"/>
                </a:lnTo>
                <a:lnTo>
                  <a:pt x="598063" y="429067"/>
                </a:lnTo>
                <a:lnTo>
                  <a:pt x="587943" y="386565"/>
                </a:lnTo>
                <a:lnTo>
                  <a:pt x="1685910" y="125481"/>
                </a:lnTo>
              </a:path>
              <a:path w="1710690" h="522604">
                <a:moveTo>
                  <a:pt x="1706150" y="151792"/>
                </a:moveTo>
                <a:lnTo>
                  <a:pt x="1710197" y="168995"/>
                </a:lnTo>
                <a:lnTo>
                  <a:pt x="791345" y="38757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368692" y="6661338"/>
            <a:ext cx="647700" cy="302895"/>
          </a:xfrm>
          <a:custGeom>
            <a:avLst/>
            <a:gdLst/>
            <a:ahLst/>
            <a:cxnLst/>
            <a:rect l="l" t="t" r="r" b="b"/>
            <a:pathLst>
              <a:path w="647700" h="302895">
                <a:moveTo>
                  <a:pt x="647648" y="302573"/>
                </a:moveTo>
                <a:lnTo>
                  <a:pt x="644613" y="290430"/>
                </a:lnTo>
                <a:lnTo>
                  <a:pt x="639553" y="276262"/>
                </a:lnTo>
                <a:lnTo>
                  <a:pt x="634493" y="261083"/>
                </a:lnTo>
                <a:lnTo>
                  <a:pt x="627409" y="246916"/>
                </a:lnTo>
                <a:lnTo>
                  <a:pt x="621338" y="233760"/>
                </a:lnTo>
                <a:lnTo>
                  <a:pt x="613242" y="219593"/>
                </a:lnTo>
                <a:lnTo>
                  <a:pt x="605146" y="206438"/>
                </a:lnTo>
                <a:lnTo>
                  <a:pt x="596039" y="194294"/>
                </a:lnTo>
                <a:lnTo>
                  <a:pt x="586931" y="181139"/>
                </a:lnTo>
                <a:lnTo>
                  <a:pt x="577824" y="168995"/>
                </a:lnTo>
                <a:lnTo>
                  <a:pt x="567704" y="157864"/>
                </a:lnTo>
                <a:lnTo>
                  <a:pt x="556573" y="146732"/>
                </a:lnTo>
                <a:lnTo>
                  <a:pt x="545441" y="134589"/>
                </a:lnTo>
                <a:lnTo>
                  <a:pt x="534310" y="124470"/>
                </a:lnTo>
                <a:lnTo>
                  <a:pt x="522166" y="114350"/>
                </a:lnTo>
                <a:lnTo>
                  <a:pt x="510023" y="104230"/>
                </a:lnTo>
                <a:lnTo>
                  <a:pt x="497880" y="95123"/>
                </a:lnTo>
                <a:lnTo>
                  <a:pt x="484724" y="87027"/>
                </a:lnTo>
                <a:lnTo>
                  <a:pt x="471569" y="78932"/>
                </a:lnTo>
                <a:lnTo>
                  <a:pt x="458413" y="70836"/>
                </a:lnTo>
                <a:lnTo>
                  <a:pt x="443234" y="61729"/>
                </a:lnTo>
                <a:lnTo>
                  <a:pt x="428055" y="54645"/>
                </a:lnTo>
                <a:lnTo>
                  <a:pt x="412876" y="46549"/>
                </a:lnTo>
                <a:lnTo>
                  <a:pt x="396684" y="40478"/>
                </a:lnTo>
                <a:lnTo>
                  <a:pt x="381505" y="33394"/>
                </a:lnTo>
                <a:lnTo>
                  <a:pt x="365314" y="28334"/>
                </a:lnTo>
                <a:lnTo>
                  <a:pt x="312692" y="13155"/>
                </a:lnTo>
                <a:lnTo>
                  <a:pt x="259059" y="6071"/>
                </a:lnTo>
                <a:lnTo>
                  <a:pt x="241856" y="5059"/>
                </a:lnTo>
                <a:lnTo>
                  <a:pt x="223641" y="5059"/>
                </a:lnTo>
                <a:lnTo>
                  <a:pt x="211497" y="5059"/>
                </a:lnTo>
                <a:lnTo>
                  <a:pt x="198342" y="5059"/>
                </a:lnTo>
                <a:lnTo>
                  <a:pt x="182151" y="2023"/>
                </a:lnTo>
                <a:lnTo>
                  <a:pt x="165960" y="1011"/>
                </a:lnTo>
                <a:lnTo>
                  <a:pt x="149768" y="0"/>
                </a:lnTo>
                <a:lnTo>
                  <a:pt x="133577" y="0"/>
                </a:lnTo>
                <a:lnTo>
                  <a:pt x="117386" y="1011"/>
                </a:lnTo>
                <a:lnTo>
                  <a:pt x="99171" y="4047"/>
                </a:lnTo>
                <a:lnTo>
                  <a:pt x="85003" y="7083"/>
                </a:lnTo>
                <a:lnTo>
                  <a:pt x="70836" y="11131"/>
                </a:lnTo>
                <a:lnTo>
                  <a:pt x="56669" y="15179"/>
                </a:lnTo>
                <a:lnTo>
                  <a:pt x="42501" y="20239"/>
                </a:lnTo>
                <a:lnTo>
                  <a:pt x="29346" y="24286"/>
                </a:lnTo>
                <a:lnTo>
                  <a:pt x="15179" y="30358"/>
                </a:lnTo>
                <a:lnTo>
                  <a:pt x="0" y="3643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7" name="object 197"/>
          <p:cNvGrpSpPr/>
          <p:nvPr/>
        </p:nvGrpSpPr>
        <p:grpSpPr>
          <a:xfrm>
            <a:off x="7476971" y="3355292"/>
            <a:ext cx="694690" cy="346710"/>
            <a:chOff x="7476971" y="3355292"/>
            <a:chExt cx="694690" cy="346710"/>
          </a:xfrm>
        </p:grpSpPr>
        <p:sp>
          <p:nvSpPr>
            <p:cNvPr id="198" name="object 198"/>
            <p:cNvSpPr/>
            <p:nvPr/>
          </p:nvSpPr>
          <p:spPr>
            <a:xfrm>
              <a:off x="7480007" y="3461547"/>
              <a:ext cx="688340" cy="236854"/>
            </a:xfrm>
            <a:custGeom>
              <a:avLst/>
              <a:gdLst/>
              <a:ahLst/>
              <a:cxnLst/>
              <a:rect l="l" t="t" r="r" b="b"/>
              <a:pathLst>
                <a:path w="688340" h="236854">
                  <a:moveTo>
                    <a:pt x="569728" y="19227"/>
                  </a:moveTo>
                  <a:lnTo>
                    <a:pt x="583895" y="83991"/>
                  </a:lnTo>
                  <a:lnTo>
                    <a:pt x="0" y="221617"/>
                  </a:lnTo>
                  <a:lnTo>
                    <a:pt x="4047" y="236796"/>
                  </a:lnTo>
                  <a:lnTo>
                    <a:pt x="155840" y="201378"/>
                  </a:lnTo>
                  <a:lnTo>
                    <a:pt x="159888" y="216557"/>
                  </a:lnTo>
                  <a:lnTo>
                    <a:pt x="294477" y="185187"/>
                  </a:lnTo>
                  <a:lnTo>
                    <a:pt x="297513" y="200366"/>
                  </a:lnTo>
                  <a:lnTo>
                    <a:pt x="431091" y="167983"/>
                  </a:lnTo>
                  <a:lnTo>
                    <a:pt x="434127" y="182151"/>
                  </a:lnTo>
                  <a:lnTo>
                    <a:pt x="541393" y="157864"/>
                  </a:lnTo>
                  <a:lnTo>
                    <a:pt x="544429" y="172031"/>
                  </a:lnTo>
                  <a:lnTo>
                    <a:pt x="638541" y="150780"/>
                  </a:lnTo>
                  <a:lnTo>
                    <a:pt x="641577" y="164948"/>
                  </a:lnTo>
                  <a:lnTo>
                    <a:pt x="688126" y="153816"/>
                  </a:lnTo>
                  <a:lnTo>
                    <a:pt x="653720" y="0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08062" y="3355292"/>
              <a:ext cx="228701" cy="277274"/>
            </a:xfrm>
            <a:prstGeom prst="rect">
              <a:avLst/>
            </a:prstGeom>
          </p:spPr>
        </p:pic>
      </p:grpSp>
      <p:sp>
        <p:nvSpPr>
          <p:cNvPr id="200" name="object 200"/>
          <p:cNvSpPr/>
          <p:nvPr/>
        </p:nvSpPr>
        <p:spPr>
          <a:xfrm>
            <a:off x="8127655" y="6876884"/>
            <a:ext cx="328930" cy="76200"/>
          </a:xfrm>
          <a:custGeom>
            <a:avLst/>
            <a:gdLst/>
            <a:ahLst/>
            <a:cxnLst/>
            <a:rect l="l" t="t" r="r" b="b"/>
            <a:pathLst>
              <a:path w="328929" h="76200">
                <a:moveTo>
                  <a:pt x="328884" y="0"/>
                </a:moveTo>
                <a:lnTo>
                  <a:pt x="180127" y="34406"/>
                </a:lnTo>
                <a:lnTo>
                  <a:pt x="0" y="7589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413026" y="4301467"/>
            <a:ext cx="3288029" cy="2425065"/>
          </a:xfrm>
          <a:custGeom>
            <a:avLst/>
            <a:gdLst/>
            <a:ahLst/>
            <a:cxnLst/>
            <a:rect l="l" t="t" r="r" b="b"/>
            <a:pathLst>
              <a:path w="3288029" h="2425065">
                <a:moveTo>
                  <a:pt x="3287830" y="0"/>
                </a:moveTo>
                <a:lnTo>
                  <a:pt x="2747447" y="235784"/>
                </a:lnTo>
                <a:lnTo>
                  <a:pt x="2443862" y="375433"/>
                </a:lnTo>
                <a:lnTo>
                  <a:pt x="2073488" y="545441"/>
                </a:lnTo>
                <a:lnTo>
                  <a:pt x="1422803" y="863194"/>
                </a:lnTo>
                <a:lnTo>
                  <a:pt x="1371194" y="892541"/>
                </a:lnTo>
                <a:lnTo>
                  <a:pt x="794381" y="1221425"/>
                </a:lnTo>
                <a:lnTo>
                  <a:pt x="217569" y="1572572"/>
                </a:lnTo>
                <a:lnTo>
                  <a:pt x="136613" y="1629241"/>
                </a:lnTo>
                <a:lnTo>
                  <a:pt x="88039" y="1674779"/>
                </a:lnTo>
                <a:lnTo>
                  <a:pt x="53633" y="1716269"/>
                </a:lnTo>
                <a:lnTo>
                  <a:pt x="0" y="1870086"/>
                </a:lnTo>
                <a:lnTo>
                  <a:pt x="115362" y="242463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042268" y="842617"/>
            <a:ext cx="109855" cy="73025"/>
          </a:xfrm>
          <a:custGeom>
            <a:avLst/>
            <a:gdLst/>
            <a:ahLst/>
            <a:cxnLst/>
            <a:rect l="l" t="t" r="r" b="b"/>
            <a:pathLst>
              <a:path w="109854" h="73025">
                <a:moveTo>
                  <a:pt x="0" y="72860"/>
                </a:moveTo>
                <a:lnTo>
                  <a:pt x="24286" y="66788"/>
                </a:lnTo>
                <a:lnTo>
                  <a:pt x="109290" y="48573"/>
                </a:lnTo>
                <a:lnTo>
                  <a:pt x="96135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1540968" y="857797"/>
            <a:ext cx="703580" cy="272415"/>
          </a:xfrm>
          <a:custGeom>
            <a:avLst/>
            <a:gdLst/>
            <a:ahLst/>
            <a:cxnLst/>
            <a:rect l="l" t="t" r="r" b="b"/>
            <a:pathLst>
              <a:path w="703579" h="272415">
                <a:moveTo>
                  <a:pt x="119410" y="221617"/>
                </a:moveTo>
                <a:lnTo>
                  <a:pt x="112326" y="181139"/>
                </a:lnTo>
                <a:lnTo>
                  <a:pt x="0" y="206438"/>
                </a:lnTo>
              </a:path>
              <a:path w="703579" h="272415">
                <a:moveTo>
                  <a:pt x="680031" y="49585"/>
                </a:moveTo>
                <a:lnTo>
                  <a:pt x="112326" y="181139"/>
                </a:lnTo>
              </a:path>
              <a:path w="703579" h="272415">
                <a:moveTo>
                  <a:pt x="690150" y="95123"/>
                </a:moveTo>
                <a:lnTo>
                  <a:pt x="703306" y="150780"/>
                </a:lnTo>
                <a:lnTo>
                  <a:pt x="127505" y="272214"/>
                </a:lnTo>
                <a:lnTo>
                  <a:pt x="119410" y="221617"/>
                </a:lnTo>
                <a:lnTo>
                  <a:pt x="690150" y="95123"/>
                </a:lnTo>
              </a:path>
              <a:path w="703579" h="272415">
                <a:moveTo>
                  <a:pt x="494844" y="0"/>
                </a:moveTo>
                <a:lnTo>
                  <a:pt x="192270" y="71848"/>
                </a:lnTo>
              </a:path>
              <a:path w="703579" h="272415">
                <a:moveTo>
                  <a:pt x="680031" y="49585"/>
                </a:moveTo>
                <a:lnTo>
                  <a:pt x="690150" y="9512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2618696" y="2506265"/>
            <a:ext cx="2800350" cy="1384935"/>
          </a:xfrm>
          <a:custGeom>
            <a:avLst/>
            <a:gdLst/>
            <a:ahLst/>
            <a:cxnLst/>
            <a:rect l="l" t="t" r="r" b="b"/>
            <a:pathLst>
              <a:path w="2800350" h="1384935">
                <a:moveTo>
                  <a:pt x="2800069" y="185187"/>
                </a:moveTo>
                <a:lnTo>
                  <a:pt x="2348739" y="367338"/>
                </a:lnTo>
                <a:lnTo>
                  <a:pt x="1221425" y="840931"/>
                </a:lnTo>
                <a:lnTo>
                  <a:pt x="219593" y="1286190"/>
                </a:lnTo>
                <a:lnTo>
                  <a:pt x="0" y="1384349"/>
                </a:lnTo>
              </a:path>
              <a:path w="2800350" h="1384935">
                <a:moveTo>
                  <a:pt x="645624" y="0"/>
                </a:moveTo>
                <a:lnTo>
                  <a:pt x="676995" y="140661"/>
                </a:lnTo>
                <a:lnTo>
                  <a:pt x="719497" y="326860"/>
                </a:lnTo>
                <a:lnTo>
                  <a:pt x="941114" y="229712"/>
                </a:lnTo>
                <a:lnTo>
                  <a:pt x="1078740" y="17000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3596241" y="7413218"/>
            <a:ext cx="29845" cy="146050"/>
          </a:xfrm>
          <a:custGeom>
            <a:avLst/>
            <a:gdLst/>
            <a:ahLst/>
            <a:cxnLst/>
            <a:rect l="l" t="t" r="r" b="b"/>
            <a:pathLst>
              <a:path w="29844" h="146050">
                <a:moveTo>
                  <a:pt x="29346" y="145720"/>
                </a:move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3697436" y="2071126"/>
            <a:ext cx="1329055" cy="605155"/>
          </a:xfrm>
          <a:custGeom>
            <a:avLst/>
            <a:gdLst/>
            <a:ahLst/>
            <a:cxnLst/>
            <a:rect l="l" t="t" r="r" b="b"/>
            <a:pathLst>
              <a:path w="1329055" h="605155">
                <a:moveTo>
                  <a:pt x="0" y="605146"/>
                </a:moveTo>
                <a:lnTo>
                  <a:pt x="1328692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3723746" y="7322142"/>
            <a:ext cx="710565" cy="281940"/>
          </a:xfrm>
          <a:custGeom>
            <a:avLst/>
            <a:gdLst/>
            <a:ahLst/>
            <a:cxnLst/>
            <a:rect l="l" t="t" r="r" b="b"/>
            <a:pathLst>
              <a:path w="710565" h="281940">
                <a:moveTo>
                  <a:pt x="41490" y="203402"/>
                </a:moveTo>
                <a:lnTo>
                  <a:pt x="34406" y="171019"/>
                </a:lnTo>
                <a:lnTo>
                  <a:pt x="0" y="55657"/>
                </a:lnTo>
              </a:path>
              <a:path w="710565" h="281940">
                <a:moveTo>
                  <a:pt x="34406" y="171019"/>
                </a:moveTo>
                <a:lnTo>
                  <a:pt x="369362" y="82980"/>
                </a:lnTo>
                <a:lnTo>
                  <a:pt x="376445" y="111314"/>
                </a:lnTo>
                <a:lnTo>
                  <a:pt x="262095" y="137625"/>
                </a:lnTo>
                <a:lnTo>
                  <a:pt x="287394" y="281322"/>
                </a:lnTo>
              </a:path>
              <a:path w="710565" h="281940">
                <a:moveTo>
                  <a:pt x="369362" y="82980"/>
                </a:moveTo>
                <a:lnTo>
                  <a:pt x="356206" y="29346"/>
                </a:lnTo>
                <a:lnTo>
                  <a:pt x="478652" y="0"/>
                </a:lnTo>
                <a:lnTo>
                  <a:pt x="502939" y="79944"/>
                </a:lnTo>
                <a:lnTo>
                  <a:pt x="710389" y="4351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4924933" y="7160230"/>
            <a:ext cx="120014" cy="83185"/>
          </a:xfrm>
          <a:custGeom>
            <a:avLst/>
            <a:gdLst/>
            <a:ahLst/>
            <a:cxnLst/>
            <a:rect l="l" t="t" r="r" b="b"/>
            <a:pathLst>
              <a:path w="120015" h="83184">
                <a:moveTo>
                  <a:pt x="19227" y="82980"/>
                </a:moveTo>
                <a:lnTo>
                  <a:pt x="0" y="20239"/>
                </a:lnTo>
                <a:lnTo>
                  <a:pt x="99171" y="0"/>
                </a:lnTo>
                <a:lnTo>
                  <a:pt x="119410" y="5970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5026129" y="1909214"/>
            <a:ext cx="357505" cy="161925"/>
          </a:xfrm>
          <a:custGeom>
            <a:avLst/>
            <a:gdLst/>
            <a:ahLst/>
            <a:cxnLst/>
            <a:rect l="l" t="t" r="r" b="b"/>
            <a:pathLst>
              <a:path w="357505" h="161925">
                <a:moveTo>
                  <a:pt x="0" y="161912"/>
                </a:moveTo>
                <a:lnTo>
                  <a:pt x="35721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5021069" y="7039808"/>
            <a:ext cx="744855" cy="208915"/>
          </a:xfrm>
          <a:custGeom>
            <a:avLst/>
            <a:gdLst/>
            <a:ahLst/>
            <a:cxnLst/>
            <a:rect l="l" t="t" r="r" b="b"/>
            <a:pathLst>
              <a:path w="744855" h="208915">
                <a:moveTo>
                  <a:pt x="0" y="42501"/>
                </a:moveTo>
                <a:lnTo>
                  <a:pt x="488772" y="153816"/>
                </a:lnTo>
                <a:lnTo>
                  <a:pt x="500915" y="208461"/>
                </a:lnTo>
              </a:path>
              <a:path w="744855" h="208915">
                <a:moveTo>
                  <a:pt x="156852" y="0"/>
                </a:moveTo>
                <a:lnTo>
                  <a:pt x="443234" y="73872"/>
                </a:lnTo>
                <a:lnTo>
                  <a:pt x="515083" y="58693"/>
                </a:lnTo>
                <a:lnTo>
                  <a:pt x="665864" y="22262"/>
                </a:lnTo>
                <a:lnTo>
                  <a:pt x="713425" y="14167"/>
                </a:lnTo>
                <a:lnTo>
                  <a:pt x="744796" y="15584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6139275" y="6753425"/>
            <a:ext cx="31750" cy="128905"/>
          </a:xfrm>
          <a:custGeom>
            <a:avLst/>
            <a:gdLst/>
            <a:ahLst/>
            <a:cxnLst/>
            <a:rect l="l" t="t" r="r" b="b"/>
            <a:pathLst>
              <a:path w="31750" h="128904">
                <a:moveTo>
                  <a:pt x="0" y="0"/>
                </a:moveTo>
                <a:lnTo>
                  <a:pt x="31370" y="12851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6258685" y="6729138"/>
            <a:ext cx="31750" cy="128905"/>
          </a:xfrm>
          <a:custGeom>
            <a:avLst/>
            <a:gdLst/>
            <a:ahLst/>
            <a:cxnLst/>
            <a:rect l="l" t="t" r="r" b="b"/>
            <a:pathLst>
              <a:path w="31750" h="128904">
                <a:moveTo>
                  <a:pt x="0" y="0"/>
                </a:moveTo>
                <a:lnTo>
                  <a:pt x="31370" y="12851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6797042" y="6447816"/>
            <a:ext cx="120650" cy="352425"/>
          </a:xfrm>
          <a:custGeom>
            <a:avLst/>
            <a:gdLst/>
            <a:ahLst/>
            <a:cxnLst/>
            <a:rect l="l" t="t" r="r" b="b"/>
            <a:pathLst>
              <a:path w="120650" h="352425">
                <a:moveTo>
                  <a:pt x="42501" y="0"/>
                </a:moveTo>
                <a:lnTo>
                  <a:pt x="120422" y="336979"/>
                </a:lnTo>
                <a:lnTo>
                  <a:pt x="0" y="35215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6979194" y="6479187"/>
            <a:ext cx="506095" cy="274320"/>
          </a:xfrm>
          <a:custGeom>
            <a:avLst/>
            <a:gdLst/>
            <a:ahLst/>
            <a:cxnLst/>
            <a:rect l="l" t="t" r="r" b="b"/>
            <a:pathLst>
              <a:path w="506094" h="274320">
                <a:moveTo>
                  <a:pt x="0" y="0"/>
                </a:moveTo>
                <a:lnTo>
                  <a:pt x="57681" y="274238"/>
                </a:lnTo>
                <a:lnTo>
                  <a:pt x="505975" y="17203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7239265" y="4565586"/>
            <a:ext cx="306070" cy="1712595"/>
          </a:xfrm>
          <a:custGeom>
            <a:avLst/>
            <a:gdLst/>
            <a:ahLst/>
            <a:cxnLst/>
            <a:rect l="l" t="t" r="r" b="b"/>
            <a:pathLst>
              <a:path w="306069" h="1712595">
                <a:moveTo>
                  <a:pt x="162924" y="1712221"/>
                </a:moveTo>
                <a:lnTo>
                  <a:pt x="103219" y="1458221"/>
                </a:lnTo>
                <a:lnTo>
                  <a:pt x="0" y="1011951"/>
                </a:lnTo>
                <a:lnTo>
                  <a:pt x="161912" y="973497"/>
                </a:lnTo>
                <a:lnTo>
                  <a:pt x="214533" y="886469"/>
                </a:lnTo>
                <a:lnTo>
                  <a:pt x="39466" y="119410"/>
                </a:lnTo>
                <a:lnTo>
                  <a:pt x="27322" y="64764"/>
                </a:lnTo>
                <a:lnTo>
                  <a:pt x="305609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699164" y="9427001"/>
            <a:ext cx="125095" cy="2326640"/>
          </a:xfrm>
          <a:custGeom>
            <a:avLst/>
            <a:gdLst/>
            <a:ahLst/>
            <a:cxnLst/>
            <a:rect l="l" t="t" r="r" b="b"/>
            <a:pathLst>
              <a:path w="125095" h="2326640">
                <a:moveTo>
                  <a:pt x="1011" y="0"/>
                </a:moveTo>
                <a:lnTo>
                  <a:pt x="0" y="106254"/>
                </a:lnTo>
                <a:lnTo>
                  <a:pt x="10119" y="203402"/>
                </a:lnTo>
                <a:lnTo>
                  <a:pt x="21250" y="285370"/>
                </a:lnTo>
                <a:lnTo>
                  <a:pt x="85003" y="622350"/>
                </a:lnTo>
                <a:lnTo>
                  <a:pt x="98159" y="727593"/>
                </a:lnTo>
                <a:lnTo>
                  <a:pt x="102207" y="848015"/>
                </a:lnTo>
                <a:lnTo>
                  <a:pt x="124470" y="1121242"/>
                </a:lnTo>
                <a:lnTo>
                  <a:pt x="124470" y="1436970"/>
                </a:lnTo>
                <a:lnTo>
                  <a:pt x="107266" y="1688946"/>
                </a:lnTo>
                <a:lnTo>
                  <a:pt x="80956" y="2105870"/>
                </a:lnTo>
                <a:lnTo>
                  <a:pt x="60717" y="232647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303735" y="8554699"/>
            <a:ext cx="983615" cy="2739390"/>
          </a:xfrm>
          <a:custGeom>
            <a:avLst/>
            <a:gdLst/>
            <a:ahLst/>
            <a:cxnLst/>
            <a:rect l="l" t="t" r="r" b="b"/>
            <a:pathLst>
              <a:path w="983615" h="2739390">
                <a:moveTo>
                  <a:pt x="429067" y="2739352"/>
                </a:moveTo>
                <a:lnTo>
                  <a:pt x="418947" y="2715065"/>
                </a:lnTo>
                <a:lnTo>
                  <a:pt x="401744" y="2694826"/>
                </a:lnTo>
                <a:lnTo>
                  <a:pt x="0" y="1001831"/>
                </a:lnTo>
              </a:path>
              <a:path w="983615" h="2739390">
                <a:moveTo>
                  <a:pt x="204414" y="0"/>
                </a:moveTo>
                <a:lnTo>
                  <a:pt x="759975" y="2429695"/>
                </a:lnTo>
                <a:lnTo>
                  <a:pt x="783250" y="2477256"/>
                </a:lnTo>
                <a:lnTo>
                  <a:pt x="840931" y="2528866"/>
                </a:lnTo>
                <a:lnTo>
                  <a:pt x="883433" y="2562260"/>
                </a:lnTo>
                <a:lnTo>
                  <a:pt x="940102" y="2594643"/>
                </a:lnTo>
                <a:lnTo>
                  <a:pt x="983616" y="260678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700176" y="6697768"/>
            <a:ext cx="2668905" cy="2729230"/>
          </a:xfrm>
          <a:custGeom>
            <a:avLst/>
            <a:gdLst/>
            <a:ahLst/>
            <a:cxnLst/>
            <a:rect l="l" t="t" r="r" b="b"/>
            <a:pathLst>
              <a:path w="2668904" h="2729229">
                <a:moveTo>
                  <a:pt x="2668515" y="0"/>
                </a:moveTo>
                <a:lnTo>
                  <a:pt x="2652324" y="9107"/>
                </a:lnTo>
                <a:lnTo>
                  <a:pt x="2638157" y="18215"/>
                </a:lnTo>
                <a:lnTo>
                  <a:pt x="2623989" y="27322"/>
                </a:lnTo>
                <a:lnTo>
                  <a:pt x="2609822" y="37442"/>
                </a:lnTo>
                <a:lnTo>
                  <a:pt x="2596667" y="47561"/>
                </a:lnTo>
                <a:lnTo>
                  <a:pt x="2586547" y="55657"/>
                </a:lnTo>
                <a:lnTo>
                  <a:pt x="2546069" y="77920"/>
                </a:lnTo>
                <a:lnTo>
                  <a:pt x="1523998" y="1063560"/>
                </a:lnTo>
                <a:lnTo>
                  <a:pt x="106254" y="2503567"/>
                </a:lnTo>
                <a:lnTo>
                  <a:pt x="56669" y="2555177"/>
                </a:lnTo>
                <a:lnTo>
                  <a:pt x="28334" y="2608810"/>
                </a:lnTo>
                <a:lnTo>
                  <a:pt x="17203" y="2649288"/>
                </a:lnTo>
                <a:lnTo>
                  <a:pt x="0" y="2729232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028485" y="8454515"/>
            <a:ext cx="87630" cy="408305"/>
          </a:xfrm>
          <a:custGeom>
            <a:avLst/>
            <a:gdLst/>
            <a:ahLst/>
            <a:cxnLst/>
            <a:rect l="l" t="t" r="r" b="b"/>
            <a:pathLst>
              <a:path w="87629" h="408304">
                <a:moveTo>
                  <a:pt x="0" y="0"/>
                </a:moveTo>
                <a:lnTo>
                  <a:pt x="87027" y="40781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042268" y="8225814"/>
            <a:ext cx="224154" cy="296545"/>
          </a:xfrm>
          <a:custGeom>
            <a:avLst/>
            <a:gdLst/>
            <a:ahLst/>
            <a:cxnLst/>
            <a:rect l="l" t="t" r="r" b="b"/>
            <a:pathLst>
              <a:path w="224154" h="296545">
                <a:moveTo>
                  <a:pt x="29346" y="296501"/>
                </a:moveTo>
                <a:lnTo>
                  <a:pt x="0" y="165960"/>
                </a:lnTo>
                <a:lnTo>
                  <a:pt x="121434" y="134589"/>
                </a:lnTo>
                <a:lnTo>
                  <a:pt x="100183" y="30358"/>
                </a:lnTo>
                <a:lnTo>
                  <a:pt x="223641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439144" y="8394810"/>
            <a:ext cx="26670" cy="118745"/>
          </a:xfrm>
          <a:custGeom>
            <a:avLst/>
            <a:gdLst/>
            <a:ahLst/>
            <a:cxnLst/>
            <a:rect l="l" t="t" r="r" b="b"/>
            <a:pathLst>
              <a:path w="26670" h="118745">
                <a:moveTo>
                  <a:pt x="26310" y="118398"/>
                </a:move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2" name="object 2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46237" y="8432252"/>
            <a:ext cx="100183" cy="66788"/>
          </a:xfrm>
          <a:prstGeom prst="rect">
            <a:avLst/>
          </a:prstGeom>
        </p:spPr>
      </p:pic>
      <p:sp>
        <p:nvSpPr>
          <p:cNvPr id="223" name="object 223"/>
          <p:cNvSpPr/>
          <p:nvPr/>
        </p:nvSpPr>
        <p:spPr>
          <a:xfrm>
            <a:off x="9669870" y="8339153"/>
            <a:ext cx="29845" cy="118745"/>
          </a:xfrm>
          <a:custGeom>
            <a:avLst/>
            <a:gdLst/>
            <a:ahLst/>
            <a:cxnLst/>
            <a:rect l="l" t="t" r="r" b="b"/>
            <a:pathLst>
              <a:path w="29845" h="118745">
                <a:moveTo>
                  <a:pt x="0" y="0"/>
                </a:moveTo>
                <a:lnTo>
                  <a:pt x="29346" y="11839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028485" y="8409989"/>
            <a:ext cx="212725" cy="45085"/>
          </a:xfrm>
          <a:custGeom>
            <a:avLst/>
            <a:gdLst/>
            <a:ahLst/>
            <a:cxnLst/>
            <a:rect l="l" t="t" r="r" b="b"/>
            <a:pathLst>
              <a:path w="212725" h="45084">
                <a:moveTo>
                  <a:pt x="0" y="44525"/>
                </a:moveTo>
                <a:lnTo>
                  <a:pt x="212509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439144" y="8339153"/>
            <a:ext cx="231140" cy="55880"/>
          </a:xfrm>
          <a:custGeom>
            <a:avLst/>
            <a:gdLst/>
            <a:ahLst/>
            <a:cxnLst/>
            <a:rect l="l" t="t" r="r" b="b"/>
            <a:pathLst>
              <a:path w="231140" h="55879">
                <a:moveTo>
                  <a:pt x="0" y="55657"/>
                </a:moveTo>
                <a:lnTo>
                  <a:pt x="230724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0265909" y="8225814"/>
            <a:ext cx="130810" cy="102235"/>
          </a:xfrm>
          <a:custGeom>
            <a:avLst/>
            <a:gdLst/>
            <a:ahLst/>
            <a:cxnLst/>
            <a:rect l="l" t="t" r="r" b="b"/>
            <a:pathLst>
              <a:path w="130809" h="102234">
                <a:moveTo>
                  <a:pt x="0" y="0"/>
                </a:moveTo>
                <a:lnTo>
                  <a:pt x="27322" y="102207"/>
                </a:lnTo>
                <a:lnTo>
                  <a:pt x="130541" y="8601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0812363" y="8001162"/>
            <a:ext cx="272415" cy="201930"/>
          </a:xfrm>
          <a:custGeom>
            <a:avLst/>
            <a:gdLst/>
            <a:ahLst/>
            <a:cxnLst/>
            <a:rect l="l" t="t" r="r" b="b"/>
            <a:pathLst>
              <a:path w="272415" h="201929">
                <a:moveTo>
                  <a:pt x="39466" y="201378"/>
                </a:moveTo>
                <a:lnTo>
                  <a:pt x="0" y="48573"/>
                </a:lnTo>
                <a:lnTo>
                  <a:pt x="238820" y="0"/>
                </a:lnTo>
                <a:lnTo>
                  <a:pt x="272214" y="14572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346045" y="7697576"/>
            <a:ext cx="71120" cy="343535"/>
          </a:xfrm>
          <a:custGeom>
            <a:avLst/>
            <a:gdLst/>
            <a:ahLst/>
            <a:cxnLst/>
            <a:rect l="l" t="t" r="r" b="b"/>
            <a:pathLst>
              <a:path w="71120" h="343534">
                <a:moveTo>
                  <a:pt x="0" y="0"/>
                </a:moveTo>
                <a:lnTo>
                  <a:pt x="31370" y="155840"/>
                </a:lnTo>
                <a:lnTo>
                  <a:pt x="37442" y="181139"/>
                </a:lnTo>
                <a:lnTo>
                  <a:pt x="70836" y="34305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85399" y="10806290"/>
            <a:ext cx="238125" cy="947419"/>
          </a:xfrm>
          <a:custGeom>
            <a:avLst/>
            <a:gdLst/>
            <a:ahLst/>
            <a:cxnLst/>
            <a:rect l="l" t="t" r="r" b="b"/>
            <a:pathLst>
              <a:path w="238125" h="947420">
                <a:moveTo>
                  <a:pt x="0" y="294477"/>
                </a:moveTo>
                <a:lnTo>
                  <a:pt x="237808" y="947186"/>
                </a:lnTo>
              </a:path>
              <a:path w="238125" h="947420">
                <a:moveTo>
                  <a:pt x="182151" y="500915"/>
                </a:move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431189" y="7213863"/>
            <a:ext cx="614680" cy="469900"/>
          </a:xfrm>
          <a:custGeom>
            <a:avLst/>
            <a:gdLst/>
            <a:ahLst/>
            <a:cxnLst/>
            <a:rect l="l" t="t" r="r" b="b"/>
            <a:pathLst>
              <a:path w="614679" h="469900">
                <a:moveTo>
                  <a:pt x="48573" y="469545"/>
                </a:moveTo>
                <a:lnTo>
                  <a:pt x="354182" y="334955"/>
                </a:lnTo>
                <a:lnTo>
                  <a:pt x="614254" y="219593"/>
                </a:lnTo>
                <a:lnTo>
                  <a:pt x="606158" y="183163"/>
                </a:lnTo>
                <a:lnTo>
                  <a:pt x="598063" y="148756"/>
                </a:lnTo>
                <a:lnTo>
                  <a:pt x="588955" y="108278"/>
                </a:lnTo>
                <a:lnTo>
                  <a:pt x="578836" y="66788"/>
                </a:lnTo>
                <a:lnTo>
                  <a:pt x="571752" y="34406"/>
                </a:lnTo>
                <a:lnTo>
                  <a:pt x="563656" y="0"/>
                </a:lnTo>
                <a:lnTo>
                  <a:pt x="302573" y="114350"/>
                </a:lnTo>
                <a:lnTo>
                  <a:pt x="0" y="247928"/>
                </a:lnTo>
                <a:lnTo>
                  <a:pt x="6071" y="283346"/>
                </a:lnTo>
                <a:lnTo>
                  <a:pt x="11131" y="316740"/>
                </a:lnTo>
                <a:lnTo>
                  <a:pt x="21250" y="357218"/>
                </a:lnTo>
                <a:lnTo>
                  <a:pt x="31370" y="399720"/>
                </a:lnTo>
                <a:lnTo>
                  <a:pt x="39466" y="433115"/>
                </a:lnTo>
                <a:lnTo>
                  <a:pt x="48573" y="4695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1883007" y="4658686"/>
            <a:ext cx="421005" cy="189230"/>
          </a:xfrm>
          <a:custGeom>
            <a:avLst/>
            <a:gdLst/>
            <a:ahLst/>
            <a:cxnLst/>
            <a:rect l="l" t="t" r="r" b="b"/>
            <a:pathLst>
              <a:path w="421004" h="189229">
                <a:moveTo>
                  <a:pt x="420971" y="103219"/>
                </a:moveTo>
                <a:lnTo>
                  <a:pt x="394661" y="0"/>
                </a:lnTo>
                <a:lnTo>
                  <a:pt x="0" y="92087"/>
                </a:lnTo>
                <a:lnTo>
                  <a:pt x="23274" y="189234"/>
                </a:lnTo>
                <a:lnTo>
                  <a:pt x="263107" y="137625"/>
                </a:lnTo>
                <a:lnTo>
                  <a:pt x="420971" y="10321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2197724" y="4967331"/>
            <a:ext cx="321310" cy="734060"/>
          </a:xfrm>
          <a:custGeom>
            <a:avLst/>
            <a:gdLst/>
            <a:ahLst/>
            <a:cxnLst/>
            <a:rect l="l" t="t" r="r" b="b"/>
            <a:pathLst>
              <a:path w="321309" h="734060">
                <a:moveTo>
                  <a:pt x="166971" y="733664"/>
                </a:moveTo>
                <a:lnTo>
                  <a:pt x="320788" y="698246"/>
                </a:lnTo>
                <a:lnTo>
                  <a:pt x="157864" y="0"/>
                </a:lnTo>
                <a:lnTo>
                  <a:pt x="0" y="32382"/>
                </a:lnTo>
                <a:lnTo>
                  <a:pt x="166971" y="733664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5463291" y="644275"/>
            <a:ext cx="247015" cy="1000125"/>
          </a:xfrm>
          <a:custGeom>
            <a:avLst/>
            <a:gdLst/>
            <a:ahLst/>
            <a:cxnLst/>
            <a:rect l="l" t="t" r="r" b="b"/>
            <a:pathLst>
              <a:path w="247015" h="1000125">
                <a:moveTo>
                  <a:pt x="0" y="0"/>
                </a:moveTo>
                <a:lnTo>
                  <a:pt x="192270" y="999807"/>
                </a:lnTo>
                <a:lnTo>
                  <a:pt x="246916" y="988676"/>
                </a:lnTo>
                <a:lnTo>
                  <a:pt x="4047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2433509" y="4542311"/>
            <a:ext cx="370840" cy="182245"/>
          </a:xfrm>
          <a:custGeom>
            <a:avLst/>
            <a:gdLst/>
            <a:ahLst/>
            <a:cxnLst/>
            <a:rect l="l" t="t" r="r" b="b"/>
            <a:pathLst>
              <a:path w="370840" h="182245">
                <a:moveTo>
                  <a:pt x="22262" y="182151"/>
                </a:moveTo>
                <a:lnTo>
                  <a:pt x="180127" y="147744"/>
                </a:lnTo>
                <a:lnTo>
                  <a:pt x="370374" y="106254"/>
                </a:lnTo>
                <a:lnTo>
                  <a:pt x="350135" y="0"/>
                </a:lnTo>
                <a:lnTo>
                  <a:pt x="0" y="79944"/>
                </a:lnTo>
                <a:lnTo>
                  <a:pt x="22262" y="18215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2505357" y="4899530"/>
            <a:ext cx="318770" cy="734695"/>
          </a:xfrm>
          <a:custGeom>
            <a:avLst/>
            <a:gdLst/>
            <a:ahLst/>
            <a:cxnLst/>
            <a:rect l="l" t="t" r="r" b="b"/>
            <a:pathLst>
              <a:path w="318770" h="734695">
                <a:moveTo>
                  <a:pt x="318764" y="699258"/>
                </a:moveTo>
                <a:lnTo>
                  <a:pt x="152804" y="0"/>
                </a:lnTo>
                <a:lnTo>
                  <a:pt x="0" y="33394"/>
                </a:lnTo>
                <a:lnTo>
                  <a:pt x="162924" y="734676"/>
                </a:lnTo>
                <a:lnTo>
                  <a:pt x="318764" y="69925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2618696" y="1599557"/>
            <a:ext cx="4789805" cy="2614930"/>
          </a:xfrm>
          <a:custGeom>
            <a:avLst/>
            <a:gdLst/>
            <a:ahLst/>
            <a:cxnLst/>
            <a:rect l="l" t="t" r="r" b="b"/>
            <a:pathLst>
              <a:path w="4789805" h="2614929">
                <a:moveTo>
                  <a:pt x="4589199" y="891529"/>
                </a:moveTo>
                <a:lnTo>
                  <a:pt x="4545685" y="856110"/>
                </a:lnTo>
                <a:lnTo>
                  <a:pt x="4535566" y="848015"/>
                </a:lnTo>
                <a:lnTo>
                  <a:pt x="4511279" y="790334"/>
                </a:lnTo>
                <a:lnTo>
                  <a:pt x="4472825" y="732652"/>
                </a:lnTo>
                <a:lnTo>
                  <a:pt x="4432346" y="697234"/>
                </a:lnTo>
                <a:lnTo>
                  <a:pt x="4391868" y="657768"/>
                </a:lnTo>
                <a:lnTo>
                  <a:pt x="4349366" y="634493"/>
                </a:lnTo>
                <a:lnTo>
                  <a:pt x="4317996" y="610206"/>
                </a:lnTo>
                <a:lnTo>
                  <a:pt x="4288649" y="597051"/>
                </a:lnTo>
                <a:lnTo>
                  <a:pt x="4173287" y="559609"/>
                </a:lnTo>
                <a:lnTo>
                  <a:pt x="3125917" y="961353"/>
                </a:lnTo>
                <a:lnTo>
                  <a:pt x="2800069" y="1091895"/>
                </a:lnTo>
                <a:lnTo>
                  <a:pt x="2348739" y="1274046"/>
                </a:lnTo>
                <a:lnTo>
                  <a:pt x="1221425" y="1747640"/>
                </a:lnTo>
                <a:lnTo>
                  <a:pt x="219593" y="2192898"/>
                </a:lnTo>
                <a:lnTo>
                  <a:pt x="0" y="2291057"/>
                </a:lnTo>
                <a:lnTo>
                  <a:pt x="41490" y="2400348"/>
                </a:lnTo>
                <a:lnTo>
                  <a:pt x="312692" y="2283974"/>
                </a:lnTo>
                <a:lnTo>
                  <a:pt x="629433" y="2142301"/>
                </a:lnTo>
                <a:lnTo>
                  <a:pt x="1217377" y="1890325"/>
                </a:lnTo>
                <a:lnTo>
                  <a:pt x="1332739" y="1854906"/>
                </a:lnTo>
                <a:lnTo>
                  <a:pt x="1790141" y="1748651"/>
                </a:lnTo>
                <a:lnTo>
                  <a:pt x="2224269" y="1646444"/>
                </a:lnTo>
                <a:lnTo>
                  <a:pt x="2554165" y="1567512"/>
                </a:lnTo>
                <a:lnTo>
                  <a:pt x="2873941" y="1494652"/>
                </a:lnTo>
                <a:lnTo>
                  <a:pt x="3163359" y="1425839"/>
                </a:lnTo>
                <a:lnTo>
                  <a:pt x="3434562" y="1365122"/>
                </a:lnTo>
                <a:lnTo>
                  <a:pt x="3781662" y="1456198"/>
                </a:lnTo>
                <a:lnTo>
                  <a:pt x="3934466" y="1469353"/>
                </a:lnTo>
                <a:lnTo>
                  <a:pt x="4014411" y="1449114"/>
                </a:lnTo>
                <a:lnTo>
                  <a:pt x="3960777" y="1235592"/>
                </a:lnTo>
                <a:lnTo>
                  <a:pt x="4537589" y="1095943"/>
                </a:lnTo>
                <a:lnTo>
                  <a:pt x="4674203" y="1614062"/>
                </a:lnTo>
                <a:lnTo>
                  <a:pt x="4551757" y="1642397"/>
                </a:lnTo>
                <a:lnTo>
                  <a:pt x="4604378" y="1853894"/>
                </a:lnTo>
                <a:lnTo>
                  <a:pt x="4131797" y="1961161"/>
                </a:lnTo>
                <a:lnTo>
                  <a:pt x="4160132" y="2084619"/>
                </a:lnTo>
                <a:lnTo>
                  <a:pt x="4181383" y="2091703"/>
                </a:lnTo>
                <a:lnTo>
                  <a:pt x="4193526" y="2094739"/>
                </a:lnTo>
                <a:lnTo>
                  <a:pt x="4206681" y="2097775"/>
                </a:lnTo>
                <a:lnTo>
                  <a:pt x="4219837" y="2100811"/>
                </a:lnTo>
                <a:lnTo>
                  <a:pt x="4232992" y="2103846"/>
                </a:lnTo>
                <a:lnTo>
                  <a:pt x="4245135" y="2106882"/>
                </a:lnTo>
                <a:lnTo>
                  <a:pt x="4258291" y="2108906"/>
                </a:lnTo>
                <a:lnTo>
                  <a:pt x="4271446" y="2110930"/>
                </a:lnTo>
                <a:lnTo>
                  <a:pt x="4284602" y="2112954"/>
                </a:lnTo>
                <a:lnTo>
                  <a:pt x="4297757" y="2114978"/>
                </a:lnTo>
                <a:lnTo>
                  <a:pt x="4310912" y="2115990"/>
                </a:lnTo>
                <a:lnTo>
                  <a:pt x="4366570" y="2104858"/>
                </a:lnTo>
                <a:lnTo>
                  <a:pt x="4466753" y="2085631"/>
                </a:lnTo>
                <a:lnTo>
                  <a:pt x="4479908" y="2081583"/>
                </a:lnTo>
                <a:lnTo>
                  <a:pt x="4493064" y="2077536"/>
                </a:lnTo>
                <a:lnTo>
                  <a:pt x="4506219" y="2072476"/>
                </a:lnTo>
                <a:lnTo>
                  <a:pt x="4519374" y="2068428"/>
                </a:lnTo>
                <a:lnTo>
                  <a:pt x="4532530" y="2064380"/>
                </a:lnTo>
                <a:lnTo>
                  <a:pt x="4544673" y="2059321"/>
                </a:lnTo>
                <a:lnTo>
                  <a:pt x="4557828" y="2055273"/>
                </a:lnTo>
                <a:lnTo>
                  <a:pt x="4573008" y="2049201"/>
                </a:lnTo>
                <a:lnTo>
                  <a:pt x="4586163" y="2045153"/>
                </a:lnTo>
                <a:lnTo>
                  <a:pt x="4599318" y="2040093"/>
                </a:lnTo>
                <a:lnTo>
                  <a:pt x="4642832" y="2019854"/>
                </a:lnTo>
                <a:lnTo>
                  <a:pt x="4677239" y="1981400"/>
                </a:lnTo>
                <a:lnTo>
                  <a:pt x="4686346" y="1968245"/>
                </a:lnTo>
                <a:lnTo>
                  <a:pt x="4693430" y="1957113"/>
                </a:lnTo>
                <a:lnTo>
                  <a:pt x="4701526" y="1945982"/>
                </a:lnTo>
                <a:lnTo>
                  <a:pt x="4708609" y="1933839"/>
                </a:lnTo>
                <a:lnTo>
                  <a:pt x="4715693" y="1922707"/>
                </a:lnTo>
                <a:lnTo>
                  <a:pt x="4722777" y="1910564"/>
                </a:lnTo>
                <a:lnTo>
                  <a:pt x="4728848" y="1898420"/>
                </a:lnTo>
                <a:lnTo>
                  <a:pt x="4735932" y="1886277"/>
                </a:lnTo>
                <a:lnTo>
                  <a:pt x="4742004" y="1874133"/>
                </a:lnTo>
                <a:lnTo>
                  <a:pt x="4748075" y="1861990"/>
                </a:lnTo>
                <a:lnTo>
                  <a:pt x="4754147" y="1849847"/>
                </a:lnTo>
                <a:lnTo>
                  <a:pt x="4761231" y="1838715"/>
                </a:lnTo>
                <a:lnTo>
                  <a:pt x="4768314" y="1828596"/>
                </a:lnTo>
                <a:lnTo>
                  <a:pt x="4773374" y="1817464"/>
                </a:lnTo>
                <a:lnTo>
                  <a:pt x="4778434" y="1806333"/>
                </a:lnTo>
                <a:lnTo>
                  <a:pt x="4782482" y="1795201"/>
                </a:lnTo>
                <a:lnTo>
                  <a:pt x="4786529" y="1783058"/>
                </a:lnTo>
                <a:lnTo>
                  <a:pt x="4788553" y="1770914"/>
                </a:lnTo>
                <a:lnTo>
                  <a:pt x="4789565" y="1758771"/>
                </a:lnTo>
                <a:lnTo>
                  <a:pt x="4789565" y="1746628"/>
                </a:lnTo>
                <a:lnTo>
                  <a:pt x="4788553" y="1734484"/>
                </a:lnTo>
                <a:lnTo>
                  <a:pt x="4786529" y="1722341"/>
                </a:lnTo>
                <a:lnTo>
                  <a:pt x="4783494" y="1708173"/>
                </a:lnTo>
                <a:lnTo>
                  <a:pt x="4752123" y="1592811"/>
                </a:lnTo>
                <a:lnTo>
                  <a:pt x="4705573" y="1376253"/>
                </a:lnTo>
                <a:lnTo>
                  <a:pt x="4633725" y="1075704"/>
                </a:lnTo>
                <a:lnTo>
                  <a:pt x="4589199" y="891529"/>
                </a:lnTo>
              </a:path>
              <a:path w="4789805" h="2614929">
                <a:moveTo>
                  <a:pt x="2764651" y="309657"/>
                </a:moveTo>
                <a:lnTo>
                  <a:pt x="2407432" y="471569"/>
                </a:lnTo>
                <a:lnTo>
                  <a:pt x="2507615" y="721521"/>
                </a:lnTo>
                <a:lnTo>
                  <a:pt x="2634109" y="1039274"/>
                </a:lnTo>
                <a:lnTo>
                  <a:pt x="2310284" y="1173863"/>
                </a:lnTo>
                <a:lnTo>
                  <a:pt x="1176899" y="1655552"/>
                </a:lnTo>
                <a:lnTo>
                  <a:pt x="1123266" y="1679839"/>
                </a:lnTo>
                <a:lnTo>
                  <a:pt x="170007" y="2102834"/>
                </a:lnTo>
                <a:lnTo>
                  <a:pt x="219593" y="2192898"/>
                </a:lnTo>
                <a:lnTo>
                  <a:pt x="1221425" y="1747640"/>
                </a:lnTo>
                <a:lnTo>
                  <a:pt x="2348739" y="1274046"/>
                </a:lnTo>
                <a:lnTo>
                  <a:pt x="2800069" y="1091895"/>
                </a:lnTo>
                <a:lnTo>
                  <a:pt x="2750483" y="990700"/>
                </a:lnTo>
                <a:lnTo>
                  <a:pt x="2691790" y="834859"/>
                </a:lnTo>
                <a:lnTo>
                  <a:pt x="2625001" y="658780"/>
                </a:lnTo>
                <a:lnTo>
                  <a:pt x="2700898" y="616278"/>
                </a:lnTo>
                <a:lnTo>
                  <a:pt x="2757567" y="544429"/>
                </a:lnTo>
                <a:lnTo>
                  <a:pt x="2786914" y="489784"/>
                </a:lnTo>
                <a:lnTo>
                  <a:pt x="2764651" y="309657"/>
                </a:lnTo>
              </a:path>
              <a:path w="4789805" h="2614929">
                <a:moveTo>
                  <a:pt x="941114" y="1136421"/>
                </a:moveTo>
                <a:lnTo>
                  <a:pt x="719497" y="1233568"/>
                </a:lnTo>
                <a:lnTo>
                  <a:pt x="676995" y="1047369"/>
                </a:lnTo>
                <a:lnTo>
                  <a:pt x="260071" y="1146540"/>
                </a:lnTo>
                <a:lnTo>
                  <a:pt x="353171" y="1640373"/>
                </a:lnTo>
                <a:lnTo>
                  <a:pt x="816644" y="1438994"/>
                </a:lnTo>
                <a:lnTo>
                  <a:pt x="941114" y="1136421"/>
                </a:lnTo>
              </a:path>
              <a:path w="4789805" h="2614929">
                <a:moveTo>
                  <a:pt x="403768" y="2614882"/>
                </a:moveTo>
                <a:lnTo>
                  <a:pt x="450318" y="2609822"/>
                </a:lnTo>
                <a:lnTo>
                  <a:pt x="809561" y="2524818"/>
                </a:lnTo>
                <a:lnTo>
                  <a:pt x="822716" y="2500531"/>
                </a:lnTo>
                <a:lnTo>
                  <a:pt x="850039" y="2408444"/>
                </a:lnTo>
                <a:lnTo>
                  <a:pt x="809561" y="2363918"/>
                </a:lnTo>
                <a:lnTo>
                  <a:pt x="746820" y="2397312"/>
                </a:lnTo>
                <a:lnTo>
                  <a:pt x="421983" y="2541009"/>
                </a:lnTo>
                <a:lnTo>
                  <a:pt x="403768" y="2569344"/>
                </a:lnTo>
                <a:lnTo>
                  <a:pt x="401744" y="2583511"/>
                </a:lnTo>
                <a:lnTo>
                  <a:pt x="399720" y="2595655"/>
                </a:lnTo>
                <a:lnTo>
                  <a:pt x="403768" y="2614882"/>
                </a:lnTo>
              </a:path>
              <a:path w="4789805" h="2614929">
                <a:moveTo>
                  <a:pt x="941114" y="1136421"/>
                </a:moveTo>
                <a:lnTo>
                  <a:pt x="1078740" y="1076716"/>
                </a:lnTo>
                <a:lnTo>
                  <a:pt x="2407432" y="471569"/>
                </a:lnTo>
                <a:lnTo>
                  <a:pt x="2764651" y="309657"/>
                </a:lnTo>
                <a:lnTo>
                  <a:pt x="2731256" y="98159"/>
                </a:lnTo>
                <a:lnTo>
                  <a:pt x="2687742" y="41490"/>
                </a:lnTo>
                <a:lnTo>
                  <a:pt x="2644228" y="9107"/>
                </a:lnTo>
                <a:lnTo>
                  <a:pt x="2521782" y="0"/>
                </a:lnTo>
                <a:lnTo>
                  <a:pt x="2577440" y="249951"/>
                </a:lnTo>
                <a:lnTo>
                  <a:pt x="1491616" y="496868"/>
                </a:lnTo>
                <a:lnTo>
                  <a:pt x="1410660" y="214533"/>
                </a:lnTo>
                <a:lnTo>
                  <a:pt x="1400540" y="208461"/>
                </a:lnTo>
                <a:lnTo>
                  <a:pt x="1366134" y="209473"/>
                </a:lnTo>
                <a:lnTo>
                  <a:pt x="1294285" y="228701"/>
                </a:lnTo>
                <a:lnTo>
                  <a:pt x="1276070" y="241856"/>
                </a:lnTo>
                <a:lnTo>
                  <a:pt x="1264939" y="264119"/>
                </a:lnTo>
                <a:lnTo>
                  <a:pt x="1355002" y="657768"/>
                </a:lnTo>
                <a:lnTo>
                  <a:pt x="693186" y="822716"/>
                </a:lnTo>
                <a:lnTo>
                  <a:pt x="731640" y="1034214"/>
                </a:lnTo>
                <a:lnTo>
                  <a:pt x="676995" y="1047369"/>
                </a:lnTo>
                <a:lnTo>
                  <a:pt x="719497" y="1233568"/>
                </a:lnTo>
                <a:lnTo>
                  <a:pt x="941114" y="113642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3456592" y="5913506"/>
            <a:ext cx="411480" cy="169545"/>
          </a:xfrm>
          <a:custGeom>
            <a:avLst/>
            <a:gdLst/>
            <a:ahLst/>
            <a:cxnLst/>
            <a:rect l="l" t="t" r="r" b="b"/>
            <a:pathLst>
              <a:path w="411480" h="169545">
                <a:moveTo>
                  <a:pt x="0" y="104230"/>
                </a:moveTo>
                <a:lnTo>
                  <a:pt x="18215" y="123458"/>
                </a:lnTo>
                <a:lnTo>
                  <a:pt x="35418" y="141673"/>
                </a:lnTo>
                <a:lnTo>
                  <a:pt x="43513" y="154828"/>
                </a:lnTo>
                <a:lnTo>
                  <a:pt x="65776" y="168995"/>
                </a:lnTo>
                <a:lnTo>
                  <a:pt x="404780" y="100183"/>
                </a:lnTo>
                <a:lnTo>
                  <a:pt x="410852" y="0"/>
                </a:lnTo>
                <a:lnTo>
                  <a:pt x="384541" y="11131"/>
                </a:lnTo>
                <a:lnTo>
                  <a:pt x="45537" y="91075"/>
                </a:lnTo>
                <a:lnTo>
                  <a:pt x="0" y="10423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3606360" y="2071126"/>
            <a:ext cx="1646555" cy="1208405"/>
          </a:xfrm>
          <a:custGeom>
            <a:avLst/>
            <a:gdLst/>
            <a:ahLst/>
            <a:cxnLst/>
            <a:rect l="l" t="t" r="r" b="b"/>
            <a:pathLst>
              <a:path w="1646555" h="1208404">
                <a:moveTo>
                  <a:pt x="0" y="892541"/>
                </a:moveTo>
                <a:lnTo>
                  <a:pt x="91075" y="605146"/>
                </a:lnTo>
                <a:lnTo>
                  <a:pt x="1419767" y="0"/>
                </a:lnTo>
                <a:lnTo>
                  <a:pt x="1519950" y="249951"/>
                </a:lnTo>
                <a:lnTo>
                  <a:pt x="49585" y="871290"/>
                </a:lnTo>
                <a:lnTo>
                  <a:pt x="0" y="892541"/>
                </a:lnTo>
                <a:lnTo>
                  <a:pt x="135601" y="1208269"/>
                </a:lnTo>
                <a:lnTo>
                  <a:pt x="189234" y="1183983"/>
                </a:lnTo>
                <a:lnTo>
                  <a:pt x="1322620" y="702294"/>
                </a:lnTo>
                <a:lnTo>
                  <a:pt x="1646444" y="567704"/>
                </a:lnTo>
                <a:lnTo>
                  <a:pt x="1519950" y="249951"/>
                </a:lnTo>
                <a:lnTo>
                  <a:pt x="49585" y="871290"/>
                </a:lnTo>
                <a:lnTo>
                  <a:pt x="0" y="89254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3759164" y="3724655"/>
            <a:ext cx="436245" cy="184785"/>
          </a:xfrm>
          <a:custGeom>
            <a:avLst/>
            <a:gdLst/>
            <a:ahLst/>
            <a:cxnLst/>
            <a:rect l="l" t="t" r="r" b="b"/>
            <a:pathLst>
              <a:path w="436244" h="184785">
                <a:moveTo>
                  <a:pt x="4047" y="184175"/>
                </a:moveTo>
                <a:lnTo>
                  <a:pt x="232748" y="139649"/>
                </a:lnTo>
                <a:lnTo>
                  <a:pt x="285370" y="132565"/>
                </a:lnTo>
                <a:lnTo>
                  <a:pt x="436151" y="94111"/>
                </a:lnTo>
                <a:lnTo>
                  <a:pt x="430079" y="76908"/>
                </a:lnTo>
                <a:lnTo>
                  <a:pt x="415912" y="59705"/>
                </a:lnTo>
                <a:lnTo>
                  <a:pt x="404780" y="41490"/>
                </a:lnTo>
                <a:lnTo>
                  <a:pt x="381505" y="26310"/>
                </a:lnTo>
                <a:lnTo>
                  <a:pt x="351147" y="11131"/>
                </a:lnTo>
                <a:lnTo>
                  <a:pt x="327872" y="5059"/>
                </a:lnTo>
                <a:lnTo>
                  <a:pt x="292453" y="0"/>
                </a:lnTo>
                <a:lnTo>
                  <a:pt x="259059" y="5059"/>
                </a:lnTo>
                <a:lnTo>
                  <a:pt x="186199" y="32382"/>
                </a:lnTo>
                <a:lnTo>
                  <a:pt x="6071" y="107266"/>
                </a:lnTo>
                <a:lnTo>
                  <a:pt x="0" y="141673"/>
                </a:lnTo>
                <a:lnTo>
                  <a:pt x="4047" y="18417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4383539" y="3493930"/>
            <a:ext cx="563880" cy="259079"/>
          </a:xfrm>
          <a:custGeom>
            <a:avLst/>
            <a:gdLst/>
            <a:ahLst/>
            <a:cxnLst/>
            <a:rect l="l" t="t" r="r" b="b"/>
            <a:pathLst>
              <a:path w="563880" h="259079">
                <a:moveTo>
                  <a:pt x="6071" y="171019"/>
                </a:moveTo>
                <a:lnTo>
                  <a:pt x="79944" y="232748"/>
                </a:lnTo>
                <a:lnTo>
                  <a:pt x="108278" y="259059"/>
                </a:lnTo>
                <a:lnTo>
                  <a:pt x="518119" y="161912"/>
                </a:lnTo>
                <a:lnTo>
                  <a:pt x="563656" y="33394"/>
                </a:lnTo>
                <a:lnTo>
                  <a:pt x="561633" y="16191"/>
                </a:lnTo>
                <a:lnTo>
                  <a:pt x="553537" y="7083"/>
                </a:lnTo>
                <a:lnTo>
                  <a:pt x="530262" y="0"/>
                </a:lnTo>
                <a:lnTo>
                  <a:pt x="496868" y="8095"/>
                </a:lnTo>
                <a:lnTo>
                  <a:pt x="79944" y="114350"/>
                </a:lnTo>
                <a:lnTo>
                  <a:pt x="15179" y="126493"/>
                </a:lnTo>
                <a:lnTo>
                  <a:pt x="0" y="137625"/>
                </a:lnTo>
                <a:lnTo>
                  <a:pt x="3035" y="158876"/>
                </a:lnTo>
                <a:lnTo>
                  <a:pt x="6071" y="17101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5119227" y="882083"/>
            <a:ext cx="139700" cy="342265"/>
          </a:xfrm>
          <a:custGeom>
            <a:avLst/>
            <a:gdLst/>
            <a:ahLst/>
            <a:cxnLst/>
            <a:rect l="l" t="t" r="r" b="b"/>
            <a:pathLst>
              <a:path w="139700" h="342265">
                <a:moveTo>
                  <a:pt x="24286" y="0"/>
                </a:moveTo>
                <a:lnTo>
                  <a:pt x="48573" y="100183"/>
                </a:lnTo>
                <a:lnTo>
                  <a:pt x="0" y="138637"/>
                </a:lnTo>
                <a:lnTo>
                  <a:pt x="29346" y="263107"/>
                </a:lnTo>
                <a:lnTo>
                  <a:pt x="89051" y="267155"/>
                </a:lnTo>
                <a:lnTo>
                  <a:pt x="102207" y="342039"/>
                </a:lnTo>
                <a:lnTo>
                  <a:pt x="127505" y="330908"/>
                </a:lnTo>
                <a:lnTo>
                  <a:pt x="139649" y="289418"/>
                </a:lnTo>
                <a:lnTo>
                  <a:pt x="127505" y="202390"/>
                </a:lnTo>
                <a:lnTo>
                  <a:pt x="105242" y="106254"/>
                </a:lnTo>
                <a:lnTo>
                  <a:pt x="80956" y="41490"/>
                </a:lnTo>
                <a:lnTo>
                  <a:pt x="52621" y="8095"/>
                </a:lnTo>
                <a:lnTo>
                  <a:pt x="24286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5190065" y="3376543"/>
            <a:ext cx="450850" cy="213995"/>
          </a:xfrm>
          <a:custGeom>
            <a:avLst/>
            <a:gdLst/>
            <a:ahLst/>
            <a:cxnLst/>
            <a:rect l="l" t="t" r="r" b="b"/>
            <a:pathLst>
              <a:path w="450850" h="213995">
                <a:moveTo>
                  <a:pt x="4047" y="213521"/>
                </a:moveTo>
                <a:lnTo>
                  <a:pt x="61729" y="201378"/>
                </a:lnTo>
                <a:lnTo>
                  <a:pt x="386565" y="131553"/>
                </a:lnTo>
                <a:lnTo>
                  <a:pt x="450318" y="112326"/>
                </a:lnTo>
                <a:lnTo>
                  <a:pt x="433115" y="57681"/>
                </a:lnTo>
                <a:lnTo>
                  <a:pt x="422995" y="31370"/>
                </a:lnTo>
                <a:lnTo>
                  <a:pt x="401744" y="15179"/>
                </a:lnTo>
                <a:lnTo>
                  <a:pt x="360254" y="0"/>
                </a:lnTo>
                <a:lnTo>
                  <a:pt x="35418" y="71848"/>
                </a:lnTo>
                <a:lnTo>
                  <a:pt x="17203" y="93099"/>
                </a:lnTo>
                <a:lnTo>
                  <a:pt x="0" y="117386"/>
                </a:lnTo>
                <a:lnTo>
                  <a:pt x="3035" y="146732"/>
                </a:lnTo>
                <a:lnTo>
                  <a:pt x="3035" y="189234"/>
                </a:lnTo>
                <a:lnTo>
                  <a:pt x="4047" y="21352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5832653" y="3246002"/>
            <a:ext cx="821055" cy="1616710"/>
          </a:xfrm>
          <a:custGeom>
            <a:avLst/>
            <a:gdLst/>
            <a:ahLst/>
            <a:cxnLst/>
            <a:rect l="l" t="t" r="r" b="b"/>
            <a:pathLst>
              <a:path w="821055" h="1616710">
                <a:moveTo>
                  <a:pt x="820692" y="1580668"/>
                </a:moveTo>
                <a:lnTo>
                  <a:pt x="747832" y="1272022"/>
                </a:lnTo>
                <a:lnTo>
                  <a:pt x="678007" y="955282"/>
                </a:lnTo>
                <a:lnTo>
                  <a:pt x="582883" y="557585"/>
                </a:lnTo>
                <a:lnTo>
                  <a:pt x="513059" y="245904"/>
                </a:lnTo>
                <a:lnTo>
                  <a:pt x="486748" y="185187"/>
                </a:lnTo>
                <a:lnTo>
                  <a:pt x="455378" y="137625"/>
                </a:lnTo>
                <a:lnTo>
                  <a:pt x="421983" y="95123"/>
                </a:lnTo>
                <a:lnTo>
                  <a:pt x="369362" y="52621"/>
                </a:lnTo>
                <a:lnTo>
                  <a:pt x="323824" y="28334"/>
                </a:lnTo>
                <a:lnTo>
                  <a:pt x="262095" y="8095"/>
                </a:lnTo>
                <a:lnTo>
                  <a:pt x="216557" y="0"/>
                </a:lnTo>
                <a:lnTo>
                  <a:pt x="6071" y="50597"/>
                </a:lnTo>
                <a:lnTo>
                  <a:pt x="0" y="65776"/>
                </a:lnTo>
                <a:lnTo>
                  <a:pt x="8095" y="78932"/>
                </a:lnTo>
                <a:lnTo>
                  <a:pt x="36430" y="107266"/>
                </a:lnTo>
                <a:lnTo>
                  <a:pt x="68812" y="122446"/>
                </a:lnTo>
                <a:lnTo>
                  <a:pt x="89051" y="176079"/>
                </a:lnTo>
                <a:lnTo>
                  <a:pt x="316740" y="126493"/>
                </a:lnTo>
                <a:lnTo>
                  <a:pt x="352159" y="277274"/>
                </a:lnTo>
                <a:lnTo>
                  <a:pt x="420971" y="594015"/>
                </a:lnTo>
                <a:lnTo>
                  <a:pt x="513059" y="991712"/>
                </a:lnTo>
                <a:lnTo>
                  <a:pt x="587943" y="1306429"/>
                </a:lnTo>
                <a:lnTo>
                  <a:pt x="657768" y="1616086"/>
                </a:lnTo>
                <a:lnTo>
                  <a:pt x="820692" y="158066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4" name="object 244"/>
          <p:cNvGrpSpPr/>
          <p:nvPr/>
        </p:nvGrpSpPr>
        <p:grpSpPr>
          <a:xfrm>
            <a:off x="3981691" y="641239"/>
            <a:ext cx="9763760" cy="6529705"/>
            <a:chOff x="3981691" y="641239"/>
            <a:chExt cx="9763760" cy="6529705"/>
          </a:xfrm>
        </p:grpSpPr>
        <p:sp>
          <p:nvSpPr>
            <p:cNvPr id="245" name="object 245"/>
            <p:cNvSpPr/>
            <p:nvPr/>
          </p:nvSpPr>
          <p:spPr>
            <a:xfrm>
              <a:off x="3984727" y="644275"/>
              <a:ext cx="9757410" cy="6523355"/>
            </a:xfrm>
            <a:custGeom>
              <a:avLst/>
              <a:gdLst/>
              <a:ahLst/>
              <a:cxnLst/>
              <a:rect l="l" t="t" r="r" b="b"/>
              <a:pathLst>
                <a:path w="9757410" h="6523355">
                  <a:moveTo>
                    <a:pt x="2721137" y="3158300"/>
                  </a:moveTo>
                  <a:lnTo>
                    <a:pt x="2710005" y="3111750"/>
                  </a:lnTo>
                  <a:lnTo>
                    <a:pt x="2482316" y="3165383"/>
                  </a:lnTo>
                  <a:lnTo>
                    <a:pt x="2407432" y="3096571"/>
                  </a:lnTo>
                  <a:lnTo>
                    <a:pt x="2339631" y="2797033"/>
                  </a:lnTo>
                  <a:lnTo>
                    <a:pt x="2324452" y="2801081"/>
                  </a:lnTo>
                  <a:lnTo>
                    <a:pt x="2354810" y="2936682"/>
                  </a:lnTo>
                  <a:lnTo>
                    <a:pt x="2339631" y="2939718"/>
                  </a:lnTo>
                  <a:lnTo>
                    <a:pt x="2365942" y="3056093"/>
                  </a:lnTo>
                  <a:lnTo>
                    <a:pt x="2350763" y="3060140"/>
                  </a:lnTo>
                  <a:lnTo>
                    <a:pt x="2367966" y="3123893"/>
                  </a:lnTo>
                  <a:lnTo>
                    <a:pt x="2469161" y="3216993"/>
                  </a:lnTo>
                  <a:lnTo>
                    <a:pt x="2721137" y="3158300"/>
                  </a:lnTo>
                </a:path>
                <a:path w="9757410" h="6523355">
                  <a:moveTo>
                    <a:pt x="0" y="6523038"/>
                  </a:moveTo>
                  <a:lnTo>
                    <a:pt x="253999" y="6410711"/>
                  </a:lnTo>
                  <a:lnTo>
                    <a:pt x="280310" y="6402616"/>
                  </a:lnTo>
                  <a:lnTo>
                    <a:pt x="235784" y="6292313"/>
                  </a:lnTo>
                  <a:lnTo>
                    <a:pt x="2374037" y="5346139"/>
                  </a:lnTo>
                  <a:lnTo>
                    <a:pt x="2416539" y="5440250"/>
                  </a:lnTo>
                  <a:lnTo>
                    <a:pt x="4255255" y="4630689"/>
                  </a:lnTo>
                  <a:lnTo>
                    <a:pt x="4262339" y="4642832"/>
                  </a:lnTo>
                  <a:lnTo>
                    <a:pt x="5538409" y="4080187"/>
                  </a:lnTo>
                  <a:lnTo>
                    <a:pt x="6196178" y="3782674"/>
                  </a:lnTo>
                  <a:lnTo>
                    <a:pt x="6176951" y="3744220"/>
                  </a:lnTo>
                  <a:lnTo>
                    <a:pt x="6473452" y="3609630"/>
                  </a:lnTo>
                  <a:lnTo>
                    <a:pt x="6509883" y="3692610"/>
                  </a:lnTo>
                  <a:lnTo>
                    <a:pt x="6537205" y="3754339"/>
                  </a:lnTo>
                  <a:lnTo>
                    <a:pt x="6570600" y="3828212"/>
                  </a:lnTo>
                  <a:lnTo>
                    <a:pt x="6596910" y="3889941"/>
                  </a:lnTo>
                  <a:lnTo>
                    <a:pt x="6634353" y="3972921"/>
                  </a:lnTo>
                  <a:lnTo>
                    <a:pt x="6339875" y="4107510"/>
                  </a:lnTo>
                  <a:lnTo>
                    <a:pt x="6321660" y="4068044"/>
                  </a:lnTo>
                  <a:lnTo>
                    <a:pt x="4391868" y="4927191"/>
                  </a:lnTo>
                  <a:lnTo>
                    <a:pt x="4396928" y="4940346"/>
                  </a:lnTo>
                  <a:lnTo>
                    <a:pt x="4188466" y="5032434"/>
                  </a:lnTo>
                  <a:lnTo>
                    <a:pt x="4225908" y="5174107"/>
                  </a:lnTo>
                  <a:lnTo>
                    <a:pt x="4307876" y="5479716"/>
                  </a:lnTo>
                  <a:lnTo>
                    <a:pt x="4471813" y="6232608"/>
                  </a:lnTo>
                  <a:lnTo>
                    <a:pt x="4575032" y="6208321"/>
                  </a:lnTo>
                  <a:lnTo>
                    <a:pt x="4543661" y="6081827"/>
                  </a:lnTo>
                  <a:lnTo>
                    <a:pt x="4428299" y="5527278"/>
                  </a:lnTo>
                  <a:lnTo>
                    <a:pt x="4481932" y="5373461"/>
                  </a:lnTo>
                  <a:lnTo>
                    <a:pt x="4516338" y="5331971"/>
                  </a:lnTo>
                  <a:lnTo>
                    <a:pt x="4564912" y="5286433"/>
                  </a:lnTo>
                  <a:lnTo>
                    <a:pt x="4645868" y="5229764"/>
                  </a:lnTo>
                  <a:lnTo>
                    <a:pt x="5222681" y="4878617"/>
                  </a:lnTo>
                  <a:lnTo>
                    <a:pt x="5799493" y="4549733"/>
                  </a:lnTo>
                  <a:lnTo>
                    <a:pt x="5851102" y="4520386"/>
                  </a:lnTo>
                  <a:lnTo>
                    <a:pt x="6501787" y="4202634"/>
                  </a:lnTo>
                  <a:lnTo>
                    <a:pt x="6872161" y="4032626"/>
                  </a:lnTo>
                  <a:lnTo>
                    <a:pt x="7175747" y="3892976"/>
                  </a:lnTo>
                  <a:lnTo>
                    <a:pt x="7716129" y="3657192"/>
                  </a:lnTo>
                  <a:lnTo>
                    <a:pt x="7764702" y="3751303"/>
                  </a:lnTo>
                  <a:lnTo>
                    <a:pt x="7807204" y="3732076"/>
                  </a:lnTo>
                  <a:lnTo>
                    <a:pt x="8131029" y="3593439"/>
                  </a:lnTo>
                  <a:lnTo>
                    <a:pt x="8412351" y="3472005"/>
                  </a:lnTo>
                  <a:lnTo>
                    <a:pt x="8653196" y="3365750"/>
                  </a:lnTo>
                  <a:lnTo>
                    <a:pt x="8675459" y="3355630"/>
                  </a:lnTo>
                  <a:lnTo>
                    <a:pt x="8633969" y="3246339"/>
                  </a:lnTo>
                  <a:lnTo>
                    <a:pt x="8853562" y="3148180"/>
                  </a:lnTo>
                  <a:lnTo>
                    <a:pt x="8803976" y="3058117"/>
                  </a:lnTo>
                  <a:lnTo>
                    <a:pt x="9757235" y="2635121"/>
                  </a:lnTo>
                  <a:lnTo>
                    <a:pt x="9621633" y="2319392"/>
                  </a:lnTo>
                  <a:lnTo>
                    <a:pt x="9712709" y="2031998"/>
                  </a:lnTo>
                  <a:lnTo>
                    <a:pt x="9575083" y="2091703"/>
                  </a:lnTo>
                  <a:lnTo>
                    <a:pt x="9450613" y="2394276"/>
                  </a:lnTo>
                  <a:lnTo>
                    <a:pt x="8987140" y="2595655"/>
                  </a:lnTo>
                  <a:lnTo>
                    <a:pt x="8894040" y="2101822"/>
                  </a:lnTo>
                  <a:lnTo>
                    <a:pt x="9310964" y="2002651"/>
                  </a:lnTo>
                  <a:lnTo>
                    <a:pt x="9279594" y="1861990"/>
                  </a:lnTo>
                  <a:lnTo>
                    <a:pt x="8647124" y="2006699"/>
                  </a:lnTo>
                  <a:lnTo>
                    <a:pt x="8496343" y="1407624"/>
                  </a:lnTo>
                  <a:lnTo>
                    <a:pt x="8269666" y="406804"/>
                  </a:lnTo>
                  <a:lnTo>
                    <a:pt x="8634981" y="330908"/>
                  </a:lnTo>
                  <a:lnTo>
                    <a:pt x="8559084" y="0"/>
                  </a:lnTo>
                </a:path>
                <a:path w="9757410" h="6523355">
                  <a:moveTo>
                    <a:pt x="7979236" y="0"/>
                  </a:moveTo>
                  <a:lnTo>
                    <a:pt x="7991379" y="51609"/>
                  </a:lnTo>
                  <a:lnTo>
                    <a:pt x="7711069" y="117386"/>
                  </a:lnTo>
                  <a:lnTo>
                    <a:pt x="7748511" y="285370"/>
                  </a:lnTo>
                  <a:lnTo>
                    <a:pt x="7443914" y="359242"/>
                  </a:lnTo>
                  <a:lnTo>
                    <a:pt x="7346766" y="197330"/>
                  </a:lnTo>
                  <a:lnTo>
                    <a:pt x="6921747" y="292453"/>
                  </a:lnTo>
                  <a:lnTo>
                    <a:pt x="6853946" y="0"/>
                  </a:lnTo>
                </a:path>
                <a:path w="9757410" h="6523355">
                  <a:moveTo>
                    <a:pt x="6741620" y="0"/>
                  </a:moveTo>
                  <a:lnTo>
                    <a:pt x="6767930" y="115362"/>
                  </a:lnTo>
                  <a:lnTo>
                    <a:pt x="6664711" y="137625"/>
                  </a:lnTo>
                  <a:lnTo>
                    <a:pt x="6166831" y="246916"/>
                  </a:lnTo>
                  <a:lnTo>
                    <a:pt x="6081827" y="265131"/>
                  </a:lnTo>
                  <a:lnTo>
                    <a:pt x="6057540" y="271202"/>
                  </a:lnTo>
                  <a:lnTo>
                    <a:pt x="5987716" y="288406"/>
                  </a:lnTo>
                  <a:lnTo>
                    <a:pt x="6133437" y="935043"/>
                  </a:lnTo>
                  <a:lnTo>
                    <a:pt x="6322672" y="1747640"/>
                  </a:lnTo>
                  <a:lnTo>
                    <a:pt x="6338863" y="1819488"/>
                  </a:lnTo>
                  <a:lnTo>
                    <a:pt x="6700130" y="1738532"/>
                  </a:lnTo>
                  <a:lnTo>
                    <a:pt x="6682926" y="1655552"/>
                  </a:lnTo>
                  <a:lnTo>
                    <a:pt x="7441890" y="1484532"/>
                  </a:lnTo>
                  <a:lnTo>
                    <a:pt x="7741427" y="1417743"/>
                  </a:lnTo>
                  <a:lnTo>
                    <a:pt x="7901316" y="2137241"/>
                  </a:lnTo>
                  <a:lnTo>
                    <a:pt x="7238488" y="2284986"/>
                  </a:lnTo>
                  <a:lnTo>
                    <a:pt x="7284025" y="2471185"/>
                  </a:lnTo>
                  <a:lnTo>
                    <a:pt x="7353850" y="2453982"/>
                  </a:lnTo>
                  <a:lnTo>
                    <a:pt x="7469213" y="2926563"/>
                  </a:lnTo>
                  <a:lnTo>
                    <a:pt x="6051469" y="3558021"/>
                  </a:lnTo>
                  <a:lnTo>
                    <a:pt x="5909795" y="3238244"/>
                  </a:lnTo>
                  <a:lnTo>
                    <a:pt x="5749907" y="3277710"/>
                  </a:lnTo>
                  <a:lnTo>
                    <a:pt x="5765086" y="3337415"/>
                  </a:lnTo>
                  <a:lnTo>
                    <a:pt x="5461501" y="3411288"/>
                  </a:lnTo>
                  <a:lnTo>
                    <a:pt x="5448346" y="3350570"/>
                  </a:lnTo>
                  <a:lnTo>
                    <a:pt x="5297565" y="2700898"/>
                  </a:lnTo>
                  <a:lnTo>
                    <a:pt x="5209525" y="2319392"/>
                  </a:lnTo>
                  <a:lnTo>
                    <a:pt x="4987908" y="2367966"/>
                  </a:lnTo>
                  <a:lnTo>
                    <a:pt x="4910999" y="2386181"/>
                  </a:lnTo>
                  <a:lnTo>
                    <a:pt x="4345319" y="2517735"/>
                  </a:lnTo>
                  <a:lnTo>
                    <a:pt x="4399964" y="2760603"/>
                  </a:lnTo>
                  <a:lnTo>
                    <a:pt x="4149000" y="2817272"/>
                  </a:lnTo>
                  <a:lnTo>
                    <a:pt x="4183406" y="2971089"/>
                  </a:lnTo>
                  <a:lnTo>
                    <a:pt x="4136857" y="2982220"/>
                  </a:lnTo>
                  <a:lnTo>
                    <a:pt x="4133821" y="2968053"/>
                  </a:lnTo>
                  <a:lnTo>
                    <a:pt x="4039709" y="2989304"/>
                  </a:lnTo>
                  <a:lnTo>
                    <a:pt x="4036674" y="2975137"/>
                  </a:lnTo>
                  <a:lnTo>
                    <a:pt x="3929407" y="2999423"/>
                  </a:lnTo>
                  <a:lnTo>
                    <a:pt x="3926371" y="2985256"/>
                  </a:lnTo>
                  <a:lnTo>
                    <a:pt x="3792793" y="3017638"/>
                  </a:lnTo>
                  <a:lnTo>
                    <a:pt x="3789757" y="3002459"/>
                  </a:lnTo>
                  <a:lnTo>
                    <a:pt x="3655168" y="3033830"/>
                  </a:lnTo>
                  <a:lnTo>
                    <a:pt x="3651120" y="3018650"/>
                  </a:lnTo>
                  <a:lnTo>
                    <a:pt x="3499327" y="3054069"/>
                  </a:lnTo>
                  <a:lnTo>
                    <a:pt x="3495280" y="3038889"/>
                  </a:lnTo>
                  <a:lnTo>
                    <a:pt x="3369798" y="3068236"/>
                  </a:lnTo>
                  <a:lnTo>
                    <a:pt x="3366762" y="3053057"/>
                  </a:lnTo>
                  <a:lnTo>
                    <a:pt x="3241280" y="3083415"/>
                  </a:lnTo>
                  <a:lnTo>
                    <a:pt x="3237232" y="3068236"/>
                  </a:lnTo>
                  <a:lnTo>
                    <a:pt x="3111750" y="3097583"/>
                  </a:lnTo>
                  <a:lnTo>
                    <a:pt x="3107702" y="3082403"/>
                  </a:lnTo>
                  <a:lnTo>
                    <a:pt x="2914419" y="3123893"/>
                  </a:lnTo>
                  <a:lnTo>
                    <a:pt x="2721137" y="3158300"/>
                  </a:lnTo>
                  <a:lnTo>
                    <a:pt x="2469161" y="3216993"/>
                  </a:lnTo>
                  <a:lnTo>
                    <a:pt x="2367966" y="3123893"/>
                  </a:lnTo>
                  <a:lnTo>
                    <a:pt x="2350763" y="3060140"/>
                  </a:lnTo>
                  <a:lnTo>
                    <a:pt x="2365942" y="3056093"/>
                  </a:lnTo>
                  <a:lnTo>
                    <a:pt x="2339631" y="2939718"/>
                  </a:lnTo>
                  <a:lnTo>
                    <a:pt x="2354810" y="2936682"/>
                  </a:lnTo>
                  <a:lnTo>
                    <a:pt x="2324452" y="2801081"/>
                  </a:lnTo>
                  <a:lnTo>
                    <a:pt x="2339631" y="2797033"/>
                  </a:lnTo>
                  <a:lnTo>
                    <a:pt x="2407432" y="3096571"/>
                  </a:lnTo>
                  <a:lnTo>
                    <a:pt x="2482316" y="3165383"/>
                  </a:lnTo>
                  <a:lnTo>
                    <a:pt x="2710005" y="3111750"/>
                  </a:lnTo>
                  <a:lnTo>
                    <a:pt x="2664467" y="2916443"/>
                  </a:lnTo>
                  <a:lnTo>
                    <a:pt x="2855726" y="2871917"/>
                  </a:lnTo>
                  <a:lnTo>
                    <a:pt x="2904300" y="3081391"/>
                  </a:lnTo>
                  <a:lnTo>
                    <a:pt x="4002267" y="2820308"/>
                  </a:lnTo>
                  <a:lnTo>
                    <a:pt x="3978992" y="2714053"/>
                  </a:lnTo>
                  <a:lnTo>
                    <a:pt x="3737136" y="2770722"/>
                  </a:lnTo>
                  <a:lnTo>
                    <a:pt x="3712849" y="2663456"/>
                  </a:lnTo>
                  <a:lnTo>
                    <a:pt x="3682491" y="2527854"/>
                  </a:lnTo>
                  <a:lnTo>
                    <a:pt x="3435574" y="1442030"/>
                  </a:lnTo>
                  <a:lnTo>
                    <a:pt x="3338427" y="1015999"/>
                  </a:lnTo>
                  <a:lnTo>
                    <a:pt x="3263543" y="686103"/>
                  </a:lnTo>
                  <a:lnTo>
                    <a:pt x="3390037" y="656756"/>
                  </a:lnTo>
                  <a:lnTo>
                    <a:pt x="3408252" y="652708"/>
                  </a:lnTo>
                  <a:lnTo>
                    <a:pt x="3733088" y="571752"/>
                  </a:lnTo>
                  <a:lnTo>
                    <a:pt x="3998219" y="509011"/>
                  </a:lnTo>
                  <a:lnTo>
                    <a:pt x="4062984" y="789322"/>
                  </a:lnTo>
                  <a:lnTo>
                    <a:pt x="4311924" y="732652"/>
                  </a:lnTo>
                  <a:lnTo>
                    <a:pt x="4145964" y="0"/>
                  </a:lnTo>
                </a:path>
                <a:path w="9757410" h="6523355">
                  <a:moveTo>
                    <a:pt x="2915431" y="0"/>
                  </a:moveTo>
                  <a:lnTo>
                    <a:pt x="2953886" y="168995"/>
                  </a:lnTo>
                  <a:lnTo>
                    <a:pt x="2911384" y="179115"/>
                  </a:lnTo>
                  <a:lnTo>
                    <a:pt x="3019662" y="655744"/>
                  </a:lnTo>
                  <a:lnTo>
                    <a:pt x="3050021" y="649672"/>
                  </a:lnTo>
                  <a:lnTo>
                    <a:pt x="3107702" y="900636"/>
                  </a:lnTo>
                  <a:lnTo>
                    <a:pt x="2816260" y="957305"/>
                  </a:lnTo>
                  <a:lnTo>
                    <a:pt x="2662444" y="992724"/>
                  </a:lnTo>
                  <a:lnTo>
                    <a:pt x="2653336" y="940102"/>
                  </a:lnTo>
                  <a:lnTo>
                    <a:pt x="2573392" y="958317"/>
                  </a:lnTo>
                  <a:lnTo>
                    <a:pt x="2587559" y="1019035"/>
                  </a:lnTo>
                  <a:lnTo>
                    <a:pt x="2471185" y="1046357"/>
                  </a:lnTo>
                  <a:lnTo>
                    <a:pt x="2457017" y="985640"/>
                  </a:lnTo>
                  <a:lnTo>
                    <a:pt x="1944970" y="1102015"/>
                  </a:lnTo>
                  <a:lnTo>
                    <a:pt x="1919671" y="1108086"/>
                  </a:lnTo>
                  <a:lnTo>
                    <a:pt x="1497688" y="1204222"/>
                  </a:lnTo>
                  <a:lnTo>
                    <a:pt x="1539178" y="1395480"/>
                  </a:lnTo>
                  <a:lnTo>
                    <a:pt x="1579656" y="1402564"/>
                  </a:lnTo>
                  <a:lnTo>
                    <a:pt x="1618110" y="1412684"/>
                  </a:lnTo>
                  <a:lnTo>
                    <a:pt x="1651504" y="1425839"/>
                  </a:lnTo>
                  <a:lnTo>
                    <a:pt x="1688946" y="1440006"/>
                  </a:lnTo>
                  <a:lnTo>
                    <a:pt x="1727400" y="1459233"/>
                  </a:lnTo>
                  <a:lnTo>
                    <a:pt x="1761807" y="1481496"/>
                  </a:lnTo>
                  <a:lnTo>
                    <a:pt x="1795201" y="1501735"/>
                  </a:lnTo>
                  <a:lnTo>
                    <a:pt x="1867050" y="1563464"/>
                  </a:lnTo>
                  <a:lnTo>
                    <a:pt x="1909552" y="1607990"/>
                  </a:lnTo>
                  <a:lnTo>
                    <a:pt x="1944970" y="1654540"/>
                  </a:lnTo>
                  <a:lnTo>
                    <a:pt x="1973305" y="1706150"/>
                  </a:lnTo>
                  <a:lnTo>
                    <a:pt x="2002651" y="1766867"/>
                  </a:lnTo>
                  <a:lnTo>
                    <a:pt x="2026938" y="1840739"/>
                  </a:lnTo>
                  <a:lnTo>
                    <a:pt x="2346715" y="3220029"/>
                  </a:lnTo>
                  <a:lnTo>
                    <a:pt x="2355822" y="3272650"/>
                  </a:lnTo>
                  <a:lnTo>
                    <a:pt x="2361894" y="3319200"/>
                  </a:lnTo>
                  <a:lnTo>
                    <a:pt x="2359870" y="3347535"/>
                  </a:lnTo>
                  <a:lnTo>
                    <a:pt x="2360882" y="3390037"/>
                  </a:lnTo>
                  <a:lnTo>
                    <a:pt x="2355822" y="3437598"/>
                  </a:lnTo>
                  <a:lnTo>
                    <a:pt x="2349751" y="3477064"/>
                  </a:lnTo>
                  <a:lnTo>
                    <a:pt x="2337607" y="3522602"/>
                  </a:lnTo>
                  <a:lnTo>
                    <a:pt x="2322428" y="3570164"/>
                  </a:lnTo>
                  <a:lnTo>
                    <a:pt x="2307249" y="3610642"/>
                  </a:lnTo>
                  <a:lnTo>
                    <a:pt x="2282962" y="3656180"/>
                  </a:lnTo>
                  <a:lnTo>
                    <a:pt x="2265759" y="3690586"/>
                  </a:lnTo>
                  <a:lnTo>
                    <a:pt x="2234388" y="3735112"/>
                  </a:lnTo>
                  <a:lnTo>
                    <a:pt x="2202006" y="3774578"/>
                  </a:lnTo>
                  <a:lnTo>
                    <a:pt x="2161528" y="3815056"/>
                  </a:lnTo>
                  <a:lnTo>
                    <a:pt x="2120038" y="3849463"/>
                  </a:lnTo>
                  <a:lnTo>
                    <a:pt x="2095751" y="3868690"/>
                  </a:lnTo>
                  <a:lnTo>
                    <a:pt x="2070452" y="3884881"/>
                  </a:lnTo>
                  <a:lnTo>
                    <a:pt x="2045153" y="3901072"/>
                  </a:lnTo>
                  <a:lnTo>
                    <a:pt x="2012771" y="3917263"/>
                  </a:lnTo>
                  <a:lnTo>
                    <a:pt x="1989496" y="3928395"/>
                  </a:lnTo>
                  <a:lnTo>
                    <a:pt x="1958125" y="3941550"/>
                  </a:lnTo>
                  <a:lnTo>
                    <a:pt x="1998603" y="4118642"/>
                  </a:lnTo>
                  <a:lnTo>
                    <a:pt x="2266771" y="5272266"/>
                  </a:lnTo>
                  <a:lnTo>
                    <a:pt x="2040093" y="5373461"/>
                  </a:lnTo>
                  <a:lnTo>
                    <a:pt x="1948006" y="5414951"/>
                  </a:lnTo>
                  <a:lnTo>
                    <a:pt x="1710197" y="5521206"/>
                  </a:lnTo>
                  <a:lnTo>
                    <a:pt x="664852" y="5988728"/>
                  </a:lnTo>
                  <a:lnTo>
                    <a:pt x="634493" y="5919915"/>
                  </a:lnTo>
                  <a:lnTo>
                    <a:pt x="602111" y="5928011"/>
                  </a:lnTo>
                  <a:lnTo>
                    <a:pt x="501927" y="5930035"/>
                  </a:lnTo>
                  <a:lnTo>
                    <a:pt x="407816" y="5901700"/>
                  </a:lnTo>
                  <a:lnTo>
                    <a:pt x="323824" y="5857174"/>
                  </a:lnTo>
                  <a:lnTo>
                    <a:pt x="248940" y="5793421"/>
                  </a:lnTo>
                  <a:lnTo>
                    <a:pt x="0" y="6523038"/>
                  </a:lnTo>
                </a:path>
                <a:path w="9757410" h="6523355">
                  <a:moveTo>
                    <a:pt x="2660420" y="4964633"/>
                  </a:moveTo>
                  <a:lnTo>
                    <a:pt x="2542021" y="4991956"/>
                  </a:lnTo>
                  <a:lnTo>
                    <a:pt x="2430707" y="4499135"/>
                  </a:lnTo>
                  <a:lnTo>
                    <a:pt x="2397312" y="4349366"/>
                  </a:lnTo>
                  <a:lnTo>
                    <a:pt x="2306237" y="3948634"/>
                  </a:lnTo>
                  <a:lnTo>
                    <a:pt x="2425647" y="3921311"/>
                  </a:lnTo>
                  <a:lnTo>
                    <a:pt x="2388205" y="3758387"/>
                  </a:lnTo>
                  <a:lnTo>
                    <a:pt x="4159120" y="3343487"/>
                  </a:lnTo>
                  <a:lnTo>
                    <a:pt x="4169239" y="3385989"/>
                  </a:lnTo>
                  <a:lnTo>
                    <a:pt x="4495087" y="3309080"/>
                  </a:lnTo>
                  <a:lnTo>
                    <a:pt x="4557828" y="3591415"/>
                  </a:lnTo>
                  <a:lnTo>
                    <a:pt x="4675215" y="3566116"/>
                  </a:lnTo>
                  <a:lnTo>
                    <a:pt x="4747063" y="3889941"/>
                  </a:lnTo>
                  <a:lnTo>
                    <a:pt x="4630689" y="3916251"/>
                  </a:lnTo>
                  <a:lnTo>
                    <a:pt x="4693430" y="4195550"/>
                  </a:lnTo>
                  <a:lnTo>
                    <a:pt x="4009351" y="4501159"/>
                  </a:lnTo>
                  <a:lnTo>
                    <a:pt x="4025542" y="4537589"/>
                  </a:lnTo>
                  <a:lnTo>
                    <a:pt x="2699886" y="5137677"/>
                  </a:lnTo>
                  <a:lnTo>
                    <a:pt x="2660420" y="4964633"/>
                  </a:lnTo>
                </a:path>
                <a:path w="9757410" h="6523355">
                  <a:moveTo>
                    <a:pt x="8246391" y="308645"/>
                  </a:moveTo>
                  <a:lnTo>
                    <a:pt x="8259547" y="364302"/>
                  </a:lnTo>
                  <a:lnTo>
                    <a:pt x="7683746" y="485736"/>
                  </a:lnTo>
                  <a:lnTo>
                    <a:pt x="7675651" y="435139"/>
                  </a:lnTo>
                  <a:lnTo>
                    <a:pt x="7668567" y="394661"/>
                  </a:lnTo>
                  <a:lnTo>
                    <a:pt x="8236272" y="263107"/>
                  </a:lnTo>
                  <a:lnTo>
                    <a:pt x="8246391" y="308645"/>
                  </a:lnTo>
                </a:path>
                <a:path w="9757410" h="6523355">
                  <a:moveTo>
                    <a:pt x="3649096" y="0"/>
                  </a:moveTo>
                  <a:lnTo>
                    <a:pt x="3668323" y="81968"/>
                  </a:lnTo>
                  <a:lnTo>
                    <a:pt x="3276698" y="170007"/>
                  </a:lnTo>
                  <a:lnTo>
                    <a:pt x="3254435" y="74884"/>
                  </a:lnTo>
                  <a:lnTo>
                    <a:pt x="3291877" y="0"/>
                  </a:lnTo>
                </a:path>
                <a:path w="9757410" h="6523355">
                  <a:moveTo>
                    <a:pt x="2914419" y="3123893"/>
                  </a:moveTo>
                  <a:lnTo>
                    <a:pt x="2904300" y="3081391"/>
                  </a:lnTo>
                  <a:lnTo>
                    <a:pt x="2855726" y="2871917"/>
                  </a:lnTo>
                  <a:lnTo>
                    <a:pt x="2664467" y="2916443"/>
                  </a:lnTo>
                  <a:lnTo>
                    <a:pt x="2710005" y="3111750"/>
                  </a:lnTo>
                  <a:lnTo>
                    <a:pt x="2721137" y="3158300"/>
                  </a:lnTo>
                  <a:lnTo>
                    <a:pt x="2914419" y="3123893"/>
                  </a:lnTo>
                </a:path>
                <a:path w="9757410" h="6523355">
                  <a:moveTo>
                    <a:pt x="2904300" y="3081391"/>
                  </a:moveTo>
                  <a:lnTo>
                    <a:pt x="2914419" y="3123893"/>
                  </a:lnTo>
                  <a:lnTo>
                    <a:pt x="3107702" y="3082403"/>
                  </a:lnTo>
                  <a:lnTo>
                    <a:pt x="4026554" y="2863822"/>
                  </a:lnTo>
                  <a:lnTo>
                    <a:pt x="4022506" y="2846619"/>
                  </a:lnTo>
                  <a:lnTo>
                    <a:pt x="4008339" y="2849655"/>
                  </a:lnTo>
                  <a:lnTo>
                    <a:pt x="4002267" y="2820308"/>
                  </a:lnTo>
                  <a:lnTo>
                    <a:pt x="2904300" y="3081391"/>
                  </a:lnTo>
                </a:path>
                <a:path w="9757410" h="6523355">
                  <a:moveTo>
                    <a:pt x="4065008" y="2836499"/>
                  </a:moveTo>
                  <a:lnTo>
                    <a:pt x="4022506" y="2846619"/>
                  </a:lnTo>
                  <a:lnTo>
                    <a:pt x="4026554" y="2863822"/>
                  </a:lnTo>
                  <a:lnTo>
                    <a:pt x="3107702" y="3082403"/>
                  </a:lnTo>
                  <a:lnTo>
                    <a:pt x="3111750" y="3097583"/>
                  </a:lnTo>
                  <a:lnTo>
                    <a:pt x="3237232" y="3068236"/>
                  </a:lnTo>
                  <a:lnTo>
                    <a:pt x="3241280" y="3083415"/>
                  </a:lnTo>
                  <a:lnTo>
                    <a:pt x="3366762" y="3053057"/>
                  </a:lnTo>
                  <a:lnTo>
                    <a:pt x="3369798" y="3068236"/>
                  </a:lnTo>
                  <a:lnTo>
                    <a:pt x="3495280" y="3038889"/>
                  </a:lnTo>
                  <a:lnTo>
                    <a:pt x="4079175" y="2901264"/>
                  </a:lnTo>
                  <a:lnTo>
                    <a:pt x="4065008" y="2836499"/>
                  </a:lnTo>
                </a:path>
                <a:path w="9757410" h="6523355">
                  <a:moveTo>
                    <a:pt x="3291877" y="0"/>
                  </a:moveTo>
                  <a:lnTo>
                    <a:pt x="3254435" y="74884"/>
                  </a:lnTo>
                  <a:lnTo>
                    <a:pt x="3276698" y="170007"/>
                  </a:lnTo>
                  <a:lnTo>
                    <a:pt x="3668323" y="81968"/>
                  </a:lnTo>
                  <a:lnTo>
                    <a:pt x="3649096" y="0"/>
                  </a:lnTo>
                </a:path>
                <a:path w="9757410" h="6523355">
                  <a:moveTo>
                    <a:pt x="4106498" y="2827392"/>
                  </a:moveTo>
                  <a:lnTo>
                    <a:pt x="4065008" y="2836499"/>
                  </a:lnTo>
                  <a:lnTo>
                    <a:pt x="4079175" y="2901264"/>
                  </a:lnTo>
                  <a:lnTo>
                    <a:pt x="3495280" y="3038889"/>
                  </a:lnTo>
                  <a:lnTo>
                    <a:pt x="3499327" y="3054069"/>
                  </a:lnTo>
                  <a:lnTo>
                    <a:pt x="3651120" y="3018650"/>
                  </a:lnTo>
                  <a:lnTo>
                    <a:pt x="3655168" y="3033830"/>
                  </a:lnTo>
                  <a:lnTo>
                    <a:pt x="3789757" y="3002459"/>
                  </a:lnTo>
                  <a:lnTo>
                    <a:pt x="3792793" y="3017638"/>
                  </a:lnTo>
                  <a:lnTo>
                    <a:pt x="3926371" y="2985256"/>
                  </a:lnTo>
                  <a:lnTo>
                    <a:pt x="4131797" y="2938706"/>
                  </a:lnTo>
                  <a:lnTo>
                    <a:pt x="4106498" y="2827392"/>
                  </a:lnTo>
                </a:path>
                <a:path w="9757410" h="6523355">
                  <a:moveTo>
                    <a:pt x="5222681" y="4878617"/>
                  </a:moveTo>
                  <a:lnTo>
                    <a:pt x="4645868" y="5229764"/>
                  </a:lnTo>
                  <a:lnTo>
                    <a:pt x="4564912" y="5286433"/>
                  </a:lnTo>
                  <a:lnTo>
                    <a:pt x="4516338" y="5331971"/>
                  </a:lnTo>
                  <a:lnTo>
                    <a:pt x="5114402" y="5198394"/>
                  </a:lnTo>
                  <a:lnTo>
                    <a:pt x="5156904" y="5184226"/>
                  </a:lnTo>
                  <a:lnTo>
                    <a:pt x="5155892" y="5120473"/>
                  </a:lnTo>
                  <a:lnTo>
                    <a:pt x="5166011" y="5027374"/>
                  </a:lnTo>
                  <a:lnTo>
                    <a:pt x="5190298" y="4976776"/>
                  </a:lnTo>
                  <a:lnTo>
                    <a:pt x="5222681" y="4878617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96093" y="5825466"/>
              <a:ext cx="80956" cy="208461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9207408" y="644275"/>
              <a:ext cx="3037205" cy="4878705"/>
            </a:xfrm>
            <a:custGeom>
              <a:avLst/>
              <a:gdLst/>
              <a:ahLst/>
              <a:cxnLst/>
              <a:rect l="l" t="t" r="r" b="b"/>
              <a:pathLst>
                <a:path w="3037204" h="4878705">
                  <a:moveTo>
                    <a:pt x="2542021" y="3751303"/>
                  </a:moveTo>
                  <a:lnTo>
                    <a:pt x="2493448" y="3657192"/>
                  </a:lnTo>
                  <a:lnTo>
                    <a:pt x="1953066" y="3892976"/>
                  </a:lnTo>
                  <a:lnTo>
                    <a:pt x="1649480" y="4032626"/>
                  </a:lnTo>
                  <a:lnTo>
                    <a:pt x="1279106" y="4202634"/>
                  </a:lnTo>
                  <a:lnTo>
                    <a:pt x="628421" y="4520386"/>
                  </a:lnTo>
                  <a:lnTo>
                    <a:pt x="576812" y="4549733"/>
                  </a:lnTo>
                  <a:lnTo>
                    <a:pt x="0" y="4878617"/>
                  </a:lnTo>
                  <a:lnTo>
                    <a:pt x="437162" y="4660036"/>
                  </a:lnTo>
                  <a:lnTo>
                    <a:pt x="805513" y="4501159"/>
                  </a:lnTo>
                  <a:lnTo>
                    <a:pt x="1144516" y="4359486"/>
                  </a:lnTo>
                  <a:lnTo>
                    <a:pt x="1573584" y="4176323"/>
                  </a:lnTo>
                  <a:lnTo>
                    <a:pt x="1899432" y="4035662"/>
                  </a:lnTo>
                  <a:lnTo>
                    <a:pt x="2200994" y="3904108"/>
                  </a:lnTo>
                  <a:lnTo>
                    <a:pt x="2542021" y="3751303"/>
                  </a:lnTo>
                </a:path>
                <a:path w="3037204" h="4878705">
                  <a:moveTo>
                    <a:pt x="880397" y="0"/>
                  </a:moveTo>
                  <a:lnTo>
                    <a:pt x="888493" y="29346"/>
                  </a:lnTo>
                  <a:lnTo>
                    <a:pt x="1022070" y="0"/>
                  </a:lnTo>
                  <a:lnTo>
                    <a:pt x="888493" y="29346"/>
                  </a:lnTo>
                  <a:lnTo>
                    <a:pt x="901648" y="80956"/>
                  </a:lnTo>
                  <a:lnTo>
                    <a:pt x="1275058" y="0"/>
                  </a:lnTo>
                  <a:lnTo>
                    <a:pt x="901648" y="80956"/>
                  </a:lnTo>
                  <a:lnTo>
                    <a:pt x="914804" y="133577"/>
                  </a:lnTo>
                  <a:lnTo>
                    <a:pt x="1413696" y="21250"/>
                  </a:lnTo>
                  <a:lnTo>
                    <a:pt x="1408636" y="0"/>
                  </a:lnTo>
                </a:path>
                <a:path w="3037204" h="4878705">
                  <a:moveTo>
                    <a:pt x="914804" y="133577"/>
                  </a:moveTo>
                  <a:lnTo>
                    <a:pt x="930995" y="198342"/>
                  </a:lnTo>
                  <a:lnTo>
                    <a:pt x="1427863" y="81968"/>
                  </a:lnTo>
                  <a:lnTo>
                    <a:pt x="1413696" y="21250"/>
                  </a:lnTo>
                  <a:lnTo>
                    <a:pt x="914804" y="133577"/>
                  </a:lnTo>
                </a:path>
                <a:path w="3037204" h="4878705">
                  <a:moveTo>
                    <a:pt x="930995" y="198342"/>
                  </a:moveTo>
                  <a:lnTo>
                    <a:pt x="944150" y="246916"/>
                  </a:lnTo>
                  <a:lnTo>
                    <a:pt x="1442030" y="137625"/>
                  </a:lnTo>
                  <a:lnTo>
                    <a:pt x="1427863" y="81968"/>
                  </a:lnTo>
                  <a:lnTo>
                    <a:pt x="930995" y="198342"/>
                  </a:lnTo>
                </a:path>
                <a:path w="3037204" h="4878705">
                  <a:moveTo>
                    <a:pt x="1223449" y="4638785"/>
                  </a:moveTo>
                  <a:lnTo>
                    <a:pt x="1243688" y="4662059"/>
                  </a:lnTo>
                  <a:lnTo>
                    <a:pt x="1264939" y="4685334"/>
                  </a:lnTo>
                  <a:lnTo>
                    <a:pt x="1283154" y="4698490"/>
                  </a:lnTo>
                  <a:lnTo>
                    <a:pt x="1298333" y="4704561"/>
                  </a:lnTo>
                  <a:lnTo>
                    <a:pt x="1315536" y="4714681"/>
                  </a:lnTo>
                  <a:lnTo>
                    <a:pt x="1542213" y="4657000"/>
                  </a:lnTo>
                  <a:lnTo>
                    <a:pt x="1525010" y="4597295"/>
                  </a:lnTo>
                  <a:lnTo>
                    <a:pt x="1716269" y="4552769"/>
                  </a:lnTo>
                  <a:lnTo>
                    <a:pt x="1735496" y="4539613"/>
                  </a:lnTo>
                  <a:lnTo>
                    <a:pt x="1783058" y="4446514"/>
                  </a:lnTo>
                  <a:lnTo>
                    <a:pt x="1764843" y="4429311"/>
                  </a:lnTo>
                  <a:lnTo>
                    <a:pt x="1735496" y="4419191"/>
                  </a:lnTo>
                  <a:lnTo>
                    <a:pt x="1677815" y="4441454"/>
                  </a:lnTo>
                  <a:lnTo>
                    <a:pt x="1266963" y="4617534"/>
                  </a:lnTo>
                  <a:lnTo>
                    <a:pt x="1223449" y="4638785"/>
                  </a:lnTo>
                </a:path>
                <a:path w="3037204" h="4878705">
                  <a:moveTo>
                    <a:pt x="1408636" y="0"/>
                  </a:moveTo>
                  <a:lnTo>
                    <a:pt x="1413696" y="21250"/>
                  </a:lnTo>
                  <a:lnTo>
                    <a:pt x="1427863" y="81968"/>
                  </a:lnTo>
                  <a:lnTo>
                    <a:pt x="1442030" y="137625"/>
                  </a:lnTo>
                  <a:lnTo>
                    <a:pt x="1545249" y="115362"/>
                  </a:lnTo>
                  <a:lnTo>
                    <a:pt x="1518939" y="0"/>
                  </a:lnTo>
                </a:path>
                <a:path w="3037204" h="4878705">
                  <a:moveTo>
                    <a:pt x="1998603" y="4358474"/>
                  </a:moveTo>
                  <a:lnTo>
                    <a:pt x="2038070" y="4356450"/>
                  </a:lnTo>
                  <a:lnTo>
                    <a:pt x="2352786" y="4284602"/>
                  </a:lnTo>
                  <a:lnTo>
                    <a:pt x="2428683" y="4266386"/>
                  </a:lnTo>
                  <a:lnTo>
                    <a:pt x="2407432" y="4217813"/>
                  </a:lnTo>
                  <a:lnTo>
                    <a:pt x="2377073" y="4183406"/>
                  </a:lnTo>
                  <a:lnTo>
                    <a:pt x="2357846" y="4168227"/>
                  </a:lnTo>
                  <a:lnTo>
                    <a:pt x="2335583" y="4161144"/>
                  </a:lnTo>
                  <a:lnTo>
                    <a:pt x="2308261" y="4171263"/>
                  </a:lnTo>
                  <a:lnTo>
                    <a:pt x="2009735" y="4297757"/>
                  </a:lnTo>
                  <a:lnTo>
                    <a:pt x="1998603" y="4358474"/>
                  </a:lnTo>
                </a:path>
                <a:path w="3037204" h="4878705">
                  <a:moveTo>
                    <a:pt x="3023710" y="308645"/>
                  </a:moveTo>
                  <a:lnTo>
                    <a:pt x="3013591" y="263107"/>
                  </a:lnTo>
                  <a:lnTo>
                    <a:pt x="2445886" y="394661"/>
                  </a:lnTo>
                  <a:lnTo>
                    <a:pt x="2452970" y="435139"/>
                  </a:lnTo>
                  <a:lnTo>
                    <a:pt x="3023710" y="308645"/>
                  </a:lnTo>
                </a:path>
                <a:path w="3037204" h="4878705">
                  <a:moveTo>
                    <a:pt x="2452970" y="435139"/>
                  </a:moveTo>
                  <a:lnTo>
                    <a:pt x="2461065" y="485736"/>
                  </a:lnTo>
                  <a:lnTo>
                    <a:pt x="3036866" y="364302"/>
                  </a:lnTo>
                  <a:lnTo>
                    <a:pt x="3023710" y="308645"/>
                  </a:lnTo>
                  <a:lnTo>
                    <a:pt x="2452970" y="435139"/>
                  </a:lnTo>
                </a:path>
              </a:pathLst>
            </a:custGeom>
            <a:ln w="60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8" name="object 248"/>
          <p:cNvSpPr/>
          <p:nvPr/>
        </p:nvSpPr>
        <p:spPr>
          <a:xfrm>
            <a:off x="16463098" y="4927865"/>
            <a:ext cx="403860" cy="1165225"/>
          </a:xfrm>
          <a:custGeom>
            <a:avLst/>
            <a:gdLst/>
            <a:ahLst/>
            <a:cxnLst/>
            <a:rect l="l" t="t" r="r" b="b"/>
            <a:pathLst>
              <a:path w="403859" h="1165225">
                <a:moveTo>
                  <a:pt x="216557" y="0"/>
                </a:moveTo>
                <a:lnTo>
                  <a:pt x="48573" y="38454"/>
                </a:lnTo>
                <a:lnTo>
                  <a:pt x="220605" y="787298"/>
                </a:lnTo>
                <a:lnTo>
                  <a:pt x="250963" y="919863"/>
                </a:lnTo>
                <a:lnTo>
                  <a:pt x="47561" y="961353"/>
                </a:lnTo>
                <a:lnTo>
                  <a:pt x="56669" y="1037250"/>
                </a:lnTo>
                <a:lnTo>
                  <a:pt x="47561" y="1067608"/>
                </a:lnTo>
                <a:lnTo>
                  <a:pt x="0" y="1164756"/>
                </a:lnTo>
                <a:lnTo>
                  <a:pt x="200366" y="1115170"/>
                </a:lnTo>
                <a:lnTo>
                  <a:pt x="213521" y="1109098"/>
                </a:lnTo>
                <a:lnTo>
                  <a:pt x="264119" y="1065584"/>
                </a:lnTo>
                <a:lnTo>
                  <a:pt x="313704" y="1022070"/>
                </a:lnTo>
                <a:lnTo>
                  <a:pt x="332932" y="989688"/>
                </a:lnTo>
                <a:lnTo>
                  <a:pt x="368350" y="950222"/>
                </a:lnTo>
                <a:lnTo>
                  <a:pt x="389601" y="899624"/>
                </a:lnTo>
                <a:lnTo>
                  <a:pt x="396684" y="871290"/>
                </a:lnTo>
                <a:lnTo>
                  <a:pt x="403768" y="845991"/>
                </a:lnTo>
                <a:lnTo>
                  <a:pt x="382517" y="749855"/>
                </a:lnTo>
                <a:lnTo>
                  <a:pt x="216557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6946812" y="4075802"/>
            <a:ext cx="598170" cy="1501775"/>
          </a:xfrm>
          <a:custGeom>
            <a:avLst/>
            <a:gdLst/>
            <a:ahLst/>
            <a:cxnLst/>
            <a:rect l="l" t="t" r="r" b="b"/>
            <a:pathLst>
              <a:path w="598169" h="1501775">
                <a:moveTo>
                  <a:pt x="598063" y="78932"/>
                </a:moveTo>
                <a:lnTo>
                  <a:pt x="595027" y="75896"/>
                </a:lnTo>
                <a:lnTo>
                  <a:pt x="579848" y="67800"/>
                </a:lnTo>
                <a:lnTo>
                  <a:pt x="564668" y="60717"/>
                </a:lnTo>
                <a:lnTo>
                  <a:pt x="548477" y="54645"/>
                </a:lnTo>
                <a:lnTo>
                  <a:pt x="534310" y="48573"/>
                </a:lnTo>
                <a:lnTo>
                  <a:pt x="522166" y="42501"/>
                </a:lnTo>
                <a:lnTo>
                  <a:pt x="510023" y="37442"/>
                </a:lnTo>
                <a:lnTo>
                  <a:pt x="497880" y="32382"/>
                </a:lnTo>
                <a:lnTo>
                  <a:pt x="485736" y="27322"/>
                </a:lnTo>
                <a:lnTo>
                  <a:pt x="473593" y="22262"/>
                </a:lnTo>
                <a:lnTo>
                  <a:pt x="461449" y="17203"/>
                </a:lnTo>
                <a:lnTo>
                  <a:pt x="448294" y="13155"/>
                </a:lnTo>
                <a:lnTo>
                  <a:pt x="436151" y="9107"/>
                </a:lnTo>
                <a:lnTo>
                  <a:pt x="422995" y="5059"/>
                </a:lnTo>
                <a:lnTo>
                  <a:pt x="410852" y="1011"/>
                </a:lnTo>
                <a:lnTo>
                  <a:pt x="393649" y="0"/>
                </a:lnTo>
                <a:lnTo>
                  <a:pt x="377457" y="1011"/>
                </a:lnTo>
                <a:lnTo>
                  <a:pt x="361266" y="3035"/>
                </a:lnTo>
                <a:lnTo>
                  <a:pt x="345075" y="5059"/>
                </a:lnTo>
                <a:lnTo>
                  <a:pt x="328884" y="6071"/>
                </a:lnTo>
                <a:lnTo>
                  <a:pt x="313704" y="8095"/>
                </a:lnTo>
                <a:lnTo>
                  <a:pt x="297513" y="10119"/>
                </a:lnTo>
                <a:lnTo>
                  <a:pt x="281322" y="11131"/>
                </a:lnTo>
                <a:lnTo>
                  <a:pt x="265131" y="13155"/>
                </a:lnTo>
                <a:lnTo>
                  <a:pt x="248940" y="15179"/>
                </a:lnTo>
                <a:lnTo>
                  <a:pt x="233760" y="17203"/>
                </a:lnTo>
                <a:lnTo>
                  <a:pt x="217569" y="20239"/>
                </a:lnTo>
                <a:lnTo>
                  <a:pt x="202390" y="24286"/>
                </a:lnTo>
                <a:lnTo>
                  <a:pt x="190246" y="29346"/>
                </a:lnTo>
                <a:lnTo>
                  <a:pt x="177091" y="34406"/>
                </a:lnTo>
                <a:lnTo>
                  <a:pt x="164948" y="39466"/>
                </a:lnTo>
                <a:lnTo>
                  <a:pt x="152804" y="44525"/>
                </a:lnTo>
                <a:lnTo>
                  <a:pt x="140661" y="50597"/>
                </a:lnTo>
                <a:lnTo>
                  <a:pt x="128517" y="56669"/>
                </a:lnTo>
                <a:lnTo>
                  <a:pt x="117386" y="62740"/>
                </a:lnTo>
                <a:lnTo>
                  <a:pt x="105242" y="68812"/>
                </a:lnTo>
                <a:lnTo>
                  <a:pt x="94111" y="75896"/>
                </a:lnTo>
                <a:lnTo>
                  <a:pt x="81968" y="82980"/>
                </a:lnTo>
                <a:lnTo>
                  <a:pt x="67800" y="92087"/>
                </a:lnTo>
                <a:lnTo>
                  <a:pt x="31370" y="127505"/>
                </a:lnTo>
                <a:lnTo>
                  <a:pt x="9107" y="171019"/>
                </a:lnTo>
                <a:lnTo>
                  <a:pt x="0" y="219593"/>
                </a:lnTo>
                <a:lnTo>
                  <a:pt x="1011" y="236796"/>
                </a:lnTo>
                <a:lnTo>
                  <a:pt x="4047" y="252987"/>
                </a:lnTo>
                <a:lnTo>
                  <a:pt x="18215" y="348111"/>
                </a:lnTo>
                <a:lnTo>
                  <a:pt x="92087" y="658780"/>
                </a:lnTo>
                <a:lnTo>
                  <a:pt x="115362" y="770094"/>
                </a:lnTo>
                <a:lnTo>
                  <a:pt x="292453" y="1501735"/>
                </a:lnTo>
                <a:lnTo>
                  <a:pt x="454366" y="1463281"/>
                </a:lnTo>
                <a:lnTo>
                  <a:pt x="506987" y="1376253"/>
                </a:lnTo>
                <a:lnTo>
                  <a:pt x="331920" y="609194"/>
                </a:lnTo>
                <a:lnTo>
                  <a:pt x="319776" y="554549"/>
                </a:lnTo>
                <a:lnTo>
                  <a:pt x="598063" y="489784"/>
                </a:lnTo>
              </a:path>
              <a:path w="598169" h="1501775">
                <a:moveTo>
                  <a:pt x="598063" y="489784"/>
                </a:moveTo>
                <a:lnTo>
                  <a:pt x="319776" y="554549"/>
                </a:lnTo>
                <a:lnTo>
                  <a:pt x="331920" y="609194"/>
                </a:lnTo>
                <a:lnTo>
                  <a:pt x="598063" y="54645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6553163" y="3771205"/>
            <a:ext cx="267335" cy="403225"/>
          </a:xfrm>
          <a:custGeom>
            <a:avLst/>
            <a:gdLst/>
            <a:ahLst/>
            <a:cxnLst/>
            <a:rect l="l" t="t" r="r" b="b"/>
            <a:pathLst>
              <a:path w="267334" h="403225">
                <a:moveTo>
                  <a:pt x="0" y="0"/>
                </a:moveTo>
                <a:lnTo>
                  <a:pt x="98159" y="402756"/>
                </a:lnTo>
                <a:lnTo>
                  <a:pt x="113338" y="358230"/>
                </a:lnTo>
                <a:lnTo>
                  <a:pt x="122446" y="341027"/>
                </a:lnTo>
                <a:lnTo>
                  <a:pt x="129529" y="327872"/>
                </a:lnTo>
                <a:lnTo>
                  <a:pt x="136613" y="314716"/>
                </a:lnTo>
                <a:lnTo>
                  <a:pt x="144709" y="301561"/>
                </a:lnTo>
                <a:lnTo>
                  <a:pt x="152804" y="289418"/>
                </a:lnTo>
                <a:lnTo>
                  <a:pt x="160900" y="276262"/>
                </a:lnTo>
                <a:lnTo>
                  <a:pt x="168995" y="264119"/>
                </a:lnTo>
                <a:lnTo>
                  <a:pt x="178103" y="251975"/>
                </a:lnTo>
                <a:lnTo>
                  <a:pt x="187211" y="239832"/>
                </a:lnTo>
                <a:lnTo>
                  <a:pt x="196318" y="227689"/>
                </a:lnTo>
                <a:lnTo>
                  <a:pt x="205426" y="216557"/>
                </a:lnTo>
                <a:lnTo>
                  <a:pt x="215545" y="204414"/>
                </a:lnTo>
                <a:lnTo>
                  <a:pt x="225665" y="193282"/>
                </a:lnTo>
                <a:lnTo>
                  <a:pt x="235784" y="182151"/>
                </a:lnTo>
                <a:lnTo>
                  <a:pt x="245904" y="171019"/>
                </a:lnTo>
                <a:lnTo>
                  <a:pt x="256023" y="160900"/>
                </a:lnTo>
                <a:lnTo>
                  <a:pt x="267155" y="150780"/>
                </a:lnTo>
                <a:lnTo>
                  <a:pt x="251975" y="146732"/>
                </a:lnTo>
                <a:lnTo>
                  <a:pt x="236796" y="144709"/>
                </a:lnTo>
                <a:lnTo>
                  <a:pt x="220605" y="141673"/>
                </a:lnTo>
                <a:lnTo>
                  <a:pt x="205426" y="137625"/>
                </a:lnTo>
                <a:lnTo>
                  <a:pt x="190246" y="133577"/>
                </a:lnTo>
                <a:lnTo>
                  <a:pt x="175067" y="127505"/>
                </a:lnTo>
                <a:lnTo>
                  <a:pt x="159888" y="121434"/>
                </a:lnTo>
                <a:lnTo>
                  <a:pt x="140661" y="111314"/>
                </a:lnTo>
                <a:lnTo>
                  <a:pt x="97147" y="86015"/>
                </a:lnTo>
                <a:lnTo>
                  <a:pt x="60717" y="58693"/>
                </a:lnTo>
                <a:lnTo>
                  <a:pt x="47561" y="48573"/>
                </a:lnTo>
                <a:lnTo>
                  <a:pt x="34406" y="36430"/>
                </a:lnTo>
                <a:lnTo>
                  <a:pt x="22262" y="25298"/>
                </a:lnTo>
                <a:lnTo>
                  <a:pt x="11131" y="13155"/>
                </a:lnTo>
                <a:lnTo>
                  <a:pt x="0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6620963" y="3353268"/>
            <a:ext cx="158115" cy="331470"/>
          </a:xfrm>
          <a:custGeom>
            <a:avLst/>
            <a:gdLst/>
            <a:ahLst/>
            <a:cxnLst/>
            <a:rect l="l" t="t" r="r" b="b"/>
            <a:pathLst>
              <a:path w="158115" h="331470">
                <a:moveTo>
                  <a:pt x="157864" y="330908"/>
                </a:moveTo>
                <a:lnTo>
                  <a:pt x="129529" y="207450"/>
                </a:lnTo>
                <a:lnTo>
                  <a:pt x="94111" y="65776"/>
                </a:lnTo>
                <a:lnTo>
                  <a:pt x="81968" y="0"/>
                </a:lnTo>
                <a:lnTo>
                  <a:pt x="20239" y="13155"/>
                </a:lnTo>
                <a:lnTo>
                  <a:pt x="4047" y="53633"/>
                </a:lnTo>
                <a:lnTo>
                  <a:pt x="0" y="83991"/>
                </a:lnTo>
                <a:lnTo>
                  <a:pt x="5059" y="126493"/>
                </a:lnTo>
                <a:lnTo>
                  <a:pt x="20239" y="168995"/>
                </a:lnTo>
                <a:lnTo>
                  <a:pt x="33394" y="195306"/>
                </a:lnTo>
                <a:lnTo>
                  <a:pt x="40478" y="208461"/>
                </a:lnTo>
                <a:lnTo>
                  <a:pt x="48573" y="221617"/>
                </a:lnTo>
                <a:lnTo>
                  <a:pt x="57681" y="233760"/>
                </a:lnTo>
                <a:lnTo>
                  <a:pt x="64764" y="244892"/>
                </a:lnTo>
                <a:lnTo>
                  <a:pt x="71848" y="255011"/>
                </a:lnTo>
                <a:lnTo>
                  <a:pt x="79944" y="265131"/>
                </a:lnTo>
                <a:lnTo>
                  <a:pt x="88039" y="275250"/>
                </a:lnTo>
                <a:lnTo>
                  <a:pt x="97147" y="284358"/>
                </a:lnTo>
                <a:lnTo>
                  <a:pt x="106254" y="293465"/>
                </a:lnTo>
                <a:lnTo>
                  <a:pt x="116374" y="301561"/>
                </a:lnTo>
                <a:lnTo>
                  <a:pt x="125481" y="309657"/>
                </a:lnTo>
                <a:lnTo>
                  <a:pt x="136613" y="317752"/>
                </a:lnTo>
                <a:lnTo>
                  <a:pt x="146732" y="324836"/>
                </a:lnTo>
                <a:lnTo>
                  <a:pt x="157864" y="33090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5503769" y="644275"/>
            <a:ext cx="497205" cy="1124585"/>
          </a:xfrm>
          <a:custGeom>
            <a:avLst/>
            <a:gdLst/>
            <a:ahLst/>
            <a:cxnLst/>
            <a:rect l="l" t="t" r="r" b="b"/>
            <a:pathLst>
              <a:path w="497205" h="1124585">
                <a:moveTo>
                  <a:pt x="0" y="0"/>
                </a:moveTo>
                <a:lnTo>
                  <a:pt x="206438" y="988676"/>
                </a:lnTo>
                <a:lnTo>
                  <a:pt x="234772" y="1124277"/>
                </a:lnTo>
                <a:lnTo>
                  <a:pt x="496868" y="1028142"/>
                </a:lnTo>
                <a:lnTo>
                  <a:pt x="443234" y="823728"/>
                </a:lnTo>
                <a:lnTo>
                  <a:pt x="307633" y="817656"/>
                </a:lnTo>
                <a:lnTo>
                  <a:pt x="152804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6341666" y="1014649"/>
            <a:ext cx="1203325" cy="495934"/>
          </a:xfrm>
          <a:custGeom>
            <a:avLst/>
            <a:gdLst/>
            <a:ahLst/>
            <a:cxnLst/>
            <a:rect l="l" t="t" r="r" b="b"/>
            <a:pathLst>
              <a:path w="1203325" h="495934">
                <a:moveTo>
                  <a:pt x="1203210" y="0"/>
                </a:moveTo>
                <a:lnTo>
                  <a:pt x="154828" y="384541"/>
                </a:lnTo>
                <a:lnTo>
                  <a:pt x="92087" y="279298"/>
                </a:lnTo>
                <a:lnTo>
                  <a:pt x="51609" y="221617"/>
                </a:lnTo>
                <a:lnTo>
                  <a:pt x="6071" y="236796"/>
                </a:lnTo>
                <a:lnTo>
                  <a:pt x="0" y="284358"/>
                </a:lnTo>
                <a:lnTo>
                  <a:pt x="35418" y="373410"/>
                </a:lnTo>
                <a:lnTo>
                  <a:pt x="103219" y="495856"/>
                </a:lnTo>
                <a:lnTo>
                  <a:pt x="489784" y="355194"/>
                </a:lnTo>
                <a:lnTo>
                  <a:pt x="1203210" y="9714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17998" y="11416497"/>
            <a:ext cx="538480" cy="337185"/>
          </a:xfrm>
          <a:custGeom>
            <a:avLst/>
            <a:gdLst/>
            <a:ahLst/>
            <a:cxnLst/>
            <a:rect l="l" t="t" r="r" b="b"/>
            <a:pathLst>
              <a:path w="538479" h="337184">
                <a:moveTo>
                  <a:pt x="538358" y="336979"/>
                </a:moveTo>
                <a:lnTo>
                  <a:pt x="473593" y="57681"/>
                </a:lnTo>
                <a:lnTo>
                  <a:pt x="442222" y="17203"/>
                </a:lnTo>
                <a:lnTo>
                  <a:pt x="402756" y="8095"/>
                </a:lnTo>
                <a:lnTo>
                  <a:pt x="360254" y="0"/>
                </a:lnTo>
                <a:lnTo>
                  <a:pt x="415912" y="238820"/>
                </a:lnTo>
                <a:lnTo>
                  <a:pt x="0" y="33697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408542" y="8382667"/>
            <a:ext cx="3678554" cy="2732405"/>
          </a:xfrm>
          <a:custGeom>
            <a:avLst/>
            <a:gdLst/>
            <a:ahLst/>
            <a:cxnLst/>
            <a:rect l="l" t="t" r="r" b="b"/>
            <a:pathLst>
              <a:path w="3678554" h="2732404">
                <a:moveTo>
                  <a:pt x="2702922" y="2732268"/>
                </a:moveTo>
                <a:lnTo>
                  <a:pt x="2751495" y="2708993"/>
                </a:lnTo>
                <a:lnTo>
                  <a:pt x="2782866" y="2669527"/>
                </a:lnTo>
                <a:lnTo>
                  <a:pt x="2712029" y="2379097"/>
                </a:lnTo>
                <a:lnTo>
                  <a:pt x="2677623" y="2349751"/>
                </a:lnTo>
                <a:lnTo>
                  <a:pt x="2650300" y="2337607"/>
                </a:lnTo>
                <a:lnTo>
                  <a:pt x="2634109" y="2330524"/>
                </a:lnTo>
                <a:lnTo>
                  <a:pt x="2619942" y="2322428"/>
                </a:lnTo>
                <a:lnTo>
                  <a:pt x="2607798" y="2316356"/>
                </a:lnTo>
                <a:lnTo>
                  <a:pt x="2629049" y="2409456"/>
                </a:lnTo>
                <a:lnTo>
                  <a:pt x="2691790" y="2689766"/>
                </a:lnTo>
                <a:lnTo>
                  <a:pt x="2702922" y="2732268"/>
                </a:lnTo>
              </a:path>
              <a:path w="3678554" h="2732404">
                <a:moveTo>
                  <a:pt x="2619942" y="71848"/>
                </a:moveTo>
                <a:lnTo>
                  <a:pt x="2832451" y="27322"/>
                </a:lnTo>
                <a:lnTo>
                  <a:pt x="2853702" y="28334"/>
                </a:lnTo>
                <a:lnTo>
                  <a:pt x="2867870" y="30358"/>
                </a:lnTo>
                <a:lnTo>
                  <a:pt x="2884061" y="32382"/>
                </a:lnTo>
                <a:lnTo>
                  <a:pt x="2929599" y="47561"/>
                </a:lnTo>
                <a:lnTo>
                  <a:pt x="2977160" y="70836"/>
                </a:lnTo>
                <a:lnTo>
                  <a:pt x="3012579" y="95123"/>
                </a:lnTo>
                <a:lnTo>
                  <a:pt x="3024722" y="104230"/>
                </a:lnTo>
                <a:lnTo>
                  <a:pt x="3034842" y="113338"/>
                </a:lnTo>
                <a:lnTo>
                  <a:pt x="3055081" y="129529"/>
                </a:lnTo>
                <a:lnTo>
                  <a:pt x="3066212" y="139649"/>
                </a:lnTo>
                <a:lnTo>
                  <a:pt x="3077344" y="149768"/>
                </a:lnTo>
                <a:lnTo>
                  <a:pt x="3088475" y="159888"/>
                </a:lnTo>
                <a:lnTo>
                  <a:pt x="3099607" y="172031"/>
                </a:lnTo>
                <a:lnTo>
                  <a:pt x="3655168" y="2601726"/>
                </a:lnTo>
                <a:lnTo>
                  <a:pt x="3678443" y="2649288"/>
                </a:lnTo>
                <a:lnTo>
                  <a:pt x="3579271" y="2200994"/>
                </a:lnTo>
                <a:lnTo>
                  <a:pt x="3479088" y="1748651"/>
                </a:lnTo>
                <a:lnTo>
                  <a:pt x="3415335" y="1456198"/>
                </a:lnTo>
                <a:lnTo>
                  <a:pt x="3316164" y="1035226"/>
                </a:lnTo>
                <a:lnTo>
                  <a:pt x="3259495" y="784262"/>
                </a:lnTo>
                <a:lnTo>
                  <a:pt x="3123893" y="180127"/>
                </a:lnTo>
                <a:lnTo>
                  <a:pt x="3105678" y="140661"/>
                </a:lnTo>
                <a:lnTo>
                  <a:pt x="3098595" y="129529"/>
                </a:lnTo>
                <a:lnTo>
                  <a:pt x="3090499" y="119410"/>
                </a:lnTo>
                <a:lnTo>
                  <a:pt x="3082403" y="109290"/>
                </a:lnTo>
                <a:lnTo>
                  <a:pt x="3054069" y="80956"/>
                </a:lnTo>
                <a:lnTo>
                  <a:pt x="3021686" y="57681"/>
                </a:lnTo>
                <a:lnTo>
                  <a:pt x="3009543" y="51609"/>
                </a:lnTo>
                <a:lnTo>
                  <a:pt x="2995376" y="44525"/>
                </a:lnTo>
                <a:lnTo>
                  <a:pt x="2985256" y="38454"/>
                </a:lnTo>
                <a:lnTo>
                  <a:pt x="2970077" y="28334"/>
                </a:lnTo>
                <a:lnTo>
                  <a:pt x="2954897" y="20239"/>
                </a:lnTo>
                <a:lnTo>
                  <a:pt x="2904300" y="3035"/>
                </a:lnTo>
                <a:lnTo>
                  <a:pt x="2872929" y="0"/>
                </a:lnTo>
                <a:lnTo>
                  <a:pt x="2619942" y="71848"/>
                </a:lnTo>
              </a:path>
              <a:path w="3678554" h="2732404">
                <a:moveTo>
                  <a:pt x="2574404" y="2016819"/>
                </a:moveTo>
                <a:lnTo>
                  <a:pt x="2591607" y="2006699"/>
                </a:lnTo>
                <a:lnTo>
                  <a:pt x="2602738" y="1996580"/>
                </a:lnTo>
                <a:lnTo>
                  <a:pt x="2619942" y="1965209"/>
                </a:lnTo>
                <a:lnTo>
                  <a:pt x="2621965" y="1953066"/>
                </a:lnTo>
                <a:lnTo>
                  <a:pt x="2556189" y="1647456"/>
                </a:lnTo>
                <a:lnTo>
                  <a:pt x="2526842" y="1619122"/>
                </a:lnTo>
                <a:lnTo>
                  <a:pt x="2516723" y="1607990"/>
                </a:lnTo>
                <a:lnTo>
                  <a:pt x="2503567" y="1598883"/>
                </a:lnTo>
                <a:lnTo>
                  <a:pt x="2489400" y="1591799"/>
                </a:lnTo>
                <a:lnTo>
                  <a:pt x="2476245" y="1588763"/>
                </a:lnTo>
                <a:lnTo>
                  <a:pt x="2461065" y="1586739"/>
                </a:lnTo>
                <a:lnTo>
                  <a:pt x="2444874" y="1588763"/>
                </a:lnTo>
                <a:lnTo>
                  <a:pt x="2466125" y="1665671"/>
                </a:lnTo>
                <a:lnTo>
                  <a:pt x="2533926" y="1971281"/>
                </a:lnTo>
                <a:lnTo>
                  <a:pt x="2547081" y="2018842"/>
                </a:lnTo>
                <a:lnTo>
                  <a:pt x="2574404" y="2016819"/>
                </a:lnTo>
              </a:path>
              <a:path w="3678554" h="2732404">
                <a:moveTo>
                  <a:pt x="2519758" y="67800"/>
                </a:moveTo>
                <a:lnTo>
                  <a:pt x="2495472" y="76908"/>
                </a:lnTo>
                <a:lnTo>
                  <a:pt x="2227304" y="132565"/>
                </a:lnTo>
                <a:lnTo>
                  <a:pt x="1046357" y="400732"/>
                </a:lnTo>
                <a:lnTo>
                  <a:pt x="981592" y="416923"/>
                </a:lnTo>
                <a:lnTo>
                  <a:pt x="916827" y="435139"/>
                </a:lnTo>
                <a:lnTo>
                  <a:pt x="849027" y="457402"/>
                </a:lnTo>
                <a:lnTo>
                  <a:pt x="789322" y="478652"/>
                </a:lnTo>
                <a:lnTo>
                  <a:pt x="721521" y="499903"/>
                </a:lnTo>
                <a:lnTo>
                  <a:pt x="657768" y="527226"/>
                </a:lnTo>
                <a:lnTo>
                  <a:pt x="600087" y="564668"/>
                </a:lnTo>
                <a:lnTo>
                  <a:pt x="551513" y="591991"/>
                </a:lnTo>
                <a:lnTo>
                  <a:pt x="506987" y="617290"/>
                </a:lnTo>
                <a:lnTo>
                  <a:pt x="464485" y="646636"/>
                </a:lnTo>
                <a:lnTo>
                  <a:pt x="425019" y="680031"/>
                </a:lnTo>
                <a:lnTo>
                  <a:pt x="380493" y="721521"/>
                </a:lnTo>
                <a:lnTo>
                  <a:pt x="333943" y="771106"/>
                </a:lnTo>
                <a:lnTo>
                  <a:pt x="290430" y="824740"/>
                </a:lnTo>
                <a:lnTo>
                  <a:pt x="245904" y="879385"/>
                </a:lnTo>
                <a:lnTo>
                  <a:pt x="199354" y="936055"/>
                </a:lnTo>
                <a:lnTo>
                  <a:pt x="158876" y="997784"/>
                </a:lnTo>
                <a:lnTo>
                  <a:pt x="126493" y="1062548"/>
                </a:lnTo>
                <a:lnTo>
                  <a:pt x="119410" y="1079752"/>
                </a:lnTo>
                <a:lnTo>
                  <a:pt x="80956" y="1150588"/>
                </a:lnTo>
                <a:lnTo>
                  <a:pt x="43513" y="1212317"/>
                </a:lnTo>
                <a:lnTo>
                  <a:pt x="19227" y="1280118"/>
                </a:lnTo>
                <a:lnTo>
                  <a:pt x="10119" y="1351967"/>
                </a:lnTo>
                <a:lnTo>
                  <a:pt x="13155" y="1424827"/>
                </a:lnTo>
                <a:lnTo>
                  <a:pt x="7083" y="1485544"/>
                </a:lnTo>
                <a:lnTo>
                  <a:pt x="3035" y="1547273"/>
                </a:lnTo>
                <a:lnTo>
                  <a:pt x="1011" y="1609002"/>
                </a:lnTo>
                <a:lnTo>
                  <a:pt x="0" y="1670731"/>
                </a:lnTo>
                <a:lnTo>
                  <a:pt x="1011" y="1732460"/>
                </a:lnTo>
                <a:lnTo>
                  <a:pt x="6071" y="1794189"/>
                </a:lnTo>
                <a:lnTo>
                  <a:pt x="47561" y="1827584"/>
                </a:lnTo>
                <a:lnTo>
                  <a:pt x="80956" y="1789130"/>
                </a:lnTo>
                <a:lnTo>
                  <a:pt x="81968" y="1665671"/>
                </a:lnTo>
                <a:lnTo>
                  <a:pt x="66788" y="1492628"/>
                </a:lnTo>
                <a:lnTo>
                  <a:pt x="67800" y="1421791"/>
                </a:lnTo>
                <a:lnTo>
                  <a:pt x="80956" y="1311488"/>
                </a:lnTo>
                <a:lnTo>
                  <a:pt x="121434" y="1196126"/>
                </a:lnTo>
                <a:lnTo>
                  <a:pt x="170007" y="1141481"/>
                </a:lnTo>
                <a:lnTo>
                  <a:pt x="235784" y="1088859"/>
                </a:lnTo>
                <a:lnTo>
                  <a:pt x="707354" y="942126"/>
                </a:lnTo>
                <a:lnTo>
                  <a:pt x="646636" y="718485"/>
                </a:lnTo>
                <a:lnTo>
                  <a:pt x="1099991" y="616278"/>
                </a:lnTo>
                <a:lnTo>
                  <a:pt x="2277902" y="346087"/>
                </a:lnTo>
                <a:lnTo>
                  <a:pt x="2334571" y="562644"/>
                </a:lnTo>
                <a:lnTo>
                  <a:pt x="2617918" y="499903"/>
                </a:lnTo>
                <a:lnTo>
                  <a:pt x="2519758" y="67800"/>
                </a:lnTo>
              </a:path>
              <a:path w="3678554" h="2732404">
                <a:moveTo>
                  <a:pt x="2288022" y="885457"/>
                </a:moveTo>
                <a:lnTo>
                  <a:pt x="2306237" y="974509"/>
                </a:lnTo>
                <a:lnTo>
                  <a:pt x="2364930" y="1246724"/>
                </a:lnTo>
                <a:lnTo>
                  <a:pt x="2381121" y="1305417"/>
                </a:lnTo>
                <a:lnTo>
                  <a:pt x="2395288" y="1296309"/>
                </a:lnTo>
                <a:lnTo>
                  <a:pt x="2427671" y="1265951"/>
                </a:lnTo>
                <a:lnTo>
                  <a:pt x="2451958" y="1228508"/>
                </a:lnTo>
                <a:lnTo>
                  <a:pt x="2394276" y="956294"/>
                </a:lnTo>
                <a:lnTo>
                  <a:pt x="2394276" y="944150"/>
                </a:lnTo>
                <a:lnTo>
                  <a:pt x="2363918" y="909744"/>
                </a:lnTo>
                <a:lnTo>
                  <a:pt x="2321416" y="894565"/>
                </a:lnTo>
                <a:lnTo>
                  <a:pt x="2304213" y="889505"/>
                </a:lnTo>
                <a:lnTo>
                  <a:pt x="2288022" y="885457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02819" y="6952780"/>
            <a:ext cx="466090" cy="1160145"/>
          </a:xfrm>
          <a:custGeom>
            <a:avLst/>
            <a:gdLst/>
            <a:ahLst/>
            <a:cxnLst/>
            <a:rect l="l" t="t" r="r" b="b"/>
            <a:pathLst>
              <a:path w="466090" h="1160145">
                <a:moveTo>
                  <a:pt x="26310" y="1159696"/>
                </a:moveTo>
                <a:lnTo>
                  <a:pt x="205426" y="1107074"/>
                </a:lnTo>
                <a:lnTo>
                  <a:pt x="246916" y="1086835"/>
                </a:lnTo>
                <a:lnTo>
                  <a:pt x="292453" y="1024094"/>
                </a:lnTo>
                <a:lnTo>
                  <a:pt x="327872" y="958317"/>
                </a:lnTo>
                <a:lnTo>
                  <a:pt x="448294" y="703306"/>
                </a:lnTo>
                <a:lnTo>
                  <a:pt x="465497" y="634493"/>
                </a:lnTo>
                <a:lnTo>
                  <a:pt x="447282" y="562644"/>
                </a:lnTo>
                <a:lnTo>
                  <a:pt x="324836" y="0"/>
                </a:lnTo>
                <a:lnTo>
                  <a:pt x="213521" y="11131"/>
                </a:lnTo>
                <a:lnTo>
                  <a:pt x="355194" y="577824"/>
                </a:lnTo>
                <a:lnTo>
                  <a:pt x="356206" y="594015"/>
                </a:lnTo>
                <a:lnTo>
                  <a:pt x="356206" y="607170"/>
                </a:lnTo>
                <a:lnTo>
                  <a:pt x="356206" y="620326"/>
                </a:lnTo>
                <a:lnTo>
                  <a:pt x="356206" y="632469"/>
                </a:lnTo>
                <a:lnTo>
                  <a:pt x="355194" y="645624"/>
                </a:lnTo>
                <a:lnTo>
                  <a:pt x="347099" y="696222"/>
                </a:lnTo>
                <a:lnTo>
                  <a:pt x="344063" y="708365"/>
                </a:lnTo>
                <a:lnTo>
                  <a:pt x="341027" y="720509"/>
                </a:lnTo>
                <a:lnTo>
                  <a:pt x="336979" y="732652"/>
                </a:lnTo>
                <a:lnTo>
                  <a:pt x="332932" y="744796"/>
                </a:lnTo>
                <a:lnTo>
                  <a:pt x="327872" y="756939"/>
                </a:lnTo>
                <a:lnTo>
                  <a:pt x="322812" y="769083"/>
                </a:lnTo>
                <a:lnTo>
                  <a:pt x="316740" y="780214"/>
                </a:lnTo>
                <a:lnTo>
                  <a:pt x="309657" y="794381"/>
                </a:lnTo>
                <a:lnTo>
                  <a:pt x="305609" y="806525"/>
                </a:lnTo>
                <a:lnTo>
                  <a:pt x="300549" y="821704"/>
                </a:lnTo>
                <a:lnTo>
                  <a:pt x="293465" y="836883"/>
                </a:lnTo>
                <a:lnTo>
                  <a:pt x="287394" y="851051"/>
                </a:lnTo>
                <a:lnTo>
                  <a:pt x="279298" y="866230"/>
                </a:lnTo>
                <a:lnTo>
                  <a:pt x="272214" y="880397"/>
                </a:lnTo>
                <a:lnTo>
                  <a:pt x="263107" y="894565"/>
                </a:lnTo>
                <a:lnTo>
                  <a:pt x="255011" y="908732"/>
                </a:lnTo>
                <a:lnTo>
                  <a:pt x="244892" y="921887"/>
                </a:lnTo>
                <a:lnTo>
                  <a:pt x="235784" y="935043"/>
                </a:lnTo>
                <a:lnTo>
                  <a:pt x="225665" y="948198"/>
                </a:lnTo>
                <a:lnTo>
                  <a:pt x="214533" y="960341"/>
                </a:lnTo>
                <a:lnTo>
                  <a:pt x="203402" y="972485"/>
                </a:lnTo>
                <a:lnTo>
                  <a:pt x="191258" y="983616"/>
                </a:lnTo>
                <a:lnTo>
                  <a:pt x="180127" y="994748"/>
                </a:lnTo>
                <a:lnTo>
                  <a:pt x="166971" y="1005879"/>
                </a:lnTo>
                <a:lnTo>
                  <a:pt x="154828" y="1015999"/>
                </a:lnTo>
                <a:lnTo>
                  <a:pt x="136613" y="1028142"/>
                </a:lnTo>
                <a:lnTo>
                  <a:pt x="125481" y="1034214"/>
                </a:lnTo>
                <a:lnTo>
                  <a:pt x="113338" y="1039274"/>
                </a:lnTo>
                <a:lnTo>
                  <a:pt x="101195" y="1045345"/>
                </a:lnTo>
                <a:lnTo>
                  <a:pt x="89051" y="1050405"/>
                </a:lnTo>
                <a:lnTo>
                  <a:pt x="76908" y="1055465"/>
                </a:lnTo>
                <a:lnTo>
                  <a:pt x="63752" y="1059513"/>
                </a:lnTo>
                <a:lnTo>
                  <a:pt x="51609" y="1064572"/>
                </a:lnTo>
                <a:lnTo>
                  <a:pt x="38454" y="1067608"/>
                </a:lnTo>
                <a:lnTo>
                  <a:pt x="26310" y="1071656"/>
                </a:lnTo>
                <a:lnTo>
                  <a:pt x="13155" y="1074692"/>
                </a:lnTo>
                <a:lnTo>
                  <a:pt x="0" y="1077728"/>
                </a:lnTo>
                <a:lnTo>
                  <a:pt x="26310" y="115969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7" name="object 25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42373" y="7830142"/>
            <a:ext cx="208461" cy="209473"/>
          </a:xfrm>
          <a:prstGeom prst="rect">
            <a:avLst/>
          </a:prstGeom>
        </p:spPr>
      </p:pic>
      <p:sp>
        <p:nvSpPr>
          <p:cNvPr id="258" name="object 258"/>
          <p:cNvSpPr/>
          <p:nvPr/>
        </p:nvSpPr>
        <p:spPr>
          <a:xfrm>
            <a:off x="8456540" y="6822238"/>
            <a:ext cx="1883410" cy="1056640"/>
          </a:xfrm>
          <a:custGeom>
            <a:avLst/>
            <a:gdLst/>
            <a:ahLst/>
            <a:cxnLst/>
            <a:rect l="l" t="t" r="r" b="b"/>
            <a:pathLst>
              <a:path w="1883409" h="1056640">
                <a:moveTo>
                  <a:pt x="920875" y="1031178"/>
                </a:moveTo>
                <a:lnTo>
                  <a:pt x="926947" y="1056477"/>
                </a:lnTo>
                <a:lnTo>
                  <a:pt x="1303393" y="973497"/>
                </a:lnTo>
                <a:lnTo>
                  <a:pt x="1467329" y="937066"/>
                </a:lnTo>
                <a:lnTo>
                  <a:pt x="1450126" y="934031"/>
                </a:lnTo>
                <a:lnTo>
                  <a:pt x="1432923" y="929983"/>
                </a:lnTo>
                <a:lnTo>
                  <a:pt x="1385361" y="907720"/>
                </a:lnTo>
                <a:lnTo>
                  <a:pt x="1348931" y="875337"/>
                </a:lnTo>
                <a:lnTo>
                  <a:pt x="1336787" y="863194"/>
                </a:lnTo>
                <a:lnTo>
                  <a:pt x="1324644" y="850039"/>
                </a:lnTo>
                <a:lnTo>
                  <a:pt x="1312500" y="836883"/>
                </a:lnTo>
                <a:lnTo>
                  <a:pt x="1301369" y="823728"/>
                </a:lnTo>
                <a:lnTo>
                  <a:pt x="1290237" y="809561"/>
                </a:lnTo>
                <a:lnTo>
                  <a:pt x="1279106" y="794381"/>
                </a:lnTo>
                <a:lnTo>
                  <a:pt x="1271010" y="783250"/>
                </a:lnTo>
                <a:lnTo>
                  <a:pt x="1261903" y="771106"/>
                </a:lnTo>
                <a:lnTo>
                  <a:pt x="1253807" y="758963"/>
                </a:lnTo>
                <a:lnTo>
                  <a:pt x="1245712" y="745808"/>
                </a:lnTo>
                <a:lnTo>
                  <a:pt x="1238628" y="733664"/>
                </a:lnTo>
                <a:lnTo>
                  <a:pt x="1231544" y="720509"/>
                </a:lnTo>
                <a:lnTo>
                  <a:pt x="1224461" y="708365"/>
                </a:lnTo>
                <a:lnTo>
                  <a:pt x="1200174" y="757951"/>
                </a:lnTo>
                <a:lnTo>
                  <a:pt x="1196126" y="773130"/>
                </a:lnTo>
                <a:lnTo>
                  <a:pt x="1193090" y="788310"/>
                </a:lnTo>
                <a:lnTo>
                  <a:pt x="1190054" y="803489"/>
                </a:lnTo>
                <a:lnTo>
                  <a:pt x="1187018" y="818668"/>
                </a:lnTo>
                <a:lnTo>
                  <a:pt x="1183983" y="833847"/>
                </a:lnTo>
                <a:lnTo>
                  <a:pt x="1179935" y="847003"/>
                </a:lnTo>
                <a:lnTo>
                  <a:pt x="1171839" y="862182"/>
                </a:lnTo>
                <a:lnTo>
                  <a:pt x="1163744" y="876349"/>
                </a:lnTo>
                <a:lnTo>
                  <a:pt x="1155648" y="891529"/>
                </a:lnTo>
                <a:lnTo>
                  <a:pt x="1147552" y="906708"/>
                </a:lnTo>
                <a:lnTo>
                  <a:pt x="1139457" y="921887"/>
                </a:lnTo>
                <a:lnTo>
                  <a:pt x="1131361" y="933019"/>
                </a:lnTo>
                <a:lnTo>
                  <a:pt x="1118206" y="945162"/>
                </a:lnTo>
                <a:lnTo>
                  <a:pt x="1105050" y="957305"/>
                </a:lnTo>
                <a:lnTo>
                  <a:pt x="1091895" y="968437"/>
                </a:lnTo>
                <a:lnTo>
                  <a:pt x="1045345" y="994748"/>
                </a:lnTo>
                <a:lnTo>
                  <a:pt x="994748" y="1010939"/>
                </a:lnTo>
                <a:lnTo>
                  <a:pt x="983616" y="1012963"/>
                </a:lnTo>
                <a:lnTo>
                  <a:pt x="967425" y="1017011"/>
                </a:lnTo>
                <a:lnTo>
                  <a:pt x="951234" y="1021058"/>
                </a:lnTo>
                <a:lnTo>
                  <a:pt x="936055" y="1026118"/>
                </a:lnTo>
                <a:lnTo>
                  <a:pt x="920875" y="1031178"/>
                </a:lnTo>
              </a:path>
              <a:path w="1883409" h="1056640">
                <a:moveTo>
                  <a:pt x="889505" y="875337"/>
                </a:moveTo>
                <a:lnTo>
                  <a:pt x="961353" y="821704"/>
                </a:lnTo>
                <a:lnTo>
                  <a:pt x="994748" y="786286"/>
                </a:lnTo>
                <a:lnTo>
                  <a:pt x="1024094" y="726581"/>
                </a:lnTo>
                <a:lnTo>
                  <a:pt x="1032190" y="683067"/>
                </a:lnTo>
                <a:lnTo>
                  <a:pt x="1039274" y="593003"/>
                </a:lnTo>
                <a:lnTo>
                  <a:pt x="1034214" y="546453"/>
                </a:lnTo>
                <a:lnTo>
                  <a:pt x="1009927" y="473593"/>
                </a:lnTo>
                <a:lnTo>
                  <a:pt x="996772" y="410852"/>
                </a:lnTo>
                <a:lnTo>
                  <a:pt x="963377" y="370374"/>
                </a:lnTo>
                <a:lnTo>
                  <a:pt x="949210" y="376445"/>
                </a:lnTo>
                <a:lnTo>
                  <a:pt x="944150" y="388589"/>
                </a:lnTo>
                <a:lnTo>
                  <a:pt x="954270" y="441210"/>
                </a:lnTo>
                <a:lnTo>
                  <a:pt x="969449" y="511035"/>
                </a:lnTo>
                <a:lnTo>
                  <a:pt x="970461" y="599075"/>
                </a:lnTo>
                <a:lnTo>
                  <a:pt x="517107" y="703306"/>
                </a:lnTo>
                <a:lnTo>
                  <a:pt x="418947" y="721521"/>
                </a:lnTo>
                <a:lnTo>
                  <a:pt x="380493" y="597051"/>
                </a:lnTo>
                <a:lnTo>
                  <a:pt x="334955" y="610206"/>
                </a:lnTo>
                <a:lnTo>
                  <a:pt x="252987" y="617290"/>
                </a:lnTo>
                <a:lnTo>
                  <a:pt x="220605" y="584907"/>
                </a:lnTo>
                <a:lnTo>
                  <a:pt x="103219" y="30358"/>
                </a:lnTo>
                <a:lnTo>
                  <a:pt x="0" y="54645"/>
                </a:lnTo>
                <a:lnTo>
                  <a:pt x="123458" y="571752"/>
                </a:lnTo>
                <a:lnTo>
                  <a:pt x="149768" y="607170"/>
                </a:lnTo>
                <a:lnTo>
                  <a:pt x="211497" y="692174"/>
                </a:lnTo>
                <a:lnTo>
                  <a:pt x="265131" y="736700"/>
                </a:lnTo>
                <a:lnTo>
                  <a:pt x="355194" y="791345"/>
                </a:lnTo>
                <a:lnTo>
                  <a:pt x="407816" y="831824"/>
                </a:lnTo>
                <a:lnTo>
                  <a:pt x="507999" y="873314"/>
                </a:lnTo>
                <a:lnTo>
                  <a:pt x="560621" y="904684"/>
                </a:lnTo>
                <a:lnTo>
                  <a:pt x="650684" y="936055"/>
                </a:lnTo>
                <a:lnTo>
                  <a:pt x="889505" y="875337"/>
                </a:lnTo>
              </a:path>
              <a:path w="1883409" h="1056640">
                <a:moveTo>
                  <a:pt x="1838715" y="396684"/>
                </a:moveTo>
                <a:lnTo>
                  <a:pt x="1371194" y="496868"/>
                </a:lnTo>
                <a:lnTo>
                  <a:pt x="1388397" y="541393"/>
                </a:lnTo>
                <a:lnTo>
                  <a:pt x="1399528" y="577824"/>
                </a:lnTo>
                <a:lnTo>
                  <a:pt x="1430899" y="609194"/>
                </a:lnTo>
                <a:lnTo>
                  <a:pt x="1470365" y="646636"/>
                </a:lnTo>
                <a:lnTo>
                  <a:pt x="1525010" y="678007"/>
                </a:lnTo>
                <a:lnTo>
                  <a:pt x="1580668" y="692174"/>
                </a:lnTo>
                <a:lnTo>
                  <a:pt x="1620134" y="694198"/>
                </a:lnTo>
                <a:lnTo>
                  <a:pt x="1883241" y="641577"/>
                </a:lnTo>
                <a:lnTo>
                  <a:pt x="1877169" y="602111"/>
                </a:lnTo>
                <a:lnTo>
                  <a:pt x="1838715" y="396684"/>
                </a:lnTo>
              </a:path>
              <a:path w="1883409" h="1056640">
                <a:moveTo>
                  <a:pt x="380493" y="597051"/>
                </a:moveTo>
                <a:lnTo>
                  <a:pt x="250963" y="0"/>
                </a:lnTo>
                <a:lnTo>
                  <a:pt x="103219" y="30358"/>
                </a:lnTo>
                <a:lnTo>
                  <a:pt x="220605" y="584907"/>
                </a:lnTo>
                <a:lnTo>
                  <a:pt x="252987" y="617290"/>
                </a:lnTo>
                <a:lnTo>
                  <a:pt x="334955" y="610206"/>
                </a:lnTo>
                <a:lnTo>
                  <a:pt x="380493" y="59705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0889270" y="7169337"/>
            <a:ext cx="619760" cy="224154"/>
          </a:xfrm>
          <a:custGeom>
            <a:avLst/>
            <a:gdLst/>
            <a:ahLst/>
            <a:cxnLst/>
            <a:rect l="l" t="t" r="r" b="b"/>
            <a:pathLst>
              <a:path w="619759" h="224154">
                <a:moveTo>
                  <a:pt x="619314" y="77920"/>
                </a:moveTo>
                <a:lnTo>
                  <a:pt x="530262" y="0"/>
                </a:lnTo>
                <a:lnTo>
                  <a:pt x="55657" y="109290"/>
                </a:lnTo>
                <a:lnTo>
                  <a:pt x="33394" y="144709"/>
                </a:lnTo>
                <a:lnTo>
                  <a:pt x="8095" y="175067"/>
                </a:lnTo>
                <a:lnTo>
                  <a:pt x="0" y="223641"/>
                </a:lnTo>
                <a:lnTo>
                  <a:pt x="76908" y="205426"/>
                </a:lnTo>
                <a:lnTo>
                  <a:pt x="550501" y="92087"/>
                </a:lnTo>
                <a:lnTo>
                  <a:pt x="619314" y="7792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2172426" y="6766580"/>
            <a:ext cx="494030" cy="311785"/>
          </a:xfrm>
          <a:custGeom>
            <a:avLst/>
            <a:gdLst/>
            <a:ahLst/>
            <a:cxnLst/>
            <a:rect l="l" t="t" r="r" b="b"/>
            <a:pathLst>
              <a:path w="494029" h="311784">
                <a:moveTo>
                  <a:pt x="493832" y="217569"/>
                </a:moveTo>
                <a:lnTo>
                  <a:pt x="475617" y="132565"/>
                </a:lnTo>
                <a:lnTo>
                  <a:pt x="151792" y="200366"/>
                </a:lnTo>
                <a:lnTo>
                  <a:pt x="99171" y="0"/>
                </a:lnTo>
                <a:lnTo>
                  <a:pt x="0" y="25298"/>
                </a:lnTo>
                <a:lnTo>
                  <a:pt x="72860" y="311681"/>
                </a:lnTo>
                <a:lnTo>
                  <a:pt x="293465" y="270191"/>
                </a:lnTo>
                <a:lnTo>
                  <a:pt x="493832" y="217569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1620912" y="6779736"/>
            <a:ext cx="485775" cy="288925"/>
          </a:xfrm>
          <a:custGeom>
            <a:avLst/>
            <a:gdLst/>
            <a:ahLst/>
            <a:cxnLst/>
            <a:rect l="l" t="t" r="r" b="b"/>
            <a:pathLst>
              <a:path w="485775" h="288925">
                <a:moveTo>
                  <a:pt x="0" y="48573"/>
                </a:moveTo>
                <a:lnTo>
                  <a:pt x="57681" y="288406"/>
                </a:lnTo>
                <a:lnTo>
                  <a:pt x="485736" y="193282"/>
                </a:lnTo>
                <a:lnTo>
                  <a:pt x="462461" y="94111"/>
                </a:lnTo>
                <a:lnTo>
                  <a:pt x="242868" y="138637"/>
                </a:lnTo>
                <a:lnTo>
                  <a:pt x="210485" y="0"/>
                </a:lnTo>
                <a:lnTo>
                  <a:pt x="0" y="4857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528388" y="6324358"/>
            <a:ext cx="833119" cy="577850"/>
          </a:xfrm>
          <a:custGeom>
            <a:avLst/>
            <a:gdLst/>
            <a:ahLst/>
            <a:cxnLst/>
            <a:rect l="l" t="t" r="r" b="b"/>
            <a:pathLst>
              <a:path w="833120" h="577850">
                <a:moveTo>
                  <a:pt x="31370" y="528238"/>
                </a:moveTo>
                <a:lnTo>
                  <a:pt x="179115" y="497880"/>
                </a:lnTo>
                <a:lnTo>
                  <a:pt x="742772" y="370374"/>
                </a:lnTo>
                <a:lnTo>
                  <a:pt x="784262" y="577824"/>
                </a:lnTo>
                <a:lnTo>
                  <a:pt x="813608" y="556573"/>
                </a:lnTo>
                <a:lnTo>
                  <a:pt x="828788" y="538358"/>
                </a:lnTo>
                <a:lnTo>
                  <a:pt x="832835" y="504963"/>
                </a:lnTo>
                <a:lnTo>
                  <a:pt x="798429" y="355194"/>
                </a:lnTo>
                <a:lnTo>
                  <a:pt x="777178" y="234772"/>
                </a:lnTo>
                <a:lnTo>
                  <a:pt x="742772" y="47561"/>
                </a:lnTo>
                <a:lnTo>
                  <a:pt x="682055" y="0"/>
                </a:lnTo>
                <a:lnTo>
                  <a:pt x="721521" y="251975"/>
                </a:lnTo>
                <a:lnTo>
                  <a:pt x="145720" y="370374"/>
                </a:lnTo>
                <a:lnTo>
                  <a:pt x="0" y="401744"/>
                </a:lnTo>
                <a:lnTo>
                  <a:pt x="31370" y="52823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3111515" y="6472103"/>
            <a:ext cx="457834" cy="400050"/>
          </a:xfrm>
          <a:custGeom>
            <a:avLst/>
            <a:gdLst/>
            <a:ahLst/>
            <a:cxnLst/>
            <a:rect l="l" t="t" r="r" b="b"/>
            <a:pathLst>
              <a:path w="457834" h="400050">
                <a:moveTo>
                  <a:pt x="22262" y="399720"/>
                </a:moveTo>
                <a:lnTo>
                  <a:pt x="457402" y="298525"/>
                </a:lnTo>
                <a:lnTo>
                  <a:pt x="379481" y="0"/>
                </a:lnTo>
                <a:lnTo>
                  <a:pt x="302573" y="18215"/>
                </a:lnTo>
                <a:lnTo>
                  <a:pt x="353171" y="237808"/>
                </a:lnTo>
                <a:lnTo>
                  <a:pt x="0" y="315728"/>
                </a:lnTo>
                <a:lnTo>
                  <a:pt x="22262" y="39972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3633684" y="6524724"/>
            <a:ext cx="538480" cy="224154"/>
          </a:xfrm>
          <a:custGeom>
            <a:avLst/>
            <a:gdLst/>
            <a:ahLst/>
            <a:cxnLst/>
            <a:rect l="l" t="t" r="r" b="b"/>
            <a:pathLst>
              <a:path w="538480" h="224154">
                <a:moveTo>
                  <a:pt x="0" y="91075"/>
                </a:moveTo>
                <a:lnTo>
                  <a:pt x="33394" y="223641"/>
                </a:lnTo>
                <a:lnTo>
                  <a:pt x="257035" y="165960"/>
                </a:lnTo>
                <a:lnTo>
                  <a:pt x="376445" y="138637"/>
                </a:lnTo>
                <a:lnTo>
                  <a:pt x="538358" y="103219"/>
                </a:lnTo>
                <a:lnTo>
                  <a:pt x="410852" y="44525"/>
                </a:lnTo>
                <a:lnTo>
                  <a:pt x="405792" y="0"/>
                </a:lnTo>
                <a:lnTo>
                  <a:pt x="0" y="9107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413026" y="5976247"/>
            <a:ext cx="261620" cy="749935"/>
          </a:xfrm>
          <a:custGeom>
            <a:avLst/>
            <a:gdLst/>
            <a:ahLst/>
            <a:cxnLst/>
            <a:rect l="l" t="t" r="r" b="b"/>
            <a:pathLst>
              <a:path w="261620" h="749934">
                <a:moveTo>
                  <a:pt x="115362" y="749855"/>
                </a:moveTo>
                <a:lnTo>
                  <a:pt x="261083" y="718485"/>
                </a:lnTo>
                <a:lnTo>
                  <a:pt x="88039" y="0"/>
                </a:lnTo>
                <a:lnTo>
                  <a:pt x="53633" y="41490"/>
                </a:lnTo>
                <a:lnTo>
                  <a:pt x="0" y="195306"/>
                </a:lnTo>
                <a:lnTo>
                  <a:pt x="115362" y="749855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3607372" y="6280844"/>
            <a:ext cx="432434" cy="335280"/>
          </a:xfrm>
          <a:custGeom>
            <a:avLst/>
            <a:gdLst/>
            <a:ahLst/>
            <a:cxnLst/>
            <a:rect l="l" t="t" r="r" b="b"/>
            <a:pathLst>
              <a:path w="432434" h="335279">
                <a:moveTo>
                  <a:pt x="432103" y="243880"/>
                </a:moveTo>
                <a:lnTo>
                  <a:pt x="369362" y="0"/>
                </a:lnTo>
                <a:lnTo>
                  <a:pt x="191258" y="43513"/>
                </a:lnTo>
                <a:lnTo>
                  <a:pt x="225665" y="178103"/>
                </a:lnTo>
                <a:lnTo>
                  <a:pt x="0" y="229712"/>
                </a:lnTo>
                <a:lnTo>
                  <a:pt x="26310" y="334955"/>
                </a:lnTo>
                <a:lnTo>
                  <a:pt x="432103" y="24388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2458807" y="6053155"/>
            <a:ext cx="277495" cy="553085"/>
          </a:xfrm>
          <a:custGeom>
            <a:avLst/>
            <a:gdLst/>
            <a:ahLst/>
            <a:cxnLst/>
            <a:rect l="l" t="t" r="r" b="b"/>
            <a:pathLst>
              <a:path w="277495" h="553084">
                <a:moveTo>
                  <a:pt x="0" y="37442"/>
                </a:moveTo>
                <a:lnTo>
                  <a:pt x="116374" y="552525"/>
                </a:lnTo>
                <a:lnTo>
                  <a:pt x="277274" y="517107"/>
                </a:lnTo>
                <a:lnTo>
                  <a:pt x="151792" y="0"/>
                </a:lnTo>
                <a:lnTo>
                  <a:pt x="0" y="37442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4339013" y="6395194"/>
            <a:ext cx="444500" cy="170180"/>
          </a:xfrm>
          <a:custGeom>
            <a:avLst/>
            <a:gdLst/>
            <a:ahLst/>
            <a:cxnLst/>
            <a:rect l="l" t="t" r="r" b="b"/>
            <a:pathLst>
              <a:path w="444500" h="170179">
                <a:moveTo>
                  <a:pt x="0" y="95123"/>
                </a:moveTo>
                <a:lnTo>
                  <a:pt x="8095" y="111314"/>
                </a:lnTo>
                <a:lnTo>
                  <a:pt x="75896" y="170007"/>
                </a:lnTo>
                <a:lnTo>
                  <a:pt x="411864" y="92087"/>
                </a:lnTo>
                <a:lnTo>
                  <a:pt x="431091" y="51609"/>
                </a:lnTo>
                <a:lnTo>
                  <a:pt x="444246" y="0"/>
                </a:lnTo>
                <a:lnTo>
                  <a:pt x="391625" y="7083"/>
                </a:lnTo>
                <a:lnTo>
                  <a:pt x="60717" y="78932"/>
                </a:lnTo>
                <a:lnTo>
                  <a:pt x="0" y="95123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2763405" y="5975235"/>
            <a:ext cx="277495" cy="558165"/>
          </a:xfrm>
          <a:custGeom>
            <a:avLst/>
            <a:gdLst/>
            <a:ahLst/>
            <a:cxnLst/>
            <a:rect l="l" t="t" r="r" b="b"/>
            <a:pathLst>
              <a:path w="277494" h="558165">
                <a:moveTo>
                  <a:pt x="277274" y="523178"/>
                </a:moveTo>
                <a:lnTo>
                  <a:pt x="152804" y="0"/>
                </a:lnTo>
                <a:lnTo>
                  <a:pt x="0" y="36430"/>
                </a:lnTo>
                <a:lnTo>
                  <a:pt x="122446" y="557585"/>
                </a:lnTo>
                <a:lnTo>
                  <a:pt x="277274" y="52317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1539956" y="6351680"/>
            <a:ext cx="410209" cy="176530"/>
          </a:xfrm>
          <a:custGeom>
            <a:avLst/>
            <a:gdLst/>
            <a:ahLst/>
            <a:cxnLst/>
            <a:rect l="l" t="t" r="r" b="b"/>
            <a:pathLst>
              <a:path w="410209" h="176529">
                <a:moveTo>
                  <a:pt x="403768" y="0"/>
                </a:moveTo>
                <a:lnTo>
                  <a:pt x="228701" y="44525"/>
                </a:lnTo>
                <a:lnTo>
                  <a:pt x="0" y="99171"/>
                </a:lnTo>
                <a:lnTo>
                  <a:pt x="51609" y="153816"/>
                </a:lnTo>
                <a:lnTo>
                  <a:pt x="246916" y="138637"/>
                </a:lnTo>
                <a:lnTo>
                  <a:pt x="359242" y="108278"/>
                </a:lnTo>
                <a:lnTo>
                  <a:pt x="393649" y="75896"/>
                </a:lnTo>
                <a:lnTo>
                  <a:pt x="409840" y="32382"/>
                </a:lnTo>
                <a:lnTo>
                  <a:pt x="40376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5014996" y="6225187"/>
            <a:ext cx="595630" cy="205740"/>
          </a:xfrm>
          <a:custGeom>
            <a:avLst/>
            <a:gdLst/>
            <a:ahLst/>
            <a:cxnLst/>
            <a:rect l="l" t="t" r="r" b="b"/>
            <a:pathLst>
              <a:path w="595630" h="205739">
                <a:moveTo>
                  <a:pt x="0" y="205426"/>
                </a:moveTo>
                <a:lnTo>
                  <a:pt x="44525" y="191258"/>
                </a:lnTo>
                <a:lnTo>
                  <a:pt x="516095" y="88039"/>
                </a:lnTo>
                <a:lnTo>
                  <a:pt x="595027" y="70836"/>
                </a:lnTo>
                <a:lnTo>
                  <a:pt x="523178" y="6071"/>
                </a:lnTo>
                <a:lnTo>
                  <a:pt x="492820" y="0"/>
                </a:lnTo>
                <a:lnTo>
                  <a:pt x="46549" y="100183"/>
                </a:lnTo>
                <a:lnTo>
                  <a:pt x="24286" y="116374"/>
                </a:lnTo>
                <a:lnTo>
                  <a:pt x="6071" y="184175"/>
                </a:lnTo>
                <a:lnTo>
                  <a:pt x="0" y="205426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5813427" y="6059227"/>
            <a:ext cx="398145" cy="166370"/>
          </a:xfrm>
          <a:custGeom>
            <a:avLst/>
            <a:gdLst/>
            <a:ahLst/>
            <a:cxnLst/>
            <a:rect l="l" t="t" r="r" b="b"/>
            <a:pathLst>
              <a:path w="398144" h="166370">
                <a:moveTo>
                  <a:pt x="0" y="89051"/>
                </a:moveTo>
                <a:lnTo>
                  <a:pt x="8095" y="117386"/>
                </a:lnTo>
                <a:lnTo>
                  <a:pt x="26310" y="143697"/>
                </a:lnTo>
                <a:lnTo>
                  <a:pt x="43513" y="160900"/>
                </a:lnTo>
                <a:lnTo>
                  <a:pt x="62740" y="165960"/>
                </a:lnTo>
                <a:lnTo>
                  <a:pt x="184175" y="142685"/>
                </a:lnTo>
                <a:lnTo>
                  <a:pt x="365314" y="98159"/>
                </a:lnTo>
                <a:lnTo>
                  <a:pt x="387577" y="73872"/>
                </a:lnTo>
                <a:lnTo>
                  <a:pt x="397696" y="46549"/>
                </a:lnTo>
                <a:lnTo>
                  <a:pt x="393649" y="20239"/>
                </a:lnTo>
                <a:lnTo>
                  <a:pt x="388589" y="0"/>
                </a:lnTo>
                <a:lnTo>
                  <a:pt x="350135" y="12143"/>
                </a:lnTo>
                <a:lnTo>
                  <a:pt x="166971" y="51609"/>
                </a:lnTo>
                <a:lnTo>
                  <a:pt x="40478" y="81968"/>
                </a:lnTo>
                <a:lnTo>
                  <a:pt x="0" y="89051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500822" y="6661338"/>
            <a:ext cx="3658235" cy="5092700"/>
          </a:xfrm>
          <a:custGeom>
            <a:avLst/>
            <a:gdLst/>
            <a:ahLst/>
            <a:cxnLst/>
            <a:rect l="l" t="t" r="r" b="b"/>
            <a:pathLst>
              <a:path w="3658234" h="5092700">
                <a:moveTo>
                  <a:pt x="924923" y="5092139"/>
                </a:moveTo>
                <a:lnTo>
                  <a:pt x="888493" y="5013207"/>
                </a:lnTo>
                <a:lnTo>
                  <a:pt x="787298" y="4729860"/>
                </a:lnTo>
                <a:lnTo>
                  <a:pt x="690150" y="4326092"/>
                </a:lnTo>
                <a:lnTo>
                  <a:pt x="621338" y="3976968"/>
                </a:lnTo>
                <a:lnTo>
                  <a:pt x="578836" y="3657192"/>
                </a:lnTo>
                <a:lnTo>
                  <a:pt x="571752" y="3601534"/>
                </a:lnTo>
                <a:lnTo>
                  <a:pt x="565680" y="3527662"/>
                </a:lnTo>
                <a:lnTo>
                  <a:pt x="561633" y="3453790"/>
                </a:lnTo>
                <a:lnTo>
                  <a:pt x="560621" y="3378905"/>
                </a:lnTo>
                <a:lnTo>
                  <a:pt x="562644" y="3305033"/>
                </a:lnTo>
                <a:lnTo>
                  <a:pt x="567704" y="3231160"/>
                </a:lnTo>
                <a:lnTo>
                  <a:pt x="570740" y="3200802"/>
                </a:lnTo>
                <a:lnTo>
                  <a:pt x="574788" y="3157288"/>
                </a:lnTo>
                <a:lnTo>
                  <a:pt x="584907" y="3083415"/>
                </a:lnTo>
                <a:lnTo>
                  <a:pt x="599075" y="3014603"/>
                </a:lnTo>
                <a:lnTo>
                  <a:pt x="616278" y="2946802"/>
                </a:lnTo>
                <a:lnTo>
                  <a:pt x="635505" y="2880013"/>
                </a:lnTo>
                <a:lnTo>
                  <a:pt x="657768" y="2814236"/>
                </a:lnTo>
                <a:lnTo>
                  <a:pt x="683067" y="2748459"/>
                </a:lnTo>
                <a:lnTo>
                  <a:pt x="710389" y="2685718"/>
                </a:lnTo>
                <a:lnTo>
                  <a:pt x="737712" y="2628037"/>
                </a:lnTo>
                <a:lnTo>
                  <a:pt x="768071" y="2571368"/>
                </a:lnTo>
                <a:lnTo>
                  <a:pt x="802477" y="2517735"/>
                </a:lnTo>
                <a:lnTo>
                  <a:pt x="838907" y="2465113"/>
                </a:lnTo>
                <a:lnTo>
                  <a:pt x="878373" y="2414515"/>
                </a:lnTo>
                <a:lnTo>
                  <a:pt x="924923" y="2360882"/>
                </a:lnTo>
                <a:lnTo>
                  <a:pt x="970461" y="2311296"/>
                </a:lnTo>
                <a:lnTo>
                  <a:pt x="1018023" y="2262723"/>
                </a:lnTo>
                <a:lnTo>
                  <a:pt x="1066596" y="2215161"/>
                </a:lnTo>
                <a:lnTo>
                  <a:pt x="1117194" y="2169623"/>
                </a:lnTo>
                <a:lnTo>
                  <a:pt x="1167791" y="2125097"/>
                </a:lnTo>
                <a:lnTo>
                  <a:pt x="1221425" y="2081583"/>
                </a:lnTo>
                <a:lnTo>
                  <a:pt x="1269998" y="2045153"/>
                </a:lnTo>
                <a:lnTo>
                  <a:pt x="1319584" y="2009735"/>
                </a:lnTo>
                <a:lnTo>
                  <a:pt x="1370182" y="1975329"/>
                </a:lnTo>
                <a:lnTo>
                  <a:pt x="1420779" y="1942946"/>
                </a:lnTo>
                <a:lnTo>
                  <a:pt x="1473401" y="1911576"/>
                </a:lnTo>
                <a:lnTo>
                  <a:pt x="1657576" y="1858954"/>
                </a:lnTo>
                <a:lnTo>
                  <a:pt x="1884253" y="1804309"/>
                </a:lnTo>
                <a:lnTo>
                  <a:pt x="3059128" y="1513879"/>
                </a:lnTo>
                <a:lnTo>
                  <a:pt x="3328308" y="1451138"/>
                </a:lnTo>
                <a:lnTo>
                  <a:pt x="3301997" y="1369170"/>
                </a:lnTo>
                <a:lnTo>
                  <a:pt x="3315152" y="1366134"/>
                </a:lnTo>
                <a:lnTo>
                  <a:pt x="3328308" y="1363098"/>
                </a:lnTo>
                <a:lnTo>
                  <a:pt x="3340451" y="1359050"/>
                </a:lnTo>
                <a:lnTo>
                  <a:pt x="3353606" y="1356014"/>
                </a:lnTo>
                <a:lnTo>
                  <a:pt x="3365750" y="1350955"/>
                </a:lnTo>
                <a:lnTo>
                  <a:pt x="3378905" y="1346907"/>
                </a:lnTo>
                <a:lnTo>
                  <a:pt x="3391049" y="1341847"/>
                </a:lnTo>
                <a:lnTo>
                  <a:pt x="3403192" y="1336787"/>
                </a:lnTo>
                <a:lnTo>
                  <a:pt x="3415335" y="1330716"/>
                </a:lnTo>
                <a:lnTo>
                  <a:pt x="3427479" y="1325656"/>
                </a:lnTo>
                <a:lnTo>
                  <a:pt x="3468969" y="1297321"/>
                </a:lnTo>
                <a:lnTo>
                  <a:pt x="3493256" y="1275058"/>
                </a:lnTo>
                <a:lnTo>
                  <a:pt x="3505399" y="1263927"/>
                </a:lnTo>
                <a:lnTo>
                  <a:pt x="3516531" y="1251783"/>
                </a:lnTo>
                <a:lnTo>
                  <a:pt x="3527662" y="1239640"/>
                </a:lnTo>
                <a:lnTo>
                  <a:pt x="3537781" y="1226485"/>
                </a:lnTo>
                <a:lnTo>
                  <a:pt x="3546889" y="1213329"/>
                </a:lnTo>
                <a:lnTo>
                  <a:pt x="3557009" y="1200174"/>
                </a:lnTo>
                <a:lnTo>
                  <a:pt x="3565104" y="1186007"/>
                </a:lnTo>
                <a:lnTo>
                  <a:pt x="3574212" y="1171839"/>
                </a:lnTo>
                <a:lnTo>
                  <a:pt x="3581295" y="1157672"/>
                </a:lnTo>
                <a:lnTo>
                  <a:pt x="3589391" y="1142493"/>
                </a:lnTo>
                <a:lnTo>
                  <a:pt x="3595463" y="1128325"/>
                </a:lnTo>
                <a:lnTo>
                  <a:pt x="3602546" y="1113146"/>
                </a:lnTo>
                <a:lnTo>
                  <a:pt x="3607606" y="1097967"/>
                </a:lnTo>
                <a:lnTo>
                  <a:pt x="3611654" y="1085823"/>
                </a:lnTo>
                <a:lnTo>
                  <a:pt x="3618738" y="1071656"/>
                </a:lnTo>
                <a:lnTo>
                  <a:pt x="3624809" y="1060525"/>
                </a:lnTo>
                <a:lnTo>
                  <a:pt x="3629869" y="1048381"/>
                </a:lnTo>
                <a:lnTo>
                  <a:pt x="3634929" y="1036238"/>
                </a:lnTo>
                <a:lnTo>
                  <a:pt x="3638977" y="1024094"/>
                </a:lnTo>
                <a:lnTo>
                  <a:pt x="3643024" y="1011951"/>
                </a:lnTo>
                <a:lnTo>
                  <a:pt x="3646060" y="999807"/>
                </a:lnTo>
                <a:lnTo>
                  <a:pt x="3649096" y="987664"/>
                </a:lnTo>
                <a:lnTo>
                  <a:pt x="3652132" y="974509"/>
                </a:lnTo>
                <a:lnTo>
                  <a:pt x="3654156" y="962365"/>
                </a:lnTo>
                <a:lnTo>
                  <a:pt x="3656180" y="949210"/>
                </a:lnTo>
                <a:lnTo>
                  <a:pt x="3657192" y="937066"/>
                </a:lnTo>
                <a:lnTo>
                  <a:pt x="3658204" y="923911"/>
                </a:lnTo>
                <a:lnTo>
                  <a:pt x="3658204" y="911768"/>
                </a:lnTo>
                <a:lnTo>
                  <a:pt x="3658204" y="898612"/>
                </a:lnTo>
                <a:lnTo>
                  <a:pt x="3658204" y="885457"/>
                </a:lnTo>
                <a:lnTo>
                  <a:pt x="3657192" y="869266"/>
                </a:lnTo>
                <a:lnTo>
                  <a:pt x="3515519" y="302573"/>
                </a:lnTo>
                <a:lnTo>
                  <a:pt x="3512483" y="290430"/>
                </a:lnTo>
                <a:lnTo>
                  <a:pt x="3507423" y="276262"/>
                </a:lnTo>
                <a:lnTo>
                  <a:pt x="3502363" y="261083"/>
                </a:lnTo>
                <a:lnTo>
                  <a:pt x="3495280" y="246916"/>
                </a:lnTo>
                <a:lnTo>
                  <a:pt x="3489208" y="233760"/>
                </a:lnTo>
                <a:lnTo>
                  <a:pt x="3481112" y="219593"/>
                </a:lnTo>
                <a:lnTo>
                  <a:pt x="3473017" y="206438"/>
                </a:lnTo>
                <a:lnTo>
                  <a:pt x="3463909" y="194294"/>
                </a:lnTo>
                <a:lnTo>
                  <a:pt x="3454801" y="181139"/>
                </a:lnTo>
                <a:lnTo>
                  <a:pt x="3445694" y="168995"/>
                </a:lnTo>
                <a:lnTo>
                  <a:pt x="3435574" y="157864"/>
                </a:lnTo>
                <a:lnTo>
                  <a:pt x="3424443" y="146732"/>
                </a:lnTo>
                <a:lnTo>
                  <a:pt x="3413311" y="134589"/>
                </a:lnTo>
                <a:lnTo>
                  <a:pt x="3402180" y="124470"/>
                </a:lnTo>
                <a:lnTo>
                  <a:pt x="3390037" y="114350"/>
                </a:lnTo>
                <a:lnTo>
                  <a:pt x="3377893" y="104230"/>
                </a:lnTo>
                <a:lnTo>
                  <a:pt x="3365750" y="95123"/>
                </a:lnTo>
                <a:lnTo>
                  <a:pt x="3352594" y="87027"/>
                </a:lnTo>
                <a:lnTo>
                  <a:pt x="3339439" y="78932"/>
                </a:lnTo>
                <a:lnTo>
                  <a:pt x="3326284" y="70836"/>
                </a:lnTo>
                <a:lnTo>
                  <a:pt x="3311104" y="61729"/>
                </a:lnTo>
                <a:lnTo>
                  <a:pt x="3295925" y="54645"/>
                </a:lnTo>
                <a:lnTo>
                  <a:pt x="3280746" y="46549"/>
                </a:lnTo>
                <a:lnTo>
                  <a:pt x="3264555" y="40478"/>
                </a:lnTo>
                <a:lnTo>
                  <a:pt x="3249375" y="33394"/>
                </a:lnTo>
                <a:lnTo>
                  <a:pt x="3233184" y="28334"/>
                </a:lnTo>
                <a:lnTo>
                  <a:pt x="3180563" y="13155"/>
                </a:lnTo>
                <a:lnTo>
                  <a:pt x="3126929" y="6071"/>
                </a:lnTo>
                <a:lnTo>
                  <a:pt x="3109726" y="5059"/>
                </a:lnTo>
                <a:lnTo>
                  <a:pt x="3091511" y="5059"/>
                </a:lnTo>
                <a:lnTo>
                  <a:pt x="3079368" y="5059"/>
                </a:lnTo>
                <a:lnTo>
                  <a:pt x="3066212" y="5059"/>
                </a:lnTo>
                <a:lnTo>
                  <a:pt x="3050021" y="2023"/>
                </a:lnTo>
                <a:lnTo>
                  <a:pt x="3033830" y="1011"/>
                </a:lnTo>
                <a:lnTo>
                  <a:pt x="3017638" y="0"/>
                </a:lnTo>
                <a:lnTo>
                  <a:pt x="3001447" y="0"/>
                </a:lnTo>
                <a:lnTo>
                  <a:pt x="2985256" y="1011"/>
                </a:lnTo>
                <a:lnTo>
                  <a:pt x="2967041" y="4047"/>
                </a:lnTo>
                <a:lnTo>
                  <a:pt x="2952874" y="7083"/>
                </a:lnTo>
                <a:lnTo>
                  <a:pt x="2938706" y="11131"/>
                </a:lnTo>
                <a:lnTo>
                  <a:pt x="2924539" y="15179"/>
                </a:lnTo>
                <a:lnTo>
                  <a:pt x="2910372" y="20239"/>
                </a:lnTo>
                <a:lnTo>
                  <a:pt x="2897216" y="24286"/>
                </a:lnTo>
                <a:lnTo>
                  <a:pt x="2883049" y="30358"/>
                </a:lnTo>
                <a:lnTo>
                  <a:pt x="2867870" y="36430"/>
                </a:lnTo>
                <a:lnTo>
                  <a:pt x="2851678" y="45537"/>
                </a:lnTo>
                <a:lnTo>
                  <a:pt x="2837511" y="54645"/>
                </a:lnTo>
                <a:lnTo>
                  <a:pt x="2823344" y="63752"/>
                </a:lnTo>
                <a:lnTo>
                  <a:pt x="2809177" y="73872"/>
                </a:lnTo>
                <a:lnTo>
                  <a:pt x="2796021" y="83991"/>
                </a:lnTo>
                <a:lnTo>
                  <a:pt x="2785902" y="92087"/>
                </a:lnTo>
                <a:lnTo>
                  <a:pt x="2745424" y="114350"/>
                </a:lnTo>
                <a:lnTo>
                  <a:pt x="1723353" y="1099991"/>
                </a:lnTo>
                <a:lnTo>
                  <a:pt x="305609" y="2539997"/>
                </a:lnTo>
                <a:lnTo>
                  <a:pt x="256023" y="2591607"/>
                </a:lnTo>
                <a:lnTo>
                  <a:pt x="227689" y="2645240"/>
                </a:lnTo>
                <a:lnTo>
                  <a:pt x="216557" y="2685718"/>
                </a:lnTo>
                <a:lnTo>
                  <a:pt x="199354" y="2765663"/>
                </a:lnTo>
                <a:lnTo>
                  <a:pt x="198342" y="2871917"/>
                </a:lnTo>
                <a:lnTo>
                  <a:pt x="208461" y="2969065"/>
                </a:lnTo>
                <a:lnTo>
                  <a:pt x="219593" y="3051033"/>
                </a:lnTo>
                <a:lnTo>
                  <a:pt x="283346" y="3388013"/>
                </a:lnTo>
                <a:lnTo>
                  <a:pt x="296501" y="3493256"/>
                </a:lnTo>
                <a:lnTo>
                  <a:pt x="300549" y="3613678"/>
                </a:lnTo>
                <a:lnTo>
                  <a:pt x="322812" y="3886905"/>
                </a:lnTo>
                <a:lnTo>
                  <a:pt x="322812" y="4202634"/>
                </a:lnTo>
                <a:lnTo>
                  <a:pt x="305609" y="4454609"/>
                </a:lnTo>
                <a:lnTo>
                  <a:pt x="279298" y="4871533"/>
                </a:lnTo>
                <a:lnTo>
                  <a:pt x="259059" y="5092139"/>
                </a:lnTo>
              </a:path>
              <a:path w="3658234" h="5092700">
                <a:moveTo>
                  <a:pt x="1167791" y="4588187"/>
                </a:moveTo>
                <a:lnTo>
                  <a:pt x="1151600" y="4599318"/>
                </a:lnTo>
                <a:lnTo>
                  <a:pt x="1138445" y="4616522"/>
                </a:lnTo>
                <a:lnTo>
                  <a:pt x="1130349" y="4633725"/>
                </a:lnTo>
                <a:lnTo>
                  <a:pt x="1129337" y="4652952"/>
                </a:lnTo>
                <a:lnTo>
                  <a:pt x="1131361" y="4678251"/>
                </a:lnTo>
                <a:lnTo>
                  <a:pt x="1152612" y="4750099"/>
                </a:lnTo>
                <a:lnTo>
                  <a:pt x="1241664" y="5002075"/>
                </a:lnTo>
                <a:lnTo>
                  <a:pt x="1264939" y="5022314"/>
                </a:lnTo>
                <a:lnTo>
                  <a:pt x="1306429" y="5025350"/>
                </a:lnTo>
                <a:lnTo>
                  <a:pt x="1207257" y="4636761"/>
                </a:lnTo>
                <a:lnTo>
                  <a:pt x="1194102" y="4581103"/>
                </a:lnTo>
                <a:lnTo>
                  <a:pt x="1167791" y="4588187"/>
                </a:lnTo>
              </a:path>
              <a:path w="3658234" h="5092700">
                <a:moveTo>
                  <a:pt x="1015999" y="3860594"/>
                </a:moveTo>
                <a:lnTo>
                  <a:pt x="1000819" y="3866666"/>
                </a:lnTo>
                <a:lnTo>
                  <a:pt x="982604" y="3874761"/>
                </a:lnTo>
                <a:lnTo>
                  <a:pt x="972485" y="3887917"/>
                </a:lnTo>
                <a:lnTo>
                  <a:pt x="973497" y="3907144"/>
                </a:lnTo>
                <a:lnTo>
                  <a:pt x="967425" y="3942562"/>
                </a:lnTo>
                <a:lnTo>
                  <a:pt x="1028142" y="4244124"/>
                </a:lnTo>
                <a:lnTo>
                  <a:pt x="1089871" y="4286626"/>
                </a:lnTo>
                <a:lnTo>
                  <a:pt x="1114158" y="4292697"/>
                </a:lnTo>
                <a:lnTo>
                  <a:pt x="1122254" y="4282578"/>
                </a:lnTo>
                <a:lnTo>
                  <a:pt x="1105050" y="4226920"/>
                </a:lnTo>
                <a:lnTo>
                  <a:pt x="1029154" y="3892976"/>
                </a:lnTo>
                <a:lnTo>
                  <a:pt x="1021058" y="3872737"/>
                </a:lnTo>
                <a:lnTo>
                  <a:pt x="1015999" y="3860594"/>
                </a:lnTo>
              </a:path>
              <a:path w="3658234" h="5092700">
                <a:moveTo>
                  <a:pt x="1319584" y="3020674"/>
                </a:moveTo>
                <a:lnTo>
                  <a:pt x="1273034" y="3124905"/>
                </a:lnTo>
                <a:lnTo>
                  <a:pt x="1260891" y="3149192"/>
                </a:lnTo>
                <a:lnTo>
                  <a:pt x="1259879" y="3183599"/>
                </a:lnTo>
                <a:lnTo>
                  <a:pt x="1317560" y="3385989"/>
                </a:lnTo>
                <a:lnTo>
                  <a:pt x="1339823" y="3430515"/>
                </a:lnTo>
                <a:lnTo>
                  <a:pt x="1370182" y="3439622"/>
                </a:lnTo>
                <a:lnTo>
                  <a:pt x="1430899" y="3465933"/>
                </a:lnTo>
                <a:lnTo>
                  <a:pt x="1408636" y="3371821"/>
                </a:lnTo>
                <a:lnTo>
                  <a:pt x="1340835" y="3105678"/>
                </a:lnTo>
                <a:lnTo>
                  <a:pt x="1319584" y="3020674"/>
                </a:lnTo>
              </a:path>
              <a:path w="3658234" h="5092700">
                <a:moveTo>
                  <a:pt x="0" y="1399528"/>
                </a:moveTo>
                <a:lnTo>
                  <a:pt x="53633" y="1836691"/>
                </a:lnTo>
                <a:lnTo>
                  <a:pt x="195306" y="2514699"/>
                </a:lnTo>
                <a:lnTo>
                  <a:pt x="229712" y="2469161"/>
                </a:lnTo>
                <a:lnTo>
                  <a:pt x="1660612" y="1038262"/>
                </a:lnTo>
                <a:lnTo>
                  <a:pt x="2625001" y="104230"/>
                </a:lnTo>
                <a:lnTo>
                  <a:pt x="74884" y="1255831"/>
                </a:lnTo>
                <a:lnTo>
                  <a:pt x="0" y="139952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85399" y="7711744"/>
            <a:ext cx="3020060" cy="914400"/>
          </a:xfrm>
          <a:custGeom>
            <a:avLst/>
            <a:gdLst/>
            <a:ahLst/>
            <a:cxnLst/>
            <a:rect l="l" t="t" r="r" b="b"/>
            <a:pathLst>
              <a:path w="3020060" h="914400">
                <a:moveTo>
                  <a:pt x="0" y="913792"/>
                </a:moveTo>
                <a:lnTo>
                  <a:pt x="128517" y="889505"/>
                </a:lnTo>
                <a:lnTo>
                  <a:pt x="2049201" y="371386"/>
                </a:lnTo>
                <a:lnTo>
                  <a:pt x="2076524" y="445258"/>
                </a:lnTo>
                <a:lnTo>
                  <a:pt x="2097775" y="505975"/>
                </a:lnTo>
                <a:lnTo>
                  <a:pt x="2734292" y="307633"/>
                </a:lnTo>
                <a:lnTo>
                  <a:pt x="2919479" y="216557"/>
                </a:lnTo>
                <a:lnTo>
                  <a:pt x="3019662" y="79944"/>
                </a:lnTo>
                <a:lnTo>
                  <a:pt x="3000435" y="0"/>
                </a:lnTo>
                <a:lnTo>
                  <a:pt x="2920491" y="31370"/>
                </a:lnTo>
                <a:lnTo>
                  <a:pt x="2839535" y="61729"/>
                </a:lnTo>
                <a:lnTo>
                  <a:pt x="2758579" y="91075"/>
                </a:lnTo>
                <a:lnTo>
                  <a:pt x="2677623" y="119410"/>
                </a:lnTo>
                <a:lnTo>
                  <a:pt x="2595655" y="145720"/>
                </a:lnTo>
                <a:lnTo>
                  <a:pt x="2472197" y="184175"/>
                </a:lnTo>
                <a:lnTo>
                  <a:pt x="2389217" y="207450"/>
                </a:lnTo>
                <a:lnTo>
                  <a:pt x="2306237" y="230724"/>
                </a:lnTo>
                <a:lnTo>
                  <a:pt x="2223257" y="251975"/>
                </a:lnTo>
                <a:lnTo>
                  <a:pt x="2139265" y="272214"/>
                </a:lnTo>
                <a:lnTo>
                  <a:pt x="2055273" y="290430"/>
                </a:lnTo>
                <a:lnTo>
                  <a:pt x="1971281" y="308645"/>
                </a:lnTo>
                <a:lnTo>
                  <a:pt x="1886277" y="324836"/>
                </a:lnTo>
                <a:lnTo>
                  <a:pt x="1802285" y="340015"/>
                </a:lnTo>
                <a:lnTo>
                  <a:pt x="1717281" y="354182"/>
                </a:lnTo>
                <a:lnTo>
                  <a:pt x="1632277" y="366326"/>
                </a:lnTo>
                <a:lnTo>
                  <a:pt x="1546261" y="378469"/>
                </a:lnTo>
                <a:lnTo>
                  <a:pt x="1461257" y="388589"/>
                </a:lnTo>
                <a:lnTo>
                  <a:pt x="1375241" y="397696"/>
                </a:lnTo>
                <a:lnTo>
                  <a:pt x="1289226" y="404780"/>
                </a:lnTo>
                <a:lnTo>
                  <a:pt x="1204222" y="411864"/>
                </a:lnTo>
                <a:lnTo>
                  <a:pt x="1118206" y="416923"/>
                </a:lnTo>
                <a:lnTo>
                  <a:pt x="1032190" y="420971"/>
                </a:lnTo>
                <a:lnTo>
                  <a:pt x="946174" y="424007"/>
                </a:lnTo>
                <a:lnTo>
                  <a:pt x="860158" y="425019"/>
                </a:lnTo>
                <a:lnTo>
                  <a:pt x="767059" y="425019"/>
                </a:lnTo>
                <a:lnTo>
                  <a:pt x="805513" y="568716"/>
                </a:lnTo>
                <a:lnTo>
                  <a:pt x="818668" y="615266"/>
                </a:lnTo>
                <a:lnTo>
                  <a:pt x="684079" y="647648"/>
                </a:lnTo>
                <a:lnTo>
                  <a:pt x="702294" y="732652"/>
                </a:lnTo>
                <a:lnTo>
                  <a:pt x="0" y="901648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056575" y="5676709"/>
            <a:ext cx="4154170" cy="1932305"/>
          </a:xfrm>
          <a:custGeom>
            <a:avLst/>
            <a:gdLst/>
            <a:ahLst/>
            <a:cxnLst/>
            <a:rect l="l" t="t" r="r" b="b"/>
            <a:pathLst>
              <a:path w="4154170" h="1932304">
                <a:moveTo>
                  <a:pt x="4116618" y="0"/>
                </a:moveTo>
                <a:lnTo>
                  <a:pt x="2489400" y="719497"/>
                </a:lnTo>
                <a:lnTo>
                  <a:pt x="2530890" y="821704"/>
                </a:lnTo>
                <a:lnTo>
                  <a:pt x="371386" y="1769902"/>
                </a:lnTo>
                <a:lnTo>
                  <a:pt x="323824" y="1660612"/>
                </a:lnTo>
                <a:lnTo>
                  <a:pt x="0" y="1803297"/>
                </a:lnTo>
                <a:lnTo>
                  <a:pt x="21250" y="1896396"/>
                </a:lnTo>
                <a:lnTo>
                  <a:pt x="30358" y="1914611"/>
                </a:lnTo>
                <a:lnTo>
                  <a:pt x="49585" y="1924731"/>
                </a:lnTo>
                <a:lnTo>
                  <a:pt x="92087" y="1931815"/>
                </a:lnTo>
                <a:lnTo>
                  <a:pt x="4154060" y="141673"/>
                </a:lnTo>
                <a:lnTo>
                  <a:pt x="4116618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 txBox="1"/>
          <p:nvPr/>
        </p:nvSpPr>
        <p:spPr>
          <a:xfrm>
            <a:off x="2014913" y="9573177"/>
            <a:ext cx="2746375" cy="1689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spc="-10" dirty="0">
                <a:latin typeface="Arial"/>
                <a:cs typeface="Arial"/>
              </a:rPr>
              <a:t>Horan </a:t>
            </a:r>
            <a:r>
              <a:rPr sz="950" spc="-5" dirty="0">
                <a:latin typeface="Arial"/>
                <a:cs typeface="Arial"/>
              </a:rPr>
              <a:t>Hall;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Alen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Hall;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Virginia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Hall; </a:t>
            </a:r>
            <a:r>
              <a:rPr sz="950" spc="-10" dirty="0">
                <a:latin typeface="Arial"/>
                <a:cs typeface="Arial"/>
              </a:rPr>
              <a:t>Swan </a:t>
            </a:r>
            <a:r>
              <a:rPr sz="950" spc="-5" dirty="0">
                <a:latin typeface="Arial"/>
                <a:cs typeface="Arial"/>
              </a:rPr>
              <a:t>Hall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Apts.</a:t>
            </a:r>
            <a:endParaRPr sz="950">
              <a:latin typeface="Arial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3325390" y="8643194"/>
            <a:ext cx="20383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"/>
                <a:cs typeface="Arial"/>
              </a:rPr>
              <a:t>ES</a:t>
            </a:r>
            <a:endParaRPr sz="1050">
              <a:latin typeface="Arial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9092500" y="7065562"/>
            <a:ext cx="445134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5" dirty="0">
                <a:latin typeface="Arial"/>
                <a:cs typeface="Arial"/>
              </a:rPr>
              <a:t>Car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15" dirty="0">
                <a:latin typeface="Arial"/>
                <a:cs typeface="Arial"/>
              </a:rPr>
              <a:t>Park</a:t>
            </a:r>
            <a:endParaRPr sz="800">
              <a:latin typeface="Arial"/>
              <a:cs typeface="Arial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9945575" y="6944128"/>
            <a:ext cx="300355" cy="3314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2540">
              <a:lnSpc>
                <a:spcPts val="1150"/>
              </a:lnSpc>
              <a:spcBef>
                <a:spcPts val="229"/>
              </a:spcBef>
            </a:pPr>
            <a:r>
              <a:rPr sz="1050" dirty="0">
                <a:latin typeface="Arial"/>
                <a:cs typeface="Arial"/>
              </a:rPr>
              <a:t>Car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Park</a:t>
            </a:r>
            <a:endParaRPr sz="105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8844572" y="6258024"/>
            <a:ext cx="445134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5" dirty="0">
                <a:latin typeface="Arial"/>
                <a:cs typeface="Arial"/>
              </a:rPr>
              <a:t>Car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15" dirty="0">
                <a:latin typeface="Arial"/>
                <a:cs typeface="Arial"/>
              </a:rPr>
              <a:t>Park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9761401" y="6099148"/>
            <a:ext cx="300355" cy="3314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3810">
              <a:lnSpc>
                <a:spcPts val="1150"/>
              </a:lnSpc>
              <a:spcBef>
                <a:spcPts val="229"/>
              </a:spcBef>
            </a:pPr>
            <a:r>
              <a:rPr sz="1050" dirty="0">
                <a:latin typeface="Arial"/>
                <a:cs typeface="Arial"/>
              </a:rPr>
              <a:t>Car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Park</a:t>
            </a:r>
            <a:endParaRPr sz="105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1288434" y="6049563"/>
            <a:ext cx="445134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5" dirty="0">
                <a:latin typeface="Arial"/>
                <a:cs typeface="Arial"/>
              </a:rPr>
              <a:t>Car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15" dirty="0">
                <a:latin typeface="Arial"/>
                <a:cs typeface="Arial"/>
              </a:rPr>
              <a:t>Park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997761" y="4843317"/>
            <a:ext cx="304165" cy="1689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spc="-5" dirty="0">
                <a:latin typeface="Arial"/>
                <a:cs typeface="Arial"/>
              </a:rPr>
              <a:t>Hotel</a:t>
            </a:r>
            <a:endParaRPr sz="95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4412226" y="3669453"/>
            <a:ext cx="802005" cy="1689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spc="-5" dirty="0">
                <a:latin typeface="Arial"/>
                <a:cs typeface="Arial"/>
              </a:rPr>
              <a:t>Broadfield Hall</a:t>
            </a:r>
            <a:endParaRPr sz="95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16902741" y="3074426"/>
            <a:ext cx="445134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15" dirty="0">
                <a:latin typeface="Arial"/>
                <a:cs typeface="Arial"/>
              </a:rPr>
              <a:t>Car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15" dirty="0">
                <a:latin typeface="Arial"/>
                <a:cs typeface="Arial"/>
              </a:rPr>
              <a:t>Park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9300962" y="10651918"/>
            <a:ext cx="20383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"/>
                <a:cs typeface="Arial"/>
              </a:rPr>
              <a:t>ES</a:t>
            </a:r>
            <a:endParaRPr sz="105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4221295" y="9655747"/>
            <a:ext cx="151765" cy="1273810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750" spc="25" dirty="0">
                <a:latin typeface="Arial"/>
                <a:cs typeface="Arial"/>
              </a:rPr>
              <a:t>BELGARD</a:t>
            </a:r>
            <a:r>
              <a:rPr sz="750" spc="-25" dirty="0">
                <a:latin typeface="Arial"/>
                <a:cs typeface="Arial"/>
              </a:rPr>
              <a:t> </a:t>
            </a:r>
            <a:r>
              <a:rPr sz="1125" spc="37" baseline="3703" dirty="0">
                <a:latin typeface="Arial"/>
                <a:cs typeface="Arial"/>
              </a:rPr>
              <a:t>SQUARE</a:t>
            </a:r>
            <a:r>
              <a:rPr sz="1125" spc="-37" baseline="3703" dirty="0">
                <a:latin typeface="Arial"/>
                <a:cs typeface="Arial"/>
              </a:rPr>
              <a:t> </a:t>
            </a:r>
            <a:r>
              <a:rPr sz="1125" spc="37" baseline="7407" dirty="0">
                <a:latin typeface="Arial"/>
                <a:cs typeface="Arial"/>
              </a:rPr>
              <a:t>WEST</a:t>
            </a:r>
            <a:endParaRPr sz="1125" baseline="7407">
              <a:latin typeface="Arial"/>
              <a:cs typeface="Arial"/>
            </a:endParaRPr>
          </a:p>
        </p:txBody>
      </p:sp>
      <p:sp>
        <p:nvSpPr>
          <p:cNvPr id="288" name="object 288"/>
          <p:cNvSpPr txBox="1"/>
          <p:nvPr/>
        </p:nvSpPr>
        <p:spPr>
          <a:xfrm rot="4620000">
            <a:off x="2996245" y="6972133"/>
            <a:ext cx="1252435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1125" spc="37" baseline="3703" dirty="0">
                <a:latin typeface="Arial"/>
                <a:cs typeface="Arial"/>
              </a:rPr>
              <a:t>BELGARD SQUARE </a:t>
            </a:r>
            <a:r>
              <a:rPr sz="750" spc="25" dirty="0">
                <a:latin typeface="Arial"/>
                <a:cs typeface="Arial"/>
              </a:rPr>
              <a:t>WEST</a:t>
            </a:r>
            <a:endParaRPr sz="75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 rot="20580000">
            <a:off x="1765753" y="8562118"/>
            <a:ext cx="1035477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50" spc="25" dirty="0">
                <a:latin typeface="Arial"/>
                <a:cs typeface="Arial"/>
              </a:rPr>
              <a:t>BLESSINGTON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1125" spc="37" baseline="3703" dirty="0">
                <a:latin typeface="Arial"/>
                <a:cs typeface="Arial"/>
              </a:rPr>
              <a:t>ROAD</a:t>
            </a:r>
            <a:endParaRPr sz="1125" baseline="3703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 rot="4560000">
            <a:off x="1741020" y="1172432"/>
            <a:ext cx="1185986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1125" spc="37" baseline="7407" dirty="0">
                <a:latin typeface="Arial"/>
                <a:cs typeface="Arial"/>
              </a:rPr>
              <a:t>ELGARD </a:t>
            </a:r>
            <a:r>
              <a:rPr sz="1125" spc="37" baseline="3703" dirty="0">
                <a:latin typeface="Arial"/>
                <a:cs typeface="Arial"/>
              </a:rPr>
              <a:t>SQUARE </a:t>
            </a:r>
            <a:r>
              <a:rPr sz="750" spc="25" dirty="0">
                <a:latin typeface="Arial"/>
                <a:cs typeface="Arial"/>
              </a:rPr>
              <a:t>WEST</a:t>
            </a:r>
            <a:endParaRPr sz="750">
              <a:latin typeface="Arial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 rot="20220000">
            <a:off x="6251162" y="6652570"/>
            <a:ext cx="1035477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50" spc="25" dirty="0">
                <a:latin typeface="Arial"/>
                <a:cs typeface="Arial"/>
              </a:rPr>
              <a:t>BLESSINGTON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1125" spc="37" baseline="3703" dirty="0">
                <a:latin typeface="Arial"/>
                <a:cs typeface="Arial"/>
              </a:rPr>
              <a:t>ROAD</a:t>
            </a:r>
            <a:endParaRPr sz="1125" baseline="3703">
              <a:latin typeface="Arial"/>
              <a:cs typeface="Arial"/>
            </a:endParaRPr>
          </a:p>
        </p:txBody>
      </p:sp>
      <p:pic>
        <p:nvPicPr>
          <p:cNvPr id="292" name="object 29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061635" y="6090597"/>
            <a:ext cx="4414132" cy="3270627"/>
          </a:xfrm>
          <a:prstGeom prst="rect">
            <a:avLst/>
          </a:prstGeom>
        </p:spPr>
      </p:pic>
      <p:sp>
        <p:nvSpPr>
          <p:cNvPr id="293" name="object 293"/>
          <p:cNvSpPr txBox="1"/>
          <p:nvPr/>
        </p:nvSpPr>
        <p:spPr>
          <a:xfrm>
            <a:off x="12366163" y="3176633"/>
            <a:ext cx="404495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5080" indent="-127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 Narrow"/>
                <a:cs typeface="Arial Narrow"/>
              </a:rPr>
              <a:t>SITE AREA:  0.1278</a:t>
            </a:r>
            <a:r>
              <a:rPr sz="650" spc="-25" dirty="0">
                <a:latin typeface="Arial Narrow"/>
                <a:cs typeface="Arial Narrow"/>
              </a:rPr>
              <a:t> </a:t>
            </a:r>
            <a:r>
              <a:rPr sz="650" dirty="0">
                <a:latin typeface="Arial Narrow"/>
                <a:cs typeface="Arial Narrow"/>
              </a:rPr>
              <a:t>Ha</a:t>
            </a:r>
            <a:endParaRPr sz="650">
              <a:latin typeface="Arial Narrow"/>
              <a:cs typeface="Arial Narrow"/>
            </a:endParaRPr>
          </a:p>
          <a:p>
            <a:pPr marL="12700" marR="64769" indent="4445">
              <a:lnSpc>
                <a:spcPct val="100000"/>
              </a:lnSpc>
              <a:spcBef>
                <a:spcPts val="20"/>
              </a:spcBef>
            </a:pPr>
            <a:r>
              <a:rPr sz="650" dirty="0">
                <a:latin typeface="Arial Narrow"/>
                <a:cs typeface="Arial Narrow"/>
              </a:rPr>
              <a:t>0.316 Ac </a:t>
            </a:r>
            <a:r>
              <a:rPr sz="650" spc="5" dirty="0">
                <a:latin typeface="Arial Narrow"/>
                <a:cs typeface="Arial Narrow"/>
              </a:rPr>
              <a:t> </a:t>
            </a:r>
            <a:r>
              <a:rPr sz="650" dirty="0">
                <a:latin typeface="Arial Narrow"/>
                <a:cs typeface="Arial Narrow"/>
              </a:rPr>
              <a:t>1,278</a:t>
            </a:r>
            <a:r>
              <a:rPr sz="650" spc="5" dirty="0">
                <a:latin typeface="Arial Narrow"/>
                <a:cs typeface="Arial Narrow"/>
              </a:rPr>
              <a:t> </a:t>
            </a:r>
            <a:r>
              <a:rPr sz="650" spc="-5" dirty="0">
                <a:latin typeface="Arial Narrow"/>
                <a:cs typeface="Arial Narrow"/>
              </a:rPr>
              <a:t>sqm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6332909" y="7592789"/>
            <a:ext cx="40005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 Narrow"/>
                <a:cs typeface="Arial Narrow"/>
              </a:rPr>
              <a:t>SITE AREA:</a:t>
            </a:r>
            <a:endParaRPr sz="650">
              <a:latin typeface="Arial Narrow"/>
              <a:cs typeface="Arial Narrow"/>
            </a:endParaRPr>
          </a:p>
          <a:p>
            <a:pPr marL="12700" marR="59690" algn="just">
              <a:lnSpc>
                <a:spcPct val="100000"/>
              </a:lnSpc>
              <a:spcBef>
                <a:spcPts val="10"/>
              </a:spcBef>
            </a:pPr>
            <a:r>
              <a:rPr sz="650" dirty="0">
                <a:latin typeface="Arial Narrow"/>
                <a:cs typeface="Arial Narrow"/>
              </a:rPr>
              <a:t>0.318 Ha </a:t>
            </a:r>
            <a:r>
              <a:rPr sz="650" spc="5" dirty="0">
                <a:latin typeface="Arial Narrow"/>
                <a:cs typeface="Arial Narrow"/>
              </a:rPr>
              <a:t> </a:t>
            </a:r>
            <a:r>
              <a:rPr sz="650" dirty="0">
                <a:latin typeface="Arial Narrow"/>
                <a:cs typeface="Arial Narrow"/>
              </a:rPr>
              <a:t>0.786 Ac </a:t>
            </a:r>
            <a:r>
              <a:rPr sz="650" spc="5" dirty="0">
                <a:latin typeface="Arial Narrow"/>
                <a:cs typeface="Arial Narrow"/>
              </a:rPr>
              <a:t> </a:t>
            </a:r>
            <a:r>
              <a:rPr sz="650" dirty="0">
                <a:latin typeface="Arial Narrow"/>
                <a:cs typeface="Arial Narrow"/>
              </a:rPr>
              <a:t>3,180</a:t>
            </a:r>
            <a:r>
              <a:rPr sz="650" spc="10" dirty="0">
                <a:latin typeface="Arial Narrow"/>
                <a:cs typeface="Arial Narrow"/>
              </a:rPr>
              <a:t> </a:t>
            </a:r>
            <a:r>
              <a:rPr sz="650" spc="-5" dirty="0">
                <a:latin typeface="Arial Narrow"/>
                <a:cs typeface="Arial Narrow"/>
              </a:rPr>
              <a:t>sqm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12646473" y="1694124"/>
            <a:ext cx="344170" cy="225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 Narrow"/>
                <a:cs typeface="Arial Narrow"/>
              </a:rPr>
              <a:t>CIVIC </a:t>
            </a:r>
            <a:r>
              <a:rPr sz="650" spc="5" dirty="0">
                <a:latin typeface="Arial Narrow"/>
                <a:cs typeface="Arial Narrow"/>
              </a:rPr>
              <a:t> </a:t>
            </a:r>
            <a:r>
              <a:rPr sz="650" dirty="0">
                <a:latin typeface="Arial Narrow"/>
                <a:cs typeface="Arial Narrow"/>
              </a:rPr>
              <a:t>THEATRE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10670133" y="3229254"/>
            <a:ext cx="33210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 Narrow"/>
                <a:cs typeface="Arial Narrow"/>
              </a:rPr>
              <a:t>RUA RED</a:t>
            </a:r>
            <a:endParaRPr sz="650">
              <a:latin typeface="Arial Narrow"/>
              <a:cs typeface="Arial Narrow"/>
            </a:endParaRPr>
          </a:p>
        </p:txBody>
      </p:sp>
      <p:pic>
        <p:nvPicPr>
          <p:cNvPr id="297" name="object 29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68299" y="2031660"/>
            <a:ext cx="2936683" cy="2577440"/>
          </a:xfrm>
          <a:prstGeom prst="rect">
            <a:avLst/>
          </a:prstGeom>
        </p:spPr>
      </p:pic>
      <p:grpSp>
        <p:nvGrpSpPr>
          <p:cNvPr id="298" name="object 298"/>
          <p:cNvGrpSpPr/>
          <p:nvPr/>
        </p:nvGrpSpPr>
        <p:grpSpPr>
          <a:xfrm>
            <a:off x="636180" y="12930376"/>
            <a:ext cx="574040" cy="194310"/>
            <a:chOff x="636180" y="12930376"/>
            <a:chExt cx="574040" cy="194310"/>
          </a:xfrm>
        </p:grpSpPr>
        <p:sp>
          <p:nvSpPr>
            <p:cNvPr id="299" name="object 299"/>
            <p:cNvSpPr/>
            <p:nvPr/>
          </p:nvSpPr>
          <p:spPr>
            <a:xfrm>
              <a:off x="636180" y="12930376"/>
              <a:ext cx="574040" cy="66040"/>
            </a:xfrm>
            <a:custGeom>
              <a:avLst/>
              <a:gdLst/>
              <a:ahLst/>
              <a:cxnLst/>
              <a:rect l="l" t="t" r="r" b="b"/>
              <a:pathLst>
                <a:path w="574040" h="66040">
                  <a:moveTo>
                    <a:pt x="0" y="0"/>
                  </a:moveTo>
                  <a:lnTo>
                    <a:pt x="0" y="65776"/>
                  </a:lnTo>
                  <a:lnTo>
                    <a:pt x="573776" y="65776"/>
                  </a:lnTo>
                  <a:lnTo>
                    <a:pt x="0" y="0"/>
                  </a:lnTo>
                  <a:close/>
                </a:path>
                <a:path w="574040" h="66040">
                  <a:moveTo>
                    <a:pt x="573776" y="0"/>
                  </a:moveTo>
                  <a:lnTo>
                    <a:pt x="0" y="0"/>
                  </a:lnTo>
                  <a:lnTo>
                    <a:pt x="573776" y="65776"/>
                  </a:lnTo>
                  <a:lnTo>
                    <a:pt x="5737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36180" y="12930376"/>
              <a:ext cx="574040" cy="66040"/>
            </a:xfrm>
            <a:custGeom>
              <a:avLst/>
              <a:gdLst/>
              <a:ahLst/>
              <a:cxnLst/>
              <a:rect l="l" t="t" r="r" b="b"/>
              <a:pathLst>
                <a:path w="574040" h="66040">
                  <a:moveTo>
                    <a:pt x="573776" y="0"/>
                  </a:moveTo>
                  <a:lnTo>
                    <a:pt x="573776" y="65776"/>
                  </a:lnTo>
                  <a:lnTo>
                    <a:pt x="0" y="0"/>
                  </a:lnTo>
                  <a:lnTo>
                    <a:pt x="573776" y="0"/>
                  </a:lnTo>
                  <a:close/>
                </a:path>
                <a:path w="574040" h="66040">
                  <a:moveTo>
                    <a:pt x="573776" y="65776"/>
                  </a:moveTo>
                  <a:lnTo>
                    <a:pt x="0" y="0"/>
                  </a:lnTo>
                  <a:lnTo>
                    <a:pt x="0" y="65776"/>
                  </a:lnTo>
                  <a:lnTo>
                    <a:pt x="573776" y="65776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36180" y="13026512"/>
              <a:ext cx="574040" cy="47625"/>
            </a:xfrm>
            <a:custGeom>
              <a:avLst/>
              <a:gdLst/>
              <a:ahLst/>
              <a:cxnLst/>
              <a:rect l="l" t="t" r="r" b="b"/>
              <a:pathLst>
                <a:path w="574040" h="47625">
                  <a:moveTo>
                    <a:pt x="0" y="0"/>
                  </a:moveTo>
                  <a:lnTo>
                    <a:pt x="0" y="47561"/>
                  </a:lnTo>
                  <a:lnTo>
                    <a:pt x="573776" y="47561"/>
                  </a:lnTo>
                  <a:lnTo>
                    <a:pt x="0" y="0"/>
                  </a:lnTo>
                  <a:close/>
                </a:path>
                <a:path w="574040" h="47625">
                  <a:moveTo>
                    <a:pt x="0" y="0"/>
                  </a:moveTo>
                  <a:lnTo>
                    <a:pt x="573776" y="47561"/>
                  </a:lnTo>
                  <a:lnTo>
                    <a:pt x="573776" y="16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36180" y="13026512"/>
              <a:ext cx="574040" cy="47625"/>
            </a:xfrm>
            <a:custGeom>
              <a:avLst/>
              <a:gdLst/>
              <a:ahLst/>
              <a:cxnLst/>
              <a:rect l="l" t="t" r="r" b="b"/>
              <a:pathLst>
                <a:path w="574040" h="47625">
                  <a:moveTo>
                    <a:pt x="573776" y="16191"/>
                  </a:moveTo>
                  <a:lnTo>
                    <a:pt x="573776" y="47561"/>
                  </a:lnTo>
                  <a:lnTo>
                    <a:pt x="0" y="0"/>
                  </a:lnTo>
                  <a:lnTo>
                    <a:pt x="573776" y="16191"/>
                  </a:lnTo>
                  <a:close/>
                </a:path>
                <a:path w="574040" h="47625">
                  <a:moveTo>
                    <a:pt x="573776" y="47561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573776" y="47561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36180" y="12996153"/>
              <a:ext cx="574040" cy="46990"/>
            </a:xfrm>
            <a:custGeom>
              <a:avLst/>
              <a:gdLst/>
              <a:ahLst/>
              <a:cxnLst/>
              <a:rect l="l" t="t" r="r" b="b"/>
              <a:pathLst>
                <a:path w="574040" h="46990">
                  <a:moveTo>
                    <a:pt x="573776" y="0"/>
                  </a:moveTo>
                  <a:lnTo>
                    <a:pt x="0" y="30358"/>
                  </a:lnTo>
                  <a:lnTo>
                    <a:pt x="573776" y="46549"/>
                  </a:lnTo>
                  <a:lnTo>
                    <a:pt x="573776" y="0"/>
                  </a:lnTo>
                  <a:close/>
                </a:path>
                <a:path w="574040" h="46990">
                  <a:moveTo>
                    <a:pt x="573776" y="0"/>
                  </a:moveTo>
                  <a:lnTo>
                    <a:pt x="0" y="0"/>
                  </a:lnTo>
                  <a:lnTo>
                    <a:pt x="0" y="30358"/>
                  </a:lnTo>
                  <a:lnTo>
                    <a:pt x="5737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36180" y="12996153"/>
              <a:ext cx="574040" cy="46990"/>
            </a:xfrm>
            <a:custGeom>
              <a:avLst/>
              <a:gdLst/>
              <a:ahLst/>
              <a:cxnLst/>
              <a:rect l="l" t="t" r="r" b="b"/>
              <a:pathLst>
                <a:path w="574040" h="46990">
                  <a:moveTo>
                    <a:pt x="573776" y="46549"/>
                  </a:moveTo>
                  <a:lnTo>
                    <a:pt x="573776" y="0"/>
                  </a:lnTo>
                  <a:lnTo>
                    <a:pt x="0" y="30358"/>
                  </a:lnTo>
                  <a:lnTo>
                    <a:pt x="573776" y="46549"/>
                  </a:lnTo>
                  <a:close/>
                </a:path>
                <a:path w="574040" h="46990">
                  <a:moveTo>
                    <a:pt x="573776" y="0"/>
                  </a:moveTo>
                  <a:lnTo>
                    <a:pt x="0" y="30358"/>
                  </a:lnTo>
                  <a:lnTo>
                    <a:pt x="0" y="0"/>
                  </a:lnTo>
                  <a:lnTo>
                    <a:pt x="573776" y="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36180" y="13074073"/>
              <a:ext cx="574040" cy="50800"/>
            </a:xfrm>
            <a:custGeom>
              <a:avLst/>
              <a:gdLst/>
              <a:ahLst/>
              <a:cxnLst/>
              <a:rect l="l" t="t" r="r" b="b"/>
              <a:pathLst>
                <a:path w="574040" h="50800">
                  <a:moveTo>
                    <a:pt x="573776" y="0"/>
                  </a:moveTo>
                  <a:lnTo>
                    <a:pt x="0" y="0"/>
                  </a:lnTo>
                  <a:lnTo>
                    <a:pt x="0" y="50597"/>
                  </a:lnTo>
                  <a:lnTo>
                    <a:pt x="573776" y="0"/>
                  </a:lnTo>
                  <a:close/>
                </a:path>
                <a:path w="574040" h="50800">
                  <a:moveTo>
                    <a:pt x="573776" y="0"/>
                  </a:moveTo>
                  <a:lnTo>
                    <a:pt x="0" y="50597"/>
                  </a:lnTo>
                  <a:lnTo>
                    <a:pt x="573776" y="50597"/>
                  </a:lnTo>
                  <a:lnTo>
                    <a:pt x="5737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36180" y="13074073"/>
              <a:ext cx="574040" cy="50800"/>
            </a:xfrm>
            <a:custGeom>
              <a:avLst/>
              <a:gdLst/>
              <a:ahLst/>
              <a:cxnLst/>
              <a:rect l="l" t="t" r="r" b="b"/>
              <a:pathLst>
                <a:path w="574040" h="50800">
                  <a:moveTo>
                    <a:pt x="573776" y="50597"/>
                  </a:moveTo>
                  <a:lnTo>
                    <a:pt x="573776" y="0"/>
                  </a:lnTo>
                  <a:lnTo>
                    <a:pt x="0" y="50597"/>
                  </a:lnTo>
                  <a:lnTo>
                    <a:pt x="573776" y="50597"/>
                  </a:lnTo>
                  <a:close/>
                </a:path>
                <a:path w="574040" h="50800">
                  <a:moveTo>
                    <a:pt x="573776" y="0"/>
                  </a:moveTo>
                  <a:lnTo>
                    <a:pt x="0" y="50597"/>
                  </a:lnTo>
                  <a:lnTo>
                    <a:pt x="0" y="0"/>
                  </a:lnTo>
                  <a:lnTo>
                    <a:pt x="573776" y="0"/>
                  </a:lnTo>
                  <a:close/>
                </a:path>
              </a:pathLst>
            </a:custGeom>
            <a:ln w="31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7" name="object 307"/>
          <p:cNvSpPr/>
          <p:nvPr/>
        </p:nvSpPr>
        <p:spPr>
          <a:xfrm>
            <a:off x="550164" y="11988250"/>
            <a:ext cx="2283460" cy="0"/>
          </a:xfrm>
          <a:custGeom>
            <a:avLst/>
            <a:gdLst/>
            <a:ahLst/>
            <a:cxnLst/>
            <a:rect l="l" t="t" r="r" b="b"/>
            <a:pathLst>
              <a:path w="2283460">
                <a:moveTo>
                  <a:pt x="2282962" y="0"/>
                </a:moveTo>
                <a:lnTo>
                  <a:pt x="0" y="0"/>
                </a:lnTo>
              </a:path>
            </a:pathLst>
          </a:custGeom>
          <a:ln w="12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 txBox="1"/>
          <p:nvPr/>
        </p:nvSpPr>
        <p:spPr>
          <a:xfrm>
            <a:off x="707016" y="11948227"/>
            <a:ext cx="32384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556235" y="11820266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477" y="0"/>
                </a:moveTo>
                <a:lnTo>
                  <a:pt x="122955" y="5982"/>
                </a:lnTo>
                <a:lnTo>
                  <a:pt x="82948" y="22865"/>
                </a:lnTo>
                <a:lnTo>
                  <a:pt x="49053" y="49053"/>
                </a:lnTo>
                <a:lnTo>
                  <a:pt x="22865" y="82948"/>
                </a:lnTo>
                <a:lnTo>
                  <a:pt x="5982" y="122955"/>
                </a:lnTo>
                <a:lnTo>
                  <a:pt x="0" y="167477"/>
                </a:lnTo>
                <a:lnTo>
                  <a:pt x="5982" y="212000"/>
                </a:lnTo>
                <a:lnTo>
                  <a:pt x="22865" y="252007"/>
                </a:lnTo>
                <a:lnTo>
                  <a:pt x="49053" y="285902"/>
                </a:lnTo>
                <a:lnTo>
                  <a:pt x="82948" y="312090"/>
                </a:lnTo>
                <a:lnTo>
                  <a:pt x="122955" y="328973"/>
                </a:lnTo>
                <a:lnTo>
                  <a:pt x="167477" y="334955"/>
                </a:lnTo>
                <a:lnTo>
                  <a:pt x="212000" y="328973"/>
                </a:lnTo>
                <a:lnTo>
                  <a:pt x="252007" y="312090"/>
                </a:lnTo>
                <a:lnTo>
                  <a:pt x="285902" y="285902"/>
                </a:lnTo>
                <a:lnTo>
                  <a:pt x="312090" y="252007"/>
                </a:lnTo>
                <a:lnTo>
                  <a:pt x="328973" y="212000"/>
                </a:lnTo>
                <a:lnTo>
                  <a:pt x="334955" y="167477"/>
                </a:lnTo>
                <a:lnTo>
                  <a:pt x="328973" y="122955"/>
                </a:lnTo>
                <a:lnTo>
                  <a:pt x="312090" y="82948"/>
                </a:lnTo>
                <a:lnTo>
                  <a:pt x="285902" y="49053"/>
                </a:lnTo>
                <a:lnTo>
                  <a:pt x="252007" y="22865"/>
                </a:lnTo>
                <a:lnTo>
                  <a:pt x="212000" y="5982"/>
                </a:lnTo>
                <a:lnTo>
                  <a:pt x="167477" y="0"/>
                </a:lnTo>
              </a:path>
            </a:pathLst>
          </a:custGeom>
          <a:ln w="6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 txBox="1"/>
          <p:nvPr/>
        </p:nvSpPr>
        <p:spPr>
          <a:xfrm>
            <a:off x="669574" y="11831852"/>
            <a:ext cx="10668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01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1001949" y="11980609"/>
            <a:ext cx="150876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5" dirty="0">
                <a:latin typeface="Arial Narrow"/>
                <a:cs typeface="Arial Narrow"/>
              </a:rPr>
              <a:t>SCALE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=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1:500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@A1,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1:1000@A3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1009033" y="11753932"/>
            <a:ext cx="149352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spc="10" dirty="0">
                <a:latin typeface="Arial Narrow"/>
                <a:cs typeface="Arial Narrow"/>
              </a:rPr>
              <a:t>SITE</a:t>
            </a:r>
            <a:r>
              <a:rPr sz="1350" b="1" spc="-30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LOCATION</a:t>
            </a:r>
            <a:r>
              <a:rPr sz="1350" b="1" spc="-30" dirty="0">
                <a:latin typeface="Arial Narrow"/>
                <a:cs typeface="Arial Narrow"/>
              </a:rPr>
              <a:t> </a:t>
            </a:r>
            <a:r>
              <a:rPr sz="1350" b="1" spc="10" dirty="0">
                <a:latin typeface="Arial Narrow"/>
                <a:cs typeface="Arial Narrow"/>
              </a:rPr>
              <a:t>MAP</a:t>
            </a:r>
            <a:endParaRPr sz="1350">
              <a:latin typeface="Arial Narrow"/>
              <a:cs typeface="Arial Narrow"/>
            </a:endParaRPr>
          </a:p>
        </p:txBody>
      </p:sp>
      <p:grpSp>
        <p:nvGrpSpPr>
          <p:cNvPr id="313" name="object 313"/>
          <p:cNvGrpSpPr/>
          <p:nvPr/>
        </p:nvGrpSpPr>
        <p:grpSpPr>
          <a:xfrm>
            <a:off x="639215" y="12783643"/>
            <a:ext cx="572135" cy="47625"/>
            <a:chOff x="639215" y="12783643"/>
            <a:chExt cx="572135" cy="47625"/>
          </a:xfrm>
        </p:grpSpPr>
        <p:sp>
          <p:nvSpPr>
            <p:cNvPr id="314" name="object 314"/>
            <p:cNvSpPr/>
            <p:nvPr/>
          </p:nvSpPr>
          <p:spPr>
            <a:xfrm>
              <a:off x="639215" y="12783643"/>
              <a:ext cx="142875" cy="47625"/>
            </a:xfrm>
            <a:custGeom>
              <a:avLst/>
              <a:gdLst/>
              <a:ahLst/>
              <a:cxnLst/>
              <a:rect l="l" t="t" r="r" b="b"/>
              <a:pathLst>
                <a:path w="142875" h="47625">
                  <a:moveTo>
                    <a:pt x="142685" y="0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142685" y="0"/>
                  </a:lnTo>
                  <a:close/>
                </a:path>
                <a:path w="142875" h="47625">
                  <a:moveTo>
                    <a:pt x="142685" y="0"/>
                  </a:moveTo>
                  <a:lnTo>
                    <a:pt x="0" y="47561"/>
                  </a:lnTo>
                  <a:lnTo>
                    <a:pt x="142685" y="47561"/>
                  </a:lnTo>
                  <a:lnTo>
                    <a:pt x="1426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39215" y="12783643"/>
              <a:ext cx="142875" cy="47625"/>
            </a:xfrm>
            <a:custGeom>
              <a:avLst/>
              <a:gdLst/>
              <a:ahLst/>
              <a:cxnLst/>
              <a:rect l="l" t="t" r="r" b="b"/>
              <a:pathLst>
                <a:path w="142875" h="47625">
                  <a:moveTo>
                    <a:pt x="0" y="0"/>
                  </a:moveTo>
                  <a:lnTo>
                    <a:pt x="0" y="47561"/>
                  </a:lnTo>
                  <a:lnTo>
                    <a:pt x="142685" y="0"/>
                  </a:lnTo>
                  <a:lnTo>
                    <a:pt x="0" y="0"/>
                  </a:lnTo>
                  <a:close/>
                </a:path>
                <a:path w="142875" h="47625">
                  <a:moveTo>
                    <a:pt x="0" y="47561"/>
                  </a:moveTo>
                  <a:lnTo>
                    <a:pt x="142685" y="0"/>
                  </a:lnTo>
                  <a:lnTo>
                    <a:pt x="142685" y="47561"/>
                  </a:lnTo>
                  <a:lnTo>
                    <a:pt x="0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817319" y="12783643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0"/>
                  </a:moveTo>
                  <a:lnTo>
                    <a:pt x="0" y="4756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852737" y="12783643"/>
              <a:ext cx="144145" cy="47625"/>
            </a:xfrm>
            <a:custGeom>
              <a:avLst/>
              <a:gdLst/>
              <a:ahLst/>
              <a:cxnLst/>
              <a:rect l="l" t="t" r="r" b="b"/>
              <a:pathLst>
                <a:path w="144144" h="47625">
                  <a:moveTo>
                    <a:pt x="143697" y="0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143697" y="0"/>
                  </a:lnTo>
                  <a:close/>
                </a:path>
                <a:path w="144144" h="47625">
                  <a:moveTo>
                    <a:pt x="143697" y="0"/>
                  </a:moveTo>
                  <a:lnTo>
                    <a:pt x="0" y="47561"/>
                  </a:lnTo>
                  <a:lnTo>
                    <a:pt x="143697" y="47561"/>
                  </a:lnTo>
                  <a:lnTo>
                    <a:pt x="14369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852737" y="12783643"/>
              <a:ext cx="144145" cy="47625"/>
            </a:xfrm>
            <a:custGeom>
              <a:avLst/>
              <a:gdLst/>
              <a:ahLst/>
              <a:cxnLst/>
              <a:rect l="l" t="t" r="r" b="b"/>
              <a:pathLst>
                <a:path w="144144" h="47625">
                  <a:moveTo>
                    <a:pt x="0" y="0"/>
                  </a:moveTo>
                  <a:lnTo>
                    <a:pt x="0" y="47561"/>
                  </a:lnTo>
                  <a:lnTo>
                    <a:pt x="143697" y="0"/>
                  </a:lnTo>
                  <a:lnTo>
                    <a:pt x="0" y="0"/>
                  </a:lnTo>
                  <a:close/>
                </a:path>
                <a:path w="144144" h="47625">
                  <a:moveTo>
                    <a:pt x="0" y="47561"/>
                  </a:moveTo>
                  <a:lnTo>
                    <a:pt x="143697" y="0"/>
                  </a:lnTo>
                  <a:lnTo>
                    <a:pt x="143697" y="47561"/>
                  </a:lnTo>
                  <a:lnTo>
                    <a:pt x="0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032865" y="12783643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0"/>
                  </a:moveTo>
                  <a:lnTo>
                    <a:pt x="0" y="4756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068283" y="12783643"/>
              <a:ext cx="142875" cy="47625"/>
            </a:xfrm>
            <a:custGeom>
              <a:avLst/>
              <a:gdLst/>
              <a:ahLst/>
              <a:cxnLst/>
              <a:rect l="l" t="t" r="r" b="b"/>
              <a:pathLst>
                <a:path w="142875" h="47625">
                  <a:moveTo>
                    <a:pt x="142685" y="0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142685" y="0"/>
                  </a:lnTo>
                  <a:close/>
                </a:path>
                <a:path w="142875" h="47625">
                  <a:moveTo>
                    <a:pt x="142685" y="0"/>
                  </a:moveTo>
                  <a:lnTo>
                    <a:pt x="0" y="47561"/>
                  </a:lnTo>
                  <a:lnTo>
                    <a:pt x="142685" y="47561"/>
                  </a:lnTo>
                  <a:lnTo>
                    <a:pt x="1426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068283" y="12783643"/>
              <a:ext cx="142875" cy="47625"/>
            </a:xfrm>
            <a:custGeom>
              <a:avLst/>
              <a:gdLst/>
              <a:ahLst/>
              <a:cxnLst/>
              <a:rect l="l" t="t" r="r" b="b"/>
              <a:pathLst>
                <a:path w="142875" h="47625">
                  <a:moveTo>
                    <a:pt x="0" y="0"/>
                  </a:moveTo>
                  <a:lnTo>
                    <a:pt x="0" y="47561"/>
                  </a:lnTo>
                  <a:lnTo>
                    <a:pt x="142685" y="0"/>
                  </a:lnTo>
                  <a:lnTo>
                    <a:pt x="0" y="0"/>
                  </a:lnTo>
                  <a:close/>
                </a:path>
                <a:path w="142875" h="47625">
                  <a:moveTo>
                    <a:pt x="0" y="47561"/>
                  </a:moveTo>
                  <a:lnTo>
                    <a:pt x="142685" y="0"/>
                  </a:lnTo>
                  <a:lnTo>
                    <a:pt x="142685" y="47561"/>
                  </a:lnTo>
                  <a:lnTo>
                    <a:pt x="0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210968" y="12783643"/>
              <a:ext cx="0" cy="47625"/>
            </a:xfrm>
            <a:custGeom>
              <a:avLst/>
              <a:gdLst/>
              <a:ahLst/>
              <a:cxnLst/>
              <a:rect l="l" t="t" r="r" b="b"/>
              <a:pathLst>
                <a:path h="47625">
                  <a:moveTo>
                    <a:pt x="0" y="0"/>
                  </a:moveTo>
                  <a:lnTo>
                    <a:pt x="0" y="4756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3" name="object 323"/>
          <p:cNvSpPr txBox="1"/>
          <p:nvPr/>
        </p:nvSpPr>
        <p:spPr>
          <a:xfrm>
            <a:off x="638659" y="12522212"/>
            <a:ext cx="2228215" cy="5746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LEGEND</a:t>
            </a:r>
            <a:endParaRPr sz="1050">
              <a:latin typeface="Arial Narrow"/>
              <a:cs typeface="Arial Narrow"/>
            </a:endParaRPr>
          </a:p>
          <a:p>
            <a:pPr marL="642620">
              <a:lnSpc>
                <a:spcPct val="100000"/>
              </a:lnSpc>
              <a:spcBef>
                <a:spcPts val="175"/>
              </a:spcBef>
            </a:pPr>
            <a:r>
              <a:rPr sz="750" spc="10" dirty="0">
                <a:latin typeface="Arial Narrow"/>
                <a:cs typeface="Arial Narrow"/>
              </a:rPr>
              <a:t>SITE</a:t>
            </a:r>
            <a:r>
              <a:rPr sz="750" spc="-20" dirty="0">
                <a:latin typeface="Arial Narrow"/>
                <a:cs typeface="Arial Narrow"/>
              </a:rPr>
              <a:t> </a:t>
            </a:r>
            <a:r>
              <a:rPr sz="750" spc="15" dirty="0">
                <a:latin typeface="Arial Narrow"/>
                <a:cs typeface="Arial Narrow"/>
              </a:rPr>
              <a:t>BOUNDARY</a:t>
            </a:r>
            <a:endParaRPr sz="7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Arial Narrow"/>
              <a:cs typeface="Arial Narrow"/>
            </a:endParaRPr>
          </a:p>
          <a:p>
            <a:pPr marL="647065">
              <a:lnSpc>
                <a:spcPct val="100000"/>
              </a:lnSpc>
            </a:pPr>
            <a:r>
              <a:rPr sz="750" spc="15" dirty="0">
                <a:latin typeface="Arial Narrow"/>
                <a:cs typeface="Arial Narrow"/>
              </a:rPr>
              <a:t>YELLOW</a:t>
            </a:r>
            <a:r>
              <a:rPr sz="750" spc="-10" dirty="0">
                <a:latin typeface="Arial Narrow"/>
                <a:cs typeface="Arial Narrow"/>
              </a:rPr>
              <a:t> </a:t>
            </a:r>
            <a:r>
              <a:rPr sz="750" spc="15" dirty="0">
                <a:latin typeface="Arial Narrow"/>
                <a:cs typeface="Arial Narrow"/>
              </a:rPr>
              <a:t>HATCH</a:t>
            </a:r>
            <a:r>
              <a:rPr sz="750" spc="-10" dirty="0">
                <a:latin typeface="Arial Narrow"/>
                <a:cs typeface="Arial Narrow"/>
              </a:rPr>
              <a:t> </a:t>
            </a:r>
            <a:r>
              <a:rPr sz="750" spc="15" dirty="0">
                <a:latin typeface="Arial Narrow"/>
                <a:cs typeface="Arial Narrow"/>
              </a:rPr>
              <a:t>INDICATES</a:t>
            </a:r>
            <a:r>
              <a:rPr sz="750" spc="-10" dirty="0">
                <a:latin typeface="Arial Narrow"/>
                <a:cs typeface="Arial Narrow"/>
              </a:rPr>
              <a:t> </a:t>
            </a:r>
            <a:r>
              <a:rPr sz="750" spc="15" dirty="0">
                <a:latin typeface="Arial Narrow"/>
                <a:cs typeface="Arial Narrow"/>
              </a:rPr>
              <a:t>WAYLEAVE</a:t>
            </a:r>
            <a:endParaRPr sz="750">
              <a:latin typeface="Arial Narrow"/>
              <a:cs typeface="Arial Narrow"/>
            </a:endParaRPr>
          </a:p>
        </p:txBody>
      </p:sp>
      <p:grpSp>
        <p:nvGrpSpPr>
          <p:cNvPr id="324" name="object 324"/>
          <p:cNvGrpSpPr/>
          <p:nvPr/>
        </p:nvGrpSpPr>
        <p:grpSpPr>
          <a:xfrm>
            <a:off x="18133831" y="653382"/>
            <a:ext cx="485775" cy="466725"/>
            <a:chOff x="18133831" y="653382"/>
            <a:chExt cx="485775" cy="466725"/>
          </a:xfrm>
        </p:grpSpPr>
        <p:sp>
          <p:nvSpPr>
            <p:cNvPr id="325" name="object 325"/>
            <p:cNvSpPr/>
            <p:nvPr/>
          </p:nvSpPr>
          <p:spPr>
            <a:xfrm>
              <a:off x="18147998" y="661478"/>
              <a:ext cx="458470" cy="458470"/>
            </a:xfrm>
            <a:custGeom>
              <a:avLst/>
              <a:gdLst/>
              <a:ahLst/>
              <a:cxnLst/>
              <a:rect l="l" t="t" r="r" b="b"/>
              <a:pathLst>
                <a:path w="458469" h="458469">
                  <a:moveTo>
                    <a:pt x="229206" y="0"/>
                  </a:moveTo>
                  <a:lnTo>
                    <a:pt x="183013" y="4656"/>
                  </a:lnTo>
                  <a:lnTo>
                    <a:pt x="139989" y="18012"/>
                  </a:lnTo>
                  <a:lnTo>
                    <a:pt x="101055" y="39144"/>
                  </a:lnTo>
                  <a:lnTo>
                    <a:pt x="67133" y="67133"/>
                  </a:lnTo>
                  <a:lnTo>
                    <a:pt x="39144" y="101055"/>
                  </a:lnTo>
                  <a:lnTo>
                    <a:pt x="18012" y="139989"/>
                  </a:lnTo>
                  <a:lnTo>
                    <a:pt x="4656" y="183013"/>
                  </a:lnTo>
                  <a:lnTo>
                    <a:pt x="0" y="229206"/>
                  </a:lnTo>
                  <a:lnTo>
                    <a:pt x="4656" y="275400"/>
                  </a:lnTo>
                  <a:lnTo>
                    <a:pt x="18012" y="318424"/>
                  </a:lnTo>
                  <a:lnTo>
                    <a:pt x="39144" y="357358"/>
                  </a:lnTo>
                  <a:lnTo>
                    <a:pt x="67133" y="391280"/>
                  </a:lnTo>
                  <a:lnTo>
                    <a:pt x="101055" y="419269"/>
                  </a:lnTo>
                  <a:lnTo>
                    <a:pt x="139989" y="440401"/>
                  </a:lnTo>
                  <a:lnTo>
                    <a:pt x="183013" y="453757"/>
                  </a:lnTo>
                  <a:lnTo>
                    <a:pt x="229206" y="458413"/>
                  </a:lnTo>
                  <a:lnTo>
                    <a:pt x="275400" y="453757"/>
                  </a:lnTo>
                  <a:lnTo>
                    <a:pt x="318424" y="440401"/>
                  </a:lnTo>
                  <a:lnTo>
                    <a:pt x="357358" y="419269"/>
                  </a:lnTo>
                  <a:lnTo>
                    <a:pt x="391280" y="391280"/>
                  </a:lnTo>
                  <a:lnTo>
                    <a:pt x="419269" y="357358"/>
                  </a:lnTo>
                  <a:lnTo>
                    <a:pt x="440401" y="318424"/>
                  </a:lnTo>
                  <a:lnTo>
                    <a:pt x="453757" y="275400"/>
                  </a:lnTo>
                  <a:lnTo>
                    <a:pt x="458413" y="229206"/>
                  </a:lnTo>
                  <a:lnTo>
                    <a:pt x="453757" y="183013"/>
                  </a:lnTo>
                  <a:lnTo>
                    <a:pt x="440401" y="139989"/>
                  </a:lnTo>
                  <a:lnTo>
                    <a:pt x="419269" y="101055"/>
                  </a:lnTo>
                  <a:lnTo>
                    <a:pt x="391280" y="67133"/>
                  </a:lnTo>
                  <a:lnTo>
                    <a:pt x="357358" y="39144"/>
                  </a:lnTo>
                  <a:lnTo>
                    <a:pt x="318424" y="18012"/>
                  </a:lnTo>
                  <a:lnTo>
                    <a:pt x="275400" y="4656"/>
                  </a:lnTo>
                  <a:lnTo>
                    <a:pt x="229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8133831" y="653383"/>
              <a:ext cx="485775" cy="466090"/>
            </a:xfrm>
            <a:custGeom>
              <a:avLst/>
              <a:gdLst/>
              <a:ahLst/>
              <a:cxnLst/>
              <a:rect l="l" t="t" r="r" b="b"/>
              <a:pathLst>
                <a:path w="485775" h="466090">
                  <a:moveTo>
                    <a:pt x="180127" y="237808"/>
                  </a:moveTo>
                  <a:lnTo>
                    <a:pt x="180127" y="465497"/>
                  </a:lnTo>
                  <a:lnTo>
                    <a:pt x="191258" y="454366"/>
                  </a:lnTo>
                  <a:lnTo>
                    <a:pt x="180127" y="237808"/>
                  </a:lnTo>
                  <a:close/>
                </a:path>
                <a:path w="485775" h="466090">
                  <a:moveTo>
                    <a:pt x="294477" y="454366"/>
                  </a:moveTo>
                  <a:lnTo>
                    <a:pt x="191258" y="454366"/>
                  </a:lnTo>
                  <a:lnTo>
                    <a:pt x="180127" y="465497"/>
                  </a:lnTo>
                  <a:lnTo>
                    <a:pt x="294477" y="454366"/>
                  </a:lnTo>
                  <a:close/>
                </a:path>
                <a:path w="485775" h="466090">
                  <a:moveTo>
                    <a:pt x="294477" y="454366"/>
                  </a:moveTo>
                  <a:lnTo>
                    <a:pt x="180127" y="465497"/>
                  </a:lnTo>
                  <a:lnTo>
                    <a:pt x="305609" y="465497"/>
                  </a:lnTo>
                  <a:lnTo>
                    <a:pt x="294477" y="454366"/>
                  </a:lnTo>
                  <a:close/>
                </a:path>
                <a:path w="485775" h="466090">
                  <a:moveTo>
                    <a:pt x="294477" y="231736"/>
                  </a:moveTo>
                  <a:lnTo>
                    <a:pt x="294477" y="454366"/>
                  </a:lnTo>
                  <a:lnTo>
                    <a:pt x="305609" y="465497"/>
                  </a:lnTo>
                  <a:lnTo>
                    <a:pt x="294477" y="231736"/>
                  </a:lnTo>
                  <a:close/>
                </a:path>
                <a:path w="485775" h="466090">
                  <a:moveTo>
                    <a:pt x="294477" y="231736"/>
                  </a:moveTo>
                  <a:lnTo>
                    <a:pt x="305609" y="465497"/>
                  </a:lnTo>
                  <a:lnTo>
                    <a:pt x="305609" y="242868"/>
                  </a:lnTo>
                  <a:lnTo>
                    <a:pt x="294477" y="231736"/>
                  </a:lnTo>
                  <a:close/>
                </a:path>
                <a:path w="485775" h="466090">
                  <a:moveTo>
                    <a:pt x="191258" y="237808"/>
                  </a:moveTo>
                  <a:lnTo>
                    <a:pt x="185187" y="237808"/>
                  </a:lnTo>
                  <a:lnTo>
                    <a:pt x="185187" y="242868"/>
                  </a:lnTo>
                  <a:lnTo>
                    <a:pt x="180387" y="242868"/>
                  </a:lnTo>
                  <a:lnTo>
                    <a:pt x="191258" y="454366"/>
                  </a:lnTo>
                  <a:lnTo>
                    <a:pt x="191258" y="237808"/>
                  </a:lnTo>
                  <a:close/>
                </a:path>
                <a:path w="485775" h="466090">
                  <a:moveTo>
                    <a:pt x="242868" y="0"/>
                  </a:moveTo>
                  <a:lnTo>
                    <a:pt x="0" y="242868"/>
                  </a:lnTo>
                  <a:lnTo>
                    <a:pt x="27322" y="231736"/>
                  </a:lnTo>
                  <a:lnTo>
                    <a:pt x="242868" y="0"/>
                  </a:lnTo>
                  <a:close/>
                </a:path>
                <a:path w="485775" h="466090">
                  <a:moveTo>
                    <a:pt x="185187" y="231736"/>
                  </a:moveTo>
                  <a:lnTo>
                    <a:pt x="27322" y="231736"/>
                  </a:lnTo>
                  <a:lnTo>
                    <a:pt x="0" y="242868"/>
                  </a:lnTo>
                  <a:lnTo>
                    <a:pt x="185187" y="231736"/>
                  </a:lnTo>
                  <a:close/>
                </a:path>
                <a:path w="485775" h="466090">
                  <a:moveTo>
                    <a:pt x="185187" y="231736"/>
                  </a:moveTo>
                  <a:lnTo>
                    <a:pt x="0" y="242868"/>
                  </a:lnTo>
                  <a:lnTo>
                    <a:pt x="180127" y="242868"/>
                  </a:lnTo>
                  <a:lnTo>
                    <a:pt x="180127" y="237808"/>
                  </a:lnTo>
                  <a:lnTo>
                    <a:pt x="185187" y="237808"/>
                  </a:lnTo>
                  <a:lnTo>
                    <a:pt x="185187" y="231736"/>
                  </a:lnTo>
                  <a:close/>
                </a:path>
                <a:path w="485775" h="466090">
                  <a:moveTo>
                    <a:pt x="458413" y="231736"/>
                  </a:moveTo>
                  <a:lnTo>
                    <a:pt x="294477" y="231736"/>
                  </a:lnTo>
                  <a:lnTo>
                    <a:pt x="305609" y="242868"/>
                  </a:lnTo>
                  <a:lnTo>
                    <a:pt x="458413" y="231736"/>
                  </a:lnTo>
                  <a:close/>
                </a:path>
                <a:path w="485775" h="466090">
                  <a:moveTo>
                    <a:pt x="458413" y="231736"/>
                  </a:moveTo>
                  <a:lnTo>
                    <a:pt x="305609" y="242868"/>
                  </a:lnTo>
                  <a:lnTo>
                    <a:pt x="485736" y="242868"/>
                  </a:lnTo>
                  <a:lnTo>
                    <a:pt x="458413" y="231736"/>
                  </a:lnTo>
                  <a:close/>
                </a:path>
                <a:path w="485775" h="466090">
                  <a:moveTo>
                    <a:pt x="242868" y="16191"/>
                  </a:moveTo>
                  <a:lnTo>
                    <a:pt x="458413" y="231736"/>
                  </a:lnTo>
                  <a:lnTo>
                    <a:pt x="485736" y="242868"/>
                  </a:lnTo>
                  <a:lnTo>
                    <a:pt x="242868" y="16191"/>
                  </a:lnTo>
                  <a:close/>
                </a:path>
                <a:path w="485775" h="466090">
                  <a:moveTo>
                    <a:pt x="242868" y="0"/>
                  </a:moveTo>
                  <a:lnTo>
                    <a:pt x="242868" y="16191"/>
                  </a:lnTo>
                  <a:lnTo>
                    <a:pt x="485736" y="242868"/>
                  </a:lnTo>
                  <a:lnTo>
                    <a:pt x="242868" y="0"/>
                  </a:lnTo>
                  <a:close/>
                </a:path>
                <a:path w="485775" h="466090">
                  <a:moveTo>
                    <a:pt x="242868" y="0"/>
                  </a:moveTo>
                  <a:lnTo>
                    <a:pt x="27322" y="231736"/>
                  </a:lnTo>
                  <a:lnTo>
                    <a:pt x="242868" y="16191"/>
                  </a:lnTo>
                  <a:lnTo>
                    <a:pt x="242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7" name="object 3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133831" y="653382"/>
              <a:ext cx="485736" cy="465497"/>
            </a:xfrm>
            <a:prstGeom prst="rect">
              <a:avLst/>
            </a:prstGeom>
          </p:spPr>
        </p:pic>
        <p:sp>
          <p:nvSpPr>
            <p:cNvPr id="328" name="object 328"/>
            <p:cNvSpPr/>
            <p:nvPr/>
          </p:nvSpPr>
          <p:spPr>
            <a:xfrm>
              <a:off x="18146987" y="661478"/>
              <a:ext cx="459740" cy="229870"/>
            </a:xfrm>
            <a:custGeom>
              <a:avLst/>
              <a:gdLst/>
              <a:ahLst/>
              <a:cxnLst/>
              <a:rect l="l" t="t" r="r" b="b"/>
              <a:pathLst>
                <a:path w="459740" h="229869">
                  <a:moveTo>
                    <a:pt x="229712" y="0"/>
                  </a:moveTo>
                  <a:lnTo>
                    <a:pt x="0" y="229712"/>
                  </a:lnTo>
                  <a:lnTo>
                    <a:pt x="459425" y="229712"/>
                  </a:lnTo>
                  <a:lnTo>
                    <a:pt x="229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8146987" y="661478"/>
              <a:ext cx="459740" cy="229870"/>
            </a:xfrm>
            <a:custGeom>
              <a:avLst/>
              <a:gdLst/>
              <a:ahLst/>
              <a:cxnLst/>
              <a:rect l="l" t="t" r="r" b="b"/>
              <a:pathLst>
                <a:path w="459740" h="229869">
                  <a:moveTo>
                    <a:pt x="229712" y="0"/>
                  </a:moveTo>
                  <a:lnTo>
                    <a:pt x="0" y="229712"/>
                  </a:lnTo>
                  <a:lnTo>
                    <a:pt x="459425" y="229712"/>
                  </a:lnTo>
                  <a:lnTo>
                    <a:pt x="2297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319018" y="891191"/>
              <a:ext cx="115363" cy="221617"/>
            </a:xfrm>
            <a:prstGeom prst="rect">
              <a:avLst/>
            </a:prstGeom>
          </p:spPr>
        </p:pic>
      </p:grpSp>
      <p:sp>
        <p:nvSpPr>
          <p:cNvPr id="331" name="object 331"/>
          <p:cNvSpPr txBox="1"/>
          <p:nvPr/>
        </p:nvSpPr>
        <p:spPr>
          <a:xfrm>
            <a:off x="18134285" y="463591"/>
            <a:ext cx="24511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NORTH: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18094365" y="444920"/>
            <a:ext cx="1844039" cy="896619"/>
          </a:xfrm>
          <a:custGeom>
            <a:avLst/>
            <a:gdLst/>
            <a:ahLst/>
            <a:cxnLst/>
            <a:rect l="l" t="t" r="r" b="b"/>
            <a:pathLst>
              <a:path w="1844040" h="896619">
                <a:moveTo>
                  <a:pt x="589967" y="896588"/>
                </a:moveTo>
                <a:lnTo>
                  <a:pt x="589967" y="0"/>
                </a:lnTo>
              </a:path>
              <a:path w="1844040" h="896619">
                <a:moveTo>
                  <a:pt x="0" y="896588"/>
                </a:moveTo>
                <a:lnTo>
                  <a:pt x="1843775" y="8965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 txBox="1"/>
          <p:nvPr/>
        </p:nvSpPr>
        <p:spPr>
          <a:xfrm>
            <a:off x="18728301" y="475734"/>
            <a:ext cx="1102360" cy="809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5880" indent="4445">
              <a:lnSpc>
                <a:spcPct val="103099"/>
              </a:lnSpc>
              <a:spcBef>
                <a:spcPts val="90"/>
              </a:spcBef>
            </a:pPr>
            <a:r>
              <a:rPr sz="500" dirty="0">
                <a:latin typeface="Arial Narrow"/>
                <a:cs typeface="Arial Narrow"/>
              </a:rPr>
              <a:t>ALL </a:t>
            </a:r>
            <a:r>
              <a:rPr sz="500" spc="5" dirty="0">
                <a:latin typeface="Arial Narrow"/>
                <a:cs typeface="Arial Narrow"/>
              </a:rPr>
              <a:t>DRAWINGS ARE THE COPYRIGHT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OF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MAY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USED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WHOLE </a:t>
            </a:r>
            <a:r>
              <a:rPr sz="500" dirty="0">
                <a:latin typeface="Arial Narrow"/>
                <a:cs typeface="Arial Narrow"/>
              </a:rPr>
              <a:t>OR IN </a:t>
            </a:r>
            <a:r>
              <a:rPr sz="500" spc="5" dirty="0">
                <a:latin typeface="Arial Narrow"/>
                <a:cs typeface="Arial Narrow"/>
              </a:rPr>
              <a:t>PART WITHOUT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THEIR </a:t>
            </a:r>
            <a:r>
              <a:rPr sz="500" spc="5" dirty="0">
                <a:latin typeface="Arial Narrow"/>
                <a:cs typeface="Arial Narrow"/>
              </a:rPr>
              <a:t>EXPRESSED PERMISSION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 WRITING.DO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SCALE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WRITTEN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dirty="0">
                <a:latin typeface="Arial Narrow"/>
                <a:cs typeface="Arial Narrow"/>
              </a:rPr>
              <a:t>ONLY. ALL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CHECKED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ON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SITE </a:t>
            </a:r>
            <a:r>
              <a:rPr sz="500" spc="5" dirty="0">
                <a:latin typeface="Arial Narrow"/>
                <a:cs typeface="Arial Narrow"/>
              </a:rPr>
              <a:t>BY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endParaRPr sz="500">
              <a:latin typeface="Arial Narrow"/>
              <a:cs typeface="Arial Narrow"/>
            </a:endParaRPr>
          </a:p>
          <a:p>
            <a:pPr marL="14604">
              <a:lnSpc>
                <a:spcPct val="100000"/>
              </a:lnSpc>
              <a:spcBef>
                <a:spcPts val="15"/>
              </a:spcBef>
            </a:pPr>
            <a:r>
              <a:rPr sz="500" spc="5" dirty="0">
                <a:latin typeface="Arial Narrow"/>
                <a:cs typeface="Arial Narrow"/>
              </a:rPr>
              <a:t>CONTRACTOR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ANY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DISCREPANCIES</a:t>
            </a:r>
            <a:endParaRPr sz="500">
              <a:latin typeface="Arial Narrow"/>
              <a:cs typeface="Arial Narrow"/>
            </a:endParaRPr>
          </a:p>
          <a:p>
            <a:pPr marL="12700" marR="222250">
              <a:lnSpc>
                <a:spcPct val="102299"/>
              </a:lnSpc>
              <a:spcBef>
                <a:spcPts val="5"/>
              </a:spcBef>
            </a:pPr>
            <a:r>
              <a:rPr sz="500" spc="5" dirty="0">
                <a:latin typeface="Arial Narrow"/>
                <a:cs typeface="Arial Narrow"/>
              </a:rPr>
              <a:t>REPORTED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IMMEDIATELY.</a:t>
            </a:r>
            <a:endParaRPr sz="500">
              <a:latin typeface="Arial Narrow"/>
              <a:cs typeface="Arial Narrow"/>
            </a:endParaRPr>
          </a:p>
        </p:txBody>
      </p:sp>
      <p:graphicFrame>
        <p:nvGraphicFramePr>
          <p:cNvPr id="334" name="object 334"/>
          <p:cNvGraphicFramePr>
            <a:graphicFrameLocks noGrp="1"/>
          </p:cNvGraphicFramePr>
          <p:nvPr/>
        </p:nvGraphicFramePr>
        <p:xfrm>
          <a:off x="18068053" y="8352308"/>
          <a:ext cx="1844038" cy="5071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75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805" marR="780415" indent="-6350">
                        <a:lnSpc>
                          <a:spcPts val="1080"/>
                        </a:lnSpc>
                        <a:spcBef>
                          <a:spcPts val="780"/>
                        </a:spcBef>
                      </a:pP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Comhairle</a:t>
                      </a:r>
                      <a:r>
                        <a:rPr sz="950" spc="-4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Contae </a:t>
                      </a:r>
                      <a:r>
                        <a:rPr sz="950" spc="-25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Atha</a:t>
                      </a:r>
                      <a:r>
                        <a:rPr sz="950" spc="-3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Cliath</a:t>
                      </a:r>
                      <a:r>
                        <a:rPr sz="950" spc="-3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Theas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965"/>
                        </a:lnSpc>
                      </a:pPr>
                      <a:r>
                        <a:rPr sz="900" b="1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sz="900" b="1" spc="-2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Dublin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Council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38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Architects'</a:t>
                      </a:r>
                      <a:r>
                        <a:rPr sz="8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Department,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5565" marR="721995" indent="25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8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Hall,</a:t>
                      </a:r>
                      <a:r>
                        <a:rPr sz="8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Tallaght, </a:t>
                      </a:r>
                      <a:r>
                        <a:rPr sz="850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Dublin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24.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Tel: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414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9000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6835">
                        <a:lnSpc>
                          <a:spcPts val="700"/>
                        </a:lnSpc>
                        <a:spcBef>
                          <a:spcPts val="50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Architect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Eddie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Conroy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77470">
                        <a:lnSpc>
                          <a:spcPts val="700"/>
                        </a:lnSpc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B.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M.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Arch.Sc.,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FRIAI.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ts val="63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PROJECT: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970" algn="ctr">
                        <a:lnSpc>
                          <a:spcPts val="1110"/>
                        </a:lnSpc>
                      </a:pPr>
                      <a:r>
                        <a:rPr sz="950" spc="10" dirty="0">
                          <a:latin typeface="Arial Narrow"/>
                          <a:cs typeface="Arial Narrow"/>
                        </a:rPr>
                        <a:t>Public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Realm</a:t>
                      </a:r>
                      <a:r>
                        <a:rPr sz="95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5" dirty="0">
                          <a:latin typeface="Arial Narrow"/>
                          <a:cs typeface="Arial Narrow"/>
                        </a:rPr>
                        <a:t>adjacent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to</a:t>
                      </a:r>
                      <a:endParaRPr sz="950">
                        <a:latin typeface="Arial Narrow"/>
                        <a:cs typeface="Arial Narrow"/>
                      </a:endParaRPr>
                    </a:p>
                    <a:p>
                      <a:pPr marL="109855" marR="97155" indent="1905" algn="ctr">
                        <a:lnSpc>
                          <a:spcPct val="105800"/>
                        </a:lnSpc>
                        <a:spcBef>
                          <a:spcPts val="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Belgard Square West, Tallaght (The Square) </a:t>
                      </a:r>
                      <a:r>
                        <a:rPr sz="750" spc="-1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Luas Stop and The Square Carpark, and The </a:t>
                      </a:r>
                      <a:r>
                        <a:rPr sz="750" spc="-1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Tallaght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Cultural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Quarter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13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50" spc="10" dirty="0">
                          <a:latin typeface="Arial Narrow"/>
                          <a:cs typeface="Arial Narrow"/>
                        </a:rPr>
                        <a:t>SITE</a:t>
                      </a:r>
                      <a:r>
                        <a:rPr sz="11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LOCATION</a:t>
                      </a:r>
                      <a:r>
                        <a:rPr sz="11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MAP</a:t>
                      </a:r>
                      <a:endParaRPr sz="11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SCALE: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09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1:500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PAPER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SIZE: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9558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A1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dirty="0">
                          <a:latin typeface="Arial Narrow"/>
                          <a:cs typeface="Arial Narrow"/>
                        </a:rPr>
                        <a:t>DRAWN</a:t>
                      </a:r>
                      <a:r>
                        <a:rPr sz="5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41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LB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625"/>
                        </a:lnSpc>
                        <a:spcBef>
                          <a:spcPts val="165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CHECKED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3350" algn="ctr">
                        <a:lnSpc>
                          <a:spcPts val="158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209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JOB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R="704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20017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4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</a:t>
                      </a:r>
                      <a:r>
                        <a:rPr sz="5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502920">
                        <a:lnSpc>
                          <a:spcPts val="1605"/>
                        </a:lnSpc>
                      </a:pPr>
                      <a:r>
                        <a:rPr sz="1350" spc="5" dirty="0">
                          <a:latin typeface="Arial Narrow"/>
                          <a:cs typeface="Arial Narrow"/>
                        </a:rPr>
                        <a:t>01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7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DATE</a:t>
                      </a:r>
                      <a:r>
                        <a:rPr sz="5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2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5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0" dirty="0">
                          <a:latin typeface="Arial Narrow"/>
                          <a:cs typeface="Arial Narrow"/>
                        </a:rPr>
                        <a:t>ORIGIN: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86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JULY</a:t>
                      </a:r>
                      <a:r>
                        <a:rPr sz="7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2021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REV: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3350" algn="ctr">
                        <a:lnSpc>
                          <a:spcPts val="160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5" name="object 3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8543671" y="8500054"/>
            <a:ext cx="1283154" cy="360254"/>
          </a:xfrm>
          <a:prstGeom prst="rect">
            <a:avLst/>
          </a:prstGeom>
        </p:spPr>
      </p:pic>
      <p:grpSp>
        <p:nvGrpSpPr>
          <p:cNvPr id="336" name="object 336"/>
          <p:cNvGrpSpPr/>
          <p:nvPr/>
        </p:nvGrpSpPr>
        <p:grpSpPr>
          <a:xfrm>
            <a:off x="17880843" y="125144"/>
            <a:ext cx="47625" cy="13959205"/>
            <a:chOff x="17880843" y="125144"/>
            <a:chExt cx="47625" cy="13959205"/>
          </a:xfrm>
        </p:grpSpPr>
        <p:sp>
          <p:nvSpPr>
            <p:cNvPr id="337" name="object 337"/>
            <p:cNvSpPr/>
            <p:nvPr/>
          </p:nvSpPr>
          <p:spPr>
            <a:xfrm>
              <a:off x="17880843" y="125144"/>
              <a:ext cx="47625" cy="13959205"/>
            </a:xfrm>
            <a:custGeom>
              <a:avLst/>
              <a:gdLst/>
              <a:ahLst/>
              <a:cxnLst/>
              <a:rect l="l" t="t" r="r" b="b"/>
              <a:pathLst>
                <a:path w="47625" h="13959205">
                  <a:moveTo>
                    <a:pt x="0" y="0"/>
                  </a:moveTo>
                  <a:lnTo>
                    <a:pt x="0" y="13958856"/>
                  </a:lnTo>
                  <a:lnTo>
                    <a:pt x="47561" y="13958856"/>
                  </a:lnTo>
                  <a:lnTo>
                    <a:pt x="0" y="0"/>
                  </a:lnTo>
                  <a:close/>
                </a:path>
                <a:path w="47625" h="13959205">
                  <a:moveTo>
                    <a:pt x="47561" y="0"/>
                  </a:moveTo>
                  <a:lnTo>
                    <a:pt x="0" y="0"/>
                  </a:lnTo>
                  <a:lnTo>
                    <a:pt x="47561" y="13958856"/>
                  </a:lnTo>
                  <a:lnTo>
                    <a:pt x="4756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7880844" y="125144"/>
              <a:ext cx="47625" cy="13959205"/>
            </a:xfrm>
            <a:custGeom>
              <a:avLst/>
              <a:gdLst/>
              <a:ahLst/>
              <a:cxnLst/>
              <a:rect l="l" t="t" r="r" b="b"/>
              <a:pathLst>
                <a:path w="47625" h="13959205">
                  <a:moveTo>
                    <a:pt x="0" y="13958857"/>
                  </a:moveTo>
                  <a:lnTo>
                    <a:pt x="47561" y="13958857"/>
                  </a:lnTo>
                  <a:lnTo>
                    <a:pt x="0" y="0"/>
                  </a:lnTo>
                  <a:lnTo>
                    <a:pt x="0" y="13958857"/>
                  </a:lnTo>
                  <a:close/>
                </a:path>
                <a:path w="47625" h="13959205">
                  <a:moveTo>
                    <a:pt x="47561" y="13958857"/>
                  </a:moveTo>
                  <a:lnTo>
                    <a:pt x="0" y="0"/>
                  </a:lnTo>
                  <a:lnTo>
                    <a:pt x="47561" y="0"/>
                  </a:lnTo>
                  <a:lnTo>
                    <a:pt x="47561" y="13958857"/>
                  </a:lnTo>
                  <a:close/>
                </a:path>
              </a:pathLst>
            </a:custGeom>
            <a:ln w="3175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9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99874674-CBFA-4A01-852A-012401F778C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54360" y="5842080"/>
              <a:ext cx="4896360" cy="286128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99874674-CBFA-4A01-852A-012401F778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45000" y="5832720"/>
                <a:ext cx="4915080" cy="2880000"/>
              </a:xfrm>
              <a:prstGeom prst="rect">
                <a:avLst/>
              </a:prstGeom>
            </p:spPr>
          </p:pic>
        </mc:Fallback>
      </mc:AlternateContent>
      <p:pic>
        <p:nvPicPr>
          <p:cNvPr id="345" name="Video 344">
            <a:hlinkClick r:id="" action="ppaction://media"/>
            <a:extLst>
              <a:ext uri="{FF2B5EF4-FFF2-40B4-BE49-F238E27FC236}">
                <a16:creationId xmlns:a16="http://schemas.microsoft.com/office/drawing/2014/main" id="{5982B4DC-DB96-4C58-8A04-6EDAFC782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21">
            <a:lum bright="14000" contrast="28000"/>
          </a:blip>
          <a:srcRect l="-5544" t="-5544" r="-5544" b="-5544"/>
          <a:stretch/>
        </p:blipFill>
        <p:spPr>
          <a:xfrm>
            <a:off x="13880959" y="10912475"/>
            <a:ext cx="4143106" cy="3107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5"/>
    </mc:Choice>
    <mc:Fallback xmlns="">
      <p:transition spd="slow" advTm="32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4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8244" y="558259"/>
            <a:ext cx="13992860" cy="8892540"/>
            <a:chOff x="218244" y="558259"/>
            <a:chExt cx="13992860" cy="889254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244" y="632132"/>
              <a:ext cx="13992251" cy="88181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2029" y="5537565"/>
              <a:ext cx="149768" cy="1042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554943" y="3379579"/>
              <a:ext cx="744855" cy="753110"/>
            </a:xfrm>
            <a:custGeom>
              <a:avLst/>
              <a:gdLst/>
              <a:ahLst/>
              <a:cxnLst/>
              <a:rect l="l" t="t" r="r" b="b"/>
              <a:pathLst>
                <a:path w="744855" h="753110">
                  <a:moveTo>
                    <a:pt x="406804" y="192270"/>
                  </a:moveTo>
                  <a:lnTo>
                    <a:pt x="468533" y="215545"/>
                  </a:lnTo>
                  <a:lnTo>
                    <a:pt x="514071" y="253999"/>
                  </a:lnTo>
                </a:path>
                <a:path w="744855" h="753110">
                  <a:moveTo>
                    <a:pt x="122446" y="161912"/>
                  </a:moveTo>
                  <a:lnTo>
                    <a:pt x="145720" y="85003"/>
                  </a:lnTo>
                  <a:lnTo>
                    <a:pt x="199354" y="31370"/>
                  </a:lnTo>
                  <a:lnTo>
                    <a:pt x="276262" y="0"/>
                  </a:lnTo>
                  <a:lnTo>
                    <a:pt x="353171" y="8095"/>
                  </a:lnTo>
                  <a:lnTo>
                    <a:pt x="421983" y="53633"/>
                  </a:lnTo>
                </a:path>
                <a:path w="744855" h="753110">
                  <a:moveTo>
                    <a:pt x="53633" y="476629"/>
                  </a:moveTo>
                  <a:lnTo>
                    <a:pt x="15179" y="406804"/>
                  </a:lnTo>
                  <a:lnTo>
                    <a:pt x="0" y="330908"/>
                  </a:lnTo>
                  <a:lnTo>
                    <a:pt x="15179" y="245904"/>
                  </a:lnTo>
                  <a:lnTo>
                    <a:pt x="60717" y="177091"/>
                  </a:lnTo>
                  <a:lnTo>
                    <a:pt x="122446" y="130541"/>
                  </a:lnTo>
                  <a:lnTo>
                    <a:pt x="199354" y="107266"/>
                  </a:lnTo>
                </a:path>
                <a:path w="744855" h="753110">
                  <a:moveTo>
                    <a:pt x="329896" y="38454"/>
                  </a:moveTo>
                  <a:lnTo>
                    <a:pt x="391625" y="15179"/>
                  </a:lnTo>
                  <a:lnTo>
                    <a:pt x="468533" y="8095"/>
                  </a:lnTo>
                  <a:lnTo>
                    <a:pt x="537346" y="23274"/>
                  </a:lnTo>
                  <a:lnTo>
                    <a:pt x="599075" y="53633"/>
                  </a:lnTo>
                  <a:lnTo>
                    <a:pt x="644613" y="100183"/>
                  </a:lnTo>
                  <a:lnTo>
                    <a:pt x="683067" y="161912"/>
                  </a:lnTo>
                  <a:lnTo>
                    <a:pt x="698246" y="230724"/>
                  </a:lnTo>
                </a:path>
                <a:path w="744855" h="753110">
                  <a:moveTo>
                    <a:pt x="621338" y="153816"/>
                  </a:moveTo>
                  <a:lnTo>
                    <a:pt x="675983" y="177091"/>
                  </a:lnTo>
                  <a:lnTo>
                    <a:pt x="721521" y="215545"/>
                  </a:lnTo>
                  <a:lnTo>
                    <a:pt x="744796" y="276262"/>
                  </a:lnTo>
                  <a:lnTo>
                    <a:pt x="736700" y="337991"/>
                  </a:lnTo>
                  <a:lnTo>
                    <a:pt x="706342" y="391625"/>
                  </a:lnTo>
                </a:path>
                <a:path w="744855" h="753110">
                  <a:moveTo>
                    <a:pt x="621338" y="599075"/>
                  </a:moveTo>
                  <a:lnTo>
                    <a:pt x="599075" y="668899"/>
                  </a:lnTo>
                  <a:lnTo>
                    <a:pt x="545441" y="714437"/>
                  </a:lnTo>
                  <a:lnTo>
                    <a:pt x="475617" y="729616"/>
                  </a:lnTo>
                  <a:lnTo>
                    <a:pt x="406804" y="699258"/>
                  </a:lnTo>
                </a:path>
                <a:path w="744855" h="753110">
                  <a:moveTo>
                    <a:pt x="698246" y="322812"/>
                  </a:moveTo>
                  <a:lnTo>
                    <a:pt x="729616" y="384541"/>
                  </a:lnTo>
                  <a:lnTo>
                    <a:pt x="736700" y="453354"/>
                  </a:lnTo>
                  <a:lnTo>
                    <a:pt x="721521" y="522166"/>
                  </a:lnTo>
                  <a:lnTo>
                    <a:pt x="683067" y="583895"/>
                  </a:lnTo>
                  <a:lnTo>
                    <a:pt x="629433" y="622350"/>
                  </a:lnTo>
                  <a:lnTo>
                    <a:pt x="567704" y="652708"/>
                  </a:lnTo>
                </a:path>
                <a:path w="744855" h="753110">
                  <a:moveTo>
                    <a:pt x="560621" y="453354"/>
                  </a:moveTo>
                  <a:lnTo>
                    <a:pt x="529250" y="506987"/>
                  </a:lnTo>
                  <a:lnTo>
                    <a:pt x="483712" y="545441"/>
                  </a:lnTo>
                </a:path>
                <a:path w="744855" h="753110">
                  <a:moveTo>
                    <a:pt x="498892" y="684079"/>
                  </a:moveTo>
                  <a:lnTo>
                    <a:pt x="452342" y="722533"/>
                  </a:lnTo>
                  <a:lnTo>
                    <a:pt x="391625" y="744796"/>
                  </a:lnTo>
                  <a:lnTo>
                    <a:pt x="329896" y="752891"/>
                  </a:lnTo>
                  <a:lnTo>
                    <a:pt x="268167" y="744796"/>
                  </a:lnTo>
                  <a:lnTo>
                    <a:pt x="207450" y="714437"/>
                  </a:lnTo>
                  <a:lnTo>
                    <a:pt x="160900" y="675983"/>
                  </a:lnTo>
                  <a:lnTo>
                    <a:pt x="130541" y="6223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75688" y="3731233"/>
              <a:ext cx="257035" cy="2954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427437" y="3165046"/>
              <a:ext cx="744855" cy="753110"/>
            </a:xfrm>
            <a:custGeom>
              <a:avLst/>
              <a:gdLst/>
              <a:ahLst/>
              <a:cxnLst/>
              <a:rect l="l" t="t" r="r" b="b"/>
              <a:pathLst>
                <a:path w="744855" h="753110">
                  <a:moveTo>
                    <a:pt x="406804" y="192270"/>
                  </a:moveTo>
                  <a:lnTo>
                    <a:pt x="468533" y="215545"/>
                  </a:lnTo>
                  <a:lnTo>
                    <a:pt x="514071" y="253999"/>
                  </a:lnTo>
                </a:path>
                <a:path w="744855" h="753110">
                  <a:moveTo>
                    <a:pt x="122446" y="161912"/>
                  </a:moveTo>
                  <a:lnTo>
                    <a:pt x="145720" y="85003"/>
                  </a:lnTo>
                  <a:lnTo>
                    <a:pt x="199354" y="31370"/>
                  </a:lnTo>
                  <a:lnTo>
                    <a:pt x="276262" y="0"/>
                  </a:lnTo>
                  <a:lnTo>
                    <a:pt x="353171" y="8095"/>
                  </a:lnTo>
                  <a:lnTo>
                    <a:pt x="421983" y="53633"/>
                  </a:lnTo>
                </a:path>
                <a:path w="744855" h="753110">
                  <a:moveTo>
                    <a:pt x="53633" y="476629"/>
                  </a:moveTo>
                  <a:lnTo>
                    <a:pt x="15179" y="406804"/>
                  </a:lnTo>
                  <a:lnTo>
                    <a:pt x="0" y="330908"/>
                  </a:lnTo>
                  <a:lnTo>
                    <a:pt x="15179" y="245904"/>
                  </a:lnTo>
                  <a:lnTo>
                    <a:pt x="61729" y="177091"/>
                  </a:lnTo>
                  <a:lnTo>
                    <a:pt x="122446" y="130541"/>
                  </a:lnTo>
                  <a:lnTo>
                    <a:pt x="199354" y="107266"/>
                  </a:lnTo>
                </a:path>
                <a:path w="744855" h="753110">
                  <a:moveTo>
                    <a:pt x="329896" y="38454"/>
                  </a:moveTo>
                  <a:lnTo>
                    <a:pt x="391625" y="15179"/>
                  </a:lnTo>
                  <a:lnTo>
                    <a:pt x="468533" y="8095"/>
                  </a:lnTo>
                  <a:lnTo>
                    <a:pt x="537346" y="23274"/>
                  </a:lnTo>
                  <a:lnTo>
                    <a:pt x="599075" y="53633"/>
                  </a:lnTo>
                  <a:lnTo>
                    <a:pt x="644613" y="100183"/>
                  </a:lnTo>
                  <a:lnTo>
                    <a:pt x="683067" y="161912"/>
                  </a:lnTo>
                  <a:lnTo>
                    <a:pt x="698246" y="230724"/>
                  </a:lnTo>
                </a:path>
                <a:path w="744855" h="753110">
                  <a:moveTo>
                    <a:pt x="622350" y="153816"/>
                  </a:moveTo>
                  <a:lnTo>
                    <a:pt x="675983" y="177091"/>
                  </a:lnTo>
                  <a:lnTo>
                    <a:pt x="721521" y="215545"/>
                  </a:lnTo>
                  <a:lnTo>
                    <a:pt x="744796" y="276262"/>
                  </a:lnTo>
                  <a:lnTo>
                    <a:pt x="736700" y="337991"/>
                  </a:lnTo>
                  <a:lnTo>
                    <a:pt x="706342" y="391625"/>
                  </a:lnTo>
                </a:path>
                <a:path w="744855" h="753110">
                  <a:moveTo>
                    <a:pt x="622350" y="599075"/>
                  </a:moveTo>
                  <a:lnTo>
                    <a:pt x="599075" y="668899"/>
                  </a:lnTo>
                  <a:lnTo>
                    <a:pt x="545441" y="714437"/>
                  </a:lnTo>
                  <a:lnTo>
                    <a:pt x="475617" y="729616"/>
                  </a:lnTo>
                  <a:lnTo>
                    <a:pt x="406804" y="699258"/>
                  </a:lnTo>
                </a:path>
                <a:path w="744855" h="753110">
                  <a:moveTo>
                    <a:pt x="698246" y="322812"/>
                  </a:moveTo>
                  <a:lnTo>
                    <a:pt x="729616" y="384541"/>
                  </a:lnTo>
                  <a:lnTo>
                    <a:pt x="736700" y="453354"/>
                  </a:lnTo>
                  <a:lnTo>
                    <a:pt x="721521" y="522166"/>
                  </a:lnTo>
                  <a:lnTo>
                    <a:pt x="683067" y="583895"/>
                  </a:lnTo>
                  <a:lnTo>
                    <a:pt x="629433" y="622350"/>
                  </a:lnTo>
                  <a:lnTo>
                    <a:pt x="567704" y="652708"/>
                  </a:lnTo>
                </a:path>
                <a:path w="744855" h="753110">
                  <a:moveTo>
                    <a:pt x="560621" y="453354"/>
                  </a:moveTo>
                  <a:lnTo>
                    <a:pt x="530262" y="506987"/>
                  </a:lnTo>
                  <a:lnTo>
                    <a:pt x="483712" y="545441"/>
                  </a:lnTo>
                </a:path>
                <a:path w="744855" h="753110">
                  <a:moveTo>
                    <a:pt x="498892" y="684079"/>
                  </a:moveTo>
                  <a:lnTo>
                    <a:pt x="453354" y="722533"/>
                  </a:lnTo>
                  <a:lnTo>
                    <a:pt x="391625" y="744796"/>
                  </a:lnTo>
                  <a:lnTo>
                    <a:pt x="329896" y="752891"/>
                  </a:lnTo>
                  <a:lnTo>
                    <a:pt x="268167" y="744796"/>
                  </a:lnTo>
                  <a:lnTo>
                    <a:pt x="207450" y="714437"/>
                  </a:lnTo>
                  <a:lnTo>
                    <a:pt x="160900" y="675983"/>
                  </a:lnTo>
                  <a:lnTo>
                    <a:pt x="130541" y="6223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49194" y="3516699"/>
              <a:ext cx="256023" cy="2954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472975" y="3818766"/>
              <a:ext cx="746125" cy="753110"/>
            </a:xfrm>
            <a:custGeom>
              <a:avLst/>
              <a:gdLst/>
              <a:ahLst/>
              <a:cxnLst/>
              <a:rect l="l" t="t" r="r" b="b"/>
              <a:pathLst>
                <a:path w="746125" h="753110">
                  <a:moveTo>
                    <a:pt x="407816" y="192270"/>
                  </a:moveTo>
                  <a:lnTo>
                    <a:pt x="468533" y="215545"/>
                  </a:lnTo>
                  <a:lnTo>
                    <a:pt x="515083" y="253999"/>
                  </a:lnTo>
                </a:path>
                <a:path w="746125" h="753110">
                  <a:moveTo>
                    <a:pt x="123458" y="161912"/>
                  </a:moveTo>
                  <a:lnTo>
                    <a:pt x="146732" y="85003"/>
                  </a:lnTo>
                  <a:lnTo>
                    <a:pt x="200366" y="30358"/>
                  </a:lnTo>
                  <a:lnTo>
                    <a:pt x="277274" y="0"/>
                  </a:lnTo>
                  <a:lnTo>
                    <a:pt x="354182" y="8095"/>
                  </a:lnTo>
                  <a:lnTo>
                    <a:pt x="422995" y="53633"/>
                  </a:lnTo>
                </a:path>
                <a:path w="746125" h="753110">
                  <a:moveTo>
                    <a:pt x="54645" y="476629"/>
                  </a:moveTo>
                  <a:lnTo>
                    <a:pt x="16191" y="406804"/>
                  </a:lnTo>
                  <a:lnTo>
                    <a:pt x="0" y="330908"/>
                  </a:lnTo>
                  <a:lnTo>
                    <a:pt x="16191" y="245904"/>
                  </a:lnTo>
                  <a:lnTo>
                    <a:pt x="61729" y="177091"/>
                  </a:lnTo>
                  <a:lnTo>
                    <a:pt x="123458" y="130541"/>
                  </a:lnTo>
                  <a:lnTo>
                    <a:pt x="200366" y="107266"/>
                  </a:lnTo>
                </a:path>
                <a:path w="746125" h="753110">
                  <a:moveTo>
                    <a:pt x="330908" y="38454"/>
                  </a:moveTo>
                  <a:lnTo>
                    <a:pt x="392637" y="15179"/>
                  </a:lnTo>
                  <a:lnTo>
                    <a:pt x="468533" y="8095"/>
                  </a:lnTo>
                  <a:lnTo>
                    <a:pt x="538358" y="23274"/>
                  </a:lnTo>
                  <a:lnTo>
                    <a:pt x="599075" y="53633"/>
                  </a:lnTo>
                  <a:lnTo>
                    <a:pt x="645624" y="100183"/>
                  </a:lnTo>
                  <a:lnTo>
                    <a:pt x="684079" y="161912"/>
                  </a:lnTo>
                  <a:lnTo>
                    <a:pt x="699258" y="230724"/>
                  </a:lnTo>
                </a:path>
                <a:path w="746125" h="753110">
                  <a:moveTo>
                    <a:pt x="622350" y="153816"/>
                  </a:moveTo>
                  <a:lnTo>
                    <a:pt x="675983" y="177091"/>
                  </a:lnTo>
                  <a:lnTo>
                    <a:pt x="722533" y="215545"/>
                  </a:lnTo>
                  <a:lnTo>
                    <a:pt x="745808" y="276262"/>
                  </a:lnTo>
                  <a:lnTo>
                    <a:pt x="737712" y="337991"/>
                  </a:lnTo>
                  <a:lnTo>
                    <a:pt x="707354" y="391625"/>
                  </a:lnTo>
                </a:path>
                <a:path w="746125" h="753110">
                  <a:moveTo>
                    <a:pt x="622350" y="599075"/>
                  </a:moveTo>
                  <a:lnTo>
                    <a:pt x="599075" y="667887"/>
                  </a:lnTo>
                  <a:lnTo>
                    <a:pt x="545441" y="714437"/>
                  </a:lnTo>
                  <a:lnTo>
                    <a:pt x="476629" y="729616"/>
                  </a:lnTo>
                  <a:lnTo>
                    <a:pt x="407816" y="699258"/>
                  </a:lnTo>
                </a:path>
                <a:path w="746125" h="753110">
                  <a:moveTo>
                    <a:pt x="699258" y="322812"/>
                  </a:moveTo>
                  <a:lnTo>
                    <a:pt x="729616" y="384541"/>
                  </a:lnTo>
                  <a:lnTo>
                    <a:pt x="737712" y="453354"/>
                  </a:lnTo>
                  <a:lnTo>
                    <a:pt x="722533" y="522166"/>
                  </a:lnTo>
                  <a:lnTo>
                    <a:pt x="684079" y="583895"/>
                  </a:lnTo>
                  <a:lnTo>
                    <a:pt x="630445" y="622350"/>
                  </a:lnTo>
                  <a:lnTo>
                    <a:pt x="568716" y="652708"/>
                  </a:lnTo>
                </a:path>
                <a:path w="746125" h="753110">
                  <a:moveTo>
                    <a:pt x="561633" y="453354"/>
                  </a:moveTo>
                  <a:lnTo>
                    <a:pt x="530262" y="506987"/>
                  </a:lnTo>
                  <a:lnTo>
                    <a:pt x="484724" y="545441"/>
                  </a:lnTo>
                </a:path>
                <a:path w="746125" h="753110">
                  <a:moveTo>
                    <a:pt x="499903" y="684079"/>
                  </a:moveTo>
                  <a:lnTo>
                    <a:pt x="453354" y="722533"/>
                  </a:lnTo>
                  <a:lnTo>
                    <a:pt x="392637" y="744796"/>
                  </a:lnTo>
                  <a:lnTo>
                    <a:pt x="330908" y="752891"/>
                  </a:lnTo>
                  <a:lnTo>
                    <a:pt x="269179" y="744796"/>
                  </a:lnTo>
                  <a:lnTo>
                    <a:pt x="207450" y="714437"/>
                  </a:lnTo>
                  <a:lnTo>
                    <a:pt x="161912" y="675983"/>
                  </a:lnTo>
                  <a:lnTo>
                    <a:pt x="130541" y="6223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94732" y="4170419"/>
              <a:ext cx="257035" cy="29548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245286" y="2453644"/>
              <a:ext cx="744855" cy="1203325"/>
            </a:xfrm>
            <a:custGeom>
              <a:avLst/>
              <a:gdLst/>
              <a:ahLst/>
              <a:cxnLst/>
              <a:rect l="l" t="t" r="r" b="b"/>
              <a:pathLst>
                <a:path w="744854" h="1203325">
                  <a:moveTo>
                    <a:pt x="406804" y="192270"/>
                  </a:moveTo>
                  <a:lnTo>
                    <a:pt x="468533" y="215545"/>
                  </a:lnTo>
                  <a:lnTo>
                    <a:pt x="514071" y="253999"/>
                  </a:lnTo>
                </a:path>
                <a:path w="744854" h="1203325">
                  <a:moveTo>
                    <a:pt x="122446" y="161912"/>
                  </a:moveTo>
                  <a:lnTo>
                    <a:pt x="145720" y="85003"/>
                  </a:lnTo>
                  <a:lnTo>
                    <a:pt x="199354" y="31370"/>
                  </a:lnTo>
                  <a:lnTo>
                    <a:pt x="276262" y="0"/>
                  </a:lnTo>
                  <a:lnTo>
                    <a:pt x="353171" y="8095"/>
                  </a:lnTo>
                  <a:lnTo>
                    <a:pt x="421983" y="53633"/>
                  </a:lnTo>
                </a:path>
                <a:path w="744854" h="1203325">
                  <a:moveTo>
                    <a:pt x="53633" y="476629"/>
                  </a:moveTo>
                  <a:lnTo>
                    <a:pt x="15179" y="407816"/>
                  </a:lnTo>
                  <a:lnTo>
                    <a:pt x="0" y="330908"/>
                  </a:lnTo>
                  <a:lnTo>
                    <a:pt x="15179" y="245904"/>
                  </a:lnTo>
                  <a:lnTo>
                    <a:pt x="61729" y="177091"/>
                  </a:lnTo>
                  <a:lnTo>
                    <a:pt x="122446" y="130541"/>
                  </a:lnTo>
                  <a:lnTo>
                    <a:pt x="199354" y="108278"/>
                  </a:lnTo>
                </a:path>
                <a:path w="744854" h="1203325">
                  <a:moveTo>
                    <a:pt x="329896" y="38454"/>
                  </a:moveTo>
                  <a:lnTo>
                    <a:pt x="391625" y="15179"/>
                  </a:lnTo>
                  <a:lnTo>
                    <a:pt x="468533" y="8095"/>
                  </a:lnTo>
                  <a:lnTo>
                    <a:pt x="537346" y="23274"/>
                  </a:lnTo>
                  <a:lnTo>
                    <a:pt x="599075" y="53633"/>
                  </a:lnTo>
                  <a:lnTo>
                    <a:pt x="644613" y="100183"/>
                  </a:lnTo>
                  <a:lnTo>
                    <a:pt x="683067" y="161912"/>
                  </a:lnTo>
                  <a:lnTo>
                    <a:pt x="699258" y="230724"/>
                  </a:lnTo>
                </a:path>
                <a:path w="744854" h="1203325">
                  <a:moveTo>
                    <a:pt x="622350" y="153816"/>
                  </a:moveTo>
                  <a:lnTo>
                    <a:pt x="675983" y="177091"/>
                  </a:lnTo>
                  <a:lnTo>
                    <a:pt x="721521" y="215545"/>
                  </a:lnTo>
                  <a:lnTo>
                    <a:pt x="744796" y="277274"/>
                  </a:lnTo>
                  <a:lnTo>
                    <a:pt x="737712" y="337991"/>
                  </a:lnTo>
                  <a:lnTo>
                    <a:pt x="706342" y="391625"/>
                  </a:lnTo>
                </a:path>
                <a:path w="744854" h="1203325">
                  <a:moveTo>
                    <a:pt x="622350" y="599075"/>
                  </a:moveTo>
                  <a:lnTo>
                    <a:pt x="599075" y="668899"/>
                  </a:lnTo>
                  <a:lnTo>
                    <a:pt x="545441" y="714437"/>
                  </a:lnTo>
                  <a:lnTo>
                    <a:pt x="475617" y="729616"/>
                  </a:lnTo>
                  <a:lnTo>
                    <a:pt x="406804" y="699258"/>
                  </a:lnTo>
                </a:path>
                <a:path w="744854" h="1203325">
                  <a:moveTo>
                    <a:pt x="699258" y="322812"/>
                  </a:moveTo>
                  <a:lnTo>
                    <a:pt x="729616" y="384541"/>
                  </a:lnTo>
                  <a:lnTo>
                    <a:pt x="737712" y="453354"/>
                  </a:lnTo>
                  <a:lnTo>
                    <a:pt x="721521" y="522166"/>
                  </a:lnTo>
                  <a:lnTo>
                    <a:pt x="683067" y="583895"/>
                  </a:lnTo>
                  <a:lnTo>
                    <a:pt x="629433" y="622350"/>
                  </a:lnTo>
                  <a:lnTo>
                    <a:pt x="568716" y="652708"/>
                  </a:lnTo>
                </a:path>
                <a:path w="744854" h="1203325">
                  <a:moveTo>
                    <a:pt x="560621" y="453354"/>
                  </a:moveTo>
                  <a:lnTo>
                    <a:pt x="530262" y="506987"/>
                  </a:lnTo>
                  <a:lnTo>
                    <a:pt x="483712" y="545441"/>
                  </a:lnTo>
                </a:path>
                <a:path w="744854" h="1203325">
                  <a:moveTo>
                    <a:pt x="498892" y="684079"/>
                  </a:moveTo>
                  <a:lnTo>
                    <a:pt x="453354" y="722533"/>
                  </a:lnTo>
                  <a:lnTo>
                    <a:pt x="391625" y="745808"/>
                  </a:lnTo>
                  <a:lnTo>
                    <a:pt x="329896" y="752891"/>
                  </a:lnTo>
                  <a:lnTo>
                    <a:pt x="269179" y="745808"/>
                  </a:lnTo>
                  <a:lnTo>
                    <a:pt x="207450" y="714437"/>
                  </a:lnTo>
                  <a:lnTo>
                    <a:pt x="160900" y="675983"/>
                  </a:lnTo>
                  <a:lnTo>
                    <a:pt x="130541" y="622350"/>
                  </a:lnTo>
                </a:path>
                <a:path w="744854" h="1203325">
                  <a:moveTo>
                    <a:pt x="207450" y="645624"/>
                  </a:moveTo>
                  <a:lnTo>
                    <a:pt x="130541" y="637529"/>
                  </a:lnTo>
                  <a:lnTo>
                    <a:pt x="68812" y="599075"/>
                  </a:lnTo>
                  <a:lnTo>
                    <a:pt x="30358" y="538358"/>
                  </a:lnTo>
                  <a:lnTo>
                    <a:pt x="23274" y="468533"/>
                  </a:lnTo>
                  <a:lnTo>
                    <a:pt x="45537" y="399720"/>
                  </a:lnTo>
                </a:path>
                <a:path w="744854" h="1203325">
                  <a:moveTo>
                    <a:pt x="276262" y="484724"/>
                  </a:moveTo>
                  <a:lnTo>
                    <a:pt x="230724" y="422995"/>
                  </a:lnTo>
                  <a:lnTo>
                    <a:pt x="222629" y="353171"/>
                  </a:lnTo>
                </a:path>
                <a:path w="744854" h="1203325">
                  <a:moveTo>
                    <a:pt x="387577" y="735688"/>
                  </a:moveTo>
                  <a:lnTo>
                    <a:pt x="439186" y="754915"/>
                  </a:lnTo>
                  <a:lnTo>
                    <a:pt x="477641" y="787298"/>
                  </a:lnTo>
                </a:path>
                <a:path w="744854" h="1203325">
                  <a:moveTo>
                    <a:pt x="150780" y="710389"/>
                  </a:moveTo>
                  <a:lnTo>
                    <a:pt x="170007" y="646636"/>
                  </a:lnTo>
                  <a:lnTo>
                    <a:pt x="214533" y="602111"/>
                  </a:lnTo>
                  <a:lnTo>
                    <a:pt x="279298" y="575800"/>
                  </a:lnTo>
                  <a:lnTo>
                    <a:pt x="343051" y="582883"/>
                  </a:lnTo>
                  <a:lnTo>
                    <a:pt x="400732" y="620326"/>
                  </a:lnTo>
                </a:path>
                <a:path w="744854" h="1203325">
                  <a:moveTo>
                    <a:pt x="93099" y="972485"/>
                  </a:moveTo>
                  <a:lnTo>
                    <a:pt x="61729" y="914804"/>
                  </a:lnTo>
                  <a:lnTo>
                    <a:pt x="48573" y="851051"/>
                  </a:lnTo>
                  <a:lnTo>
                    <a:pt x="61729" y="781226"/>
                  </a:lnTo>
                  <a:lnTo>
                    <a:pt x="100183" y="723545"/>
                  </a:lnTo>
                  <a:lnTo>
                    <a:pt x="150780" y="685091"/>
                  </a:lnTo>
                  <a:lnTo>
                    <a:pt x="214533" y="665864"/>
                  </a:lnTo>
                </a:path>
                <a:path w="744854" h="1203325">
                  <a:moveTo>
                    <a:pt x="323824" y="608182"/>
                  </a:moveTo>
                  <a:lnTo>
                    <a:pt x="374422" y="588955"/>
                  </a:lnTo>
                  <a:lnTo>
                    <a:pt x="439186" y="582883"/>
                  </a:lnTo>
                  <a:lnTo>
                    <a:pt x="496868" y="595027"/>
                  </a:lnTo>
                  <a:lnTo>
                    <a:pt x="547465" y="620326"/>
                  </a:lnTo>
                  <a:lnTo>
                    <a:pt x="585919" y="658780"/>
                  </a:lnTo>
                  <a:lnTo>
                    <a:pt x="618302" y="710389"/>
                  </a:lnTo>
                  <a:lnTo>
                    <a:pt x="630445" y="768071"/>
                  </a:lnTo>
                </a:path>
                <a:path w="744854" h="1203325">
                  <a:moveTo>
                    <a:pt x="566692" y="704318"/>
                  </a:moveTo>
                  <a:lnTo>
                    <a:pt x="612230" y="723545"/>
                  </a:lnTo>
                  <a:lnTo>
                    <a:pt x="649672" y="754915"/>
                  </a:lnTo>
                  <a:lnTo>
                    <a:pt x="668899" y="806525"/>
                  </a:lnTo>
                  <a:lnTo>
                    <a:pt x="662828" y="858134"/>
                  </a:lnTo>
                  <a:lnTo>
                    <a:pt x="637529" y="902660"/>
                  </a:lnTo>
                </a:path>
                <a:path w="744854" h="1203325">
                  <a:moveTo>
                    <a:pt x="566692" y="1075704"/>
                  </a:moveTo>
                  <a:lnTo>
                    <a:pt x="547465" y="1133385"/>
                  </a:lnTo>
                  <a:lnTo>
                    <a:pt x="502939" y="1170827"/>
                  </a:lnTo>
                  <a:lnTo>
                    <a:pt x="445258" y="1183983"/>
                  </a:lnTo>
                  <a:lnTo>
                    <a:pt x="387577" y="1158684"/>
                  </a:lnTo>
                </a:path>
                <a:path w="744854" h="1203325">
                  <a:moveTo>
                    <a:pt x="630445" y="844979"/>
                  </a:moveTo>
                  <a:lnTo>
                    <a:pt x="656756" y="895576"/>
                  </a:lnTo>
                  <a:lnTo>
                    <a:pt x="662828" y="953258"/>
                  </a:lnTo>
                  <a:lnTo>
                    <a:pt x="649672" y="1010939"/>
                  </a:lnTo>
                  <a:lnTo>
                    <a:pt x="618302" y="1062548"/>
                  </a:lnTo>
                  <a:lnTo>
                    <a:pt x="573776" y="1094931"/>
                  </a:lnTo>
                  <a:lnTo>
                    <a:pt x="522166" y="1120230"/>
                  </a:lnTo>
                </a:path>
                <a:path w="744854" h="1203325">
                  <a:moveTo>
                    <a:pt x="516095" y="953258"/>
                  </a:moveTo>
                  <a:lnTo>
                    <a:pt x="489784" y="998796"/>
                  </a:lnTo>
                  <a:lnTo>
                    <a:pt x="451330" y="1030166"/>
                  </a:lnTo>
                </a:path>
                <a:path w="744854" h="1203325">
                  <a:moveTo>
                    <a:pt x="464485" y="1145528"/>
                  </a:moveTo>
                  <a:lnTo>
                    <a:pt x="426031" y="1177911"/>
                  </a:lnTo>
                  <a:lnTo>
                    <a:pt x="374422" y="1197138"/>
                  </a:lnTo>
                  <a:lnTo>
                    <a:pt x="323824" y="1203210"/>
                  </a:lnTo>
                  <a:lnTo>
                    <a:pt x="272214" y="1197138"/>
                  </a:lnTo>
                  <a:lnTo>
                    <a:pt x="221617" y="1170827"/>
                  </a:lnTo>
                  <a:lnTo>
                    <a:pt x="183163" y="1139457"/>
                  </a:lnTo>
                  <a:lnTo>
                    <a:pt x="156852" y="10949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11568" y="3322404"/>
              <a:ext cx="214533" cy="2469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108672" y="2326138"/>
              <a:ext cx="744855" cy="753110"/>
            </a:xfrm>
            <a:custGeom>
              <a:avLst/>
              <a:gdLst/>
              <a:ahLst/>
              <a:cxnLst/>
              <a:rect l="l" t="t" r="r" b="b"/>
              <a:pathLst>
                <a:path w="744854" h="753110">
                  <a:moveTo>
                    <a:pt x="406804" y="192270"/>
                  </a:moveTo>
                  <a:lnTo>
                    <a:pt x="468533" y="214533"/>
                  </a:lnTo>
                  <a:lnTo>
                    <a:pt x="514071" y="252987"/>
                  </a:lnTo>
                </a:path>
                <a:path w="744854" h="753110">
                  <a:moveTo>
                    <a:pt x="122446" y="160900"/>
                  </a:moveTo>
                  <a:lnTo>
                    <a:pt x="145720" y="83991"/>
                  </a:lnTo>
                  <a:lnTo>
                    <a:pt x="199354" y="30358"/>
                  </a:lnTo>
                  <a:lnTo>
                    <a:pt x="276262" y="0"/>
                  </a:lnTo>
                  <a:lnTo>
                    <a:pt x="353171" y="7083"/>
                  </a:lnTo>
                  <a:lnTo>
                    <a:pt x="421983" y="53633"/>
                  </a:lnTo>
                </a:path>
                <a:path w="744854" h="753110">
                  <a:moveTo>
                    <a:pt x="53633" y="475617"/>
                  </a:moveTo>
                  <a:lnTo>
                    <a:pt x="15179" y="406804"/>
                  </a:lnTo>
                  <a:lnTo>
                    <a:pt x="0" y="329896"/>
                  </a:lnTo>
                  <a:lnTo>
                    <a:pt x="15179" y="245904"/>
                  </a:lnTo>
                  <a:lnTo>
                    <a:pt x="60717" y="176079"/>
                  </a:lnTo>
                  <a:lnTo>
                    <a:pt x="122446" y="130541"/>
                  </a:lnTo>
                  <a:lnTo>
                    <a:pt x="199354" y="107266"/>
                  </a:lnTo>
                </a:path>
                <a:path w="744854" h="753110">
                  <a:moveTo>
                    <a:pt x="329896" y="38454"/>
                  </a:moveTo>
                  <a:lnTo>
                    <a:pt x="391625" y="15179"/>
                  </a:lnTo>
                  <a:lnTo>
                    <a:pt x="468533" y="7083"/>
                  </a:lnTo>
                  <a:lnTo>
                    <a:pt x="537346" y="23274"/>
                  </a:lnTo>
                  <a:lnTo>
                    <a:pt x="599075" y="53633"/>
                  </a:lnTo>
                  <a:lnTo>
                    <a:pt x="644613" y="99171"/>
                  </a:lnTo>
                  <a:lnTo>
                    <a:pt x="683067" y="160900"/>
                  </a:lnTo>
                  <a:lnTo>
                    <a:pt x="698246" y="230724"/>
                  </a:lnTo>
                </a:path>
                <a:path w="744854" h="753110">
                  <a:moveTo>
                    <a:pt x="622350" y="153816"/>
                  </a:moveTo>
                  <a:lnTo>
                    <a:pt x="675983" y="176079"/>
                  </a:lnTo>
                  <a:lnTo>
                    <a:pt x="721521" y="214533"/>
                  </a:lnTo>
                  <a:lnTo>
                    <a:pt x="744796" y="276262"/>
                  </a:lnTo>
                  <a:lnTo>
                    <a:pt x="736700" y="337991"/>
                  </a:lnTo>
                  <a:lnTo>
                    <a:pt x="706342" y="391625"/>
                  </a:lnTo>
                </a:path>
                <a:path w="744854" h="753110">
                  <a:moveTo>
                    <a:pt x="622350" y="599075"/>
                  </a:moveTo>
                  <a:lnTo>
                    <a:pt x="599075" y="667887"/>
                  </a:lnTo>
                  <a:lnTo>
                    <a:pt x="545441" y="714437"/>
                  </a:lnTo>
                  <a:lnTo>
                    <a:pt x="475617" y="729616"/>
                  </a:lnTo>
                  <a:lnTo>
                    <a:pt x="406804" y="699258"/>
                  </a:lnTo>
                </a:path>
                <a:path w="744854" h="753110">
                  <a:moveTo>
                    <a:pt x="698246" y="322812"/>
                  </a:moveTo>
                  <a:lnTo>
                    <a:pt x="729616" y="383529"/>
                  </a:lnTo>
                  <a:lnTo>
                    <a:pt x="736700" y="453354"/>
                  </a:lnTo>
                  <a:lnTo>
                    <a:pt x="721521" y="522166"/>
                  </a:lnTo>
                  <a:lnTo>
                    <a:pt x="683067" y="583895"/>
                  </a:lnTo>
                  <a:lnTo>
                    <a:pt x="629433" y="622350"/>
                  </a:lnTo>
                  <a:lnTo>
                    <a:pt x="567704" y="652708"/>
                  </a:lnTo>
                </a:path>
                <a:path w="744854" h="753110">
                  <a:moveTo>
                    <a:pt x="560621" y="453354"/>
                  </a:moveTo>
                  <a:lnTo>
                    <a:pt x="529250" y="506987"/>
                  </a:lnTo>
                  <a:lnTo>
                    <a:pt x="483712" y="545441"/>
                  </a:lnTo>
                </a:path>
                <a:path w="744854" h="753110">
                  <a:moveTo>
                    <a:pt x="498892" y="683067"/>
                  </a:moveTo>
                  <a:lnTo>
                    <a:pt x="453354" y="721521"/>
                  </a:lnTo>
                  <a:lnTo>
                    <a:pt x="391625" y="744796"/>
                  </a:lnTo>
                  <a:lnTo>
                    <a:pt x="329896" y="752891"/>
                  </a:lnTo>
                  <a:lnTo>
                    <a:pt x="268167" y="744796"/>
                  </a:lnTo>
                  <a:lnTo>
                    <a:pt x="207450" y="714437"/>
                  </a:lnTo>
                  <a:lnTo>
                    <a:pt x="160900" y="675983"/>
                  </a:lnTo>
                  <a:lnTo>
                    <a:pt x="130541" y="6223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29417" y="2677791"/>
              <a:ext cx="257035" cy="2944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90479" y="8558930"/>
              <a:ext cx="167005" cy="441959"/>
            </a:xfrm>
            <a:custGeom>
              <a:avLst/>
              <a:gdLst/>
              <a:ahLst/>
              <a:cxnLst/>
              <a:rect l="l" t="t" r="r" b="b"/>
              <a:pathLst>
                <a:path w="167004" h="441959">
                  <a:moveTo>
                    <a:pt x="166622" y="0"/>
                  </a:moveTo>
                  <a:lnTo>
                    <a:pt x="134177" y="36683"/>
                  </a:lnTo>
                  <a:lnTo>
                    <a:pt x="105018" y="75624"/>
                  </a:lnTo>
                  <a:lnTo>
                    <a:pt x="79231" y="116599"/>
                  </a:lnTo>
                  <a:lnTo>
                    <a:pt x="56899" y="159385"/>
                  </a:lnTo>
                  <a:lnTo>
                    <a:pt x="38105" y="203759"/>
                  </a:lnTo>
                  <a:lnTo>
                    <a:pt x="22934" y="249499"/>
                  </a:lnTo>
                  <a:lnTo>
                    <a:pt x="11470" y="296382"/>
                  </a:lnTo>
                  <a:lnTo>
                    <a:pt x="3797" y="344184"/>
                  </a:lnTo>
                  <a:lnTo>
                    <a:pt x="0" y="392683"/>
                  </a:lnTo>
                  <a:lnTo>
                    <a:pt x="160" y="4416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87300" y="5567418"/>
              <a:ext cx="1293495" cy="986155"/>
            </a:xfrm>
            <a:custGeom>
              <a:avLst/>
              <a:gdLst/>
              <a:ahLst/>
              <a:cxnLst/>
              <a:rect l="l" t="t" r="r" b="b"/>
              <a:pathLst>
                <a:path w="1293495" h="986154">
                  <a:moveTo>
                    <a:pt x="870278" y="285370"/>
                  </a:moveTo>
                  <a:lnTo>
                    <a:pt x="947186" y="313704"/>
                  </a:lnTo>
                  <a:lnTo>
                    <a:pt x="1004867" y="362278"/>
                  </a:lnTo>
                </a:path>
                <a:path w="1293495" h="986154">
                  <a:moveTo>
                    <a:pt x="515083" y="246916"/>
                  </a:moveTo>
                  <a:lnTo>
                    <a:pt x="544429" y="150780"/>
                  </a:lnTo>
                  <a:lnTo>
                    <a:pt x="611218" y="83991"/>
                  </a:lnTo>
                  <a:lnTo>
                    <a:pt x="707354" y="45537"/>
                  </a:lnTo>
                  <a:lnTo>
                    <a:pt x="803489" y="54645"/>
                  </a:lnTo>
                  <a:lnTo>
                    <a:pt x="889505" y="112326"/>
                  </a:lnTo>
                </a:path>
                <a:path w="1293495" h="986154">
                  <a:moveTo>
                    <a:pt x="429067" y="640565"/>
                  </a:moveTo>
                  <a:lnTo>
                    <a:pt x="380493" y="553537"/>
                  </a:lnTo>
                  <a:lnTo>
                    <a:pt x="362278" y="458413"/>
                  </a:lnTo>
                  <a:lnTo>
                    <a:pt x="380493" y="352159"/>
                  </a:lnTo>
                  <a:lnTo>
                    <a:pt x="438174" y="266143"/>
                  </a:lnTo>
                  <a:lnTo>
                    <a:pt x="515083" y="208461"/>
                  </a:lnTo>
                  <a:lnTo>
                    <a:pt x="611218" y="179115"/>
                  </a:lnTo>
                </a:path>
                <a:path w="1293495" h="986154">
                  <a:moveTo>
                    <a:pt x="774142" y="93099"/>
                  </a:moveTo>
                  <a:lnTo>
                    <a:pt x="851051" y="64764"/>
                  </a:lnTo>
                  <a:lnTo>
                    <a:pt x="947186" y="54645"/>
                  </a:lnTo>
                  <a:lnTo>
                    <a:pt x="1034214" y="73872"/>
                  </a:lnTo>
                  <a:lnTo>
                    <a:pt x="1111122" y="112326"/>
                  </a:lnTo>
                  <a:lnTo>
                    <a:pt x="1167791" y="170007"/>
                  </a:lnTo>
                  <a:lnTo>
                    <a:pt x="1216365" y="246916"/>
                  </a:lnTo>
                  <a:lnTo>
                    <a:pt x="1235592" y="332932"/>
                  </a:lnTo>
                </a:path>
                <a:path w="1293495" h="986154">
                  <a:moveTo>
                    <a:pt x="1139457" y="236796"/>
                  </a:moveTo>
                  <a:lnTo>
                    <a:pt x="1206246" y="266143"/>
                  </a:lnTo>
                  <a:lnTo>
                    <a:pt x="1263927" y="313704"/>
                  </a:lnTo>
                  <a:lnTo>
                    <a:pt x="1293273" y="390613"/>
                  </a:lnTo>
                  <a:lnTo>
                    <a:pt x="1283154" y="467521"/>
                  </a:lnTo>
                  <a:lnTo>
                    <a:pt x="1244700" y="534310"/>
                  </a:lnTo>
                </a:path>
                <a:path w="1293495" h="986154">
                  <a:moveTo>
                    <a:pt x="1139457" y="794381"/>
                  </a:moveTo>
                  <a:lnTo>
                    <a:pt x="1111122" y="880397"/>
                  </a:lnTo>
                  <a:lnTo>
                    <a:pt x="1043321" y="938078"/>
                  </a:lnTo>
                  <a:lnTo>
                    <a:pt x="957305" y="957305"/>
                  </a:lnTo>
                  <a:lnTo>
                    <a:pt x="870278" y="918851"/>
                  </a:lnTo>
                </a:path>
                <a:path w="1293495" h="986154">
                  <a:moveTo>
                    <a:pt x="1235592" y="448294"/>
                  </a:moveTo>
                  <a:lnTo>
                    <a:pt x="1274046" y="525202"/>
                  </a:lnTo>
                  <a:lnTo>
                    <a:pt x="1283154" y="611218"/>
                  </a:lnTo>
                  <a:lnTo>
                    <a:pt x="1263927" y="698246"/>
                  </a:lnTo>
                  <a:lnTo>
                    <a:pt x="1216365" y="775154"/>
                  </a:lnTo>
                  <a:lnTo>
                    <a:pt x="1148564" y="822716"/>
                  </a:lnTo>
                  <a:lnTo>
                    <a:pt x="1072668" y="861170"/>
                  </a:lnTo>
                </a:path>
                <a:path w="1293495" h="986154">
                  <a:moveTo>
                    <a:pt x="1062548" y="611218"/>
                  </a:moveTo>
                  <a:lnTo>
                    <a:pt x="1024094" y="679019"/>
                  </a:lnTo>
                  <a:lnTo>
                    <a:pt x="966413" y="726581"/>
                  </a:lnTo>
                </a:path>
                <a:path w="1293495" h="986154">
                  <a:moveTo>
                    <a:pt x="985640" y="899624"/>
                  </a:moveTo>
                  <a:lnTo>
                    <a:pt x="927959" y="947186"/>
                  </a:lnTo>
                  <a:lnTo>
                    <a:pt x="851051" y="976533"/>
                  </a:lnTo>
                  <a:lnTo>
                    <a:pt x="774142" y="985640"/>
                  </a:lnTo>
                  <a:lnTo>
                    <a:pt x="698246" y="976533"/>
                  </a:lnTo>
                  <a:lnTo>
                    <a:pt x="621338" y="938078"/>
                  </a:lnTo>
                  <a:lnTo>
                    <a:pt x="563656" y="890517"/>
                  </a:lnTo>
                  <a:lnTo>
                    <a:pt x="525202" y="822716"/>
                  </a:lnTo>
                </a:path>
                <a:path w="1293495" h="986154">
                  <a:moveTo>
                    <a:pt x="621338" y="852063"/>
                  </a:moveTo>
                  <a:lnTo>
                    <a:pt x="525202" y="841943"/>
                  </a:lnTo>
                  <a:lnTo>
                    <a:pt x="448294" y="794381"/>
                  </a:lnTo>
                  <a:lnTo>
                    <a:pt x="399720" y="717473"/>
                  </a:lnTo>
                  <a:lnTo>
                    <a:pt x="390613" y="630445"/>
                  </a:lnTo>
                  <a:lnTo>
                    <a:pt x="418947" y="544429"/>
                  </a:lnTo>
                </a:path>
                <a:path w="1293495" h="986154">
                  <a:moveTo>
                    <a:pt x="707354" y="649672"/>
                  </a:moveTo>
                  <a:lnTo>
                    <a:pt x="649672" y="572764"/>
                  </a:lnTo>
                  <a:lnTo>
                    <a:pt x="640565" y="486748"/>
                  </a:lnTo>
                </a:path>
                <a:path w="1293495" h="986154">
                  <a:moveTo>
                    <a:pt x="407816" y="192270"/>
                  </a:moveTo>
                  <a:lnTo>
                    <a:pt x="468533" y="215545"/>
                  </a:lnTo>
                  <a:lnTo>
                    <a:pt x="515083" y="253999"/>
                  </a:lnTo>
                </a:path>
                <a:path w="1293495" h="986154">
                  <a:moveTo>
                    <a:pt x="123458" y="160900"/>
                  </a:moveTo>
                  <a:lnTo>
                    <a:pt x="145720" y="85003"/>
                  </a:lnTo>
                  <a:lnTo>
                    <a:pt x="200366" y="30358"/>
                  </a:lnTo>
                  <a:lnTo>
                    <a:pt x="277274" y="0"/>
                  </a:lnTo>
                  <a:lnTo>
                    <a:pt x="353171" y="8095"/>
                  </a:lnTo>
                  <a:lnTo>
                    <a:pt x="422995" y="53633"/>
                  </a:lnTo>
                </a:path>
                <a:path w="1293495" h="986154">
                  <a:moveTo>
                    <a:pt x="53633" y="476629"/>
                  </a:moveTo>
                  <a:lnTo>
                    <a:pt x="15179" y="406804"/>
                  </a:lnTo>
                  <a:lnTo>
                    <a:pt x="0" y="329896"/>
                  </a:lnTo>
                  <a:lnTo>
                    <a:pt x="15179" y="245904"/>
                  </a:lnTo>
                  <a:lnTo>
                    <a:pt x="61729" y="177091"/>
                  </a:lnTo>
                  <a:lnTo>
                    <a:pt x="123458" y="130541"/>
                  </a:lnTo>
                  <a:lnTo>
                    <a:pt x="200366" y="107266"/>
                  </a:lnTo>
                </a:path>
                <a:path w="1293495" h="986154">
                  <a:moveTo>
                    <a:pt x="330908" y="38454"/>
                  </a:moveTo>
                  <a:lnTo>
                    <a:pt x="391625" y="15179"/>
                  </a:lnTo>
                  <a:lnTo>
                    <a:pt x="468533" y="8095"/>
                  </a:lnTo>
                  <a:lnTo>
                    <a:pt x="538358" y="23274"/>
                  </a:lnTo>
                  <a:lnTo>
                    <a:pt x="599075" y="53633"/>
                  </a:lnTo>
                  <a:lnTo>
                    <a:pt x="645624" y="100183"/>
                  </a:lnTo>
                  <a:lnTo>
                    <a:pt x="684079" y="160900"/>
                  </a:lnTo>
                  <a:lnTo>
                    <a:pt x="699258" y="230724"/>
                  </a:lnTo>
                </a:path>
                <a:path w="1293495" h="986154">
                  <a:moveTo>
                    <a:pt x="622350" y="153816"/>
                  </a:moveTo>
                  <a:lnTo>
                    <a:pt x="675983" y="177091"/>
                  </a:lnTo>
                  <a:lnTo>
                    <a:pt x="722533" y="215545"/>
                  </a:lnTo>
                  <a:lnTo>
                    <a:pt x="744796" y="276262"/>
                  </a:lnTo>
                  <a:lnTo>
                    <a:pt x="737712" y="337991"/>
                  </a:lnTo>
                  <a:lnTo>
                    <a:pt x="707354" y="391625"/>
                  </a:lnTo>
                </a:path>
                <a:path w="1293495" h="986154">
                  <a:moveTo>
                    <a:pt x="622350" y="599075"/>
                  </a:moveTo>
                  <a:lnTo>
                    <a:pt x="599075" y="667887"/>
                  </a:lnTo>
                  <a:lnTo>
                    <a:pt x="545441" y="714437"/>
                  </a:lnTo>
                  <a:lnTo>
                    <a:pt x="476629" y="729616"/>
                  </a:lnTo>
                  <a:lnTo>
                    <a:pt x="407816" y="699258"/>
                  </a:lnTo>
                </a:path>
                <a:path w="1293495" h="986154">
                  <a:moveTo>
                    <a:pt x="699258" y="322812"/>
                  </a:moveTo>
                  <a:lnTo>
                    <a:pt x="729616" y="384541"/>
                  </a:lnTo>
                  <a:lnTo>
                    <a:pt x="737712" y="453354"/>
                  </a:lnTo>
                  <a:lnTo>
                    <a:pt x="722533" y="522166"/>
                  </a:lnTo>
                  <a:lnTo>
                    <a:pt x="684079" y="583895"/>
                  </a:lnTo>
                  <a:lnTo>
                    <a:pt x="630445" y="622350"/>
                  </a:lnTo>
                  <a:lnTo>
                    <a:pt x="568716" y="652708"/>
                  </a:lnTo>
                </a:path>
                <a:path w="1293495" h="986154">
                  <a:moveTo>
                    <a:pt x="560621" y="453354"/>
                  </a:moveTo>
                  <a:lnTo>
                    <a:pt x="530262" y="506987"/>
                  </a:lnTo>
                  <a:lnTo>
                    <a:pt x="483712" y="545441"/>
                  </a:lnTo>
                </a:path>
                <a:path w="1293495" h="986154">
                  <a:moveTo>
                    <a:pt x="499903" y="684079"/>
                  </a:moveTo>
                  <a:lnTo>
                    <a:pt x="453354" y="722533"/>
                  </a:lnTo>
                  <a:lnTo>
                    <a:pt x="391625" y="744796"/>
                  </a:lnTo>
                  <a:lnTo>
                    <a:pt x="330908" y="752891"/>
                  </a:lnTo>
                  <a:lnTo>
                    <a:pt x="269179" y="744796"/>
                  </a:lnTo>
                  <a:lnTo>
                    <a:pt x="207450" y="714437"/>
                  </a:lnTo>
                  <a:lnTo>
                    <a:pt x="161912" y="675983"/>
                  </a:lnTo>
                  <a:lnTo>
                    <a:pt x="130541" y="6223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09057" y="5919071"/>
              <a:ext cx="257035" cy="2954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79865" y="3900734"/>
              <a:ext cx="69825" cy="2580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356408" y="3355293"/>
              <a:ext cx="159385" cy="553085"/>
            </a:xfrm>
            <a:custGeom>
              <a:avLst/>
              <a:gdLst/>
              <a:ahLst/>
              <a:cxnLst/>
              <a:rect l="l" t="t" r="r" b="b"/>
              <a:pathLst>
                <a:path w="159384" h="553085">
                  <a:moveTo>
                    <a:pt x="0" y="8095"/>
                  </a:moveTo>
                  <a:lnTo>
                    <a:pt x="124470" y="552525"/>
                  </a:lnTo>
                  <a:lnTo>
                    <a:pt x="158876" y="544429"/>
                  </a:lnTo>
                  <a:lnTo>
                    <a:pt x="0" y="8095"/>
                  </a:lnTo>
                  <a:close/>
                </a:path>
                <a:path w="159384" h="553085">
                  <a:moveTo>
                    <a:pt x="35418" y="0"/>
                  </a:moveTo>
                  <a:lnTo>
                    <a:pt x="0" y="8095"/>
                  </a:lnTo>
                  <a:lnTo>
                    <a:pt x="158876" y="544429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356408" y="3355292"/>
              <a:ext cx="159385" cy="553085"/>
            </a:xfrm>
            <a:custGeom>
              <a:avLst/>
              <a:gdLst/>
              <a:ahLst/>
              <a:cxnLst/>
              <a:rect l="l" t="t" r="r" b="b"/>
              <a:pathLst>
                <a:path w="159384" h="553085">
                  <a:moveTo>
                    <a:pt x="124470" y="552525"/>
                  </a:moveTo>
                  <a:lnTo>
                    <a:pt x="158876" y="544429"/>
                  </a:lnTo>
                  <a:lnTo>
                    <a:pt x="0" y="8095"/>
                  </a:lnTo>
                  <a:lnTo>
                    <a:pt x="124470" y="552525"/>
                  </a:lnTo>
                  <a:close/>
                </a:path>
                <a:path w="159384" h="553085">
                  <a:moveTo>
                    <a:pt x="158876" y="544429"/>
                  </a:moveTo>
                  <a:lnTo>
                    <a:pt x="0" y="8095"/>
                  </a:lnTo>
                  <a:lnTo>
                    <a:pt x="35418" y="0"/>
                  </a:lnTo>
                  <a:lnTo>
                    <a:pt x="158876" y="54442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02774" y="3124568"/>
              <a:ext cx="89052" cy="23882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288607" y="3068910"/>
              <a:ext cx="35560" cy="8255"/>
            </a:xfrm>
            <a:custGeom>
              <a:avLst/>
              <a:gdLst/>
              <a:ahLst/>
              <a:cxnLst/>
              <a:rect l="l" t="t" r="r" b="b"/>
              <a:pathLst>
                <a:path w="35559" h="8255">
                  <a:moveTo>
                    <a:pt x="0" y="8095"/>
                  </a:moveTo>
                  <a:lnTo>
                    <a:pt x="354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220807" y="2782528"/>
              <a:ext cx="90064" cy="23882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234973" y="2687405"/>
              <a:ext cx="358775" cy="116839"/>
            </a:xfrm>
            <a:custGeom>
              <a:avLst/>
              <a:gdLst/>
              <a:ahLst/>
              <a:cxnLst/>
              <a:rect l="l" t="t" r="r" b="b"/>
              <a:pathLst>
                <a:path w="358775" h="116839">
                  <a:moveTo>
                    <a:pt x="350135" y="0"/>
                  </a:moveTo>
                  <a:lnTo>
                    <a:pt x="0" y="81968"/>
                  </a:lnTo>
                  <a:lnTo>
                    <a:pt x="8095" y="116374"/>
                  </a:lnTo>
                  <a:lnTo>
                    <a:pt x="350135" y="0"/>
                  </a:lnTo>
                  <a:close/>
                </a:path>
                <a:path w="358775" h="116839">
                  <a:moveTo>
                    <a:pt x="350135" y="0"/>
                  </a:moveTo>
                  <a:lnTo>
                    <a:pt x="8095" y="116374"/>
                  </a:lnTo>
                  <a:lnTo>
                    <a:pt x="358230" y="35418"/>
                  </a:lnTo>
                  <a:lnTo>
                    <a:pt x="3501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234975" y="2687405"/>
              <a:ext cx="358775" cy="116839"/>
            </a:xfrm>
            <a:custGeom>
              <a:avLst/>
              <a:gdLst/>
              <a:ahLst/>
              <a:cxnLst/>
              <a:rect l="l" t="t" r="r" b="b"/>
              <a:pathLst>
                <a:path w="358775" h="116839">
                  <a:moveTo>
                    <a:pt x="0" y="81968"/>
                  </a:moveTo>
                  <a:lnTo>
                    <a:pt x="8095" y="116374"/>
                  </a:lnTo>
                  <a:lnTo>
                    <a:pt x="350135" y="0"/>
                  </a:lnTo>
                  <a:lnTo>
                    <a:pt x="0" y="81968"/>
                  </a:lnTo>
                  <a:close/>
                </a:path>
                <a:path w="358775" h="116839">
                  <a:moveTo>
                    <a:pt x="8095" y="116374"/>
                  </a:moveTo>
                  <a:lnTo>
                    <a:pt x="350135" y="0"/>
                  </a:lnTo>
                  <a:lnTo>
                    <a:pt x="358230" y="35418"/>
                  </a:lnTo>
                  <a:lnTo>
                    <a:pt x="8095" y="11637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640767" y="2674249"/>
              <a:ext cx="8255" cy="35560"/>
            </a:xfrm>
            <a:custGeom>
              <a:avLst/>
              <a:gdLst/>
              <a:ahLst/>
              <a:cxnLst/>
              <a:rect l="l" t="t" r="r" b="b"/>
              <a:pathLst>
                <a:path w="8255" h="35560">
                  <a:moveTo>
                    <a:pt x="0" y="0"/>
                  </a:moveTo>
                  <a:lnTo>
                    <a:pt x="8095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696424" y="2580138"/>
              <a:ext cx="358775" cy="116839"/>
            </a:xfrm>
            <a:custGeom>
              <a:avLst/>
              <a:gdLst/>
              <a:ahLst/>
              <a:cxnLst/>
              <a:rect l="l" t="t" r="r" b="b"/>
              <a:pathLst>
                <a:path w="358775" h="116839">
                  <a:moveTo>
                    <a:pt x="350135" y="0"/>
                  </a:moveTo>
                  <a:lnTo>
                    <a:pt x="0" y="80956"/>
                  </a:lnTo>
                  <a:lnTo>
                    <a:pt x="8095" y="116374"/>
                  </a:lnTo>
                  <a:lnTo>
                    <a:pt x="350135" y="0"/>
                  </a:lnTo>
                  <a:close/>
                </a:path>
                <a:path w="358775" h="116839">
                  <a:moveTo>
                    <a:pt x="350135" y="0"/>
                  </a:moveTo>
                  <a:lnTo>
                    <a:pt x="8095" y="116374"/>
                  </a:lnTo>
                  <a:lnTo>
                    <a:pt x="358230" y="34406"/>
                  </a:lnTo>
                  <a:lnTo>
                    <a:pt x="3501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696424" y="2580138"/>
              <a:ext cx="358775" cy="116839"/>
            </a:xfrm>
            <a:custGeom>
              <a:avLst/>
              <a:gdLst/>
              <a:ahLst/>
              <a:cxnLst/>
              <a:rect l="l" t="t" r="r" b="b"/>
              <a:pathLst>
                <a:path w="358775" h="116839">
                  <a:moveTo>
                    <a:pt x="0" y="80956"/>
                  </a:moveTo>
                  <a:lnTo>
                    <a:pt x="8095" y="116374"/>
                  </a:lnTo>
                  <a:lnTo>
                    <a:pt x="350135" y="0"/>
                  </a:lnTo>
                  <a:lnTo>
                    <a:pt x="0" y="80956"/>
                  </a:lnTo>
                  <a:close/>
                </a:path>
                <a:path w="358775" h="116839">
                  <a:moveTo>
                    <a:pt x="8095" y="116374"/>
                  </a:moveTo>
                  <a:lnTo>
                    <a:pt x="350135" y="0"/>
                  </a:lnTo>
                  <a:lnTo>
                    <a:pt x="358230" y="34406"/>
                  </a:lnTo>
                  <a:lnTo>
                    <a:pt x="8095" y="11637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72686" y="2349413"/>
              <a:ext cx="96135" cy="26513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959532" y="2293756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34925" h="9525">
                  <a:moveTo>
                    <a:pt x="0" y="9107"/>
                  </a:moveTo>
                  <a:lnTo>
                    <a:pt x="34406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884647" y="1995230"/>
              <a:ext cx="95123" cy="25197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3786487" y="1637000"/>
              <a:ext cx="132715" cy="367665"/>
            </a:xfrm>
            <a:custGeom>
              <a:avLst/>
              <a:gdLst/>
              <a:ahLst/>
              <a:cxnLst/>
              <a:rect l="l" t="t" r="r" b="b"/>
              <a:pathLst>
                <a:path w="132715" h="367664">
                  <a:moveTo>
                    <a:pt x="0" y="9107"/>
                  </a:moveTo>
                  <a:lnTo>
                    <a:pt x="98159" y="367338"/>
                  </a:lnTo>
                  <a:lnTo>
                    <a:pt x="132565" y="358230"/>
                  </a:lnTo>
                  <a:lnTo>
                    <a:pt x="0" y="9107"/>
                  </a:lnTo>
                  <a:close/>
                </a:path>
                <a:path w="132715" h="367664">
                  <a:moveTo>
                    <a:pt x="34406" y="0"/>
                  </a:moveTo>
                  <a:lnTo>
                    <a:pt x="0" y="9107"/>
                  </a:lnTo>
                  <a:lnTo>
                    <a:pt x="132565" y="358230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786488" y="1636999"/>
              <a:ext cx="132715" cy="367665"/>
            </a:xfrm>
            <a:custGeom>
              <a:avLst/>
              <a:gdLst/>
              <a:ahLst/>
              <a:cxnLst/>
              <a:rect l="l" t="t" r="r" b="b"/>
              <a:pathLst>
                <a:path w="132715" h="367664">
                  <a:moveTo>
                    <a:pt x="98159" y="367338"/>
                  </a:moveTo>
                  <a:lnTo>
                    <a:pt x="132565" y="358230"/>
                  </a:lnTo>
                  <a:lnTo>
                    <a:pt x="0" y="9107"/>
                  </a:lnTo>
                  <a:lnTo>
                    <a:pt x="98159" y="367338"/>
                  </a:lnTo>
                  <a:close/>
                </a:path>
                <a:path w="132715" h="367664">
                  <a:moveTo>
                    <a:pt x="132565" y="358230"/>
                  </a:moveTo>
                  <a:lnTo>
                    <a:pt x="0" y="9107"/>
                  </a:lnTo>
                  <a:lnTo>
                    <a:pt x="34406" y="0"/>
                  </a:lnTo>
                  <a:lnTo>
                    <a:pt x="132565" y="35823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736902" y="1488242"/>
              <a:ext cx="82980" cy="15887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502129" y="1127988"/>
              <a:ext cx="266700" cy="375920"/>
            </a:xfrm>
            <a:custGeom>
              <a:avLst/>
              <a:gdLst/>
              <a:ahLst/>
              <a:cxnLst/>
              <a:rect l="l" t="t" r="r" b="b"/>
              <a:pathLst>
                <a:path w="266700" h="375919">
                  <a:moveTo>
                    <a:pt x="0" y="20239"/>
                  </a:moveTo>
                  <a:lnTo>
                    <a:pt x="236796" y="375433"/>
                  </a:lnTo>
                  <a:lnTo>
                    <a:pt x="266143" y="355194"/>
                  </a:lnTo>
                  <a:lnTo>
                    <a:pt x="0" y="20239"/>
                  </a:lnTo>
                  <a:close/>
                </a:path>
                <a:path w="266700" h="375919">
                  <a:moveTo>
                    <a:pt x="29346" y="0"/>
                  </a:moveTo>
                  <a:lnTo>
                    <a:pt x="0" y="20239"/>
                  </a:lnTo>
                  <a:lnTo>
                    <a:pt x="266143" y="355194"/>
                  </a:lnTo>
                  <a:lnTo>
                    <a:pt x="293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502129" y="1127988"/>
              <a:ext cx="266700" cy="375920"/>
            </a:xfrm>
            <a:custGeom>
              <a:avLst/>
              <a:gdLst/>
              <a:ahLst/>
              <a:cxnLst/>
              <a:rect l="l" t="t" r="r" b="b"/>
              <a:pathLst>
                <a:path w="266700" h="375919">
                  <a:moveTo>
                    <a:pt x="236796" y="375433"/>
                  </a:moveTo>
                  <a:lnTo>
                    <a:pt x="266143" y="355194"/>
                  </a:lnTo>
                  <a:lnTo>
                    <a:pt x="0" y="20239"/>
                  </a:lnTo>
                  <a:lnTo>
                    <a:pt x="236796" y="375433"/>
                  </a:lnTo>
                  <a:close/>
                </a:path>
                <a:path w="266700" h="375919">
                  <a:moveTo>
                    <a:pt x="266143" y="355194"/>
                  </a:moveTo>
                  <a:lnTo>
                    <a:pt x="0" y="20239"/>
                  </a:lnTo>
                  <a:lnTo>
                    <a:pt x="29346" y="0"/>
                  </a:lnTo>
                  <a:lnTo>
                    <a:pt x="266143" y="35519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218783" y="872976"/>
              <a:ext cx="309880" cy="278765"/>
            </a:xfrm>
            <a:custGeom>
              <a:avLst/>
              <a:gdLst/>
              <a:ahLst/>
              <a:cxnLst/>
              <a:rect l="l" t="t" r="r" b="b"/>
              <a:pathLst>
                <a:path w="309880" h="278765">
                  <a:moveTo>
                    <a:pt x="0" y="26310"/>
                  </a:moveTo>
                  <a:lnTo>
                    <a:pt x="286382" y="278286"/>
                  </a:lnTo>
                  <a:lnTo>
                    <a:pt x="309657" y="251975"/>
                  </a:lnTo>
                  <a:lnTo>
                    <a:pt x="0" y="26310"/>
                  </a:lnTo>
                  <a:close/>
                </a:path>
                <a:path w="309880" h="278765">
                  <a:moveTo>
                    <a:pt x="24286" y="0"/>
                  </a:moveTo>
                  <a:lnTo>
                    <a:pt x="0" y="26310"/>
                  </a:lnTo>
                  <a:lnTo>
                    <a:pt x="309657" y="251975"/>
                  </a:lnTo>
                  <a:lnTo>
                    <a:pt x="2428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218783" y="872976"/>
              <a:ext cx="309880" cy="278765"/>
            </a:xfrm>
            <a:custGeom>
              <a:avLst/>
              <a:gdLst/>
              <a:ahLst/>
              <a:cxnLst/>
              <a:rect l="l" t="t" r="r" b="b"/>
              <a:pathLst>
                <a:path w="309880" h="278765">
                  <a:moveTo>
                    <a:pt x="286382" y="278286"/>
                  </a:moveTo>
                  <a:lnTo>
                    <a:pt x="309657" y="251975"/>
                  </a:lnTo>
                  <a:lnTo>
                    <a:pt x="0" y="26310"/>
                  </a:lnTo>
                  <a:lnTo>
                    <a:pt x="286382" y="278286"/>
                  </a:lnTo>
                  <a:close/>
                </a:path>
                <a:path w="309880" h="278765">
                  <a:moveTo>
                    <a:pt x="309657" y="251975"/>
                  </a:moveTo>
                  <a:lnTo>
                    <a:pt x="0" y="26310"/>
                  </a:lnTo>
                  <a:lnTo>
                    <a:pt x="24286" y="0"/>
                  </a:lnTo>
                  <a:lnTo>
                    <a:pt x="309657" y="25197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870671" y="665526"/>
              <a:ext cx="369570" cy="236220"/>
            </a:xfrm>
            <a:custGeom>
              <a:avLst/>
              <a:gdLst/>
              <a:ahLst/>
              <a:cxnLst/>
              <a:rect l="l" t="t" r="r" b="b"/>
              <a:pathLst>
                <a:path w="369569" h="236219">
                  <a:moveTo>
                    <a:pt x="0" y="31370"/>
                  </a:moveTo>
                  <a:lnTo>
                    <a:pt x="351147" y="235784"/>
                  </a:lnTo>
                  <a:lnTo>
                    <a:pt x="369362" y="205426"/>
                  </a:lnTo>
                  <a:lnTo>
                    <a:pt x="0" y="31370"/>
                  </a:lnTo>
                  <a:close/>
                </a:path>
                <a:path w="369569" h="236219">
                  <a:moveTo>
                    <a:pt x="18215" y="0"/>
                  </a:moveTo>
                  <a:lnTo>
                    <a:pt x="0" y="31370"/>
                  </a:lnTo>
                  <a:lnTo>
                    <a:pt x="369362" y="205426"/>
                  </a:lnTo>
                  <a:lnTo>
                    <a:pt x="1821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870671" y="665526"/>
              <a:ext cx="369570" cy="236220"/>
            </a:xfrm>
            <a:custGeom>
              <a:avLst/>
              <a:gdLst/>
              <a:ahLst/>
              <a:cxnLst/>
              <a:rect l="l" t="t" r="r" b="b"/>
              <a:pathLst>
                <a:path w="369569" h="236219">
                  <a:moveTo>
                    <a:pt x="351147" y="235784"/>
                  </a:moveTo>
                  <a:lnTo>
                    <a:pt x="369362" y="205426"/>
                  </a:lnTo>
                  <a:lnTo>
                    <a:pt x="0" y="31370"/>
                  </a:lnTo>
                  <a:lnTo>
                    <a:pt x="351147" y="235784"/>
                  </a:lnTo>
                  <a:close/>
                </a:path>
                <a:path w="369569" h="236219">
                  <a:moveTo>
                    <a:pt x="369362" y="205426"/>
                  </a:moveTo>
                  <a:lnTo>
                    <a:pt x="0" y="31370"/>
                  </a:lnTo>
                  <a:lnTo>
                    <a:pt x="18215" y="0"/>
                  </a:lnTo>
                  <a:lnTo>
                    <a:pt x="369362" y="205426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545835" y="559271"/>
              <a:ext cx="339090" cy="139065"/>
            </a:xfrm>
            <a:custGeom>
              <a:avLst/>
              <a:gdLst/>
              <a:ahLst/>
              <a:cxnLst/>
              <a:rect l="l" t="t" r="r" b="b"/>
              <a:pathLst>
                <a:path w="339090" h="139065">
                  <a:moveTo>
                    <a:pt x="0" y="33394"/>
                  </a:moveTo>
                  <a:lnTo>
                    <a:pt x="328884" y="138637"/>
                  </a:lnTo>
                  <a:lnTo>
                    <a:pt x="339003" y="104230"/>
                  </a:lnTo>
                  <a:lnTo>
                    <a:pt x="0" y="33394"/>
                  </a:lnTo>
                  <a:close/>
                </a:path>
                <a:path w="339090" h="139065">
                  <a:moveTo>
                    <a:pt x="11131" y="0"/>
                  </a:moveTo>
                  <a:lnTo>
                    <a:pt x="0" y="33394"/>
                  </a:lnTo>
                  <a:lnTo>
                    <a:pt x="339003" y="104230"/>
                  </a:lnTo>
                  <a:lnTo>
                    <a:pt x="111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545835" y="559271"/>
              <a:ext cx="339090" cy="139065"/>
            </a:xfrm>
            <a:custGeom>
              <a:avLst/>
              <a:gdLst/>
              <a:ahLst/>
              <a:cxnLst/>
              <a:rect l="l" t="t" r="r" b="b"/>
              <a:pathLst>
                <a:path w="339090" h="139065">
                  <a:moveTo>
                    <a:pt x="328884" y="138637"/>
                  </a:moveTo>
                  <a:lnTo>
                    <a:pt x="339003" y="104230"/>
                  </a:lnTo>
                  <a:lnTo>
                    <a:pt x="0" y="33394"/>
                  </a:lnTo>
                  <a:lnTo>
                    <a:pt x="328884" y="138637"/>
                  </a:lnTo>
                  <a:close/>
                </a:path>
                <a:path w="339090" h="139065">
                  <a:moveTo>
                    <a:pt x="339003" y="104230"/>
                  </a:moveTo>
                  <a:lnTo>
                    <a:pt x="0" y="33394"/>
                  </a:lnTo>
                  <a:lnTo>
                    <a:pt x="11131" y="0"/>
                  </a:lnTo>
                  <a:lnTo>
                    <a:pt x="339003" y="10423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285764" y="558259"/>
              <a:ext cx="266700" cy="41910"/>
            </a:xfrm>
            <a:custGeom>
              <a:avLst/>
              <a:gdLst/>
              <a:ahLst/>
              <a:cxnLst/>
              <a:rect l="l" t="t" r="r" b="b"/>
              <a:pathLst>
                <a:path w="266700" h="41909">
                  <a:moveTo>
                    <a:pt x="265131" y="0"/>
                  </a:moveTo>
                  <a:lnTo>
                    <a:pt x="0" y="6071"/>
                  </a:lnTo>
                  <a:lnTo>
                    <a:pt x="0" y="41490"/>
                  </a:lnTo>
                  <a:lnTo>
                    <a:pt x="265131" y="0"/>
                  </a:lnTo>
                  <a:close/>
                </a:path>
                <a:path w="266700" h="41909">
                  <a:moveTo>
                    <a:pt x="265131" y="0"/>
                  </a:moveTo>
                  <a:lnTo>
                    <a:pt x="0" y="41490"/>
                  </a:lnTo>
                  <a:lnTo>
                    <a:pt x="266143" y="35418"/>
                  </a:lnTo>
                  <a:lnTo>
                    <a:pt x="2651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285764" y="558259"/>
              <a:ext cx="266700" cy="41910"/>
            </a:xfrm>
            <a:custGeom>
              <a:avLst/>
              <a:gdLst/>
              <a:ahLst/>
              <a:cxnLst/>
              <a:rect l="l" t="t" r="r" b="b"/>
              <a:pathLst>
                <a:path w="266700" h="41909">
                  <a:moveTo>
                    <a:pt x="266143" y="35418"/>
                  </a:moveTo>
                  <a:lnTo>
                    <a:pt x="265131" y="0"/>
                  </a:lnTo>
                  <a:lnTo>
                    <a:pt x="0" y="41490"/>
                  </a:lnTo>
                  <a:lnTo>
                    <a:pt x="266143" y="35418"/>
                  </a:lnTo>
                  <a:close/>
                </a:path>
                <a:path w="266700" h="41909">
                  <a:moveTo>
                    <a:pt x="265131" y="0"/>
                  </a:moveTo>
                  <a:lnTo>
                    <a:pt x="0" y="41490"/>
                  </a:lnTo>
                  <a:lnTo>
                    <a:pt x="0" y="6071"/>
                  </a:lnTo>
                  <a:lnTo>
                    <a:pt x="265131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228083" y="565343"/>
              <a:ext cx="1270" cy="35560"/>
            </a:xfrm>
            <a:custGeom>
              <a:avLst/>
              <a:gdLst/>
              <a:ahLst/>
              <a:cxnLst/>
              <a:rect l="l" t="t" r="r" b="b"/>
              <a:pathLst>
                <a:path w="1270" h="35559">
                  <a:moveTo>
                    <a:pt x="1011" y="354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905270" y="566355"/>
              <a:ext cx="266700" cy="41910"/>
            </a:xfrm>
            <a:custGeom>
              <a:avLst/>
              <a:gdLst/>
              <a:ahLst/>
              <a:cxnLst/>
              <a:rect l="l" t="t" r="r" b="b"/>
              <a:pathLst>
                <a:path w="266700" h="41909">
                  <a:moveTo>
                    <a:pt x="265131" y="0"/>
                  </a:moveTo>
                  <a:lnTo>
                    <a:pt x="0" y="6071"/>
                  </a:lnTo>
                  <a:lnTo>
                    <a:pt x="1011" y="41490"/>
                  </a:lnTo>
                  <a:lnTo>
                    <a:pt x="265131" y="0"/>
                  </a:lnTo>
                  <a:close/>
                </a:path>
                <a:path w="266700" h="41909">
                  <a:moveTo>
                    <a:pt x="265131" y="0"/>
                  </a:moveTo>
                  <a:lnTo>
                    <a:pt x="1011" y="41490"/>
                  </a:lnTo>
                  <a:lnTo>
                    <a:pt x="266143" y="35418"/>
                  </a:lnTo>
                  <a:lnTo>
                    <a:pt x="2651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905270" y="566355"/>
              <a:ext cx="266700" cy="41910"/>
            </a:xfrm>
            <a:custGeom>
              <a:avLst/>
              <a:gdLst/>
              <a:ahLst/>
              <a:cxnLst/>
              <a:rect l="l" t="t" r="r" b="b"/>
              <a:pathLst>
                <a:path w="266700" h="41909">
                  <a:moveTo>
                    <a:pt x="266143" y="35418"/>
                  </a:moveTo>
                  <a:lnTo>
                    <a:pt x="265131" y="0"/>
                  </a:lnTo>
                  <a:lnTo>
                    <a:pt x="1011" y="41490"/>
                  </a:lnTo>
                  <a:lnTo>
                    <a:pt x="266143" y="35418"/>
                  </a:lnTo>
                  <a:close/>
                </a:path>
                <a:path w="266700" h="41909">
                  <a:moveTo>
                    <a:pt x="265131" y="0"/>
                  </a:moveTo>
                  <a:lnTo>
                    <a:pt x="1011" y="41490"/>
                  </a:lnTo>
                  <a:lnTo>
                    <a:pt x="0" y="6071"/>
                  </a:lnTo>
                  <a:lnTo>
                    <a:pt x="265131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905270" y="572426"/>
              <a:ext cx="1270" cy="35560"/>
            </a:xfrm>
            <a:custGeom>
              <a:avLst/>
              <a:gdLst/>
              <a:ahLst/>
              <a:cxnLst/>
              <a:rect l="l" t="t" r="r" b="b"/>
              <a:pathLst>
                <a:path w="1270" h="35559">
                  <a:moveTo>
                    <a:pt x="1011" y="354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554122" y="573439"/>
              <a:ext cx="357505" cy="151130"/>
            </a:xfrm>
            <a:custGeom>
              <a:avLst/>
              <a:gdLst/>
              <a:ahLst/>
              <a:cxnLst/>
              <a:rect l="l" t="t" r="r" b="b"/>
              <a:pathLst>
                <a:path w="357504" h="151129">
                  <a:moveTo>
                    <a:pt x="345075" y="0"/>
                  </a:moveTo>
                  <a:lnTo>
                    <a:pt x="0" y="117386"/>
                  </a:lnTo>
                  <a:lnTo>
                    <a:pt x="11131" y="150780"/>
                  </a:lnTo>
                  <a:lnTo>
                    <a:pt x="345075" y="0"/>
                  </a:lnTo>
                  <a:close/>
                </a:path>
                <a:path w="357504" h="151129">
                  <a:moveTo>
                    <a:pt x="345075" y="0"/>
                  </a:moveTo>
                  <a:lnTo>
                    <a:pt x="11131" y="150780"/>
                  </a:lnTo>
                  <a:lnTo>
                    <a:pt x="357218" y="33394"/>
                  </a:lnTo>
                  <a:lnTo>
                    <a:pt x="3450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554123" y="573438"/>
              <a:ext cx="357505" cy="151130"/>
            </a:xfrm>
            <a:custGeom>
              <a:avLst/>
              <a:gdLst/>
              <a:ahLst/>
              <a:cxnLst/>
              <a:rect l="l" t="t" r="r" b="b"/>
              <a:pathLst>
                <a:path w="357504" h="151129">
                  <a:moveTo>
                    <a:pt x="357218" y="33394"/>
                  </a:moveTo>
                  <a:lnTo>
                    <a:pt x="345075" y="0"/>
                  </a:lnTo>
                  <a:lnTo>
                    <a:pt x="11131" y="150780"/>
                  </a:lnTo>
                  <a:lnTo>
                    <a:pt x="357218" y="33394"/>
                  </a:lnTo>
                  <a:close/>
                </a:path>
                <a:path w="357504" h="151129">
                  <a:moveTo>
                    <a:pt x="345075" y="0"/>
                  </a:moveTo>
                  <a:lnTo>
                    <a:pt x="11131" y="150780"/>
                  </a:lnTo>
                  <a:lnTo>
                    <a:pt x="0" y="117386"/>
                  </a:lnTo>
                  <a:lnTo>
                    <a:pt x="345075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214107" y="690825"/>
              <a:ext cx="353695" cy="186690"/>
            </a:xfrm>
            <a:custGeom>
              <a:avLst/>
              <a:gdLst/>
              <a:ahLst/>
              <a:cxnLst/>
              <a:rect l="l" t="t" r="r" b="b"/>
              <a:pathLst>
                <a:path w="353695" h="186690">
                  <a:moveTo>
                    <a:pt x="337991" y="0"/>
                  </a:moveTo>
                  <a:lnTo>
                    <a:pt x="0" y="152804"/>
                  </a:lnTo>
                  <a:lnTo>
                    <a:pt x="15179" y="186199"/>
                  </a:lnTo>
                  <a:lnTo>
                    <a:pt x="337991" y="0"/>
                  </a:lnTo>
                  <a:close/>
                </a:path>
                <a:path w="353695" h="186690">
                  <a:moveTo>
                    <a:pt x="337991" y="0"/>
                  </a:moveTo>
                  <a:lnTo>
                    <a:pt x="15179" y="186199"/>
                  </a:lnTo>
                  <a:lnTo>
                    <a:pt x="353171" y="33394"/>
                  </a:lnTo>
                  <a:lnTo>
                    <a:pt x="33799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214107" y="690825"/>
              <a:ext cx="353695" cy="186690"/>
            </a:xfrm>
            <a:custGeom>
              <a:avLst/>
              <a:gdLst/>
              <a:ahLst/>
              <a:cxnLst/>
              <a:rect l="l" t="t" r="r" b="b"/>
              <a:pathLst>
                <a:path w="353695" h="186690">
                  <a:moveTo>
                    <a:pt x="353171" y="33394"/>
                  </a:moveTo>
                  <a:lnTo>
                    <a:pt x="337991" y="0"/>
                  </a:lnTo>
                  <a:lnTo>
                    <a:pt x="15179" y="186199"/>
                  </a:lnTo>
                  <a:lnTo>
                    <a:pt x="353171" y="33394"/>
                  </a:lnTo>
                  <a:close/>
                </a:path>
                <a:path w="353695" h="186690">
                  <a:moveTo>
                    <a:pt x="337991" y="0"/>
                  </a:moveTo>
                  <a:lnTo>
                    <a:pt x="15179" y="186199"/>
                  </a:lnTo>
                  <a:lnTo>
                    <a:pt x="0" y="152804"/>
                  </a:lnTo>
                  <a:lnTo>
                    <a:pt x="337991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161486" y="867916"/>
              <a:ext cx="15240" cy="32384"/>
            </a:xfrm>
            <a:custGeom>
              <a:avLst/>
              <a:gdLst/>
              <a:ahLst/>
              <a:cxnLst/>
              <a:rect l="l" t="t" r="r" b="b"/>
              <a:pathLst>
                <a:path w="15240" h="32384">
                  <a:moveTo>
                    <a:pt x="15179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770872" y="891191"/>
              <a:ext cx="353695" cy="185420"/>
            </a:xfrm>
            <a:custGeom>
              <a:avLst/>
              <a:gdLst/>
              <a:ahLst/>
              <a:cxnLst/>
              <a:rect l="l" t="t" r="r" b="b"/>
              <a:pathLst>
                <a:path w="353695" h="185419">
                  <a:moveTo>
                    <a:pt x="339003" y="0"/>
                  </a:moveTo>
                  <a:lnTo>
                    <a:pt x="0" y="152804"/>
                  </a:lnTo>
                  <a:lnTo>
                    <a:pt x="15179" y="185187"/>
                  </a:lnTo>
                  <a:lnTo>
                    <a:pt x="339003" y="0"/>
                  </a:lnTo>
                  <a:close/>
                </a:path>
                <a:path w="353695" h="185419">
                  <a:moveTo>
                    <a:pt x="339003" y="0"/>
                  </a:moveTo>
                  <a:lnTo>
                    <a:pt x="15179" y="185187"/>
                  </a:lnTo>
                  <a:lnTo>
                    <a:pt x="353171" y="32382"/>
                  </a:lnTo>
                  <a:lnTo>
                    <a:pt x="3390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70872" y="891191"/>
              <a:ext cx="353695" cy="185420"/>
            </a:xfrm>
            <a:custGeom>
              <a:avLst/>
              <a:gdLst/>
              <a:ahLst/>
              <a:cxnLst/>
              <a:rect l="l" t="t" r="r" b="b"/>
              <a:pathLst>
                <a:path w="353695" h="185419">
                  <a:moveTo>
                    <a:pt x="353171" y="32382"/>
                  </a:moveTo>
                  <a:lnTo>
                    <a:pt x="339003" y="0"/>
                  </a:lnTo>
                  <a:lnTo>
                    <a:pt x="15179" y="185187"/>
                  </a:lnTo>
                  <a:lnTo>
                    <a:pt x="353171" y="32382"/>
                  </a:lnTo>
                  <a:close/>
                </a:path>
                <a:path w="353695" h="185419">
                  <a:moveTo>
                    <a:pt x="339003" y="0"/>
                  </a:moveTo>
                  <a:lnTo>
                    <a:pt x="15179" y="185187"/>
                  </a:lnTo>
                  <a:lnTo>
                    <a:pt x="0" y="152804"/>
                  </a:lnTo>
                  <a:lnTo>
                    <a:pt x="339003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60386" y="1043996"/>
              <a:ext cx="226677" cy="14369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509789" y="1182633"/>
              <a:ext cx="17780" cy="32384"/>
            </a:xfrm>
            <a:custGeom>
              <a:avLst/>
              <a:gdLst/>
              <a:ahLst/>
              <a:cxnLst/>
              <a:rect l="l" t="t" r="r" b="b"/>
              <a:pathLst>
                <a:path w="17779" h="32384">
                  <a:moveTo>
                    <a:pt x="17203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53398" y="1209956"/>
              <a:ext cx="423545" cy="247015"/>
            </a:xfrm>
            <a:custGeom>
              <a:avLst/>
              <a:gdLst/>
              <a:ahLst/>
              <a:cxnLst/>
              <a:rect l="l" t="t" r="r" b="b"/>
              <a:pathLst>
                <a:path w="423545" h="247015">
                  <a:moveTo>
                    <a:pt x="405792" y="0"/>
                  </a:moveTo>
                  <a:lnTo>
                    <a:pt x="0" y="215545"/>
                  </a:lnTo>
                  <a:lnTo>
                    <a:pt x="17203" y="246916"/>
                  </a:lnTo>
                  <a:lnTo>
                    <a:pt x="405792" y="0"/>
                  </a:lnTo>
                  <a:close/>
                </a:path>
                <a:path w="423545" h="247015">
                  <a:moveTo>
                    <a:pt x="405792" y="0"/>
                  </a:moveTo>
                  <a:lnTo>
                    <a:pt x="17203" y="246916"/>
                  </a:lnTo>
                  <a:lnTo>
                    <a:pt x="422995" y="31370"/>
                  </a:lnTo>
                  <a:lnTo>
                    <a:pt x="40579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053399" y="1209956"/>
              <a:ext cx="423545" cy="247015"/>
            </a:xfrm>
            <a:custGeom>
              <a:avLst/>
              <a:gdLst/>
              <a:ahLst/>
              <a:cxnLst/>
              <a:rect l="l" t="t" r="r" b="b"/>
              <a:pathLst>
                <a:path w="423545" h="247015">
                  <a:moveTo>
                    <a:pt x="422995" y="31370"/>
                  </a:moveTo>
                  <a:lnTo>
                    <a:pt x="405792" y="0"/>
                  </a:lnTo>
                  <a:lnTo>
                    <a:pt x="17203" y="246916"/>
                  </a:lnTo>
                  <a:lnTo>
                    <a:pt x="422995" y="31370"/>
                  </a:lnTo>
                  <a:close/>
                </a:path>
                <a:path w="423545" h="247015">
                  <a:moveTo>
                    <a:pt x="405792" y="0"/>
                  </a:moveTo>
                  <a:lnTo>
                    <a:pt x="17203" y="246916"/>
                  </a:lnTo>
                  <a:lnTo>
                    <a:pt x="0" y="215545"/>
                  </a:lnTo>
                  <a:lnTo>
                    <a:pt x="405792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002801" y="1452824"/>
              <a:ext cx="17780" cy="31750"/>
            </a:xfrm>
            <a:custGeom>
              <a:avLst/>
              <a:gdLst/>
              <a:ahLst/>
              <a:cxnLst/>
              <a:rect l="l" t="t" r="r" b="b"/>
              <a:pathLst>
                <a:path w="17779" h="31750">
                  <a:moveTo>
                    <a:pt x="17203" y="313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742730" y="1479135"/>
              <a:ext cx="226677" cy="14369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351105" y="1590450"/>
              <a:ext cx="407034" cy="205740"/>
            </a:xfrm>
            <a:custGeom>
              <a:avLst/>
              <a:gdLst/>
              <a:ahLst/>
              <a:cxnLst/>
              <a:rect l="l" t="t" r="r" b="b"/>
              <a:pathLst>
                <a:path w="407034" h="205739">
                  <a:moveTo>
                    <a:pt x="392637" y="0"/>
                  </a:moveTo>
                  <a:lnTo>
                    <a:pt x="0" y="173043"/>
                  </a:lnTo>
                  <a:lnTo>
                    <a:pt x="14167" y="205426"/>
                  </a:lnTo>
                  <a:lnTo>
                    <a:pt x="392637" y="0"/>
                  </a:lnTo>
                  <a:close/>
                </a:path>
                <a:path w="407034" h="205739">
                  <a:moveTo>
                    <a:pt x="392637" y="0"/>
                  </a:moveTo>
                  <a:lnTo>
                    <a:pt x="14167" y="205426"/>
                  </a:lnTo>
                  <a:lnTo>
                    <a:pt x="406804" y="33394"/>
                  </a:lnTo>
                  <a:lnTo>
                    <a:pt x="3926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351105" y="1590449"/>
              <a:ext cx="407034" cy="205740"/>
            </a:xfrm>
            <a:custGeom>
              <a:avLst/>
              <a:gdLst/>
              <a:ahLst/>
              <a:cxnLst/>
              <a:rect l="l" t="t" r="r" b="b"/>
              <a:pathLst>
                <a:path w="407034" h="205739">
                  <a:moveTo>
                    <a:pt x="406804" y="33394"/>
                  </a:moveTo>
                  <a:lnTo>
                    <a:pt x="392637" y="0"/>
                  </a:lnTo>
                  <a:lnTo>
                    <a:pt x="14167" y="205426"/>
                  </a:lnTo>
                  <a:lnTo>
                    <a:pt x="406804" y="33394"/>
                  </a:lnTo>
                  <a:close/>
                </a:path>
                <a:path w="407034" h="205739">
                  <a:moveTo>
                    <a:pt x="392637" y="0"/>
                  </a:moveTo>
                  <a:lnTo>
                    <a:pt x="14167" y="205426"/>
                  </a:lnTo>
                  <a:lnTo>
                    <a:pt x="0" y="173043"/>
                  </a:lnTo>
                  <a:lnTo>
                    <a:pt x="392637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98483" y="1786768"/>
              <a:ext cx="15240" cy="32384"/>
            </a:xfrm>
            <a:custGeom>
              <a:avLst/>
              <a:gdLst/>
              <a:ahLst/>
              <a:cxnLst/>
              <a:rect l="l" t="t" r="r" b="b"/>
              <a:pathLst>
                <a:path w="15240" h="32385">
                  <a:moveTo>
                    <a:pt x="15179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825902" y="1810043"/>
              <a:ext cx="435609" cy="217804"/>
            </a:xfrm>
            <a:custGeom>
              <a:avLst/>
              <a:gdLst/>
              <a:ahLst/>
              <a:cxnLst/>
              <a:rect l="l" t="t" r="r" b="b"/>
              <a:pathLst>
                <a:path w="435609" h="217805">
                  <a:moveTo>
                    <a:pt x="419959" y="0"/>
                  </a:moveTo>
                  <a:lnTo>
                    <a:pt x="0" y="185187"/>
                  </a:lnTo>
                  <a:lnTo>
                    <a:pt x="15179" y="217569"/>
                  </a:lnTo>
                  <a:lnTo>
                    <a:pt x="419959" y="0"/>
                  </a:lnTo>
                  <a:close/>
                </a:path>
                <a:path w="435609" h="217805">
                  <a:moveTo>
                    <a:pt x="419959" y="0"/>
                  </a:moveTo>
                  <a:lnTo>
                    <a:pt x="15179" y="217569"/>
                  </a:lnTo>
                  <a:lnTo>
                    <a:pt x="435139" y="32382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825902" y="1810043"/>
              <a:ext cx="435609" cy="217804"/>
            </a:xfrm>
            <a:custGeom>
              <a:avLst/>
              <a:gdLst/>
              <a:ahLst/>
              <a:cxnLst/>
              <a:rect l="l" t="t" r="r" b="b"/>
              <a:pathLst>
                <a:path w="435609" h="217805">
                  <a:moveTo>
                    <a:pt x="435139" y="32382"/>
                  </a:moveTo>
                  <a:lnTo>
                    <a:pt x="419959" y="0"/>
                  </a:lnTo>
                  <a:lnTo>
                    <a:pt x="15179" y="217569"/>
                  </a:lnTo>
                  <a:lnTo>
                    <a:pt x="435139" y="32382"/>
                  </a:lnTo>
                  <a:close/>
                </a:path>
                <a:path w="435609" h="217805">
                  <a:moveTo>
                    <a:pt x="419959" y="0"/>
                  </a:moveTo>
                  <a:lnTo>
                    <a:pt x="15179" y="217569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774293" y="2017493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5">
                  <a:moveTo>
                    <a:pt x="14167" y="333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01711" y="2040768"/>
              <a:ext cx="434340" cy="219075"/>
            </a:xfrm>
            <a:custGeom>
              <a:avLst/>
              <a:gdLst/>
              <a:ahLst/>
              <a:cxnLst/>
              <a:rect l="l" t="t" r="r" b="b"/>
              <a:pathLst>
                <a:path w="434340" h="219075">
                  <a:moveTo>
                    <a:pt x="419959" y="0"/>
                  </a:moveTo>
                  <a:lnTo>
                    <a:pt x="0" y="185187"/>
                  </a:lnTo>
                  <a:lnTo>
                    <a:pt x="14167" y="218581"/>
                  </a:lnTo>
                  <a:lnTo>
                    <a:pt x="419959" y="0"/>
                  </a:lnTo>
                  <a:close/>
                </a:path>
                <a:path w="434340" h="219075">
                  <a:moveTo>
                    <a:pt x="419959" y="0"/>
                  </a:moveTo>
                  <a:lnTo>
                    <a:pt x="14167" y="218581"/>
                  </a:lnTo>
                  <a:lnTo>
                    <a:pt x="434127" y="33394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301712" y="2040768"/>
              <a:ext cx="434340" cy="219075"/>
            </a:xfrm>
            <a:custGeom>
              <a:avLst/>
              <a:gdLst/>
              <a:ahLst/>
              <a:cxnLst/>
              <a:rect l="l" t="t" r="r" b="b"/>
              <a:pathLst>
                <a:path w="434340" h="219075">
                  <a:moveTo>
                    <a:pt x="434127" y="33394"/>
                  </a:moveTo>
                  <a:lnTo>
                    <a:pt x="419959" y="0"/>
                  </a:lnTo>
                  <a:lnTo>
                    <a:pt x="14167" y="218581"/>
                  </a:lnTo>
                  <a:lnTo>
                    <a:pt x="434127" y="33394"/>
                  </a:lnTo>
                  <a:close/>
                </a:path>
                <a:path w="434340" h="219075">
                  <a:moveTo>
                    <a:pt x="419959" y="0"/>
                  </a:moveTo>
                  <a:lnTo>
                    <a:pt x="14167" y="218581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249090" y="2249230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5">
                  <a:moveTo>
                    <a:pt x="14167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776508" y="2272505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40" h="217805">
                  <a:moveTo>
                    <a:pt x="419959" y="0"/>
                  </a:moveTo>
                  <a:lnTo>
                    <a:pt x="0" y="185187"/>
                  </a:lnTo>
                  <a:lnTo>
                    <a:pt x="14167" y="217569"/>
                  </a:lnTo>
                  <a:lnTo>
                    <a:pt x="419959" y="0"/>
                  </a:lnTo>
                  <a:close/>
                </a:path>
                <a:path w="434340" h="217805">
                  <a:moveTo>
                    <a:pt x="419959" y="0"/>
                  </a:moveTo>
                  <a:lnTo>
                    <a:pt x="14167" y="217569"/>
                  </a:lnTo>
                  <a:lnTo>
                    <a:pt x="434127" y="32382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776509" y="2272504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40" h="217805">
                  <a:moveTo>
                    <a:pt x="434127" y="32382"/>
                  </a:moveTo>
                  <a:lnTo>
                    <a:pt x="419959" y="0"/>
                  </a:lnTo>
                  <a:lnTo>
                    <a:pt x="14167" y="217569"/>
                  </a:lnTo>
                  <a:lnTo>
                    <a:pt x="434127" y="32382"/>
                  </a:lnTo>
                  <a:close/>
                </a:path>
                <a:path w="434340" h="217805">
                  <a:moveTo>
                    <a:pt x="419959" y="0"/>
                  </a:moveTo>
                  <a:lnTo>
                    <a:pt x="14167" y="217569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723887" y="2480967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5">
                  <a:moveTo>
                    <a:pt x="14167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251305" y="2503230"/>
              <a:ext cx="434340" cy="219075"/>
            </a:xfrm>
            <a:custGeom>
              <a:avLst/>
              <a:gdLst/>
              <a:ahLst/>
              <a:cxnLst/>
              <a:rect l="l" t="t" r="r" b="b"/>
              <a:pathLst>
                <a:path w="434340" h="219075">
                  <a:moveTo>
                    <a:pt x="419959" y="0"/>
                  </a:moveTo>
                  <a:lnTo>
                    <a:pt x="0" y="185187"/>
                  </a:lnTo>
                  <a:lnTo>
                    <a:pt x="14167" y="218581"/>
                  </a:lnTo>
                  <a:lnTo>
                    <a:pt x="419959" y="0"/>
                  </a:lnTo>
                  <a:close/>
                </a:path>
                <a:path w="434340" h="219075">
                  <a:moveTo>
                    <a:pt x="419959" y="0"/>
                  </a:moveTo>
                  <a:lnTo>
                    <a:pt x="14167" y="218581"/>
                  </a:lnTo>
                  <a:lnTo>
                    <a:pt x="434127" y="33394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251306" y="2503230"/>
              <a:ext cx="434340" cy="219075"/>
            </a:xfrm>
            <a:custGeom>
              <a:avLst/>
              <a:gdLst/>
              <a:ahLst/>
              <a:cxnLst/>
              <a:rect l="l" t="t" r="r" b="b"/>
              <a:pathLst>
                <a:path w="434340" h="219075">
                  <a:moveTo>
                    <a:pt x="434127" y="33394"/>
                  </a:moveTo>
                  <a:lnTo>
                    <a:pt x="419959" y="0"/>
                  </a:lnTo>
                  <a:lnTo>
                    <a:pt x="14167" y="218581"/>
                  </a:lnTo>
                  <a:lnTo>
                    <a:pt x="434127" y="33394"/>
                  </a:lnTo>
                  <a:close/>
                </a:path>
                <a:path w="434340" h="219075">
                  <a:moveTo>
                    <a:pt x="419959" y="0"/>
                  </a:moveTo>
                  <a:lnTo>
                    <a:pt x="14167" y="218581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198684" y="2711691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5">
                  <a:moveTo>
                    <a:pt x="14167" y="333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726103" y="2734967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40" h="217805">
                  <a:moveTo>
                    <a:pt x="419959" y="0"/>
                  </a:moveTo>
                  <a:lnTo>
                    <a:pt x="0" y="185187"/>
                  </a:lnTo>
                  <a:lnTo>
                    <a:pt x="14167" y="217569"/>
                  </a:lnTo>
                  <a:lnTo>
                    <a:pt x="419959" y="0"/>
                  </a:lnTo>
                  <a:close/>
                </a:path>
                <a:path w="434340" h="217805">
                  <a:moveTo>
                    <a:pt x="419959" y="0"/>
                  </a:moveTo>
                  <a:lnTo>
                    <a:pt x="14167" y="217569"/>
                  </a:lnTo>
                  <a:lnTo>
                    <a:pt x="434127" y="32382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726103" y="2734966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40" h="217805">
                  <a:moveTo>
                    <a:pt x="434127" y="32382"/>
                  </a:moveTo>
                  <a:lnTo>
                    <a:pt x="419959" y="0"/>
                  </a:lnTo>
                  <a:lnTo>
                    <a:pt x="14167" y="217569"/>
                  </a:lnTo>
                  <a:lnTo>
                    <a:pt x="434127" y="32382"/>
                  </a:lnTo>
                  <a:close/>
                </a:path>
                <a:path w="434340" h="217805">
                  <a:moveTo>
                    <a:pt x="419959" y="0"/>
                  </a:moveTo>
                  <a:lnTo>
                    <a:pt x="14167" y="217569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673481" y="2943428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5">
                  <a:moveTo>
                    <a:pt x="14167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200900" y="2966704"/>
              <a:ext cx="435609" cy="217804"/>
            </a:xfrm>
            <a:custGeom>
              <a:avLst/>
              <a:gdLst/>
              <a:ahLst/>
              <a:cxnLst/>
              <a:rect l="l" t="t" r="r" b="b"/>
              <a:pathLst>
                <a:path w="435609" h="217805">
                  <a:moveTo>
                    <a:pt x="419959" y="0"/>
                  </a:moveTo>
                  <a:lnTo>
                    <a:pt x="0" y="184175"/>
                  </a:lnTo>
                  <a:lnTo>
                    <a:pt x="15179" y="217569"/>
                  </a:lnTo>
                  <a:lnTo>
                    <a:pt x="419959" y="0"/>
                  </a:lnTo>
                  <a:close/>
                </a:path>
                <a:path w="435609" h="217805">
                  <a:moveTo>
                    <a:pt x="419959" y="0"/>
                  </a:moveTo>
                  <a:lnTo>
                    <a:pt x="15179" y="217569"/>
                  </a:lnTo>
                  <a:lnTo>
                    <a:pt x="435139" y="32382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200900" y="2966703"/>
              <a:ext cx="435609" cy="217804"/>
            </a:xfrm>
            <a:custGeom>
              <a:avLst/>
              <a:gdLst/>
              <a:ahLst/>
              <a:cxnLst/>
              <a:rect l="l" t="t" r="r" b="b"/>
              <a:pathLst>
                <a:path w="435609" h="217805">
                  <a:moveTo>
                    <a:pt x="435139" y="32382"/>
                  </a:moveTo>
                  <a:lnTo>
                    <a:pt x="419959" y="0"/>
                  </a:lnTo>
                  <a:lnTo>
                    <a:pt x="15179" y="217569"/>
                  </a:lnTo>
                  <a:lnTo>
                    <a:pt x="435139" y="32382"/>
                  </a:lnTo>
                  <a:close/>
                </a:path>
                <a:path w="435609" h="217805">
                  <a:moveTo>
                    <a:pt x="419959" y="0"/>
                  </a:moveTo>
                  <a:lnTo>
                    <a:pt x="15179" y="217569"/>
                  </a:lnTo>
                  <a:lnTo>
                    <a:pt x="0" y="184175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148279" y="3174153"/>
              <a:ext cx="15240" cy="33655"/>
            </a:xfrm>
            <a:custGeom>
              <a:avLst/>
              <a:gdLst/>
              <a:ahLst/>
              <a:cxnLst/>
              <a:rect l="l" t="t" r="r" b="b"/>
              <a:pathLst>
                <a:path w="15239" h="33655">
                  <a:moveTo>
                    <a:pt x="15179" y="333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675697" y="3197428"/>
              <a:ext cx="435609" cy="217804"/>
            </a:xfrm>
            <a:custGeom>
              <a:avLst/>
              <a:gdLst/>
              <a:ahLst/>
              <a:cxnLst/>
              <a:rect l="l" t="t" r="r" b="b"/>
              <a:pathLst>
                <a:path w="435610" h="217804">
                  <a:moveTo>
                    <a:pt x="419959" y="0"/>
                  </a:moveTo>
                  <a:lnTo>
                    <a:pt x="0" y="185187"/>
                  </a:lnTo>
                  <a:lnTo>
                    <a:pt x="15179" y="217569"/>
                  </a:lnTo>
                  <a:lnTo>
                    <a:pt x="419959" y="0"/>
                  </a:lnTo>
                  <a:close/>
                </a:path>
                <a:path w="435610" h="217804">
                  <a:moveTo>
                    <a:pt x="419959" y="0"/>
                  </a:moveTo>
                  <a:lnTo>
                    <a:pt x="15179" y="217569"/>
                  </a:lnTo>
                  <a:lnTo>
                    <a:pt x="435139" y="33394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675697" y="3197428"/>
              <a:ext cx="435609" cy="217804"/>
            </a:xfrm>
            <a:custGeom>
              <a:avLst/>
              <a:gdLst/>
              <a:ahLst/>
              <a:cxnLst/>
              <a:rect l="l" t="t" r="r" b="b"/>
              <a:pathLst>
                <a:path w="435610" h="217804">
                  <a:moveTo>
                    <a:pt x="435139" y="33394"/>
                  </a:moveTo>
                  <a:lnTo>
                    <a:pt x="419959" y="0"/>
                  </a:lnTo>
                  <a:lnTo>
                    <a:pt x="15179" y="217569"/>
                  </a:lnTo>
                  <a:lnTo>
                    <a:pt x="435139" y="33394"/>
                  </a:lnTo>
                  <a:close/>
                </a:path>
                <a:path w="435610" h="217804">
                  <a:moveTo>
                    <a:pt x="419959" y="0"/>
                  </a:moveTo>
                  <a:lnTo>
                    <a:pt x="15179" y="217569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24088" y="3405890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5">
                  <a:moveTo>
                    <a:pt x="14167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151507" y="3429165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39" h="217804">
                  <a:moveTo>
                    <a:pt x="419959" y="0"/>
                  </a:moveTo>
                  <a:lnTo>
                    <a:pt x="0" y="185187"/>
                  </a:lnTo>
                  <a:lnTo>
                    <a:pt x="14167" y="217569"/>
                  </a:lnTo>
                  <a:lnTo>
                    <a:pt x="419959" y="0"/>
                  </a:lnTo>
                  <a:close/>
                </a:path>
                <a:path w="434339" h="217804">
                  <a:moveTo>
                    <a:pt x="419959" y="0"/>
                  </a:moveTo>
                  <a:lnTo>
                    <a:pt x="14167" y="217569"/>
                  </a:lnTo>
                  <a:lnTo>
                    <a:pt x="434127" y="32382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151507" y="3429165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39" h="217804">
                  <a:moveTo>
                    <a:pt x="434127" y="32382"/>
                  </a:moveTo>
                  <a:lnTo>
                    <a:pt x="419959" y="0"/>
                  </a:lnTo>
                  <a:lnTo>
                    <a:pt x="14167" y="217569"/>
                  </a:lnTo>
                  <a:lnTo>
                    <a:pt x="434127" y="32382"/>
                  </a:lnTo>
                  <a:close/>
                </a:path>
                <a:path w="434339" h="217804">
                  <a:moveTo>
                    <a:pt x="419959" y="0"/>
                  </a:moveTo>
                  <a:lnTo>
                    <a:pt x="14167" y="217569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098885" y="3637627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5">
                  <a:moveTo>
                    <a:pt x="14167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626304" y="3659890"/>
              <a:ext cx="434340" cy="219075"/>
            </a:xfrm>
            <a:custGeom>
              <a:avLst/>
              <a:gdLst/>
              <a:ahLst/>
              <a:cxnLst/>
              <a:rect l="l" t="t" r="r" b="b"/>
              <a:pathLst>
                <a:path w="434339" h="219075">
                  <a:moveTo>
                    <a:pt x="419959" y="0"/>
                  </a:moveTo>
                  <a:lnTo>
                    <a:pt x="0" y="185187"/>
                  </a:lnTo>
                  <a:lnTo>
                    <a:pt x="14167" y="218581"/>
                  </a:lnTo>
                  <a:lnTo>
                    <a:pt x="419959" y="0"/>
                  </a:lnTo>
                  <a:close/>
                </a:path>
                <a:path w="434339" h="219075">
                  <a:moveTo>
                    <a:pt x="419959" y="0"/>
                  </a:moveTo>
                  <a:lnTo>
                    <a:pt x="14167" y="218581"/>
                  </a:lnTo>
                  <a:lnTo>
                    <a:pt x="434127" y="33394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626304" y="3659890"/>
              <a:ext cx="434340" cy="219075"/>
            </a:xfrm>
            <a:custGeom>
              <a:avLst/>
              <a:gdLst/>
              <a:ahLst/>
              <a:cxnLst/>
              <a:rect l="l" t="t" r="r" b="b"/>
              <a:pathLst>
                <a:path w="434339" h="219075">
                  <a:moveTo>
                    <a:pt x="434127" y="33394"/>
                  </a:moveTo>
                  <a:lnTo>
                    <a:pt x="419959" y="0"/>
                  </a:lnTo>
                  <a:lnTo>
                    <a:pt x="14167" y="218581"/>
                  </a:lnTo>
                  <a:lnTo>
                    <a:pt x="434127" y="33394"/>
                  </a:lnTo>
                  <a:close/>
                </a:path>
                <a:path w="434339" h="219075">
                  <a:moveTo>
                    <a:pt x="419959" y="0"/>
                  </a:moveTo>
                  <a:lnTo>
                    <a:pt x="14167" y="218581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573682" y="3868352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4">
                  <a:moveTo>
                    <a:pt x="14167" y="333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101101" y="3891627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39" h="217804">
                  <a:moveTo>
                    <a:pt x="419959" y="0"/>
                  </a:moveTo>
                  <a:lnTo>
                    <a:pt x="0" y="185187"/>
                  </a:lnTo>
                  <a:lnTo>
                    <a:pt x="14167" y="217569"/>
                  </a:lnTo>
                  <a:lnTo>
                    <a:pt x="419959" y="0"/>
                  </a:lnTo>
                  <a:close/>
                </a:path>
                <a:path w="434339" h="217804">
                  <a:moveTo>
                    <a:pt x="419959" y="0"/>
                  </a:moveTo>
                  <a:lnTo>
                    <a:pt x="14167" y="217569"/>
                  </a:lnTo>
                  <a:lnTo>
                    <a:pt x="434127" y="32382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101101" y="3891627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39" h="217804">
                  <a:moveTo>
                    <a:pt x="434127" y="32382"/>
                  </a:moveTo>
                  <a:lnTo>
                    <a:pt x="419959" y="0"/>
                  </a:lnTo>
                  <a:lnTo>
                    <a:pt x="14167" y="217569"/>
                  </a:lnTo>
                  <a:lnTo>
                    <a:pt x="434127" y="32382"/>
                  </a:lnTo>
                  <a:close/>
                </a:path>
                <a:path w="434339" h="217804">
                  <a:moveTo>
                    <a:pt x="419959" y="0"/>
                  </a:moveTo>
                  <a:lnTo>
                    <a:pt x="14167" y="217569"/>
                  </a:lnTo>
                  <a:lnTo>
                    <a:pt x="0" y="185187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048480" y="4100089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5">
                  <a:moveTo>
                    <a:pt x="14167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575898" y="4123364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39" h="217804">
                  <a:moveTo>
                    <a:pt x="419959" y="0"/>
                  </a:moveTo>
                  <a:lnTo>
                    <a:pt x="0" y="184175"/>
                  </a:lnTo>
                  <a:lnTo>
                    <a:pt x="14167" y="217569"/>
                  </a:lnTo>
                  <a:lnTo>
                    <a:pt x="419959" y="0"/>
                  </a:lnTo>
                  <a:close/>
                </a:path>
                <a:path w="434339" h="217804">
                  <a:moveTo>
                    <a:pt x="419959" y="0"/>
                  </a:moveTo>
                  <a:lnTo>
                    <a:pt x="14167" y="217569"/>
                  </a:lnTo>
                  <a:lnTo>
                    <a:pt x="434127" y="32382"/>
                  </a:lnTo>
                  <a:lnTo>
                    <a:pt x="419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575898" y="4123363"/>
              <a:ext cx="434340" cy="217804"/>
            </a:xfrm>
            <a:custGeom>
              <a:avLst/>
              <a:gdLst/>
              <a:ahLst/>
              <a:cxnLst/>
              <a:rect l="l" t="t" r="r" b="b"/>
              <a:pathLst>
                <a:path w="434339" h="217804">
                  <a:moveTo>
                    <a:pt x="434127" y="32382"/>
                  </a:moveTo>
                  <a:lnTo>
                    <a:pt x="419959" y="0"/>
                  </a:lnTo>
                  <a:lnTo>
                    <a:pt x="14167" y="217569"/>
                  </a:lnTo>
                  <a:lnTo>
                    <a:pt x="434127" y="32382"/>
                  </a:lnTo>
                  <a:close/>
                </a:path>
                <a:path w="434339" h="217804">
                  <a:moveTo>
                    <a:pt x="419959" y="0"/>
                  </a:moveTo>
                  <a:lnTo>
                    <a:pt x="14167" y="217569"/>
                  </a:lnTo>
                  <a:lnTo>
                    <a:pt x="0" y="184175"/>
                  </a:lnTo>
                  <a:lnTo>
                    <a:pt x="419959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523277" y="4330814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4">
                  <a:moveTo>
                    <a:pt x="14167" y="333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078018" y="4354089"/>
              <a:ext cx="408305" cy="205740"/>
            </a:xfrm>
            <a:custGeom>
              <a:avLst/>
              <a:gdLst/>
              <a:ahLst/>
              <a:cxnLst/>
              <a:rect l="l" t="t" r="r" b="b"/>
              <a:pathLst>
                <a:path w="408304" h="205739">
                  <a:moveTo>
                    <a:pt x="392637" y="0"/>
                  </a:moveTo>
                  <a:lnTo>
                    <a:pt x="0" y="173043"/>
                  </a:lnTo>
                  <a:lnTo>
                    <a:pt x="15179" y="205426"/>
                  </a:lnTo>
                  <a:lnTo>
                    <a:pt x="392637" y="0"/>
                  </a:lnTo>
                  <a:close/>
                </a:path>
                <a:path w="408304" h="205739">
                  <a:moveTo>
                    <a:pt x="392637" y="0"/>
                  </a:moveTo>
                  <a:lnTo>
                    <a:pt x="15179" y="205426"/>
                  </a:lnTo>
                  <a:lnTo>
                    <a:pt x="407816" y="33394"/>
                  </a:lnTo>
                  <a:lnTo>
                    <a:pt x="3926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078018" y="4354088"/>
              <a:ext cx="408305" cy="205740"/>
            </a:xfrm>
            <a:custGeom>
              <a:avLst/>
              <a:gdLst/>
              <a:ahLst/>
              <a:cxnLst/>
              <a:rect l="l" t="t" r="r" b="b"/>
              <a:pathLst>
                <a:path w="408304" h="205739">
                  <a:moveTo>
                    <a:pt x="407816" y="33394"/>
                  </a:moveTo>
                  <a:lnTo>
                    <a:pt x="392637" y="0"/>
                  </a:lnTo>
                  <a:lnTo>
                    <a:pt x="15179" y="205426"/>
                  </a:lnTo>
                  <a:lnTo>
                    <a:pt x="407816" y="33394"/>
                  </a:lnTo>
                  <a:close/>
                </a:path>
                <a:path w="408304" h="205739">
                  <a:moveTo>
                    <a:pt x="392637" y="0"/>
                  </a:moveTo>
                  <a:lnTo>
                    <a:pt x="15179" y="205426"/>
                  </a:lnTo>
                  <a:lnTo>
                    <a:pt x="0" y="173043"/>
                  </a:lnTo>
                  <a:lnTo>
                    <a:pt x="392637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078018" y="4527132"/>
              <a:ext cx="15240" cy="32384"/>
            </a:xfrm>
            <a:custGeom>
              <a:avLst/>
              <a:gdLst/>
              <a:ahLst/>
              <a:cxnLst/>
              <a:rect l="l" t="t" r="r" b="b"/>
              <a:pathLst>
                <a:path w="15239" h="32385">
                  <a:moveTo>
                    <a:pt x="15179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067899" y="4539276"/>
              <a:ext cx="108585" cy="284480"/>
            </a:xfrm>
            <a:custGeom>
              <a:avLst/>
              <a:gdLst/>
              <a:ahLst/>
              <a:cxnLst/>
              <a:rect l="l" t="t" r="r" b="b"/>
              <a:pathLst>
                <a:path w="108585" h="284479">
                  <a:moveTo>
                    <a:pt x="0" y="9107"/>
                  </a:moveTo>
                  <a:lnTo>
                    <a:pt x="73872" y="284358"/>
                  </a:lnTo>
                  <a:lnTo>
                    <a:pt x="108278" y="274238"/>
                  </a:lnTo>
                  <a:lnTo>
                    <a:pt x="0" y="9107"/>
                  </a:lnTo>
                  <a:close/>
                </a:path>
                <a:path w="108585" h="284479">
                  <a:moveTo>
                    <a:pt x="35418" y="0"/>
                  </a:moveTo>
                  <a:lnTo>
                    <a:pt x="0" y="9107"/>
                  </a:lnTo>
                  <a:lnTo>
                    <a:pt x="108278" y="274238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067899" y="4539276"/>
              <a:ext cx="108585" cy="284480"/>
            </a:xfrm>
            <a:custGeom>
              <a:avLst/>
              <a:gdLst/>
              <a:ahLst/>
              <a:cxnLst/>
              <a:rect l="l" t="t" r="r" b="b"/>
              <a:pathLst>
                <a:path w="108585" h="284479">
                  <a:moveTo>
                    <a:pt x="35418" y="0"/>
                  </a:moveTo>
                  <a:lnTo>
                    <a:pt x="0" y="9107"/>
                  </a:lnTo>
                  <a:lnTo>
                    <a:pt x="108278" y="274238"/>
                  </a:lnTo>
                  <a:lnTo>
                    <a:pt x="35418" y="0"/>
                  </a:lnTo>
                  <a:close/>
                </a:path>
                <a:path w="108585" h="284479">
                  <a:moveTo>
                    <a:pt x="0" y="9107"/>
                  </a:moveTo>
                  <a:lnTo>
                    <a:pt x="108278" y="274238"/>
                  </a:lnTo>
                  <a:lnTo>
                    <a:pt x="73872" y="284358"/>
                  </a:lnTo>
                  <a:lnTo>
                    <a:pt x="0" y="91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56951" y="4869172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34925" h="9525">
                  <a:moveTo>
                    <a:pt x="34406" y="0"/>
                  </a:moveTo>
                  <a:lnTo>
                    <a:pt x="0" y="910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172130" y="4924830"/>
              <a:ext cx="153035" cy="452755"/>
            </a:xfrm>
            <a:custGeom>
              <a:avLst/>
              <a:gdLst/>
              <a:ahLst/>
              <a:cxnLst/>
              <a:rect l="l" t="t" r="r" b="b"/>
              <a:pathLst>
                <a:path w="153035" h="452754">
                  <a:moveTo>
                    <a:pt x="0" y="9107"/>
                  </a:moveTo>
                  <a:lnTo>
                    <a:pt x="118398" y="452342"/>
                  </a:lnTo>
                  <a:lnTo>
                    <a:pt x="152804" y="443234"/>
                  </a:lnTo>
                  <a:lnTo>
                    <a:pt x="0" y="9107"/>
                  </a:lnTo>
                  <a:close/>
                </a:path>
                <a:path w="153035" h="452754">
                  <a:moveTo>
                    <a:pt x="34406" y="0"/>
                  </a:moveTo>
                  <a:lnTo>
                    <a:pt x="0" y="9107"/>
                  </a:lnTo>
                  <a:lnTo>
                    <a:pt x="152804" y="443234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72130" y="4924829"/>
              <a:ext cx="153035" cy="452755"/>
            </a:xfrm>
            <a:custGeom>
              <a:avLst/>
              <a:gdLst/>
              <a:ahLst/>
              <a:cxnLst/>
              <a:rect l="l" t="t" r="r" b="b"/>
              <a:pathLst>
                <a:path w="153035" h="452754">
                  <a:moveTo>
                    <a:pt x="34406" y="0"/>
                  </a:moveTo>
                  <a:lnTo>
                    <a:pt x="0" y="9107"/>
                  </a:lnTo>
                  <a:lnTo>
                    <a:pt x="152804" y="443234"/>
                  </a:lnTo>
                  <a:lnTo>
                    <a:pt x="34406" y="0"/>
                  </a:lnTo>
                  <a:close/>
                </a:path>
                <a:path w="153035" h="452754">
                  <a:moveTo>
                    <a:pt x="0" y="9107"/>
                  </a:moveTo>
                  <a:lnTo>
                    <a:pt x="152804" y="443234"/>
                  </a:lnTo>
                  <a:lnTo>
                    <a:pt x="118398" y="452342"/>
                  </a:lnTo>
                  <a:lnTo>
                    <a:pt x="0" y="91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305707" y="5423721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34925" h="9525">
                  <a:moveTo>
                    <a:pt x="34406" y="0"/>
                  </a:moveTo>
                  <a:lnTo>
                    <a:pt x="0" y="910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319875" y="5479379"/>
              <a:ext cx="154305" cy="452755"/>
            </a:xfrm>
            <a:custGeom>
              <a:avLst/>
              <a:gdLst/>
              <a:ahLst/>
              <a:cxnLst/>
              <a:rect l="l" t="t" r="r" b="b"/>
              <a:pathLst>
                <a:path w="154304" h="452754">
                  <a:moveTo>
                    <a:pt x="0" y="9107"/>
                  </a:moveTo>
                  <a:lnTo>
                    <a:pt x="119410" y="452342"/>
                  </a:lnTo>
                  <a:lnTo>
                    <a:pt x="153816" y="443234"/>
                  </a:lnTo>
                  <a:lnTo>
                    <a:pt x="0" y="9107"/>
                  </a:lnTo>
                  <a:close/>
                </a:path>
                <a:path w="154304" h="452754">
                  <a:moveTo>
                    <a:pt x="34406" y="0"/>
                  </a:moveTo>
                  <a:lnTo>
                    <a:pt x="0" y="9107"/>
                  </a:lnTo>
                  <a:lnTo>
                    <a:pt x="153816" y="443234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319875" y="5479378"/>
              <a:ext cx="154305" cy="452755"/>
            </a:xfrm>
            <a:custGeom>
              <a:avLst/>
              <a:gdLst/>
              <a:ahLst/>
              <a:cxnLst/>
              <a:rect l="l" t="t" r="r" b="b"/>
              <a:pathLst>
                <a:path w="154304" h="452754">
                  <a:moveTo>
                    <a:pt x="34406" y="0"/>
                  </a:moveTo>
                  <a:lnTo>
                    <a:pt x="0" y="9107"/>
                  </a:lnTo>
                  <a:lnTo>
                    <a:pt x="153816" y="443234"/>
                  </a:lnTo>
                  <a:lnTo>
                    <a:pt x="34406" y="0"/>
                  </a:lnTo>
                  <a:close/>
                </a:path>
                <a:path w="154304" h="452754">
                  <a:moveTo>
                    <a:pt x="0" y="9107"/>
                  </a:moveTo>
                  <a:lnTo>
                    <a:pt x="153816" y="443234"/>
                  </a:lnTo>
                  <a:lnTo>
                    <a:pt x="119410" y="452342"/>
                  </a:lnTo>
                  <a:lnTo>
                    <a:pt x="0" y="91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453452" y="5978270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34925" h="9525">
                  <a:moveTo>
                    <a:pt x="34406" y="0"/>
                  </a:moveTo>
                  <a:lnTo>
                    <a:pt x="0" y="910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468631" y="6032916"/>
              <a:ext cx="153035" cy="453390"/>
            </a:xfrm>
            <a:custGeom>
              <a:avLst/>
              <a:gdLst/>
              <a:ahLst/>
              <a:cxnLst/>
              <a:rect l="l" t="t" r="r" b="b"/>
              <a:pathLst>
                <a:path w="153035" h="453389">
                  <a:moveTo>
                    <a:pt x="0" y="10119"/>
                  </a:moveTo>
                  <a:lnTo>
                    <a:pt x="118398" y="453354"/>
                  </a:lnTo>
                  <a:lnTo>
                    <a:pt x="152804" y="444246"/>
                  </a:lnTo>
                  <a:lnTo>
                    <a:pt x="0" y="10119"/>
                  </a:lnTo>
                  <a:close/>
                </a:path>
                <a:path w="153035" h="453389">
                  <a:moveTo>
                    <a:pt x="34406" y="0"/>
                  </a:moveTo>
                  <a:lnTo>
                    <a:pt x="0" y="10119"/>
                  </a:lnTo>
                  <a:lnTo>
                    <a:pt x="152804" y="444246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468632" y="6032916"/>
              <a:ext cx="153035" cy="453390"/>
            </a:xfrm>
            <a:custGeom>
              <a:avLst/>
              <a:gdLst/>
              <a:ahLst/>
              <a:cxnLst/>
              <a:rect l="l" t="t" r="r" b="b"/>
              <a:pathLst>
                <a:path w="153035" h="453389">
                  <a:moveTo>
                    <a:pt x="34406" y="0"/>
                  </a:moveTo>
                  <a:lnTo>
                    <a:pt x="0" y="10119"/>
                  </a:lnTo>
                  <a:lnTo>
                    <a:pt x="152804" y="444246"/>
                  </a:lnTo>
                  <a:lnTo>
                    <a:pt x="34406" y="0"/>
                  </a:lnTo>
                  <a:close/>
                </a:path>
                <a:path w="153035" h="453389">
                  <a:moveTo>
                    <a:pt x="0" y="10119"/>
                  </a:moveTo>
                  <a:lnTo>
                    <a:pt x="152804" y="444246"/>
                  </a:lnTo>
                  <a:lnTo>
                    <a:pt x="118398" y="453354"/>
                  </a:lnTo>
                  <a:lnTo>
                    <a:pt x="0" y="1011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602209" y="6531808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34925" h="9525">
                  <a:moveTo>
                    <a:pt x="34406" y="0"/>
                  </a:moveTo>
                  <a:lnTo>
                    <a:pt x="0" y="910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617388" y="6587465"/>
              <a:ext cx="153035" cy="452755"/>
            </a:xfrm>
            <a:custGeom>
              <a:avLst/>
              <a:gdLst/>
              <a:ahLst/>
              <a:cxnLst/>
              <a:rect l="l" t="t" r="r" b="b"/>
              <a:pathLst>
                <a:path w="153035" h="452754">
                  <a:moveTo>
                    <a:pt x="0" y="9107"/>
                  </a:moveTo>
                  <a:lnTo>
                    <a:pt x="118398" y="452342"/>
                  </a:lnTo>
                  <a:lnTo>
                    <a:pt x="152804" y="443234"/>
                  </a:lnTo>
                  <a:lnTo>
                    <a:pt x="0" y="9107"/>
                  </a:lnTo>
                  <a:close/>
                </a:path>
                <a:path w="153035" h="452754">
                  <a:moveTo>
                    <a:pt x="34406" y="0"/>
                  </a:moveTo>
                  <a:lnTo>
                    <a:pt x="0" y="9107"/>
                  </a:lnTo>
                  <a:lnTo>
                    <a:pt x="152804" y="443234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617388" y="6587465"/>
              <a:ext cx="153035" cy="452755"/>
            </a:xfrm>
            <a:custGeom>
              <a:avLst/>
              <a:gdLst/>
              <a:ahLst/>
              <a:cxnLst/>
              <a:rect l="l" t="t" r="r" b="b"/>
              <a:pathLst>
                <a:path w="153035" h="452754">
                  <a:moveTo>
                    <a:pt x="34406" y="0"/>
                  </a:moveTo>
                  <a:lnTo>
                    <a:pt x="0" y="9107"/>
                  </a:lnTo>
                  <a:lnTo>
                    <a:pt x="152804" y="443234"/>
                  </a:lnTo>
                  <a:lnTo>
                    <a:pt x="34406" y="0"/>
                  </a:lnTo>
                  <a:close/>
                </a:path>
                <a:path w="153035" h="452754">
                  <a:moveTo>
                    <a:pt x="0" y="9107"/>
                  </a:moveTo>
                  <a:lnTo>
                    <a:pt x="152804" y="443234"/>
                  </a:lnTo>
                  <a:lnTo>
                    <a:pt x="118398" y="452342"/>
                  </a:lnTo>
                  <a:lnTo>
                    <a:pt x="0" y="91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750966" y="7086357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34925" h="9525">
                  <a:moveTo>
                    <a:pt x="34406" y="0"/>
                  </a:moveTo>
                  <a:lnTo>
                    <a:pt x="0" y="910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765133" y="7142014"/>
              <a:ext cx="108585" cy="284480"/>
            </a:xfrm>
            <a:custGeom>
              <a:avLst/>
              <a:gdLst/>
              <a:ahLst/>
              <a:cxnLst/>
              <a:rect l="l" t="t" r="r" b="b"/>
              <a:pathLst>
                <a:path w="108585" h="284479">
                  <a:moveTo>
                    <a:pt x="0" y="9107"/>
                  </a:moveTo>
                  <a:lnTo>
                    <a:pt x="73872" y="284358"/>
                  </a:lnTo>
                  <a:lnTo>
                    <a:pt x="108278" y="275250"/>
                  </a:lnTo>
                  <a:lnTo>
                    <a:pt x="0" y="9107"/>
                  </a:lnTo>
                  <a:close/>
                </a:path>
                <a:path w="108585" h="284479">
                  <a:moveTo>
                    <a:pt x="34406" y="0"/>
                  </a:moveTo>
                  <a:lnTo>
                    <a:pt x="0" y="9107"/>
                  </a:lnTo>
                  <a:lnTo>
                    <a:pt x="108278" y="275250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765133" y="7142014"/>
              <a:ext cx="108585" cy="284480"/>
            </a:xfrm>
            <a:custGeom>
              <a:avLst/>
              <a:gdLst/>
              <a:ahLst/>
              <a:cxnLst/>
              <a:rect l="l" t="t" r="r" b="b"/>
              <a:pathLst>
                <a:path w="108585" h="284479">
                  <a:moveTo>
                    <a:pt x="34406" y="0"/>
                  </a:moveTo>
                  <a:lnTo>
                    <a:pt x="0" y="9107"/>
                  </a:lnTo>
                  <a:lnTo>
                    <a:pt x="108278" y="275250"/>
                  </a:lnTo>
                  <a:lnTo>
                    <a:pt x="34406" y="0"/>
                  </a:lnTo>
                  <a:close/>
                </a:path>
                <a:path w="108585" h="284479">
                  <a:moveTo>
                    <a:pt x="0" y="9107"/>
                  </a:moveTo>
                  <a:lnTo>
                    <a:pt x="108278" y="275250"/>
                  </a:lnTo>
                  <a:lnTo>
                    <a:pt x="73872" y="284358"/>
                  </a:lnTo>
                  <a:lnTo>
                    <a:pt x="0" y="91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839006" y="7418277"/>
              <a:ext cx="139065" cy="636905"/>
            </a:xfrm>
            <a:custGeom>
              <a:avLst/>
              <a:gdLst/>
              <a:ahLst/>
              <a:cxnLst/>
              <a:rect l="l" t="t" r="r" b="b"/>
              <a:pathLst>
                <a:path w="139064" h="636904">
                  <a:moveTo>
                    <a:pt x="59705" y="362278"/>
                  </a:moveTo>
                  <a:lnTo>
                    <a:pt x="103219" y="636517"/>
                  </a:lnTo>
                  <a:lnTo>
                    <a:pt x="138637" y="630445"/>
                  </a:lnTo>
                  <a:lnTo>
                    <a:pt x="59705" y="362278"/>
                  </a:lnTo>
                  <a:close/>
                </a:path>
                <a:path w="139064" h="636904">
                  <a:moveTo>
                    <a:pt x="95123" y="356206"/>
                  </a:moveTo>
                  <a:lnTo>
                    <a:pt x="59705" y="362278"/>
                  </a:lnTo>
                  <a:lnTo>
                    <a:pt x="138637" y="630445"/>
                  </a:lnTo>
                  <a:lnTo>
                    <a:pt x="95123" y="356206"/>
                  </a:lnTo>
                  <a:close/>
                </a:path>
                <a:path w="139064" h="636904">
                  <a:moveTo>
                    <a:pt x="0" y="6071"/>
                  </a:moveTo>
                  <a:lnTo>
                    <a:pt x="59705" y="362278"/>
                  </a:lnTo>
                  <a:lnTo>
                    <a:pt x="95123" y="356206"/>
                  </a:lnTo>
                  <a:lnTo>
                    <a:pt x="0" y="6071"/>
                  </a:lnTo>
                  <a:close/>
                </a:path>
                <a:path w="139064" h="636904">
                  <a:moveTo>
                    <a:pt x="35418" y="0"/>
                  </a:moveTo>
                  <a:lnTo>
                    <a:pt x="0" y="6071"/>
                  </a:lnTo>
                  <a:lnTo>
                    <a:pt x="95123" y="356206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839006" y="7418277"/>
              <a:ext cx="139065" cy="636905"/>
            </a:xfrm>
            <a:custGeom>
              <a:avLst/>
              <a:gdLst/>
              <a:ahLst/>
              <a:cxnLst/>
              <a:rect l="l" t="t" r="r" b="b"/>
              <a:pathLst>
                <a:path w="139064" h="636904">
                  <a:moveTo>
                    <a:pt x="35418" y="0"/>
                  </a:moveTo>
                  <a:lnTo>
                    <a:pt x="0" y="6071"/>
                  </a:lnTo>
                  <a:lnTo>
                    <a:pt x="95123" y="356206"/>
                  </a:lnTo>
                  <a:lnTo>
                    <a:pt x="35418" y="0"/>
                  </a:lnTo>
                  <a:close/>
                </a:path>
                <a:path w="139064" h="636904">
                  <a:moveTo>
                    <a:pt x="0" y="6071"/>
                  </a:moveTo>
                  <a:lnTo>
                    <a:pt x="95123" y="356206"/>
                  </a:lnTo>
                  <a:lnTo>
                    <a:pt x="59705" y="362278"/>
                  </a:lnTo>
                  <a:lnTo>
                    <a:pt x="0" y="6071"/>
                  </a:lnTo>
                  <a:close/>
                </a:path>
                <a:path w="139064" h="636904">
                  <a:moveTo>
                    <a:pt x="95123" y="356206"/>
                  </a:moveTo>
                  <a:lnTo>
                    <a:pt x="59705" y="362278"/>
                  </a:lnTo>
                  <a:lnTo>
                    <a:pt x="138637" y="630445"/>
                  </a:lnTo>
                  <a:lnTo>
                    <a:pt x="95123" y="356206"/>
                  </a:lnTo>
                  <a:close/>
                </a:path>
                <a:path w="139064" h="636904">
                  <a:moveTo>
                    <a:pt x="59705" y="362278"/>
                  </a:moveTo>
                  <a:lnTo>
                    <a:pt x="138637" y="630445"/>
                  </a:lnTo>
                  <a:lnTo>
                    <a:pt x="103219" y="636517"/>
                  </a:lnTo>
                  <a:lnTo>
                    <a:pt x="59705" y="36227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951332" y="8105392"/>
              <a:ext cx="35560" cy="6350"/>
            </a:xfrm>
            <a:custGeom>
              <a:avLst/>
              <a:gdLst/>
              <a:ahLst/>
              <a:cxnLst/>
              <a:rect l="l" t="t" r="r" b="b"/>
              <a:pathLst>
                <a:path w="35560" h="6350">
                  <a:moveTo>
                    <a:pt x="35418" y="0"/>
                  </a:moveTo>
                  <a:lnTo>
                    <a:pt x="0" y="607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960440" y="8162061"/>
              <a:ext cx="79375" cy="280670"/>
            </a:xfrm>
            <a:custGeom>
              <a:avLst/>
              <a:gdLst/>
              <a:ahLst/>
              <a:cxnLst/>
              <a:rect l="l" t="t" r="r" b="b"/>
              <a:pathLst>
                <a:path w="79375" h="280670">
                  <a:moveTo>
                    <a:pt x="0" y="6071"/>
                  </a:moveTo>
                  <a:lnTo>
                    <a:pt x="43513" y="280310"/>
                  </a:lnTo>
                  <a:lnTo>
                    <a:pt x="78932" y="274238"/>
                  </a:lnTo>
                  <a:lnTo>
                    <a:pt x="0" y="6071"/>
                  </a:lnTo>
                  <a:close/>
                </a:path>
                <a:path w="79375" h="280670">
                  <a:moveTo>
                    <a:pt x="35418" y="0"/>
                  </a:moveTo>
                  <a:lnTo>
                    <a:pt x="0" y="6071"/>
                  </a:lnTo>
                  <a:lnTo>
                    <a:pt x="78932" y="274238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60440" y="8162061"/>
              <a:ext cx="79375" cy="280670"/>
            </a:xfrm>
            <a:custGeom>
              <a:avLst/>
              <a:gdLst/>
              <a:ahLst/>
              <a:cxnLst/>
              <a:rect l="l" t="t" r="r" b="b"/>
              <a:pathLst>
                <a:path w="79375" h="280670">
                  <a:moveTo>
                    <a:pt x="35418" y="0"/>
                  </a:moveTo>
                  <a:lnTo>
                    <a:pt x="0" y="6071"/>
                  </a:lnTo>
                  <a:lnTo>
                    <a:pt x="78932" y="274238"/>
                  </a:lnTo>
                  <a:lnTo>
                    <a:pt x="35418" y="0"/>
                  </a:lnTo>
                  <a:close/>
                </a:path>
                <a:path w="79375" h="280670">
                  <a:moveTo>
                    <a:pt x="0" y="6071"/>
                  </a:moveTo>
                  <a:lnTo>
                    <a:pt x="78932" y="274238"/>
                  </a:lnTo>
                  <a:lnTo>
                    <a:pt x="43513" y="280310"/>
                  </a:lnTo>
                  <a:lnTo>
                    <a:pt x="0" y="607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03954" y="8436301"/>
              <a:ext cx="70836" cy="24792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4054551" y="8624523"/>
              <a:ext cx="268605" cy="74930"/>
            </a:xfrm>
            <a:custGeom>
              <a:avLst/>
              <a:gdLst/>
              <a:ahLst/>
              <a:cxnLst/>
              <a:rect l="l" t="t" r="r" b="b"/>
              <a:pathLst>
                <a:path w="268604" h="74929">
                  <a:moveTo>
                    <a:pt x="262095" y="0"/>
                  </a:moveTo>
                  <a:lnTo>
                    <a:pt x="0" y="38454"/>
                  </a:lnTo>
                  <a:lnTo>
                    <a:pt x="5059" y="74884"/>
                  </a:lnTo>
                  <a:lnTo>
                    <a:pt x="262095" y="0"/>
                  </a:lnTo>
                  <a:close/>
                </a:path>
                <a:path w="268604" h="74929">
                  <a:moveTo>
                    <a:pt x="262095" y="0"/>
                  </a:moveTo>
                  <a:lnTo>
                    <a:pt x="5059" y="74884"/>
                  </a:lnTo>
                  <a:lnTo>
                    <a:pt x="268167" y="35418"/>
                  </a:lnTo>
                  <a:lnTo>
                    <a:pt x="26209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054551" y="8624523"/>
              <a:ext cx="268605" cy="74930"/>
            </a:xfrm>
            <a:custGeom>
              <a:avLst/>
              <a:gdLst/>
              <a:ahLst/>
              <a:cxnLst/>
              <a:rect l="l" t="t" r="r" b="b"/>
              <a:pathLst>
                <a:path w="268604" h="74929">
                  <a:moveTo>
                    <a:pt x="0" y="38454"/>
                  </a:moveTo>
                  <a:lnTo>
                    <a:pt x="5059" y="74884"/>
                  </a:lnTo>
                  <a:lnTo>
                    <a:pt x="262095" y="0"/>
                  </a:lnTo>
                  <a:lnTo>
                    <a:pt x="0" y="38454"/>
                  </a:lnTo>
                  <a:close/>
                </a:path>
                <a:path w="268604" h="74929">
                  <a:moveTo>
                    <a:pt x="5059" y="74884"/>
                  </a:moveTo>
                  <a:lnTo>
                    <a:pt x="262095" y="0"/>
                  </a:lnTo>
                  <a:lnTo>
                    <a:pt x="268167" y="35418"/>
                  </a:lnTo>
                  <a:lnTo>
                    <a:pt x="5059" y="7488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374328" y="8616428"/>
              <a:ext cx="5080" cy="35560"/>
            </a:xfrm>
            <a:custGeom>
              <a:avLst/>
              <a:gdLst/>
              <a:ahLst/>
              <a:cxnLst/>
              <a:rect l="l" t="t" r="r" b="b"/>
              <a:pathLst>
                <a:path w="5079" h="35559">
                  <a:moveTo>
                    <a:pt x="0" y="0"/>
                  </a:moveTo>
                  <a:lnTo>
                    <a:pt x="5059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430997" y="8568866"/>
              <a:ext cx="267335" cy="74930"/>
            </a:xfrm>
            <a:custGeom>
              <a:avLst/>
              <a:gdLst/>
              <a:ahLst/>
              <a:cxnLst/>
              <a:rect l="l" t="t" r="r" b="b"/>
              <a:pathLst>
                <a:path w="267335" h="74929">
                  <a:moveTo>
                    <a:pt x="262095" y="0"/>
                  </a:moveTo>
                  <a:lnTo>
                    <a:pt x="0" y="39466"/>
                  </a:lnTo>
                  <a:lnTo>
                    <a:pt x="5059" y="74884"/>
                  </a:lnTo>
                  <a:lnTo>
                    <a:pt x="262095" y="0"/>
                  </a:lnTo>
                  <a:close/>
                </a:path>
                <a:path w="267335" h="74929">
                  <a:moveTo>
                    <a:pt x="262095" y="0"/>
                  </a:moveTo>
                  <a:lnTo>
                    <a:pt x="5059" y="74884"/>
                  </a:lnTo>
                  <a:lnTo>
                    <a:pt x="267155" y="35418"/>
                  </a:lnTo>
                  <a:lnTo>
                    <a:pt x="26209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430997" y="8568866"/>
              <a:ext cx="267335" cy="74930"/>
            </a:xfrm>
            <a:custGeom>
              <a:avLst/>
              <a:gdLst/>
              <a:ahLst/>
              <a:cxnLst/>
              <a:rect l="l" t="t" r="r" b="b"/>
              <a:pathLst>
                <a:path w="267335" h="74929">
                  <a:moveTo>
                    <a:pt x="0" y="39466"/>
                  </a:moveTo>
                  <a:lnTo>
                    <a:pt x="5059" y="74884"/>
                  </a:lnTo>
                  <a:lnTo>
                    <a:pt x="262095" y="0"/>
                  </a:lnTo>
                  <a:lnTo>
                    <a:pt x="0" y="39466"/>
                  </a:lnTo>
                  <a:close/>
                </a:path>
                <a:path w="267335" h="74929">
                  <a:moveTo>
                    <a:pt x="5059" y="74884"/>
                  </a:moveTo>
                  <a:lnTo>
                    <a:pt x="262095" y="0"/>
                  </a:lnTo>
                  <a:lnTo>
                    <a:pt x="267155" y="35418"/>
                  </a:lnTo>
                  <a:lnTo>
                    <a:pt x="5059" y="7488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83985" y="8367488"/>
              <a:ext cx="252988" cy="236796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4955188" y="8022413"/>
              <a:ext cx="365760" cy="334010"/>
            </a:xfrm>
            <a:custGeom>
              <a:avLst/>
              <a:gdLst/>
              <a:ahLst/>
              <a:cxnLst/>
              <a:rect l="l" t="t" r="r" b="b"/>
              <a:pathLst>
                <a:path w="365760" h="334009">
                  <a:moveTo>
                    <a:pt x="342039" y="0"/>
                  </a:moveTo>
                  <a:lnTo>
                    <a:pt x="0" y="307633"/>
                  </a:lnTo>
                  <a:lnTo>
                    <a:pt x="24286" y="333943"/>
                  </a:lnTo>
                  <a:lnTo>
                    <a:pt x="342039" y="0"/>
                  </a:lnTo>
                  <a:close/>
                </a:path>
                <a:path w="365760" h="334009">
                  <a:moveTo>
                    <a:pt x="342039" y="0"/>
                  </a:moveTo>
                  <a:lnTo>
                    <a:pt x="24286" y="333943"/>
                  </a:lnTo>
                  <a:lnTo>
                    <a:pt x="365314" y="27322"/>
                  </a:lnTo>
                  <a:lnTo>
                    <a:pt x="34203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955188" y="8022412"/>
              <a:ext cx="365760" cy="334010"/>
            </a:xfrm>
            <a:custGeom>
              <a:avLst/>
              <a:gdLst/>
              <a:ahLst/>
              <a:cxnLst/>
              <a:rect l="l" t="t" r="r" b="b"/>
              <a:pathLst>
                <a:path w="365760" h="334009">
                  <a:moveTo>
                    <a:pt x="0" y="307633"/>
                  </a:moveTo>
                  <a:lnTo>
                    <a:pt x="24286" y="333943"/>
                  </a:lnTo>
                  <a:lnTo>
                    <a:pt x="342039" y="0"/>
                  </a:lnTo>
                  <a:lnTo>
                    <a:pt x="0" y="307633"/>
                  </a:lnTo>
                  <a:close/>
                </a:path>
                <a:path w="365760" h="334009">
                  <a:moveTo>
                    <a:pt x="24286" y="333943"/>
                  </a:moveTo>
                  <a:lnTo>
                    <a:pt x="342039" y="0"/>
                  </a:lnTo>
                  <a:lnTo>
                    <a:pt x="365314" y="27322"/>
                  </a:lnTo>
                  <a:lnTo>
                    <a:pt x="24286" y="333943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339730" y="7983958"/>
              <a:ext cx="23495" cy="27940"/>
            </a:xfrm>
            <a:custGeom>
              <a:avLst/>
              <a:gdLst/>
              <a:ahLst/>
              <a:cxnLst/>
              <a:rect l="l" t="t" r="r" b="b"/>
              <a:pathLst>
                <a:path w="23495" h="27940">
                  <a:moveTo>
                    <a:pt x="0" y="0"/>
                  </a:moveTo>
                  <a:lnTo>
                    <a:pt x="23274" y="2732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382231" y="7638883"/>
              <a:ext cx="365760" cy="334010"/>
            </a:xfrm>
            <a:custGeom>
              <a:avLst/>
              <a:gdLst/>
              <a:ahLst/>
              <a:cxnLst/>
              <a:rect l="l" t="t" r="r" b="b"/>
              <a:pathLst>
                <a:path w="365760" h="334009">
                  <a:moveTo>
                    <a:pt x="341027" y="0"/>
                  </a:moveTo>
                  <a:lnTo>
                    <a:pt x="0" y="307633"/>
                  </a:lnTo>
                  <a:lnTo>
                    <a:pt x="24286" y="333943"/>
                  </a:lnTo>
                  <a:lnTo>
                    <a:pt x="341027" y="0"/>
                  </a:lnTo>
                  <a:close/>
                </a:path>
                <a:path w="365760" h="334009">
                  <a:moveTo>
                    <a:pt x="341027" y="0"/>
                  </a:moveTo>
                  <a:lnTo>
                    <a:pt x="24286" y="333943"/>
                  </a:lnTo>
                  <a:lnTo>
                    <a:pt x="365314" y="27322"/>
                  </a:lnTo>
                  <a:lnTo>
                    <a:pt x="3410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382232" y="7638883"/>
              <a:ext cx="365760" cy="334010"/>
            </a:xfrm>
            <a:custGeom>
              <a:avLst/>
              <a:gdLst/>
              <a:ahLst/>
              <a:cxnLst/>
              <a:rect l="l" t="t" r="r" b="b"/>
              <a:pathLst>
                <a:path w="365760" h="334009">
                  <a:moveTo>
                    <a:pt x="0" y="307633"/>
                  </a:moveTo>
                  <a:lnTo>
                    <a:pt x="24286" y="333943"/>
                  </a:lnTo>
                  <a:lnTo>
                    <a:pt x="341027" y="0"/>
                  </a:lnTo>
                  <a:lnTo>
                    <a:pt x="0" y="307633"/>
                  </a:lnTo>
                  <a:close/>
                </a:path>
                <a:path w="365760" h="334009">
                  <a:moveTo>
                    <a:pt x="24286" y="333943"/>
                  </a:moveTo>
                  <a:lnTo>
                    <a:pt x="341027" y="0"/>
                  </a:lnTo>
                  <a:lnTo>
                    <a:pt x="365314" y="27322"/>
                  </a:lnTo>
                  <a:lnTo>
                    <a:pt x="24286" y="333943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765761" y="7600428"/>
              <a:ext cx="24765" cy="27940"/>
            </a:xfrm>
            <a:custGeom>
              <a:avLst/>
              <a:gdLst/>
              <a:ahLst/>
              <a:cxnLst/>
              <a:rect l="l" t="t" r="r" b="b"/>
              <a:pathLst>
                <a:path w="24764" h="27940">
                  <a:moveTo>
                    <a:pt x="0" y="0"/>
                  </a:moveTo>
                  <a:lnTo>
                    <a:pt x="24286" y="2732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809275" y="7255353"/>
              <a:ext cx="365760" cy="334010"/>
            </a:xfrm>
            <a:custGeom>
              <a:avLst/>
              <a:gdLst/>
              <a:ahLst/>
              <a:cxnLst/>
              <a:rect l="l" t="t" r="r" b="b"/>
              <a:pathLst>
                <a:path w="365760" h="334009">
                  <a:moveTo>
                    <a:pt x="341027" y="0"/>
                  </a:moveTo>
                  <a:lnTo>
                    <a:pt x="0" y="307633"/>
                  </a:lnTo>
                  <a:lnTo>
                    <a:pt x="23274" y="333943"/>
                  </a:lnTo>
                  <a:lnTo>
                    <a:pt x="341027" y="0"/>
                  </a:lnTo>
                  <a:close/>
                </a:path>
                <a:path w="365760" h="334009">
                  <a:moveTo>
                    <a:pt x="341027" y="0"/>
                  </a:moveTo>
                  <a:lnTo>
                    <a:pt x="23274" y="333943"/>
                  </a:lnTo>
                  <a:lnTo>
                    <a:pt x="365314" y="27322"/>
                  </a:lnTo>
                  <a:lnTo>
                    <a:pt x="3410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809275" y="7255353"/>
              <a:ext cx="365760" cy="334010"/>
            </a:xfrm>
            <a:custGeom>
              <a:avLst/>
              <a:gdLst/>
              <a:ahLst/>
              <a:cxnLst/>
              <a:rect l="l" t="t" r="r" b="b"/>
              <a:pathLst>
                <a:path w="365760" h="334009">
                  <a:moveTo>
                    <a:pt x="0" y="307633"/>
                  </a:moveTo>
                  <a:lnTo>
                    <a:pt x="23274" y="333943"/>
                  </a:lnTo>
                  <a:lnTo>
                    <a:pt x="341027" y="0"/>
                  </a:lnTo>
                  <a:lnTo>
                    <a:pt x="0" y="307633"/>
                  </a:lnTo>
                  <a:close/>
                </a:path>
                <a:path w="365760" h="334009">
                  <a:moveTo>
                    <a:pt x="23274" y="333943"/>
                  </a:moveTo>
                  <a:lnTo>
                    <a:pt x="341027" y="0"/>
                  </a:lnTo>
                  <a:lnTo>
                    <a:pt x="365314" y="27322"/>
                  </a:lnTo>
                  <a:lnTo>
                    <a:pt x="23274" y="333943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92805" y="7011473"/>
              <a:ext cx="252987" cy="232748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6430613" y="6917361"/>
              <a:ext cx="466090" cy="125730"/>
            </a:xfrm>
            <a:custGeom>
              <a:avLst/>
              <a:gdLst/>
              <a:ahLst/>
              <a:cxnLst/>
              <a:rect l="l" t="t" r="r" b="b"/>
              <a:pathLst>
                <a:path w="466090" h="125729">
                  <a:moveTo>
                    <a:pt x="458413" y="0"/>
                  </a:moveTo>
                  <a:lnTo>
                    <a:pt x="0" y="90063"/>
                  </a:lnTo>
                  <a:lnTo>
                    <a:pt x="7083" y="125481"/>
                  </a:lnTo>
                  <a:lnTo>
                    <a:pt x="458413" y="0"/>
                  </a:lnTo>
                  <a:close/>
                </a:path>
                <a:path w="466090" h="125729">
                  <a:moveTo>
                    <a:pt x="458413" y="0"/>
                  </a:moveTo>
                  <a:lnTo>
                    <a:pt x="7083" y="125481"/>
                  </a:lnTo>
                  <a:lnTo>
                    <a:pt x="465497" y="35418"/>
                  </a:lnTo>
                  <a:lnTo>
                    <a:pt x="45841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430613" y="6917361"/>
              <a:ext cx="466090" cy="125730"/>
            </a:xfrm>
            <a:custGeom>
              <a:avLst/>
              <a:gdLst/>
              <a:ahLst/>
              <a:cxnLst/>
              <a:rect l="l" t="t" r="r" b="b"/>
              <a:pathLst>
                <a:path w="466090" h="125729">
                  <a:moveTo>
                    <a:pt x="0" y="90063"/>
                  </a:moveTo>
                  <a:lnTo>
                    <a:pt x="7083" y="125481"/>
                  </a:lnTo>
                  <a:lnTo>
                    <a:pt x="458413" y="0"/>
                  </a:lnTo>
                  <a:lnTo>
                    <a:pt x="0" y="90063"/>
                  </a:lnTo>
                  <a:close/>
                </a:path>
                <a:path w="466090" h="125729">
                  <a:moveTo>
                    <a:pt x="7083" y="125481"/>
                  </a:moveTo>
                  <a:lnTo>
                    <a:pt x="458413" y="0"/>
                  </a:lnTo>
                  <a:lnTo>
                    <a:pt x="465497" y="35418"/>
                  </a:lnTo>
                  <a:lnTo>
                    <a:pt x="7083" y="12548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944684" y="6906230"/>
              <a:ext cx="7620" cy="35560"/>
            </a:xfrm>
            <a:custGeom>
              <a:avLst/>
              <a:gdLst/>
              <a:ahLst/>
              <a:cxnLst/>
              <a:rect l="l" t="t" r="r" b="b"/>
              <a:pathLst>
                <a:path w="7620" h="35559">
                  <a:moveTo>
                    <a:pt x="0" y="0"/>
                  </a:moveTo>
                  <a:lnTo>
                    <a:pt x="7083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001354" y="6807059"/>
              <a:ext cx="457834" cy="123825"/>
            </a:xfrm>
            <a:custGeom>
              <a:avLst/>
              <a:gdLst/>
              <a:ahLst/>
              <a:cxnLst/>
              <a:rect l="l" t="t" r="r" b="b"/>
              <a:pathLst>
                <a:path w="457834" h="123825">
                  <a:moveTo>
                    <a:pt x="450318" y="0"/>
                  </a:moveTo>
                  <a:lnTo>
                    <a:pt x="0" y="88039"/>
                  </a:lnTo>
                  <a:lnTo>
                    <a:pt x="7083" y="123458"/>
                  </a:lnTo>
                  <a:lnTo>
                    <a:pt x="450318" y="0"/>
                  </a:lnTo>
                  <a:close/>
                </a:path>
                <a:path w="457834" h="123825">
                  <a:moveTo>
                    <a:pt x="450318" y="0"/>
                  </a:moveTo>
                  <a:lnTo>
                    <a:pt x="7083" y="123458"/>
                  </a:lnTo>
                  <a:lnTo>
                    <a:pt x="457402" y="35418"/>
                  </a:lnTo>
                  <a:lnTo>
                    <a:pt x="4503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001354" y="6807059"/>
              <a:ext cx="457834" cy="123825"/>
            </a:xfrm>
            <a:custGeom>
              <a:avLst/>
              <a:gdLst/>
              <a:ahLst/>
              <a:cxnLst/>
              <a:rect l="l" t="t" r="r" b="b"/>
              <a:pathLst>
                <a:path w="457834" h="123825">
                  <a:moveTo>
                    <a:pt x="0" y="88039"/>
                  </a:moveTo>
                  <a:lnTo>
                    <a:pt x="7083" y="123458"/>
                  </a:lnTo>
                  <a:lnTo>
                    <a:pt x="450318" y="0"/>
                  </a:lnTo>
                  <a:lnTo>
                    <a:pt x="0" y="88039"/>
                  </a:lnTo>
                  <a:close/>
                </a:path>
                <a:path w="457834" h="123825">
                  <a:moveTo>
                    <a:pt x="7083" y="123458"/>
                  </a:moveTo>
                  <a:lnTo>
                    <a:pt x="450318" y="0"/>
                  </a:lnTo>
                  <a:lnTo>
                    <a:pt x="457402" y="35418"/>
                  </a:lnTo>
                  <a:lnTo>
                    <a:pt x="7083" y="12345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508341" y="6795927"/>
              <a:ext cx="7620" cy="35560"/>
            </a:xfrm>
            <a:custGeom>
              <a:avLst/>
              <a:gdLst/>
              <a:ahLst/>
              <a:cxnLst/>
              <a:rect l="l" t="t" r="r" b="b"/>
              <a:pathLst>
                <a:path w="7620" h="35559">
                  <a:moveTo>
                    <a:pt x="0" y="0"/>
                  </a:moveTo>
                  <a:lnTo>
                    <a:pt x="7083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563998" y="6694732"/>
              <a:ext cx="466090" cy="125730"/>
            </a:xfrm>
            <a:custGeom>
              <a:avLst/>
              <a:gdLst/>
              <a:ahLst/>
              <a:cxnLst/>
              <a:rect l="l" t="t" r="r" b="b"/>
              <a:pathLst>
                <a:path w="466090" h="125729">
                  <a:moveTo>
                    <a:pt x="459425" y="0"/>
                  </a:moveTo>
                  <a:lnTo>
                    <a:pt x="0" y="90063"/>
                  </a:lnTo>
                  <a:lnTo>
                    <a:pt x="7083" y="125481"/>
                  </a:lnTo>
                  <a:lnTo>
                    <a:pt x="459425" y="0"/>
                  </a:lnTo>
                  <a:close/>
                </a:path>
                <a:path w="466090" h="125729">
                  <a:moveTo>
                    <a:pt x="459425" y="0"/>
                  </a:moveTo>
                  <a:lnTo>
                    <a:pt x="7083" y="125481"/>
                  </a:lnTo>
                  <a:lnTo>
                    <a:pt x="465497" y="35418"/>
                  </a:lnTo>
                  <a:lnTo>
                    <a:pt x="4594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563998" y="6694732"/>
              <a:ext cx="466090" cy="125730"/>
            </a:xfrm>
            <a:custGeom>
              <a:avLst/>
              <a:gdLst/>
              <a:ahLst/>
              <a:cxnLst/>
              <a:rect l="l" t="t" r="r" b="b"/>
              <a:pathLst>
                <a:path w="466090" h="125729">
                  <a:moveTo>
                    <a:pt x="0" y="90063"/>
                  </a:moveTo>
                  <a:lnTo>
                    <a:pt x="7083" y="125481"/>
                  </a:lnTo>
                  <a:lnTo>
                    <a:pt x="459425" y="0"/>
                  </a:lnTo>
                  <a:lnTo>
                    <a:pt x="0" y="90063"/>
                  </a:lnTo>
                  <a:close/>
                </a:path>
                <a:path w="466090" h="125729">
                  <a:moveTo>
                    <a:pt x="7083" y="125481"/>
                  </a:moveTo>
                  <a:lnTo>
                    <a:pt x="459425" y="0"/>
                  </a:lnTo>
                  <a:lnTo>
                    <a:pt x="465497" y="35418"/>
                  </a:lnTo>
                  <a:lnTo>
                    <a:pt x="7083" y="12548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023425" y="6694732"/>
              <a:ext cx="6350" cy="35560"/>
            </a:xfrm>
            <a:custGeom>
              <a:avLst/>
              <a:gdLst/>
              <a:ahLst/>
              <a:cxnLst/>
              <a:rect l="l" t="t" r="r" b="b"/>
              <a:pathLst>
                <a:path w="6350" h="35559">
                  <a:moveTo>
                    <a:pt x="0" y="0"/>
                  </a:moveTo>
                  <a:lnTo>
                    <a:pt x="6071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021401" y="6551035"/>
              <a:ext cx="530860" cy="179705"/>
            </a:xfrm>
            <a:custGeom>
              <a:avLst/>
              <a:gdLst/>
              <a:ahLst/>
              <a:cxnLst/>
              <a:rect l="l" t="t" r="r" b="b"/>
              <a:pathLst>
                <a:path w="530859" h="179704">
                  <a:moveTo>
                    <a:pt x="520142" y="0"/>
                  </a:moveTo>
                  <a:lnTo>
                    <a:pt x="0" y="143697"/>
                  </a:lnTo>
                  <a:lnTo>
                    <a:pt x="10119" y="179115"/>
                  </a:lnTo>
                  <a:lnTo>
                    <a:pt x="520142" y="0"/>
                  </a:lnTo>
                  <a:close/>
                </a:path>
                <a:path w="530859" h="179704">
                  <a:moveTo>
                    <a:pt x="520142" y="0"/>
                  </a:moveTo>
                  <a:lnTo>
                    <a:pt x="10119" y="179115"/>
                  </a:lnTo>
                  <a:lnTo>
                    <a:pt x="530262" y="34406"/>
                  </a:lnTo>
                  <a:lnTo>
                    <a:pt x="5201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021401" y="6551035"/>
              <a:ext cx="530860" cy="179705"/>
            </a:xfrm>
            <a:custGeom>
              <a:avLst/>
              <a:gdLst/>
              <a:ahLst/>
              <a:cxnLst/>
              <a:rect l="l" t="t" r="r" b="b"/>
              <a:pathLst>
                <a:path w="530859" h="179704">
                  <a:moveTo>
                    <a:pt x="0" y="143697"/>
                  </a:moveTo>
                  <a:lnTo>
                    <a:pt x="10119" y="179115"/>
                  </a:lnTo>
                  <a:lnTo>
                    <a:pt x="520143" y="0"/>
                  </a:lnTo>
                  <a:lnTo>
                    <a:pt x="0" y="143697"/>
                  </a:lnTo>
                  <a:close/>
                </a:path>
                <a:path w="530859" h="179704">
                  <a:moveTo>
                    <a:pt x="10119" y="179115"/>
                  </a:moveTo>
                  <a:lnTo>
                    <a:pt x="520143" y="0"/>
                  </a:lnTo>
                  <a:lnTo>
                    <a:pt x="530262" y="34406"/>
                  </a:lnTo>
                  <a:lnTo>
                    <a:pt x="10119" y="17911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42555" y="6479187"/>
              <a:ext cx="297815" cy="106680"/>
            </a:xfrm>
            <a:custGeom>
              <a:avLst/>
              <a:gdLst/>
              <a:ahLst/>
              <a:cxnLst/>
              <a:rect l="l" t="t" r="r" b="b"/>
              <a:pathLst>
                <a:path w="297815" h="106679">
                  <a:moveTo>
                    <a:pt x="288406" y="0"/>
                  </a:moveTo>
                  <a:lnTo>
                    <a:pt x="0" y="71848"/>
                  </a:lnTo>
                  <a:lnTo>
                    <a:pt x="8095" y="106254"/>
                  </a:lnTo>
                  <a:lnTo>
                    <a:pt x="288406" y="0"/>
                  </a:lnTo>
                  <a:close/>
                </a:path>
                <a:path w="297815" h="106679">
                  <a:moveTo>
                    <a:pt x="288406" y="0"/>
                  </a:moveTo>
                  <a:lnTo>
                    <a:pt x="8095" y="106254"/>
                  </a:lnTo>
                  <a:lnTo>
                    <a:pt x="297513" y="34406"/>
                  </a:lnTo>
                  <a:lnTo>
                    <a:pt x="288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42556" y="6479186"/>
              <a:ext cx="297815" cy="106680"/>
            </a:xfrm>
            <a:custGeom>
              <a:avLst/>
              <a:gdLst/>
              <a:ahLst/>
              <a:cxnLst/>
              <a:rect l="l" t="t" r="r" b="b"/>
              <a:pathLst>
                <a:path w="297815" h="106679">
                  <a:moveTo>
                    <a:pt x="0" y="71848"/>
                  </a:moveTo>
                  <a:lnTo>
                    <a:pt x="8095" y="106254"/>
                  </a:lnTo>
                  <a:lnTo>
                    <a:pt x="288406" y="0"/>
                  </a:lnTo>
                  <a:lnTo>
                    <a:pt x="0" y="71848"/>
                  </a:lnTo>
                  <a:close/>
                </a:path>
                <a:path w="297815" h="106679">
                  <a:moveTo>
                    <a:pt x="8095" y="106254"/>
                  </a:moveTo>
                  <a:lnTo>
                    <a:pt x="288406" y="0"/>
                  </a:lnTo>
                  <a:lnTo>
                    <a:pt x="297513" y="34406"/>
                  </a:lnTo>
                  <a:lnTo>
                    <a:pt x="8095" y="10625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886619" y="6465019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0"/>
                  </a:moveTo>
                  <a:lnTo>
                    <a:pt x="9107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942276" y="6380016"/>
              <a:ext cx="299085" cy="106680"/>
            </a:xfrm>
            <a:custGeom>
              <a:avLst/>
              <a:gdLst/>
              <a:ahLst/>
              <a:cxnLst/>
              <a:rect l="l" t="t" r="r" b="b"/>
              <a:pathLst>
                <a:path w="299084" h="106679">
                  <a:moveTo>
                    <a:pt x="289418" y="0"/>
                  </a:moveTo>
                  <a:lnTo>
                    <a:pt x="0" y="71848"/>
                  </a:lnTo>
                  <a:lnTo>
                    <a:pt x="9107" y="106254"/>
                  </a:lnTo>
                  <a:lnTo>
                    <a:pt x="289418" y="0"/>
                  </a:lnTo>
                  <a:close/>
                </a:path>
                <a:path w="299084" h="106679">
                  <a:moveTo>
                    <a:pt x="289418" y="0"/>
                  </a:moveTo>
                  <a:lnTo>
                    <a:pt x="9107" y="106254"/>
                  </a:lnTo>
                  <a:lnTo>
                    <a:pt x="298525" y="34406"/>
                  </a:lnTo>
                  <a:lnTo>
                    <a:pt x="289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942276" y="6380015"/>
              <a:ext cx="299085" cy="106680"/>
            </a:xfrm>
            <a:custGeom>
              <a:avLst/>
              <a:gdLst/>
              <a:ahLst/>
              <a:cxnLst/>
              <a:rect l="l" t="t" r="r" b="b"/>
              <a:pathLst>
                <a:path w="299084" h="106679">
                  <a:moveTo>
                    <a:pt x="0" y="71848"/>
                  </a:moveTo>
                  <a:lnTo>
                    <a:pt x="9107" y="106254"/>
                  </a:lnTo>
                  <a:lnTo>
                    <a:pt x="289418" y="0"/>
                  </a:lnTo>
                  <a:lnTo>
                    <a:pt x="0" y="71848"/>
                  </a:lnTo>
                  <a:close/>
                </a:path>
                <a:path w="299084" h="106679">
                  <a:moveTo>
                    <a:pt x="9107" y="106254"/>
                  </a:moveTo>
                  <a:lnTo>
                    <a:pt x="289418" y="0"/>
                  </a:lnTo>
                  <a:lnTo>
                    <a:pt x="298525" y="34406"/>
                  </a:lnTo>
                  <a:lnTo>
                    <a:pt x="9107" y="10625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9231694" y="6380015"/>
              <a:ext cx="9525" cy="34925"/>
            </a:xfrm>
            <a:custGeom>
              <a:avLst/>
              <a:gdLst/>
              <a:ahLst/>
              <a:cxnLst/>
              <a:rect l="l" t="t" r="r" b="b"/>
              <a:pathLst>
                <a:path w="9525" h="34925">
                  <a:moveTo>
                    <a:pt x="0" y="0"/>
                  </a:moveTo>
                  <a:lnTo>
                    <a:pt x="9107" y="3440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9231694" y="6309179"/>
              <a:ext cx="286385" cy="105410"/>
            </a:xfrm>
            <a:custGeom>
              <a:avLst/>
              <a:gdLst/>
              <a:ahLst/>
              <a:cxnLst/>
              <a:rect l="l" t="t" r="r" b="b"/>
              <a:pathLst>
                <a:path w="286384" h="105410">
                  <a:moveTo>
                    <a:pt x="277274" y="0"/>
                  </a:moveTo>
                  <a:lnTo>
                    <a:pt x="0" y="70836"/>
                  </a:lnTo>
                  <a:lnTo>
                    <a:pt x="9107" y="105242"/>
                  </a:lnTo>
                  <a:lnTo>
                    <a:pt x="277274" y="0"/>
                  </a:lnTo>
                  <a:close/>
                </a:path>
                <a:path w="286384" h="105410">
                  <a:moveTo>
                    <a:pt x="277274" y="0"/>
                  </a:moveTo>
                  <a:lnTo>
                    <a:pt x="9107" y="105242"/>
                  </a:lnTo>
                  <a:lnTo>
                    <a:pt x="286382" y="35418"/>
                  </a:lnTo>
                  <a:lnTo>
                    <a:pt x="277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231694" y="6309178"/>
              <a:ext cx="286385" cy="105410"/>
            </a:xfrm>
            <a:custGeom>
              <a:avLst/>
              <a:gdLst/>
              <a:ahLst/>
              <a:cxnLst/>
              <a:rect l="l" t="t" r="r" b="b"/>
              <a:pathLst>
                <a:path w="286384" h="105410">
                  <a:moveTo>
                    <a:pt x="0" y="70836"/>
                  </a:moveTo>
                  <a:lnTo>
                    <a:pt x="9107" y="105242"/>
                  </a:lnTo>
                  <a:lnTo>
                    <a:pt x="277274" y="0"/>
                  </a:lnTo>
                  <a:lnTo>
                    <a:pt x="0" y="70836"/>
                  </a:lnTo>
                  <a:close/>
                </a:path>
                <a:path w="286384" h="105410">
                  <a:moveTo>
                    <a:pt x="9107" y="105242"/>
                  </a:moveTo>
                  <a:lnTo>
                    <a:pt x="277274" y="0"/>
                  </a:lnTo>
                  <a:lnTo>
                    <a:pt x="286382" y="35418"/>
                  </a:lnTo>
                  <a:lnTo>
                    <a:pt x="9107" y="10524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564627" y="6295011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0"/>
                  </a:moveTo>
                  <a:lnTo>
                    <a:pt x="9107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620284" y="6210008"/>
              <a:ext cx="286385" cy="106680"/>
            </a:xfrm>
            <a:custGeom>
              <a:avLst/>
              <a:gdLst/>
              <a:ahLst/>
              <a:cxnLst/>
              <a:rect l="l" t="t" r="r" b="b"/>
              <a:pathLst>
                <a:path w="286384" h="106679">
                  <a:moveTo>
                    <a:pt x="277274" y="0"/>
                  </a:moveTo>
                  <a:lnTo>
                    <a:pt x="0" y="70836"/>
                  </a:lnTo>
                  <a:lnTo>
                    <a:pt x="9107" y="106254"/>
                  </a:lnTo>
                  <a:lnTo>
                    <a:pt x="277274" y="0"/>
                  </a:lnTo>
                  <a:close/>
                </a:path>
                <a:path w="286384" h="106679">
                  <a:moveTo>
                    <a:pt x="277274" y="0"/>
                  </a:moveTo>
                  <a:lnTo>
                    <a:pt x="9107" y="106254"/>
                  </a:lnTo>
                  <a:lnTo>
                    <a:pt x="286382" y="35418"/>
                  </a:lnTo>
                  <a:lnTo>
                    <a:pt x="2772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620284" y="6210007"/>
              <a:ext cx="286385" cy="106680"/>
            </a:xfrm>
            <a:custGeom>
              <a:avLst/>
              <a:gdLst/>
              <a:ahLst/>
              <a:cxnLst/>
              <a:rect l="l" t="t" r="r" b="b"/>
              <a:pathLst>
                <a:path w="286384" h="106679">
                  <a:moveTo>
                    <a:pt x="0" y="70836"/>
                  </a:moveTo>
                  <a:lnTo>
                    <a:pt x="9107" y="106254"/>
                  </a:lnTo>
                  <a:lnTo>
                    <a:pt x="277274" y="0"/>
                  </a:lnTo>
                  <a:lnTo>
                    <a:pt x="0" y="70836"/>
                  </a:lnTo>
                  <a:close/>
                </a:path>
                <a:path w="286384" h="106679">
                  <a:moveTo>
                    <a:pt x="9107" y="106254"/>
                  </a:moveTo>
                  <a:lnTo>
                    <a:pt x="277274" y="0"/>
                  </a:lnTo>
                  <a:lnTo>
                    <a:pt x="286382" y="35418"/>
                  </a:lnTo>
                  <a:lnTo>
                    <a:pt x="9107" y="10625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897558" y="6210007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0"/>
                  </a:moveTo>
                  <a:lnTo>
                    <a:pt x="9107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897558" y="6130063"/>
              <a:ext cx="327025" cy="115570"/>
            </a:xfrm>
            <a:custGeom>
              <a:avLst/>
              <a:gdLst/>
              <a:ahLst/>
              <a:cxnLst/>
              <a:rect l="l" t="t" r="r" b="b"/>
              <a:pathLst>
                <a:path w="327025" h="115570">
                  <a:moveTo>
                    <a:pt x="317752" y="0"/>
                  </a:moveTo>
                  <a:lnTo>
                    <a:pt x="0" y="79944"/>
                  </a:lnTo>
                  <a:lnTo>
                    <a:pt x="9107" y="115362"/>
                  </a:lnTo>
                  <a:lnTo>
                    <a:pt x="317752" y="0"/>
                  </a:lnTo>
                  <a:close/>
                </a:path>
                <a:path w="327025" h="115570">
                  <a:moveTo>
                    <a:pt x="317752" y="0"/>
                  </a:moveTo>
                  <a:lnTo>
                    <a:pt x="9107" y="115362"/>
                  </a:lnTo>
                  <a:lnTo>
                    <a:pt x="326860" y="34406"/>
                  </a:lnTo>
                  <a:lnTo>
                    <a:pt x="3177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897558" y="6130063"/>
              <a:ext cx="327025" cy="115570"/>
            </a:xfrm>
            <a:custGeom>
              <a:avLst/>
              <a:gdLst/>
              <a:ahLst/>
              <a:cxnLst/>
              <a:rect l="l" t="t" r="r" b="b"/>
              <a:pathLst>
                <a:path w="327025" h="115570">
                  <a:moveTo>
                    <a:pt x="0" y="79944"/>
                  </a:moveTo>
                  <a:lnTo>
                    <a:pt x="9107" y="115362"/>
                  </a:lnTo>
                  <a:lnTo>
                    <a:pt x="317752" y="0"/>
                  </a:lnTo>
                  <a:lnTo>
                    <a:pt x="0" y="79944"/>
                  </a:lnTo>
                  <a:close/>
                </a:path>
                <a:path w="327025" h="115570">
                  <a:moveTo>
                    <a:pt x="9107" y="115362"/>
                  </a:moveTo>
                  <a:lnTo>
                    <a:pt x="317752" y="0"/>
                  </a:lnTo>
                  <a:lnTo>
                    <a:pt x="326860" y="34406"/>
                  </a:lnTo>
                  <a:lnTo>
                    <a:pt x="9107" y="11536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270969" y="6115896"/>
              <a:ext cx="9525" cy="34925"/>
            </a:xfrm>
            <a:custGeom>
              <a:avLst/>
              <a:gdLst/>
              <a:ahLst/>
              <a:cxnLst/>
              <a:rect l="l" t="t" r="r" b="b"/>
              <a:pathLst>
                <a:path w="9525" h="34925">
                  <a:moveTo>
                    <a:pt x="0" y="0"/>
                  </a:moveTo>
                  <a:lnTo>
                    <a:pt x="9107" y="3440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326626" y="6021785"/>
              <a:ext cx="327025" cy="115570"/>
            </a:xfrm>
            <a:custGeom>
              <a:avLst/>
              <a:gdLst/>
              <a:ahLst/>
              <a:cxnLst/>
              <a:rect l="l" t="t" r="r" b="b"/>
              <a:pathLst>
                <a:path w="327025" h="115570">
                  <a:moveTo>
                    <a:pt x="317752" y="0"/>
                  </a:moveTo>
                  <a:lnTo>
                    <a:pt x="0" y="79944"/>
                  </a:lnTo>
                  <a:lnTo>
                    <a:pt x="9107" y="115362"/>
                  </a:lnTo>
                  <a:lnTo>
                    <a:pt x="317752" y="0"/>
                  </a:lnTo>
                  <a:close/>
                </a:path>
                <a:path w="327025" h="115570">
                  <a:moveTo>
                    <a:pt x="317752" y="0"/>
                  </a:moveTo>
                  <a:lnTo>
                    <a:pt x="9107" y="115362"/>
                  </a:lnTo>
                  <a:lnTo>
                    <a:pt x="326860" y="34406"/>
                  </a:lnTo>
                  <a:lnTo>
                    <a:pt x="3177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326626" y="6021784"/>
              <a:ext cx="327025" cy="115570"/>
            </a:xfrm>
            <a:custGeom>
              <a:avLst/>
              <a:gdLst/>
              <a:ahLst/>
              <a:cxnLst/>
              <a:rect l="l" t="t" r="r" b="b"/>
              <a:pathLst>
                <a:path w="327025" h="115570">
                  <a:moveTo>
                    <a:pt x="0" y="79944"/>
                  </a:moveTo>
                  <a:lnTo>
                    <a:pt x="9107" y="115362"/>
                  </a:lnTo>
                  <a:lnTo>
                    <a:pt x="317752" y="0"/>
                  </a:lnTo>
                  <a:lnTo>
                    <a:pt x="0" y="79944"/>
                  </a:lnTo>
                  <a:close/>
                </a:path>
                <a:path w="327025" h="115570">
                  <a:moveTo>
                    <a:pt x="9107" y="115362"/>
                  </a:moveTo>
                  <a:lnTo>
                    <a:pt x="317752" y="0"/>
                  </a:lnTo>
                  <a:lnTo>
                    <a:pt x="326860" y="34406"/>
                  </a:lnTo>
                  <a:lnTo>
                    <a:pt x="9107" y="11536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644379" y="6021784"/>
              <a:ext cx="9525" cy="34925"/>
            </a:xfrm>
            <a:custGeom>
              <a:avLst/>
              <a:gdLst/>
              <a:ahLst/>
              <a:cxnLst/>
              <a:rect l="l" t="t" r="r" b="b"/>
              <a:pathLst>
                <a:path w="9525" h="34925">
                  <a:moveTo>
                    <a:pt x="0" y="0"/>
                  </a:moveTo>
                  <a:lnTo>
                    <a:pt x="9107" y="3440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644379" y="5864932"/>
              <a:ext cx="623570" cy="191770"/>
            </a:xfrm>
            <a:custGeom>
              <a:avLst/>
              <a:gdLst/>
              <a:ahLst/>
              <a:cxnLst/>
              <a:rect l="l" t="t" r="r" b="b"/>
              <a:pathLst>
                <a:path w="623570" h="191770">
                  <a:moveTo>
                    <a:pt x="318764" y="75896"/>
                  </a:moveTo>
                  <a:lnTo>
                    <a:pt x="0" y="156852"/>
                  </a:lnTo>
                  <a:lnTo>
                    <a:pt x="9107" y="191258"/>
                  </a:lnTo>
                  <a:lnTo>
                    <a:pt x="318764" y="75896"/>
                  </a:lnTo>
                  <a:close/>
                </a:path>
                <a:path w="623570" h="191770">
                  <a:moveTo>
                    <a:pt x="318764" y="75896"/>
                  </a:moveTo>
                  <a:lnTo>
                    <a:pt x="9107" y="191258"/>
                  </a:lnTo>
                  <a:lnTo>
                    <a:pt x="327872" y="110302"/>
                  </a:lnTo>
                  <a:lnTo>
                    <a:pt x="318764" y="75896"/>
                  </a:lnTo>
                  <a:close/>
                </a:path>
                <a:path w="623570" h="191770">
                  <a:moveTo>
                    <a:pt x="614254" y="0"/>
                  </a:moveTo>
                  <a:lnTo>
                    <a:pt x="318764" y="75896"/>
                  </a:lnTo>
                  <a:lnTo>
                    <a:pt x="327872" y="110302"/>
                  </a:lnTo>
                  <a:lnTo>
                    <a:pt x="614254" y="0"/>
                  </a:lnTo>
                  <a:close/>
                </a:path>
                <a:path w="623570" h="191770">
                  <a:moveTo>
                    <a:pt x="614254" y="0"/>
                  </a:moveTo>
                  <a:lnTo>
                    <a:pt x="327872" y="110302"/>
                  </a:lnTo>
                  <a:lnTo>
                    <a:pt x="623362" y="35418"/>
                  </a:lnTo>
                  <a:lnTo>
                    <a:pt x="61425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644379" y="5864932"/>
              <a:ext cx="623570" cy="191770"/>
            </a:xfrm>
            <a:custGeom>
              <a:avLst/>
              <a:gdLst/>
              <a:ahLst/>
              <a:cxnLst/>
              <a:rect l="l" t="t" r="r" b="b"/>
              <a:pathLst>
                <a:path w="623570" h="191770">
                  <a:moveTo>
                    <a:pt x="0" y="156852"/>
                  </a:moveTo>
                  <a:lnTo>
                    <a:pt x="9107" y="191258"/>
                  </a:lnTo>
                  <a:lnTo>
                    <a:pt x="318764" y="75896"/>
                  </a:lnTo>
                  <a:lnTo>
                    <a:pt x="0" y="156852"/>
                  </a:lnTo>
                  <a:close/>
                </a:path>
                <a:path w="623570" h="191770">
                  <a:moveTo>
                    <a:pt x="9107" y="191258"/>
                  </a:moveTo>
                  <a:lnTo>
                    <a:pt x="318764" y="75896"/>
                  </a:lnTo>
                  <a:lnTo>
                    <a:pt x="327872" y="110302"/>
                  </a:lnTo>
                  <a:lnTo>
                    <a:pt x="9107" y="191258"/>
                  </a:lnTo>
                  <a:close/>
                </a:path>
                <a:path w="623570" h="191770">
                  <a:moveTo>
                    <a:pt x="318764" y="75896"/>
                  </a:moveTo>
                  <a:lnTo>
                    <a:pt x="327872" y="110302"/>
                  </a:lnTo>
                  <a:lnTo>
                    <a:pt x="614254" y="0"/>
                  </a:lnTo>
                  <a:lnTo>
                    <a:pt x="318764" y="75896"/>
                  </a:lnTo>
                  <a:close/>
                </a:path>
                <a:path w="623570" h="191770">
                  <a:moveTo>
                    <a:pt x="327872" y="110302"/>
                  </a:moveTo>
                  <a:lnTo>
                    <a:pt x="614254" y="0"/>
                  </a:lnTo>
                  <a:lnTo>
                    <a:pt x="623362" y="35418"/>
                  </a:lnTo>
                  <a:lnTo>
                    <a:pt x="327872" y="11030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1314290" y="5850765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0"/>
                  </a:moveTo>
                  <a:lnTo>
                    <a:pt x="9107" y="35418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369947" y="5723259"/>
              <a:ext cx="453390" cy="149225"/>
            </a:xfrm>
            <a:custGeom>
              <a:avLst/>
              <a:gdLst/>
              <a:ahLst/>
              <a:cxnLst/>
              <a:rect l="l" t="t" r="r" b="b"/>
              <a:pathLst>
                <a:path w="453390" h="149225">
                  <a:moveTo>
                    <a:pt x="445258" y="0"/>
                  </a:moveTo>
                  <a:lnTo>
                    <a:pt x="0" y="113338"/>
                  </a:lnTo>
                  <a:lnTo>
                    <a:pt x="9107" y="148756"/>
                  </a:lnTo>
                  <a:lnTo>
                    <a:pt x="445258" y="0"/>
                  </a:lnTo>
                  <a:close/>
                </a:path>
                <a:path w="453390" h="149225">
                  <a:moveTo>
                    <a:pt x="445258" y="0"/>
                  </a:moveTo>
                  <a:lnTo>
                    <a:pt x="9107" y="148756"/>
                  </a:lnTo>
                  <a:lnTo>
                    <a:pt x="453354" y="35418"/>
                  </a:lnTo>
                  <a:lnTo>
                    <a:pt x="44525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369947" y="5723259"/>
              <a:ext cx="453390" cy="149225"/>
            </a:xfrm>
            <a:custGeom>
              <a:avLst/>
              <a:gdLst/>
              <a:ahLst/>
              <a:cxnLst/>
              <a:rect l="l" t="t" r="r" b="b"/>
              <a:pathLst>
                <a:path w="453390" h="149225">
                  <a:moveTo>
                    <a:pt x="0" y="113338"/>
                  </a:moveTo>
                  <a:lnTo>
                    <a:pt x="9107" y="148756"/>
                  </a:lnTo>
                  <a:lnTo>
                    <a:pt x="445258" y="0"/>
                  </a:lnTo>
                  <a:lnTo>
                    <a:pt x="0" y="113338"/>
                  </a:lnTo>
                  <a:close/>
                </a:path>
                <a:path w="453390" h="149225">
                  <a:moveTo>
                    <a:pt x="9107" y="148756"/>
                  </a:moveTo>
                  <a:lnTo>
                    <a:pt x="445258" y="0"/>
                  </a:lnTo>
                  <a:lnTo>
                    <a:pt x="453354" y="35418"/>
                  </a:lnTo>
                  <a:lnTo>
                    <a:pt x="9107" y="148756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1869852" y="5709091"/>
              <a:ext cx="9525" cy="34925"/>
            </a:xfrm>
            <a:custGeom>
              <a:avLst/>
              <a:gdLst/>
              <a:ahLst/>
              <a:cxnLst/>
              <a:rect l="l" t="t" r="r" b="b"/>
              <a:pathLst>
                <a:path w="9525" h="34925">
                  <a:moveTo>
                    <a:pt x="0" y="0"/>
                  </a:moveTo>
                  <a:lnTo>
                    <a:pt x="9107" y="3440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1925509" y="5557299"/>
              <a:ext cx="550545" cy="172085"/>
            </a:xfrm>
            <a:custGeom>
              <a:avLst/>
              <a:gdLst/>
              <a:ahLst/>
              <a:cxnLst/>
              <a:rect l="l" t="t" r="r" b="b"/>
              <a:pathLst>
                <a:path w="550545" h="172085">
                  <a:moveTo>
                    <a:pt x="295489" y="62740"/>
                  </a:moveTo>
                  <a:lnTo>
                    <a:pt x="0" y="137625"/>
                  </a:lnTo>
                  <a:lnTo>
                    <a:pt x="9107" y="172031"/>
                  </a:lnTo>
                  <a:lnTo>
                    <a:pt x="295489" y="62740"/>
                  </a:lnTo>
                  <a:close/>
                </a:path>
                <a:path w="550545" h="172085">
                  <a:moveTo>
                    <a:pt x="295489" y="62740"/>
                  </a:moveTo>
                  <a:lnTo>
                    <a:pt x="9107" y="172031"/>
                  </a:lnTo>
                  <a:lnTo>
                    <a:pt x="304597" y="97147"/>
                  </a:lnTo>
                  <a:lnTo>
                    <a:pt x="295489" y="62740"/>
                  </a:lnTo>
                  <a:close/>
                </a:path>
                <a:path w="550545" h="172085">
                  <a:moveTo>
                    <a:pt x="541393" y="0"/>
                  </a:moveTo>
                  <a:lnTo>
                    <a:pt x="295489" y="62740"/>
                  </a:lnTo>
                  <a:lnTo>
                    <a:pt x="304597" y="97147"/>
                  </a:lnTo>
                  <a:lnTo>
                    <a:pt x="541393" y="0"/>
                  </a:lnTo>
                  <a:close/>
                </a:path>
                <a:path w="550545" h="172085">
                  <a:moveTo>
                    <a:pt x="541393" y="0"/>
                  </a:moveTo>
                  <a:lnTo>
                    <a:pt x="304597" y="97147"/>
                  </a:lnTo>
                  <a:lnTo>
                    <a:pt x="550501" y="34406"/>
                  </a:lnTo>
                  <a:lnTo>
                    <a:pt x="5413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1925509" y="5620040"/>
              <a:ext cx="304800" cy="109855"/>
            </a:xfrm>
            <a:custGeom>
              <a:avLst/>
              <a:gdLst/>
              <a:ahLst/>
              <a:cxnLst/>
              <a:rect l="l" t="t" r="r" b="b"/>
              <a:pathLst>
                <a:path w="304800" h="109854">
                  <a:moveTo>
                    <a:pt x="0" y="74884"/>
                  </a:moveTo>
                  <a:lnTo>
                    <a:pt x="9107" y="109290"/>
                  </a:lnTo>
                  <a:lnTo>
                    <a:pt x="295489" y="0"/>
                  </a:lnTo>
                  <a:lnTo>
                    <a:pt x="0" y="74884"/>
                  </a:lnTo>
                  <a:close/>
                </a:path>
                <a:path w="304800" h="109854">
                  <a:moveTo>
                    <a:pt x="9107" y="109290"/>
                  </a:moveTo>
                  <a:lnTo>
                    <a:pt x="295489" y="0"/>
                  </a:lnTo>
                  <a:lnTo>
                    <a:pt x="304597" y="34406"/>
                  </a:lnTo>
                  <a:lnTo>
                    <a:pt x="9107" y="10929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220999" y="5557299"/>
              <a:ext cx="255011" cy="97147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12522560" y="5543131"/>
              <a:ext cx="9525" cy="34925"/>
            </a:xfrm>
            <a:custGeom>
              <a:avLst/>
              <a:gdLst/>
              <a:ahLst/>
              <a:cxnLst/>
              <a:rect l="l" t="t" r="r" b="b"/>
              <a:pathLst>
                <a:path w="9525" h="34925">
                  <a:moveTo>
                    <a:pt x="0" y="0"/>
                  </a:moveTo>
                  <a:lnTo>
                    <a:pt x="9107" y="3440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2578217" y="5467235"/>
              <a:ext cx="254000" cy="97155"/>
            </a:xfrm>
            <a:custGeom>
              <a:avLst/>
              <a:gdLst/>
              <a:ahLst/>
              <a:cxnLst/>
              <a:rect l="l" t="t" r="r" b="b"/>
              <a:pathLst>
                <a:path w="254000" h="97154">
                  <a:moveTo>
                    <a:pt x="244892" y="0"/>
                  </a:moveTo>
                  <a:lnTo>
                    <a:pt x="0" y="61729"/>
                  </a:lnTo>
                  <a:lnTo>
                    <a:pt x="8095" y="97147"/>
                  </a:lnTo>
                  <a:lnTo>
                    <a:pt x="244892" y="0"/>
                  </a:lnTo>
                  <a:close/>
                </a:path>
                <a:path w="254000" h="97154">
                  <a:moveTo>
                    <a:pt x="244892" y="0"/>
                  </a:moveTo>
                  <a:lnTo>
                    <a:pt x="8095" y="97147"/>
                  </a:lnTo>
                  <a:lnTo>
                    <a:pt x="253999" y="34406"/>
                  </a:lnTo>
                  <a:lnTo>
                    <a:pt x="24489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2578218" y="5467235"/>
              <a:ext cx="254000" cy="97155"/>
            </a:xfrm>
            <a:custGeom>
              <a:avLst/>
              <a:gdLst/>
              <a:ahLst/>
              <a:cxnLst/>
              <a:rect l="l" t="t" r="r" b="b"/>
              <a:pathLst>
                <a:path w="254000" h="97154">
                  <a:moveTo>
                    <a:pt x="0" y="61729"/>
                  </a:moveTo>
                  <a:lnTo>
                    <a:pt x="8095" y="97147"/>
                  </a:lnTo>
                  <a:lnTo>
                    <a:pt x="244892" y="0"/>
                  </a:lnTo>
                  <a:lnTo>
                    <a:pt x="0" y="61729"/>
                  </a:lnTo>
                  <a:close/>
                </a:path>
                <a:path w="254000" h="97154">
                  <a:moveTo>
                    <a:pt x="8095" y="97147"/>
                  </a:moveTo>
                  <a:lnTo>
                    <a:pt x="244892" y="0"/>
                  </a:lnTo>
                  <a:lnTo>
                    <a:pt x="253999" y="34406"/>
                  </a:lnTo>
                  <a:lnTo>
                    <a:pt x="8095" y="9714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2823110" y="5467235"/>
              <a:ext cx="9525" cy="34925"/>
            </a:xfrm>
            <a:custGeom>
              <a:avLst/>
              <a:gdLst/>
              <a:ahLst/>
              <a:cxnLst/>
              <a:rect l="l" t="t" r="r" b="b"/>
              <a:pathLst>
                <a:path w="9525" h="34925">
                  <a:moveTo>
                    <a:pt x="0" y="0"/>
                  </a:moveTo>
                  <a:lnTo>
                    <a:pt x="9107" y="3440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2819061" y="5379196"/>
              <a:ext cx="178435" cy="120650"/>
            </a:xfrm>
            <a:custGeom>
              <a:avLst/>
              <a:gdLst/>
              <a:ahLst/>
              <a:cxnLst/>
              <a:rect l="l" t="t" r="r" b="b"/>
              <a:pathLst>
                <a:path w="178434" h="120650">
                  <a:moveTo>
                    <a:pt x="160900" y="0"/>
                  </a:moveTo>
                  <a:lnTo>
                    <a:pt x="0" y="89051"/>
                  </a:lnTo>
                  <a:lnTo>
                    <a:pt x="17203" y="120422"/>
                  </a:lnTo>
                  <a:lnTo>
                    <a:pt x="160900" y="0"/>
                  </a:lnTo>
                  <a:close/>
                </a:path>
                <a:path w="178434" h="120650">
                  <a:moveTo>
                    <a:pt x="160900" y="0"/>
                  </a:moveTo>
                  <a:lnTo>
                    <a:pt x="17203" y="120422"/>
                  </a:lnTo>
                  <a:lnTo>
                    <a:pt x="178103" y="31370"/>
                  </a:lnTo>
                  <a:lnTo>
                    <a:pt x="1609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2819062" y="5379195"/>
              <a:ext cx="178435" cy="120650"/>
            </a:xfrm>
            <a:custGeom>
              <a:avLst/>
              <a:gdLst/>
              <a:ahLst/>
              <a:cxnLst/>
              <a:rect l="l" t="t" r="r" b="b"/>
              <a:pathLst>
                <a:path w="178434" h="120650">
                  <a:moveTo>
                    <a:pt x="0" y="89051"/>
                  </a:moveTo>
                  <a:lnTo>
                    <a:pt x="17203" y="120422"/>
                  </a:lnTo>
                  <a:lnTo>
                    <a:pt x="160900" y="0"/>
                  </a:lnTo>
                  <a:lnTo>
                    <a:pt x="0" y="89051"/>
                  </a:lnTo>
                  <a:close/>
                </a:path>
                <a:path w="178434" h="120650">
                  <a:moveTo>
                    <a:pt x="17203" y="120422"/>
                  </a:moveTo>
                  <a:lnTo>
                    <a:pt x="160900" y="0"/>
                  </a:lnTo>
                  <a:lnTo>
                    <a:pt x="178103" y="31370"/>
                  </a:lnTo>
                  <a:lnTo>
                    <a:pt x="17203" y="12042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2977938" y="5309371"/>
              <a:ext cx="118745" cy="100330"/>
            </a:xfrm>
            <a:custGeom>
              <a:avLst/>
              <a:gdLst/>
              <a:ahLst/>
              <a:cxnLst/>
              <a:rect l="l" t="t" r="r" b="b"/>
              <a:pathLst>
                <a:path w="118744" h="100329">
                  <a:moveTo>
                    <a:pt x="97147" y="0"/>
                  </a:moveTo>
                  <a:lnTo>
                    <a:pt x="0" y="70836"/>
                  </a:lnTo>
                  <a:lnTo>
                    <a:pt x="21250" y="100183"/>
                  </a:lnTo>
                  <a:lnTo>
                    <a:pt x="97147" y="0"/>
                  </a:lnTo>
                  <a:close/>
                </a:path>
                <a:path w="118744" h="100329">
                  <a:moveTo>
                    <a:pt x="97147" y="0"/>
                  </a:moveTo>
                  <a:lnTo>
                    <a:pt x="21250" y="100183"/>
                  </a:lnTo>
                  <a:lnTo>
                    <a:pt x="118398" y="28334"/>
                  </a:lnTo>
                  <a:lnTo>
                    <a:pt x="971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2977938" y="5309370"/>
              <a:ext cx="118745" cy="100330"/>
            </a:xfrm>
            <a:custGeom>
              <a:avLst/>
              <a:gdLst/>
              <a:ahLst/>
              <a:cxnLst/>
              <a:rect l="l" t="t" r="r" b="b"/>
              <a:pathLst>
                <a:path w="118744" h="100329">
                  <a:moveTo>
                    <a:pt x="0" y="70836"/>
                  </a:moveTo>
                  <a:lnTo>
                    <a:pt x="21250" y="100183"/>
                  </a:lnTo>
                  <a:lnTo>
                    <a:pt x="97147" y="0"/>
                  </a:lnTo>
                  <a:lnTo>
                    <a:pt x="0" y="70836"/>
                  </a:lnTo>
                  <a:close/>
                </a:path>
                <a:path w="118744" h="100329">
                  <a:moveTo>
                    <a:pt x="21250" y="100183"/>
                  </a:moveTo>
                  <a:lnTo>
                    <a:pt x="97147" y="0"/>
                  </a:lnTo>
                  <a:lnTo>
                    <a:pt x="118398" y="28334"/>
                  </a:lnTo>
                  <a:lnTo>
                    <a:pt x="21250" y="100183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3071037" y="5244606"/>
              <a:ext cx="78105" cy="89535"/>
            </a:xfrm>
            <a:custGeom>
              <a:avLst/>
              <a:gdLst/>
              <a:ahLst/>
              <a:cxnLst/>
              <a:rect l="l" t="t" r="r" b="b"/>
              <a:pathLst>
                <a:path w="78105" h="89535">
                  <a:moveTo>
                    <a:pt x="48573" y="0"/>
                  </a:moveTo>
                  <a:lnTo>
                    <a:pt x="0" y="67800"/>
                  </a:lnTo>
                  <a:lnTo>
                    <a:pt x="29346" y="89051"/>
                  </a:lnTo>
                  <a:lnTo>
                    <a:pt x="48573" y="0"/>
                  </a:lnTo>
                  <a:close/>
                </a:path>
                <a:path w="78105" h="89535">
                  <a:moveTo>
                    <a:pt x="48573" y="0"/>
                  </a:moveTo>
                  <a:lnTo>
                    <a:pt x="29346" y="89051"/>
                  </a:lnTo>
                  <a:lnTo>
                    <a:pt x="77920" y="21250"/>
                  </a:lnTo>
                  <a:lnTo>
                    <a:pt x="485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3071038" y="5244606"/>
              <a:ext cx="78105" cy="89535"/>
            </a:xfrm>
            <a:custGeom>
              <a:avLst/>
              <a:gdLst/>
              <a:ahLst/>
              <a:cxnLst/>
              <a:rect l="l" t="t" r="r" b="b"/>
              <a:pathLst>
                <a:path w="78105" h="89535">
                  <a:moveTo>
                    <a:pt x="0" y="67800"/>
                  </a:moveTo>
                  <a:lnTo>
                    <a:pt x="29346" y="89051"/>
                  </a:lnTo>
                  <a:lnTo>
                    <a:pt x="48573" y="0"/>
                  </a:lnTo>
                  <a:lnTo>
                    <a:pt x="0" y="67800"/>
                  </a:lnTo>
                  <a:close/>
                </a:path>
                <a:path w="78105" h="89535">
                  <a:moveTo>
                    <a:pt x="29346" y="89051"/>
                  </a:moveTo>
                  <a:lnTo>
                    <a:pt x="48573" y="0"/>
                  </a:lnTo>
                  <a:lnTo>
                    <a:pt x="77920" y="21250"/>
                  </a:lnTo>
                  <a:lnTo>
                    <a:pt x="29346" y="8905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3117587" y="4897507"/>
              <a:ext cx="203835" cy="365760"/>
            </a:xfrm>
            <a:custGeom>
              <a:avLst/>
              <a:gdLst/>
              <a:ahLst/>
              <a:cxnLst/>
              <a:rect l="l" t="t" r="r" b="b"/>
              <a:pathLst>
                <a:path w="203834" h="365760">
                  <a:moveTo>
                    <a:pt x="171019" y="0"/>
                  </a:moveTo>
                  <a:lnTo>
                    <a:pt x="0" y="350135"/>
                  </a:lnTo>
                  <a:lnTo>
                    <a:pt x="32382" y="365314"/>
                  </a:lnTo>
                  <a:lnTo>
                    <a:pt x="171019" y="0"/>
                  </a:lnTo>
                  <a:close/>
                </a:path>
                <a:path w="203834" h="365760">
                  <a:moveTo>
                    <a:pt x="171019" y="0"/>
                  </a:moveTo>
                  <a:lnTo>
                    <a:pt x="32382" y="365314"/>
                  </a:lnTo>
                  <a:lnTo>
                    <a:pt x="203402" y="16191"/>
                  </a:lnTo>
                  <a:lnTo>
                    <a:pt x="17101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3117588" y="4897506"/>
              <a:ext cx="203835" cy="365760"/>
            </a:xfrm>
            <a:custGeom>
              <a:avLst/>
              <a:gdLst/>
              <a:ahLst/>
              <a:cxnLst/>
              <a:rect l="l" t="t" r="r" b="b"/>
              <a:pathLst>
                <a:path w="203834" h="365760">
                  <a:moveTo>
                    <a:pt x="0" y="350135"/>
                  </a:moveTo>
                  <a:lnTo>
                    <a:pt x="32382" y="365314"/>
                  </a:lnTo>
                  <a:lnTo>
                    <a:pt x="171019" y="0"/>
                  </a:lnTo>
                  <a:lnTo>
                    <a:pt x="0" y="350135"/>
                  </a:lnTo>
                  <a:close/>
                </a:path>
                <a:path w="203834" h="365760">
                  <a:moveTo>
                    <a:pt x="32382" y="365314"/>
                  </a:moveTo>
                  <a:lnTo>
                    <a:pt x="171019" y="0"/>
                  </a:lnTo>
                  <a:lnTo>
                    <a:pt x="203402" y="16191"/>
                  </a:lnTo>
                  <a:lnTo>
                    <a:pt x="32382" y="36531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3313906" y="4845897"/>
              <a:ext cx="32384" cy="16510"/>
            </a:xfrm>
            <a:custGeom>
              <a:avLst/>
              <a:gdLst/>
              <a:ahLst/>
              <a:cxnLst/>
              <a:rect l="l" t="t" r="r" b="b"/>
              <a:pathLst>
                <a:path w="32384" h="16510">
                  <a:moveTo>
                    <a:pt x="0" y="0"/>
                  </a:moveTo>
                  <a:lnTo>
                    <a:pt x="32382" y="16191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3339204" y="4445164"/>
              <a:ext cx="202565" cy="365760"/>
            </a:xfrm>
            <a:custGeom>
              <a:avLst/>
              <a:gdLst/>
              <a:ahLst/>
              <a:cxnLst/>
              <a:rect l="l" t="t" r="r" b="b"/>
              <a:pathLst>
                <a:path w="202565" h="365760">
                  <a:moveTo>
                    <a:pt x="170007" y="0"/>
                  </a:moveTo>
                  <a:lnTo>
                    <a:pt x="0" y="349123"/>
                  </a:lnTo>
                  <a:lnTo>
                    <a:pt x="31370" y="365314"/>
                  </a:lnTo>
                  <a:lnTo>
                    <a:pt x="170007" y="0"/>
                  </a:lnTo>
                  <a:close/>
                </a:path>
                <a:path w="202565" h="365760">
                  <a:moveTo>
                    <a:pt x="170007" y="0"/>
                  </a:moveTo>
                  <a:lnTo>
                    <a:pt x="31370" y="365314"/>
                  </a:lnTo>
                  <a:lnTo>
                    <a:pt x="202390" y="15179"/>
                  </a:lnTo>
                  <a:lnTo>
                    <a:pt x="1700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339206" y="4445164"/>
              <a:ext cx="202565" cy="365760"/>
            </a:xfrm>
            <a:custGeom>
              <a:avLst/>
              <a:gdLst/>
              <a:ahLst/>
              <a:cxnLst/>
              <a:rect l="l" t="t" r="r" b="b"/>
              <a:pathLst>
                <a:path w="202565" h="365760">
                  <a:moveTo>
                    <a:pt x="0" y="349123"/>
                  </a:moveTo>
                  <a:lnTo>
                    <a:pt x="31370" y="365314"/>
                  </a:lnTo>
                  <a:lnTo>
                    <a:pt x="170007" y="0"/>
                  </a:lnTo>
                  <a:lnTo>
                    <a:pt x="0" y="349123"/>
                  </a:lnTo>
                  <a:close/>
                </a:path>
                <a:path w="202565" h="365760">
                  <a:moveTo>
                    <a:pt x="31370" y="365314"/>
                  </a:moveTo>
                  <a:lnTo>
                    <a:pt x="170007" y="0"/>
                  </a:lnTo>
                  <a:lnTo>
                    <a:pt x="202390" y="15179"/>
                  </a:lnTo>
                  <a:lnTo>
                    <a:pt x="31370" y="365314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508200" y="4160806"/>
              <a:ext cx="75896" cy="299537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4677913" y="7592333"/>
              <a:ext cx="1990725" cy="1783080"/>
            </a:xfrm>
            <a:custGeom>
              <a:avLst/>
              <a:gdLst/>
              <a:ahLst/>
              <a:cxnLst/>
              <a:rect l="l" t="t" r="r" b="b"/>
              <a:pathLst>
                <a:path w="1990725" h="1783079">
                  <a:moveTo>
                    <a:pt x="319776" y="902660"/>
                  </a:moveTo>
                  <a:lnTo>
                    <a:pt x="323824" y="880397"/>
                  </a:lnTo>
                  <a:lnTo>
                    <a:pt x="348111" y="848015"/>
                  </a:lnTo>
                  <a:lnTo>
                    <a:pt x="376445" y="833847"/>
                  </a:lnTo>
                  <a:lnTo>
                    <a:pt x="418947" y="811584"/>
                  </a:lnTo>
                  <a:lnTo>
                    <a:pt x="458413" y="775154"/>
                  </a:lnTo>
                  <a:lnTo>
                    <a:pt x="481688" y="744796"/>
                  </a:lnTo>
                  <a:lnTo>
                    <a:pt x="494844" y="718485"/>
                  </a:lnTo>
                  <a:lnTo>
                    <a:pt x="535322" y="686103"/>
                  </a:lnTo>
                  <a:lnTo>
                    <a:pt x="571752" y="648660"/>
                  </a:lnTo>
                  <a:lnTo>
                    <a:pt x="619314" y="617290"/>
                  </a:lnTo>
                  <a:lnTo>
                    <a:pt x="646636" y="590979"/>
                  </a:lnTo>
                  <a:lnTo>
                    <a:pt x="673959" y="558597"/>
                  </a:lnTo>
                  <a:lnTo>
                    <a:pt x="687114" y="539370"/>
                  </a:lnTo>
                  <a:lnTo>
                    <a:pt x="727593" y="505975"/>
                  </a:lnTo>
                  <a:lnTo>
                    <a:pt x="759975" y="486748"/>
                  </a:lnTo>
                  <a:lnTo>
                    <a:pt x="769083" y="473593"/>
                  </a:lnTo>
                  <a:lnTo>
                    <a:pt x="775154" y="461449"/>
                  </a:lnTo>
                  <a:lnTo>
                    <a:pt x="777178" y="454366"/>
                  </a:lnTo>
                  <a:lnTo>
                    <a:pt x="789322" y="451330"/>
                  </a:lnTo>
                  <a:lnTo>
                    <a:pt x="798429" y="445258"/>
                  </a:lnTo>
                  <a:lnTo>
                    <a:pt x="808549" y="431091"/>
                  </a:lnTo>
                  <a:lnTo>
                    <a:pt x="835871" y="412876"/>
                  </a:lnTo>
                  <a:lnTo>
                    <a:pt x="863194" y="390613"/>
                  </a:lnTo>
                  <a:lnTo>
                    <a:pt x="872302" y="375433"/>
                  </a:lnTo>
                  <a:lnTo>
                    <a:pt x="910756" y="342039"/>
                  </a:lnTo>
                  <a:lnTo>
                    <a:pt x="935043" y="316740"/>
                  </a:lnTo>
                  <a:lnTo>
                    <a:pt x="958317" y="300549"/>
                  </a:lnTo>
                  <a:lnTo>
                    <a:pt x="989688" y="277274"/>
                  </a:lnTo>
                  <a:lnTo>
                    <a:pt x="1012963" y="253999"/>
                  </a:lnTo>
                  <a:lnTo>
                    <a:pt x="1060525" y="204414"/>
                  </a:lnTo>
                  <a:lnTo>
                    <a:pt x="1092907" y="177091"/>
                  </a:lnTo>
                  <a:lnTo>
                    <a:pt x="1123266" y="157864"/>
                  </a:lnTo>
                  <a:lnTo>
                    <a:pt x="1165767" y="147744"/>
                  </a:lnTo>
                  <a:lnTo>
                    <a:pt x="1215353" y="164948"/>
                  </a:lnTo>
                  <a:lnTo>
                    <a:pt x="1245712" y="195306"/>
                  </a:lnTo>
                  <a:lnTo>
                    <a:pt x="1251783" y="221617"/>
                  </a:lnTo>
                  <a:lnTo>
                    <a:pt x="1256843" y="328884"/>
                  </a:lnTo>
                  <a:lnTo>
                    <a:pt x="1263927" y="384541"/>
                  </a:lnTo>
                  <a:lnTo>
                    <a:pt x="1287202" y="458413"/>
                  </a:lnTo>
                  <a:lnTo>
                    <a:pt x="1306429" y="480676"/>
                  </a:lnTo>
                  <a:lnTo>
                    <a:pt x="1325656" y="520143"/>
                  </a:lnTo>
                  <a:lnTo>
                    <a:pt x="1342859" y="579848"/>
                  </a:lnTo>
                  <a:lnTo>
                    <a:pt x="1343871" y="626397"/>
                  </a:lnTo>
                  <a:lnTo>
                    <a:pt x="1300357" y="736700"/>
                  </a:lnTo>
                  <a:lnTo>
                    <a:pt x="1258867" y="832835"/>
                  </a:lnTo>
                  <a:lnTo>
                    <a:pt x="1179935" y="932007"/>
                  </a:lnTo>
                  <a:lnTo>
                    <a:pt x="1088859" y="1106062"/>
                  </a:lnTo>
                  <a:lnTo>
                    <a:pt x="1063560" y="1180947"/>
                  </a:lnTo>
                  <a:lnTo>
                    <a:pt x="1003855" y="1325656"/>
                  </a:lnTo>
                  <a:lnTo>
                    <a:pt x="944150" y="1408636"/>
                  </a:lnTo>
                  <a:lnTo>
                    <a:pt x="891529" y="1506795"/>
                  </a:lnTo>
                  <a:lnTo>
                    <a:pt x="830812" y="1551321"/>
                  </a:lnTo>
                  <a:lnTo>
                    <a:pt x="694198" y="1526022"/>
                  </a:lnTo>
                  <a:lnTo>
                    <a:pt x="544429" y="1499711"/>
                  </a:lnTo>
                  <a:lnTo>
                    <a:pt x="466509" y="1515903"/>
                  </a:lnTo>
                  <a:lnTo>
                    <a:pt x="393649" y="1565488"/>
                  </a:lnTo>
                  <a:lnTo>
                    <a:pt x="363290" y="1686922"/>
                  </a:lnTo>
                  <a:lnTo>
                    <a:pt x="303585" y="1705138"/>
                  </a:lnTo>
                  <a:lnTo>
                    <a:pt x="228701" y="1763831"/>
                  </a:lnTo>
                  <a:lnTo>
                    <a:pt x="178103" y="1773950"/>
                  </a:lnTo>
                  <a:lnTo>
                    <a:pt x="83991" y="1783058"/>
                  </a:lnTo>
                  <a:lnTo>
                    <a:pt x="13155" y="1661624"/>
                  </a:lnTo>
                  <a:lnTo>
                    <a:pt x="0" y="1576620"/>
                  </a:lnTo>
                  <a:lnTo>
                    <a:pt x="1011" y="1463281"/>
                  </a:lnTo>
                  <a:lnTo>
                    <a:pt x="26310" y="1303393"/>
                  </a:lnTo>
                  <a:lnTo>
                    <a:pt x="40478" y="1197138"/>
                  </a:lnTo>
                  <a:lnTo>
                    <a:pt x="60717" y="1139457"/>
                  </a:lnTo>
                  <a:lnTo>
                    <a:pt x="107266" y="1070644"/>
                  </a:lnTo>
                  <a:lnTo>
                    <a:pt x="159888" y="1010939"/>
                  </a:lnTo>
                  <a:lnTo>
                    <a:pt x="182151" y="998796"/>
                  </a:lnTo>
                  <a:lnTo>
                    <a:pt x="209473" y="980580"/>
                  </a:lnTo>
                  <a:lnTo>
                    <a:pt x="230724" y="954270"/>
                  </a:lnTo>
                  <a:lnTo>
                    <a:pt x="249951" y="938078"/>
                  </a:lnTo>
                  <a:lnTo>
                    <a:pt x="276262" y="919863"/>
                  </a:lnTo>
                  <a:lnTo>
                    <a:pt x="310669" y="911768"/>
                  </a:lnTo>
                  <a:lnTo>
                    <a:pt x="319776" y="902660"/>
                  </a:lnTo>
                </a:path>
                <a:path w="1990725" h="1783079">
                  <a:moveTo>
                    <a:pt x="1321608" y="419959"/>
                  </a:moveTo>
                  <a:lnTo>
                    <a:pt x="1337799" y="346087"/>
                  </a:lnTo>
                  <a:lnTo>
                    <a:pt x="1377265" y="288406"/>
                  </a:lnTo>
                  <a:lnTo>
                    <a:pt x="1491616" y="176079"/>
                  </a:lnTo>
                  <a:lnTo>
                    <a:pt x="1632277" y="38454"/>
                  </a:lnTo>
                  <a:lnTo>
                    <a:pt x="1695018" y="22262"/>
                  </a:lnTo>
                  <a:lnTo>
                    <a:pt x="1798237" y="6071"/>
                  </a:lnTo>
                  <a:lnTo>
                    <a:pt x="1891337" y="0"/>
                  </a:lnTo>
                  <a:lnTo>
                    <a:pt x="1978364" y="22262"/>
                  </a:lnTo>
                  <a:lnTo>
                    <a:pt x="1990508" y="51609"/>
                  </a:lnTo>
                  <a:lnTo>
                    <a:pt x="1985448" y="71848"/>
                  </a:lnTo>
                  <a:lnTo>
                    <a:pt x="1979376" y="110302"/>
                  </a:lnTo>
                  <a:lnTo>
                    <a:pt x="1961161" y="159888"/>
                  </a:lnTo>
                  <a:lnTo>
                    <a:pt x="1928779" y="188222"/>
                  </a:lnTo>
                  <a:lnTo>
                    <a:pt x="1887289" y="220605"/>
                  </a:lnTo>
                  <a:lnTo>
                    <a:pt x="1839727" y="256023"/>
                  </a:lnTo>
                  <a:lnTo>
                    <a:pt x="1816452" y="289418"/>
                  </a:lnTo>
                  <a:lnTo>
                    <a:pt x="1776986" y="343051"/>
                  </a:lnTo>
                  <a:lnTo>
                    <a:pt x="1752699" y="375433"/>
                  </a:lnTo>
                  <a:lnTo>
                    <a:pt x="1722341" y="407816"/>
                  </a:lnTo>
                  <a:lnTo>
                    <a:pt x="1701090" y="459425"/>
                  </a:lnTo>
                  <a:lnTo>
                    <a:pt x="1674779" y="491808"/>
                  </a:lnTo>
                  <a:lnTo>
                    <a:pt x="1657576" y="514071"/>
                  </a:lnTo>
                  <a:lnTo>
                    <a:pt x="1629241" y="565680"/>
                  </a:lnTo>
                  <a:lnTo>
                    <a:pt x="1601919" y="598063"/>
                  </a:lnTo>
                  <a:lnTo>
                    <a:pt x="1557393" y="638541"/>
                  </a:lnTo>
                  <a:lnTo>
                    <a:pt x="1531082" y="684079"/>
                  </a:lnTo>
                  <a:lnTo>
                    <a:pt x="1501735" y="723545"/>
                  </a:lnTo>
                  <a:lnTo>
                    <a:pt x="1456198" y="763011"/>
                  </a:lnTo>
                  <a:lnTo>
                    <a:pt x="1447090" y="782238"/>
                  </a:lnTo>
                  <a:lnTo>
                    <a:pt x="1418755" y="819680"/>
                  </a:lnTo>
                  <a:lnTo>
                    <a:pt x="1409648" y="857122"/>
                  </a:lnTo>
                  <a:lnTo>
                    <a:pt x="1383337" y="909744"/>
                  </a:lnTo>
                  <a:lnTo>
                    <a:pt x="1370182" y="932007"/>
                  </a:lnTo>
                  <a:lnTo>
                    <a:pt x="1336787" y="985640"/>
                  </a:lnTo>
                  <a:lnTo>
                    <a:pt x="1318572" y="1026118"/>
                  </a:lnTo>
                  <a:lnTo>
                    <a:pt x="1301369" y="1066596"/>
                  </a:lnTo>
                  <a:lnTo>
                    <a:pt x="1280118" y="1114158"/>
                  </a:lnTo>
                  <a:lnTo>
                    <a:pt x="1266963" y="1143505"/>
                  </a:lnTo>
                  <a:lnTo>
                    <a:pt x="1246724" y="1215353"/>
                  </a:lnTo>
                  <a:lnTo>
                    <a:pt x="1211305" y="1295297"/>
                  </a:lnTo>
                  <a:lnTo>
                    <a:pt x="1182971" y="1334763"/>
                  </a:lnTo>
                  <a:lnTo>
                    <a:pt x="1166779" y="1374229"/>
                  </a:lnTo>
                  <a:lnTo>
                    <a:pt x="1132373" y="1451138"/>
                  </a:lnTo>
                  <a:lnTo>
                    <a:pt x="1123266" y="1493640"/>
                  </a:lnTo>
                  <a:lnTo>
                    <a:pt x="1094931" y="1548285"/>
                  </a:lnTo>
                  <a:lnTo>
                    <a:pt x="1074692" y="1582691"/>
                  </a:lnTo>
                  <a:lnTo>
                    <a:pt x="1065584" y="1622158"/>
                  </a:lnTo>
                  <a:lnTo>
                    <a:pt x="1065584" y="1655552"/>
                  </a:lnTo>
                  <a:lnTo>
                    <a:pt x="1046357" y="1694006"/>
                  </a:lnTo>
                  <a:lnTo>
                    <a:pt x="999807" y="1686922"/>
                  </a:lnTo>
                  <a:lnTo>
                    <a:pt x="962365" y="1666683"/>
                  </a:lnTo>
                  <a:lnTo>
                    <a:pt x="924923" y="1642397"/>
                  </a:lnTo>
                  <a:lnTo>
                    <a:pt x="907720" y="1618110"/>
                  </a:lnTo>
                  <a:lnTo>
                    <a:pt x="877361" y="1576620"/>
                  </a:lnTo>
                  <a:lnTo>
                    <a:pt x="903672" y="1509831"/>
                  </a:lnTo>
                  <a:lnTo>
                    <a:pt x="935043" y="1475425"/>
                  </a:lnTo>
                  <a:lnTo>
                    <a:pt x="965401" y="1416731"/>
                  </a:lnTo>
                  <a:lnTo>
                    <a:pt x="1015999" y="1333751"/>
                  </a:lnTo>
                  <a:lnTo>
                    <a:pt x="1041297" y="1289226"/>
                  </a:lnTo>
                  <a:lnTo>
                    <a:pt x="1063560" y="1231544"/>
                  </a:lnTo>
                  <a:lnTo>
                    <a:pt x="1069632" y="1198150"/>
                  </a:lnTo>
                  <a:lnTo>
                    <a:pt x="1091895" y="1145528"/>
                  </a:lnTo>
                  <a:lnTo>
                    <a:pt x="1103026" y="1093919"/>
                  </a:lnTo>
                  <a:lnTo>
                    <a:pt x="1132373" y="1051417"/>
                  </a:lnTo>
                  <a:lnTo>
                    <a:pt x="1146540" y="1029154"/>
                  </a:lnTo>
                  <a:lnTo>
                    <a:pt x="1167791" y="986652"/>
                  </a:lnTo>
                  <a:lnTo>
                    <a:pt x="1175887" y="968437"/>
                  </a:lnTo>
                  <a:lnTo>
                    <a:pt x="1191066" y="926947"/>
                  </a:lnTo>
                  <a:lnTo>
                    <a:pt x="1208269" y="906708"/>
                  </a:lnTo>
                  <a:lnTo>
                    <a:pt x="1240652" y="876349"/>
                  </a:lnTo>
                  <a:lnTo>
                    <a:pt x="1252795" y="861170"/>
                  </a:lnTo>
                  <a:lnTo>
                    <a:pt x="1273034" y="827776"/>
                  </a:lnTo>
                  <a:lnTo>
                    <a:pt x="1277082" y="813608"/>
                  </a:lnTo>
                  <a:lnTo>
                    <a:pt x="1301369" y="765035"/>
                  </a:lnTo>
                  <a:lnTo>
                    <a:pt x="1313512" y="731640"/>
                  </a:lnTo>
                  <a:lnTo>
                    <a:pt x="1323632" y="705330"/>
                  </a:lnTo>
                  <a:lnTo>
                    <a:pt x="1331728" y="684079"/>
                  </a:lnTo>
                  <a:lnTo>
                    <a:pt x="1344883" y="663840"/>
                  </a:lnTo>
                  <a:lnTo>
                    <a:pt x="1359050" y="618302"/>
                  </a:lnTo>
                  <a:lnTo>
                    <a:pt x="1364110" y="583895"/>
                  </a:lnTo>
                  <a:lnTo>
                    <a:pt x="1357026" y="555561"/>
                  </a:lnTo>
                  <a:lnTo>
                    <a:pt x="1351967" y="527226"/>
                  </a:lnTo>
                  <a:lnTo>
                    <a:pt x="1339823" y="461449"/>
                  </a:lnTo>
                  <a:lnTo>
                    <a:pt x="1324644" y="442222"/>
                  </a:lnTo>
                  <a:lnTo>
                    <a:pt x="1321608" y="4199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2029" y="5537565"/>
              <a:ext cx="149768" cy="104230"/>
            </a:xfrm>
            <a:prstGeom prst="rect">
              <a:avLst/>
            </a:prstGeom>
          </p:spPr>
        </p:pic>
      </p:grpSp>
      <p:sp>
        <p:nvSpPr>
          <p:cNvPr id="195" name="object 195"/>
          <p:cNvSpPr txBox="1"/>
          <p:nvPr/>
        </p:nvSpPr>
        <p:spPr>
          <a:xfrm>
            <a:off x="4189596" y="5462631"/>
            <a:ext cx="17780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spc="5" dirty="0">
                <a:latin typeface="Swis721 Lt BT"/>
                <a:cs typeface="Swis721 Lt BT"/>
              </a:rPr>
              <a:t>EBOX</a:t>
            </a:r>
            <a:endParaRPr sz="450">
              <a:latin typeface="Swis721 Lt BT"/>
              <a:cs typeface="Swis721 Lt BT"/>
            </a:endParaRPr>
          </a:p>
        </p:txBody>
      </p:sp>
      <p:grpSp>
        <p:nvGrpSpPr>
          <p:cNvPr id="196" name="object 196"/>
          <p:cNvGrpSpPr/>
          <p:nvPr/>
        </p:nvGrpSpPr>
        <p:grpSpPr>
          <a:xfrm>
            <a:off x="215704" y="148915"/>
            <a:ext cx="16748125" cy="9305290"/>
            <a:chOff x="215704" y="148915"/>
            <a:chExt cx="16748125" cy="9305290"/>
          </a:xfrm>
        </p:grpSpPr>
        <p:sp>
          <p:nvSpPr>
            <p:cNvPr id="197" name="object 197"/>
            <p:cNvSpPr/>
            <p:nvPr/>
          </p:nvSpPr>
          <p:spPr>
            <a:xfrm>
              <a:off x="4402662" y="7999138"/>
              <a:ext cx="1061085" cy="1367155"/>
            </a:xfrm>
            <a:custGeom>
              <a:avLst/>
              <a:gdLst/>
              <a:ahLst/>
              <a:cxnLst/>
              <a:rect l="l" t="t" r="r" b="b"/>
              <a:pathLst>
                <a:path w="1061085" h="1367154">
                  <a:moveTo>
                    <a:pt x="81968" y="1367146"/>
                  </a:moveTo>
                  <a:lnTo>
                    <a:pt x="0" y="698246"/>
                  </a:lnTo>
                </a:path>
                <a:path w="1061085" h="1367154">
                  <a:moveTo>
                    <a:pt x="1060525" y="0"/>
                  </a:moveTo>
                  <a:lnTo>
                    <a:pt x="454366" y="56062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176806" y="7070166"/>
              <a:ext cx="1380490" cy="1277620"/>
            </a:xfrm>
            <a:custGeom>
              <a:avLst/>
              <a:gdLst/>
              <a:ahLst/>
              <a:cxnLst/>
              <a:rect l="l" t="t" r="r" b="b"/>
              <a:pathLst>
                <a:path w="1380490" h="1277620">
                  <a:moveTo>
                    <a:pt x="1380301" y="0"/>
                  </a:moveTo>
                  <a:lnTo>
                    <a:pt x="0" y="12770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4139555" y="9381463"/>
              <a:ext cx="9525" cy="69215"/>
            </a:xfrm>
            <a:custGeom>
              <a:avLst/>
              <a:gdLst/>
              <a:ahLst/>
              <a:cxnLst/>
              <a:rect l="l" t="t" r="r" b="b"/>
              <a:pathLst>
                <a:path w="9525" h="69215">
                  <a:moveTo>
                    <a:pt x="9107" y="68812"/>
                  </a:moveTo>
                  <a:lnTo>
                    <a:pt x="0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18244" y="151455"/>
              <a:ext cx="16255365" cy="7184390"/>
            </a:xfrm>
            <a:custGeom>
              <a:avLst/>
              <a:gdLst/>
              <a:ahLst/>
              <a:cxnLst/>
              <a:rect l="l" t="t" r="r" b="b"/>
              <a:pathLst>
                <a:path w="16255365" h="7184390">
                  <a:moveTo>
                    <a:pt x="0" y="3109726"/>
                  </a:moveTo>
                  <a:lnTo>
                    <a:pt x="125481" y="3086451"/>
                  </a:lnTo>
                  <a:lnTo>
                    <a:pt x="48573" y="2588571"/>
                  </a:lnTo>
                  <a:lnTo>
                    <a:pt x="215545" y="2558213"/>
                  </a:lnTo>
                  <a:lnTo>
                    <a:pt x="3035" y="1394468"/>
                  </a:lnTo>
                  <a:lnTo>
                    <a:pt x="0" y="1394468"/>
                  </a:lnTo>
                </a:path>
                <a:path w="16255365" h="7184390">
                  <a:moveTo>
                    <a:pt x="8422471" y="518119"/>
                  </a:moveTo>
                  <a:lnTo>
                    <a:pt x="8522654" y="422995"/>
                  </a:lnTo>
                  <a:lnTo>
                    <a:pt x="8508487" y="392637"/>
                  </a:lnTo>
                  <a:lnTo>
                    <a:pt x="8401220" y="157864"/>
                  </a:lnTo>
                  <a:lnTo>
                    <a:pt x="7586599" y="518119"/>
                  </a:lnTo>
                </a:path>
                <a:path w="16255365" h="7184390">
                  <a:moveTo>
                    <a:pt x="14455725" y="2236412"/>
                  </a:moveTo>
                  <a:lnTo>
                    <a:pt x="14779549" y="3729040"/>
                  </a:lnTo>
                  <a:lnTo>
                    <a:pt x="14874673" y="4040721"/>
                  </a:lnTo>
                  <a:lnTo>
                    <a:pt x="15121589" y="3995184"/>
                  </a:lnTo>
                  <a:lnTo>
                    <a:pt x="16254974" y="3732076"/>
                  </a:lnTo>
                  <a:lnTo>
                    <a:pt x="16250927" y="3514507"/>
                  </a:lnTo>
                  <a:lnTo>
                    <a:pt x="16213484" y="3340451"/>
                  </a:lnTo>
                  <a:lnTo>
                    <a:pt x="16189198" y="3205861"/>
                  </a:lnTo>
                  <a:lnTo>
                    <a:pt x="16201341" y="3177527"/>
                  </a:lnTo>
                  <a:lnTo>
                    <a:pt x="16237771" y="3161336"/>
                  </a:lnTo>
                  <a:lnTo>
                    <a:pt x="16078895" y="2337607"/>
                  </a:lnTo>
                  <a:lnTo>
                    <a:pt x="16042465" y="2383145"/>
                  </a:lnTo>
                  <a:lnTo>
                    <a:pt x="15968592" y="2435766"/>
                  </a:lnTo>
                  <a:lnTo>
                    <a:pt x="15864361" y="1916635"/>
                  </a:lnTo>
                  <a:lnTo>
                    <a:pt x="14455725" y="2236412"/>
                  </a:lnTo>
                </a:path>
                <a:path w="16255365" h="7184390">
                  <a:moveTo>
                    <a:pt x="14484059" y="0"/>
                  </a:moveTo>
                  <a:lnTo>
                    <a:pt x="13938618" y="121434"/>
                  </a:lnTo>
                  <a:lnTo>
                    <a:pt x="14372745" y="1918659"/>
                  </a:lnTo>
                  <a:lnTo>
                    <a:pt x="15812752" y="1620134"/>
                  </a:lnTo>
                  <a:lnTo>
                    <a:pt x="15713580" y="990700"/>
                  </a:lnTo>
                  <a:lnTo>
                    <a:pt x="15573931" y="259059"/>
                  </a:lnTo>
                  <a:lnTo>
                    <a:pt x="15521310" y="229712"/>
                  </a:lnTo>
                  <a:lnTo>
                    <a:pt x="15516250" y="157864"/>
                  </a:lnTo>
                  <a:lnTo>
                    <a:pt x="15480832" y="0"/>
                  </a:lnTo>
                </a:path>
                <a:path w="16255365" h="7184390">
                  <a:moveTo>
                    <a:pt x="6911627" y="518119"/>
                  </a:moveTo>
                  <a:lnTo>
                    <a:pt x="7336647" y="327872"/>
                  </a:lnTo>
                  <a:lnTo>
                    <a:pt x="7566360" y="225665"/>
                  </a:lnTo>
                  <a:lnTo>
                    <a:pt x="8072336" y="0"/>
                  </a:lnTo>
                </a:path>
                <a:path w="16255365" h="7184390">
                  <a:moveTo>
                    <a:pt x="2925551" y="0"/>
                  </a:moveTo>
                  <a:lnTo>
                    <a:pt x="3023710" y="428055"/>
                  </a:lnTo>
                  <a:lnTo>
                    <a:pt x="3140085" y="401744"/>
                  </a:lnTo>
                  <a:lnTo>
                    <a:pt x="3289853" y="367338"/>
                  </a:lnTo>
                  <a:lnTo>
                    <a:pt x="3255447" y="490796"/>
                  </a:lnTo>
                </a:path>
                <a:path w="16255365" h="7184390">
                  <a:moveTo>
                    <a:pt x="3253423" y="498892"/>
                  </a:moveTo>
                  <a:lnTo>
                    <a:pt x="3289853" y="367338"/>
                  </a:lnTo>
                  <a:lnTo>
                    <a:pt x="3140085" y="401744"/>
                  </a:lnTo>
                  <a:lnTo>
                    <a:pt x="3166395" y="518119"/>
                  </a:lnTo>
                  <a:lnTo>
                    <a:pt x="3253423" y="498892"/>
                  </a:lnTo>
                </a:path>
                <a:path w="16255365" h="7184390">
                  <a:moveTo>
                    <a:pt x="0" y="7183842"/>
                  </a:moveTo>
                  <a:lnTo>
                    <a:pt x="55657" y="7163603"/>
                  </a:lnTo>
                  <a:lnTo>
                    <a:pt x="17203" y="7063420"/>
                  </a:lnTo>
                  <a:lnTo>
                    <a:pt x="0" y="7069492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811683" y="7196660"/>
              <a:ext cx="680085" cy="2253615"/>
            </a:xfrm>
            <a:custGeom>
              <a:avLst/>
              <a:gdLst/>
              <a:ahLst/>
              <a:cxnLst/>
              <a:rect l="l" t="t" r="r" b="b"/>
              <a:pathLst>
                <a:path w="680085" h="2253615">
                  <a:moveTo>
                    <a:pt x="0" y="0"/>
                  </a:moveTo>
                  <a:lnTo>
                    <a:pt x="208461" y="1200174"/>
                  </a:lnTo>
                  <a:lnTo>
                    <a:pt x="281322" y="1816452"/>
                  </a:lnTo>
                  <a:lnTo>
                    <a:pt x="335967" y="2253615"/>
                  </a:lnTo>
                </a:path>
                <a:path w="680085" h="2253615">
                  <a:moveTo>
                    <a:pt x="680031" y="2253615"/>
                  </a:moveTo>
                  <a:lnTo>
                    <a:pt x="643601" y="1872110"/>
                  </a:lnTo>
                  <a:lnTo>
                    <a:pt x="634493" y="1738532"/>
                  </a:lnTo>
                  <a:lnTo>
                    <a:pt x="617290" y="14966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3213723" y="8722683"/>
              <a:ext cx="606425" cy="727710"/>
            </a:xfrm>
            <a:custGeom>
              <a:avLst/>
              <a:gdLst/>
              <a:ahLst/>
              <a:cxnLst/>
              <a:rect l="l" t="t" r="r" b="b"/>
              <a:pathLst>
                <a:path w="606425" h="727709">
                  <a:moveTo>
                    <a:pt x="606158" y="727593"/>
                  </a:moveTo>
                  <a:lnTo>
                    <a:pt x="528238" y="368350"/>
                  </a:lnTo>
                  <a:lnTo>
                    <a:pt x="494844" y="244892"/>
                  </a:lnTo>
                  <a:lnTo>
                    <a:pt x="463473" y="157864"/>
                  </a:lnTo>
                  <a:lnTo>
                    <a:pt x="406804" y="62740"/>
                  </a:lnTo>
                  <a:lnTo>
                    <a:pt x="317752" y="10119"/>
                  </a:lnTo>
                  <a:lnTo>
                    <a:pt x="258047" y="0"/>
                  </a:lnTo>
                  <a:lnTo>
                    <a:pt x="182151" y="16191"/>
                  </a:lnTo>
                  <a:lnTo>
                    <a:pt x="119410" y="38454"/>
                  </a:lnTo>
                  <a:lnTo>
                    <a:pt x="78932" y="52621"/>
                  </a:lnTo>
                  <a:lnTo>
                    <a:pt x="21250" y="86015"/>
                  </a:lnTo>
                  <a:lnTo>
                    <a:pt x="0" y="130541"/>
                  </a:lnTo>
                  <a:lnTo>
                    <a:pt x="0" y="176079"/>
                  </a:lnTo>
                  <a:lnTo>
                    <a:pt x="23274" y="241856"/>
                  </a:lnTo>
                  <a:lnTo>
                    <a:pt x="80956" y="461449"/>
                  </a:lnTo>
                  <a:lnTo>
                    <a:pt x="142685" y="727593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2969843" y="7439528"/>
              <a:ext cx="1709420" cy="2011045"/>
            </a:xfrm>
            <a:custGeom>
              <a:avLst/>
              <a:gdLst/>
              <a:ahLst/>
              <a:cxnLst/>
              <a:rect l="l" t="t" r="r" b="b"/>
              <a:pathLst>
                <a:path w="1709419" h="2011045">
                  <a:moveTo>
                    <a:pt x="1709185" y="2010747"/>
                  </a:moveTo>
                  <a:lnTo>
                    <a:pt x="1582691" y="1474413"/>
                  </a:lnTo>
                  <a:lnTo>
                    <a:pt x="1416731" y="842955"/>
                  </a:lnTo>
                  <a:lnTo>
                    <a:pt x="1383337" y="670923"/>
                  </a:lnTo>
                  <a:lnTo>
                    <a:pt x="1367146" y="635505"/>
                  </a:lnTo>
                  <a:lnTo>
                    <a:pt x="1349943" y="601099"/>
                  </a:lnTo>
                  <a:lnTo>
                    <a:pt x="1329704" y="567704"/>
                  </a:lnTo>
                  <a:lnTo>
                    <a:pt x="1309465" y="535322"/>
                  </a:lnTo>
                  <a:lnTo>
                    <a:pt x="1286190" y="503951"/>
                  </a:lnTo>
                  <a:lnTo>
                    <a:pt x="1240652" y="451330"/>
                  </a:lnTo>
                  <a:lnTo>
                    <a:pt x="1215353" y="421983"/>
                  </a:lnTo>
                  <a:lnTo>
                    <a:pt x="1192078" y="391625"/>
                  </a:lnTo>
                  <a:lnTo>
                    <a:pt x="1169815" y="360254"/>
                  </a:lnTo>
                  <a:lnTo>
                    <a:pt x="1150588" y="327872"/>
                  </a:lnTo>
                  <a:lnTo>
                    <a:pt x="1135409" y="299537"/>
                  </a:lnTo>
                  <a:lnTo>
                    <a:pt x="1107074" y="275250"/>
                  </a:lnTo>
                  <a:lnTo>
                    <a:pt x="1078740" y="250963"/>
                  </a:lnTo>
                  <a:lnTo>
                    <a:pt x="1050405" y="227689"/>
                  </a:lnTo>
                  <a:lnTo>
                    <a:pt x="1021058" y="205426"/>
                  </a:lnTo>
                  <a:lnTo>
                    <a:pt x="990700" y="183163"/>
                  </a:lnTo>
                  <a:lnTo>
                    <a:pt x="966413" y="164948"/>
                  </a:lnTo>
                  <a:lnTo>
                    <a:pt x="927959" y="149768"/>
                  </a:lnTo>
                  <a:lnTo>
                    <a:pt x="893553" y="132565"/>
                  </a:lnTo>
                  <a:lnTo>
                    <a:pt x="827776" y="93099"/>
                  </a:lnTo>
                  <a:lnTo>
                    <a:pt x="797417" y="70836"/>
                  </a:lnTo>
                  <a:lnTo>
                    <a:pt x="756939" y="45537"/>
                  </a:lnTo>
                  <a:lnTo>
                    <a:pt x="716461" y="32382"/>
                  </a:lnTo>
                  <a:lnTo>
                    <a:pt x="675983" y="21250"/>
                  </a:lnTo>
                  <a:lnTo>
                    <a:pt x="633481" y="12143"/>
                  </a:lnTo>
                  <a:lnTo>
                    <a:pt x="591991" y="6071"/>
                  </a:lnTo>
                  <a:lnTo>
                    <a:pt x="549489" y="1011"/>
                  </a:lnTo>
                  <a:lnTo>
                    <a:pt x="506987" y="0"/>
                  </a:lnTo>
                  <a:lnTo>
                    <a:pt x="464485" y="1011"/>
                  </a:lnTo>
                  <a:lnTo>
                    <a:pt x="224653" y="48573"/>
                  </a:lnTo>
                  <a:lnTo>
                    <a:pt x="0" y="98159"/>
                  </a:lnTo>
                  <a:lnTo>
                    <a:pt x="265131" y="1369170"/>
                  </a:lnTo>
                  <a:lnTo>
                    <a:pt x="322812" y="1335775"/>
                  </a:lnTo>
                  <a:lnTo>
                    <a:pt x="363290" y="1321608"/>
                  </a:lnTo>
                  <a:lnTo>
                    <a:pt x="426031" y="1299345"/>
                  </a:lnTo>
                  <a:lnTo>
                    <a:pt x="501927" y="1283154"/>
                  </a:lnTo>
                  <a:lnTo>
                    <a:pt x="561633" y="1293273"/>
                  </a:lnTo>
                  <a:lnTo>
                    <a:pt x="650684" y="1345895"/>
                  </a:lnTo>
                  <a:lnTo>
                    <a:pt x="707354" y="1441018"/>
                  </a:lnTo>
                  <a:lnTo>
                    <a:pt x="738724" y="1528046"/>
                  </a:lnTo>
                  <a:lnTo>
                    <a:pt x="772118" y="1651504"/>
                  </a:lnTo>
                  <a:lnTo>
                    <a:pt x="850039" y="20107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18244" y="5304311"/>
              <a:ext cx="16743044" cy="4146550"/>
            </a:xfrm>
            <a:custGeom>
              <a:avLst/>
              <a:gdLst/>
              <a:ahLst/>
              <a:cxnLst/>
              <a:rect l="l" t="t" r="r" b="b"/>
              <a:pathLst>
                <a:path w="16743044" h="4146550">
                  <a:moveTo>
                    <a:pt x="14581207" y="4145964"/>
                  </a:moveTo>
                  <a:lnTo>
                    <a:pt x="13955821" y="1413696"/>
                  </a:lnTo>
                  <a:lnTo>
                    <a:pt x="13928498" y="1384349"/>
                  </a:lnTo>
                  <a:lnTo>
                    <a:pt x="13874865" y="1332739"/>
                  </a:lnTo>
                  <a:lnTo>
                    <a:pt x="13795933" y="1266963"/>
                  </a:lnTo>
                  <a:lnTo>
                    <a:pt x="13768610" y="1243688"/>
                  </a:lnTo>
                  <a:lnTo>
                    <a:pt x="13710929" y="1200174"/>
                  </a:lnTo>
                  <a:lnTo>
                    <a:pt x="13650212" y="1161720"/>
                  </a:lnTo>
                  <a:lnTo>
                    <a:pt x="13560148" y="1116182"/>
                  </a:lnTo>
                  <a:lnTo>
                    <a:pt x="13497407" y="1088859"/>
                  </a:lnTo>
                  <a:lnTo>
                    <a:pt x="13455917" y="1075704"/>
                  </a:lnTo>
                  <a:lnTo>
                    <a:pt x="13417463" y="1066596"/>
                  </a:lnTo>
                  <a:lnTo>
                    <a:pt x="13377997" y="1059513"/>
                  </a:lnTo>
                  <a:lnTo>
                    <a:pt x="13289957" y="1053441"/>
                  </a:lnTo>
                  <a:lnTo>
                    <a:pt x="12758682" y="1164756"/>
                  </a:lnTo>
                  <a:lnTo>
                    <a:pt x="12976252" y="2183791"/>
                  </a:lnTo>
                  <a:lnTo>
                    <a:pt x="13216084" y="2136229"/>
                  </a:lnTo>
                  <a:lnTo>
                    <a:pt x="13258586" y="2135217"/>
                  </a:lnTo>
                  <a:lnTo>
                    <a:pt x="13301088" y="2136229"/>
                  </a:lnTo>
                  <a:lnTo>
                    <a:pt x="13343590" y="2141289"/>
                  </a:lnTo>
                  <a:lnTo>
                    <a:pt x="13385080" y="2147360"/>
                  </a:lnTo>
                  <a:lnTo>
                    <a:pt x="13427582" y="2156468"/>
                  </a:lnTo>
                  <a:lnTo>
                    <a:pt x="13468060" y="2167599"/>
                  </a:lnTo>
                  <a:lnTo>
                    <a:pt x="13508538" y="2180755"/>
                  </a:lnTo>
                  <a:lnTo>
                    <a:pt x="13549016" y="2206053"/>
                  </a:lnTo>
                  <a:lnTo>
                    <a:pt x="13579375" y="2228316"/>
                  </a:lnTo>
                  <a:lnTo>
                    <a:pt x="13611757" y="2249567"/>
                  </a:lnTo>
                  <a:lnTo>
                    <a:pt x="13645152" y="2267783"/>
                  </a:lnTo>
                  <a:lnTo>
                    <a:pt x="13679558" y="2284986"/>
                  </a:lnTo>
                  <a:lnTo>
                    <a:pt x="13718012" y="2300165"/>
                  </a:lnTo>
                  <a:lnTo>
                    <a:pt x="13742299" y="2318380"/>
                  </a:lnTo>
                  <a:lnTo>
                    <a:pt x="13772658" y="2340643"/>
                  </a:lnTo>
                  <a:lnTo>
                    <a:pt x="13802004" y="2362906"/>
                  </a:lnTo>
                  <a:lnTo>
                    <a:pt x="13830339" y="2386181"/>
                  </a:lnTo>
                  <a:lnTo>
                    <a:pt x="13858674" y="2410468"/>
                  </a:lnTo>
                  <a:lnTo>
                    <a:pt x="13887008" y="2434754"/>
                  </a:lnTo>
                  <a:lnTo>
                    <a:pt x="13921414" y="2495472"/>
                  </a:lnTo>
                  <a:lnTo>
                    <a:pt x="13943677" y="2526842"/>
                  </a:lnTo>
                  <a:lnTo>
                    <a:pt x="13966952" y="2557201"/>
                  </a:lnTo>
                  <a:lnTo>
                    <a:pt x="13992251" y="2586547"/>
                  </a:lnTo>
                  <a:lnTo>
                    <a:pt x="14018562" y="2613870"/>
                  </a:lnTo>
                  <a:lnTo>
                    <a:pt x="14037789" y="2639169"/>
                  </a:lnTo>
                  <a:lnTo>
                    <a:pt x="14061064" y="2670539"/>
                  </a:lnTo>
                  <a:lnTo>
                    <a:pt x="14081303" y="2702922"/>
                  </a:lnTo>
                  <a:lnTo>
                    <a:pt x="14101542" y="2736316"/>
                  </a:lnTo>
                  <a:lnTo>
                    <a:pt x="14118745" y="2770722"/>
                  </a:lnTo>
                  <a:lnTo>
                    <a:pt x="14134936" y="2806141"/>
                  </a:lnTo>
                  <a:lnTo>
                    <a:pt x="14168331" y="2978172"/>
                  </a:lnTo>
                  <a:lnTo>
                    <a:pt x="14334291" y="3609630"/>
                  </a:lnTo>
                  <a:lnTo>
                    <a:pt x="14460785" y="4145964"/>
                  </a:lnTo>
                </a:path>
                <a:path w="16743044" h="4146550">
                  <a:moveTo>
                    <a:pt x="15114505" y="2100811"/>
                  </a:moveTo>
                  <a:lnTo>
                    <a:pt x="15528393" y="2001639"/>
                  </a:lnTo>
                  <a:lnTo>
                    <a:pt x="15504106" y="1898420"/>
                  </a:lnTo>
                  <a:lnTo>
                    <a:pt x="15303740" y="1031178"/>
                  </a:lnTo>
                  <a:lnTo>
                    <a:pt x="15246059" y="775154"/>
                  </a:lnTo>
                  <a:lnTo>
                    <a:pt x="15072003" y="839919"/>
                  </a:lnTo>
                  <a:lnTo>
                    <a:pt x="15016346" y="884445"/>
                  </a:lnTo>
                  <a:lnTo>
                    <a:pt x="14909079" y="1068620"/>
                  </a:lnTo>
                  <a:lnTo>
                    <a:pt x="14865565" y="1142493"/>
                  </a:lnTo>
                  <a:lnTo>
                    <a:pt x="15114505" y="2100811"/>
                  </a:lnTo>
                </a:path>
                <a:path w="16743044" h="4146550">
                  <a:moveTo>
                    <a:pt x="16351110" y="1310477"/>
                  </a:moveTo>
                  <a:lnTo>
                    <a:pt x="16283309" y="1013975"/>
                  </a:lnTo>
                  <a:lnTo>
                    <a:pt x="16157827" y="516095"/>
                  </a:lnTo>
                  <a:lnTo>
                    <a:pt x="15820847" y="587943"/>
                  </a:lnTo>
                  <a:lnTo>
                    <a:pt x="16011094" y="1391433"/>
                  </a:lnTo>
                  <a:lnTo>
                    <a:pt x="16351110" y="1310477"/>
                  </a:lnTo>
                </a:path>
                <a:path w="16743044" h="4146550">
                  <a:moveTo>
                    <a:pt x="16742735" y="904684"/>
                  </a:moveTo>
                  <a:lnTo>
                    <a:pt x="16283309" y="1013975"/>
                  </a:lnTo>
                  <a:lnTo>
                    <a:pt x="16351110" y="1310477"/>
                  </a:lnTo>
                  <a:lnTo>
                    <a:pt x="16742735" y="1216365"/>
                  </a:lnTo>
                </a:path>
                <a:path w="16743044" h="4146550">
                  <a:moveTo>
                    <a:pt x="1692994" y="4145964"/>
                  </a:moveTo>
                  <a:lnTo>
                    <a:pt x="1499711" y="2029974"/>
                  </a:lnTo>
                  <a:lnTo>
                    <a:pt x="1350955" y="2043129"/>
                  </a:lnTo>
                  <a:lnTo>
                    <a:pt x="279298" y="2130157"/>
                  </a:lnTo>
                  <a:lnTo>
                    <a:pt x="107266" y="2144324"/>
                  </a:lnTo>
                  <a:lnTo>
                    <a:pt x="55657" y="2010747"/>
                  </a:lnTo>
                  <a:lnTo>
                    <a:pt x="0" y="2030986"/>
                  </a:lnTo>
                </a:path>
                <a:path w="16743044" h="4146550">
                  <a:moveTo>
                    <a:pt x="16742735" y="0"/>
                  </a:moveTo>
                  <a:lnTo>
                    <a:pt x="16228664" y="129529"/>
                  </a:lnTo>
                  <a:lnTo>
                    <a:pt x="15183318" y="392637"/>
                  </a:lnTo>
                  <a:lnTo>
                    <a:pt x="14728952" y="1042309"/>
                  </a:lnTo>
                  <a:lnTo>
                    <a:pt x="14963724" y="2121050"/>
                  </a:lnTo>
                  <a:lnTo>
                    <a:pt x="15114505" y="2100811"/>
                  </a:lnTo>
                  <a:lnTo>
                    <a:pt x="14865565" y="1142493"/>
                  </a:lnTo>
                  <a:lnTo>
                    <a:pt x="14909079" y="1068620"/>
                  </a:lnTo>
                  <a:lnTo>
                    <a:pt x="15016346" y="884445"/>
                  </a:lnTo>
                  <a:lnTo>
                    <a:pt x="15072003" y="839919"/>
                  </a:lnTo>
                  <a:lnTo>
                    <a:pt x="15246059" y="775154"/>
                  </a:lnTo>
                  <a:lnTo>
                    <a:pt x="15303740" y="1031178"/>
                  </a:lnTo>
                  <a:lnTo>
                    <a:pt x="15504106" y="1898420"/>
                  </a:lnTo>
                  <a:lnTo>
                    <a:pt x="16098122" y="1755735"/>
                  </a:lnTo>
                  <a:lnTo>
                    <a:pt x="16011094" y="1391433"/>
                  </a:lnTo>
                  <a:lnTo>
                    <a:pt x="15820847" y="587943"/>
                  </a:lnTo>
                  <a:lnTo>
                    <a:pt x="16157827" y="516095"/>
                  </a:lnTo>
                  <a:lnTo>
                    <a:pt x="16283309" y="1013975"/>
                  </a:lnTo>
                  <a:lnTo>
                    <a:pt x="16742735" y="904684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536466" y="148925"/>
              <a:ext cx="170007" cy="86015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6634119" y="151455"/>
              <a:ext cx="327025" cy="1896745"/>
            </a:xfrm>
            <a:custGeom>
              <a:avLst/>
              <a:gdLst/>
              <a:ahLst/>
              <a:cxnLst/>
              <a:rect l="l" t="t" r="r" b="b"/>
              <a:pathLst>
                <a:path w="327025" h="1896745">
                  <a:moveTo>
                    <a:pt x="326860" y="1221425"/>
                  </a:moveTo>
                  <a:lnTo>
                    <a:pt x="263107" y="973497"/>
                  </a:lnTo>
                  <a:lnTo>
                    <a:pt x="259059" y="933019"/>
                  </a:lnTo>
                  <a:lnTo>
                    <a:pt x="246916" y="904684"/>
                  </a:lnTo>
                  <a:lnTo>
                    <a:pt x="196318" y="882421"/>
                  </a:lnTo>
                  <a:lnTo>
                    <a:pt x="146732" y="913792"/>
                  </a:lnTo>
                  <a:lnTo>
                    <a:pt x="129529" y="949210"/>
                  </a:lnTo>
                  <a:lnTo>
                    <a:pt x="134589" y="1001831"/>
                  </a:lnTo>
                  <a:lnTo>
                    <a:pt x="326860" y="1896396"/>
                  </a:lnTo>
                </a:path>
                <a:path w="327025" h="1896745">
                  <a:moveTo>
                    <a:pt x="62740" y="0"/>
                  </a:moveTo>
                  <a:lnTo>
                    <a:pt x="69824" y="24286"/>
                  </a:lnTo>
                  <a:lnTo>
                    <a:pt x="59705" y="54645"/>
                  </a:lnTo>
                  <a:lnTo>
                    <a:pt x="33394" y="73872"/>
                  </a:lnTo>
                  <a:lnTo>
                    <a:pt x="0" y="80956"/>
                  </a:lnTo>
                  <a:lnTo>
                    <a:pt x="196318" y="882421"/>
                  </a:lnTo>
                  <a:lnTo>
                    <a:pt x="246916" y="904684"/>
                  </a:lnTo>
                  <a:lnTo>
                    <a:pt x="259059" y="933019"/>
                  </a:lnTo>
                  <a:lnTo>
                    <a:pt x="263107" y="973497"/>
                  </a:lnTo>
                  <a:lnTo>
                    <a:pt x="326860" y="1221425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5792175" y="151455"/>
              <a:ext cx="1169035" cy="5282565"/>
            </a:xfrm>
            <a:custGeom>
              <a:avLst/>
              <a:gdLst/>
              <a:ahLst/>
              <a:cxnLst/>
              <a:rect l="l" t="t" r="r" b="b"/>
              <a:pathLst>
                <a:path w="1169034" h="5282565">
                  <a:moveTo>
                    <a:pt x="16191" y="0"/>
                  </a:moveTo>
                  <a:lnTo>
                    <a:pt x="43513" y="139649"/>
                  </a:lnTo>
                  <a:lnTo>
                    <a:pt x="47561" y="211497"/>
                  </a:lnTo>
                  <a:lnTo>
                    <a:pt x="42501" y="246916"/>
                  </a:lnTo>
                  <a:lnTo>
                    <a:pt x="0" y="259059"/>
                  </a:lnTo>
                  <a:lnTo>
                    <a:pt x="139649" y="990700"/>
                  </a:lnTo>
                  <a:lnTo>
                    <a:pt x="289418" y="1111122"/>
                  </a:lnTo>
                  <a:lnTo>
                    <a:pt x="377457" y="1577632"/>
                  </a:lnTo>
                  <a:lnTo>
                    <a:pt x="429067" y="1878181"/>
                  </a:lnTo>
                  <a:lnTo>
                    <a:pt x="517107" y="2254627"/>
                  </a:lnTo>
                  <a:lnTo>
                    <a:pt x="504963" y="2337607"/>
                  </a:lnTo>
                  <a:lnTo>
                    <a:pt x="663840" y="3161336"/>
                  </a:lnTo>
                  <a:lnTo>
                    <a:pt x="746820" y="3263543"/>
                  </a:lnTo>
                  <a:lnTo>
                    <a:pt x="780214" y="3419383"/>
                  </a:lnTo>
                  <a:lnTo>
                    <a:pt x="839919" y="3601534"/>
                  </a:lnTo>
                  <a:lnTo>
                    <a:pt x="851051" y="3718921"/>
                  </a:lnTo>
                  <a:lnTo>
                    <a:pt x="833847" y="3943574"/>
                  </a:lnTo>
                  <a:lnTo>
                    <a:pt x="814620" y="4052865"/>
                  </a:lnTo>
                  <a:lnTo>
                    <a:pt x="739736" y="4201622"/>
                  </a:lnTo>
                  <a:lnTo>
                    <a:pt x="656756" y="4289661"/>
                  </a:lnTo>
                  <a:lnTo>
                    <a:pt x="476629" y="4425263"/>
                  </a:lnTo>
                  <a:lnTo>
                    <a:pt x="557585" y="4814864"/>
                  </a:lnTo>
                  <a:lnTo>
                    <a:pt x="594015" y="4801709"/>
                  </a:lnTo>
                  <a:lnTo>
                    <a:pt x="632469" y="4789565"/>
                  </a:lnTo>
                  <a:lnTo>
                    <a:pt x="671935" y="4778434"/>
                  </a:lnTo>
                  <a:lnTo>
                    <a:pt x="712413" y="4768314"/>
                  </a:lnTo>
                  <a:lnTo>
                    <a:pt x="741760" y="4762243"/>
                  </a:lnTo>
                  <a:lnTo>
                    <a:pt x="784262" y="4752123"/>
                  </a:lnTo>
                  <a:lnTo>
                    <a:pt x="826764" y="4738968"/>
                  </a:lnTo>
                  <a:lnTo>
                    <a:pt x="868254" y="4723788"/>
                  </a:lnTo>
                  <a:lnTo>
                    <a:pt x="908732" y="4705573"/>
                  </a:lnTo>
                  <a:lnTo>
                    <a:pt x="947186" y="4683310"/>
                  </a:lnTo>
                  <a:lnTo>
                    <a:pt x="982604" y="4657000"/>
                  </a:lnTo>
                  <a:lnTo>
                    <a:pt x="1017011" y="4628665"/>
                  </a:lnTo>
                  <a:lnTo>
                    <a:pt x="1050405" y="4599318"/>
                  </a:lnTo>
                  <a:lnTo>
                    <a:pt x="1082787" y="4568960"/>
                  </a:lnTo>
                  <a:lnTo>
                    <a:pt x="1123266" y="4503183"/>
                  </a:lnTo>
                  <a:lnTo>
                    <a:pt x="1143505" y="4465741"/>
                  </a:lnTo>
                  <a:lnTo>
                    <a:pt x="1163744" y="4428299"/>
                  </a:lnTo>
                  <a:lnTo>
                    <a:pt x="1168803" y="4418179"/>
                  </a:lnTo>
                </a:path>
                <a:path w="1169034" h="5282565">
                  <a:moveTo>
                    <a:pt x="1168803" y="4745039"/>
                  </a:moveTo>
                  <a:lnTo>
                    <a:pt x="570740" y="4876593"/>
                  </a:lnTo>
                  <a:lnTo>
                    <a:pt x="654732" y="5282386"/>
                  </a:lnTo>
                  <a:lnTo>
                    <a:pt x="1168803" y="5152856"/>
                  </a:lnTo>
                </a:path>
                <a:path w="1169034" h="5282565">
                  <a:moveTo>
                    <a:pt x="1168803" y="1896396"/>
                  </a:moveTo>
                  <a:lnTo>
                    <a:pt x="976533" y="1001831"/>
                  </a:lnTo>
                  <a:lnTo>
                    <a:pt x="971473" y="949210"/>
                  </a:lnTo>
                  <a:lnTo>
                    <a:pt x="988676" y="913792"/>
                  </a:lnTo>
                  <a:lnTo>
                    <a:pt x="1038262" y="882421"/>
                  </a:lnTo>
                  <a:lnTo>
                    <a:pt x="841943" y="80956"/>
                  </a:lnTo>
                  <a:lnTo>
                    <a:pt x="801465" y="68812"/>
                  </a:lnTo>
                  <a:lnTo>
                    <a:pt x="768071" y="49585"/>
                  </a:lnTo>
                  <a:lnTo>
                    <a:pt x="755927" y="21250"/>
                  </a:lnTo>
                  <a:lnTo>
                    <a:pt x="7468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4652615" y="151455"/>
              <a:ext cx="12308840" cy="9298940"/>
            </a:xfrm>
            <a:custGeom>
              <a:avLst/>
              <a:gdLst/>
              <a:ahLst/>
              <a:cxnLst/>
              <a:rect l="l" t="t" r="r" b="b"/>
              <a:pathLst>
                <a:path w="12308840" h="9298940">
                  <a:moveTo>
                    <a:pt x="12308364" y="6369221"/>
                  </a:moveTo>
                  <a:lnTo>
                    <a:pt x="11916739" y="6463333"/>
                  </a:lnTo>
                  <a:lnTo>
                    <a:pt x="11576723" y="6544289"/>
                  </a:lnTo>
                  <a:lnTo>
                    <a:pt x="11663751" y="6908592"/>
                  </a:lnTo>
                  <a:lnTo>
                    <a:pt x="11069736" y="7051277"/>
                  </a:lnTo>
                  <a:lnTo>
                    <a:pt x="11094022" y="7154496"/>
                  </a:lnTo>
                  <a:lnTo>
                    <a:pt x="10680134" y="7253667"/>
                  </a:lnTo>
                  <a:lnTo>
                    <a:pt x="10984732" y="8527714"/>
                  </a:lnTo>
                  <a:lnTo>
                    <a:pt x="11054556" y="8510511"/>
                  </a:lnTo>
                  <a:lnTo>
                    <a:pt x="11224564" y="9298821"/>
                  </a:lnTo>
                </a:path>
                <a:path w="12308840" h="9298940">
                  <a:moveTo>
                    <a:pt x="9637824" y="0"/>
                  </a:moveTo>
                  <a:lnTo>
                    <a:pt x="9626693" y="7083"/>
                  </a:lnTo>
                  <a:lnTo>
                    <a:pt x="9504247" y="121434"/>
                  </a:lnTo>
                  <a:lnTo>
                    <a:pt x="9418231" y="223641"/>
                  </a:lnTo>
                  <a:lnTo>
                    <a:pt x="9283641" y="609194"/>
                  </a:lnTo>
                  <a:lnTo>
                    <a:pt x="9574071" y="1996580"/>
                  </a:lnTo>
                </a:path>
                <a:path w="12308840" h="9298940">
                  <a:moveTo>
                    <a:pt x="3035" y="8749331"/>
                  </a:moveTo>
                  <a:lnTo>
                    <a:pt x="0" y="9014462"/>
                  </a:lnTo>
                  <a:lnTo>
                    <a:pt x="26310" y="9256319"/>
                  </a:lnTo>
                  <a:lnTo>
                    <a:pt x="31370" y="9298821"/>
                  </a:lnTo>
                </a:path>
                <a:path w="12308840" h="9298940">
                  <a:moveTo>
                    <a:pt x="9521450" y="6566552"/>
                  </a:moveTo>
                  <a:lnTo>
                    <a:pt x="10146836" y="9298821"/>
                  </a:lnTo>
                </a:path>
                <a:path w="12308840" h="9298940">
                  <a:moveTo>
                    <a:pt x="8324311" y="6317612"/>
                  </a:moveTo>
                  <a:lnTo>
                    <a:pt x="8541881" y="7336647"/>
                  </a:lnTo>
                </a:path>
                <a:path w="12308840" h="9298940">
                  <a:moveTo>
                    <a:pt x="11916739" y="6463333"/>
                  </a:moveTo>
                  <a:lnTo>
                    <a:pt x="11848938" y="6166831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775862" y="6417963"/>
              <a:ext cx="240844" cy="155840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033352" y="151455"/>
              <a:ext cx="7927975" cy="9298940"/>
            </a:xfrm>
            <a:custGeom>
              <a:avLst/>
              <a:gdLst/>
              <a:ahLst/>
              <a:cxnLst/>
              <a:rect l="l" t="t" r="r" b="b"/>
              <a:pathLst>
                <a:path w="7927975" h="9298940">
                  <a:moveTo>
                    <a:pt x="3943574" y="6317612"/>
                  </a:moveTo>
                  <a:lnTo>
                    <a:pt x="4474848" y="6206297"/>
                  </a:lnTo>
                </a:path>
                <a:path w="7927975" h="9298940">
                  <a:moveTo>
                    <a:pt x="7468201" y="6166831"/>
                  </a:moveTo>
                  <a:lnTo>
                    <a:pt x="7927627" y="6057540"/>
                  </a:lnTo>
                </a:path>
                <a:path w="7927975" h="9298940">
                  <a:moveTo>
                    <a:pt x="7235452" y="4425263"/>
                  </a:moveTo>
                  <a:lnTo>
                    <a:pt x="7316408" y="4814864"/>
                  </a:lnTo>
                  <a:lnTo>
                    <a:pt x="7329563" y="4876593"/>
                  </a:lnTo>
                  <a:lnTo>
                    <a:pt x="7413555" y="5282386"/>
                  </a:lnTo>
                </a:path>
                <a:path w="7927975" h="9298940">
                  <a:moveTo>
                    <a:pt x="5257087" y="0"/>
                  </a:moveTo>
                  <a:lnTo>
                    <a:pt x="5245955" y="7083"/>
                  </a:lnTo>
                  <a:lnTo>
                    <a:pt x="5123509" y="121434"/>
                  </a:lnTo>
                  <a:lnTo>
                    <a:pt x="5668951" y="0"/>
                  </a:lnTo>
                </a:path>
                <a:path w="7927975" h="9298940">
                  <a:moveTo>
                    <a:pt x="6665723" y="0"/>
                  </a:moveTo>
                  <a:lnTo>
                    <a:pt x="6701141" y="157864"/>
                  </a:lnTo>
                  <a:lnTo>
                    <a:pt x="6706201" y="229712"/>
                  </a:lnTo>
                  <a:lnTo>
                    <a:pt x="6758823" y="259059"/>
                  </a:lnTo>
                  <a:lnTo>
                    <a:pt x="6801325" y="246916"/>
                  </a:lnTo>
                  <a:lnTo>
                    <a:pt x="6806384" y="211497"/>
                  </a:lnTo>
                  <a:lnTo>
                    <a:pt x="6802337" y="139649"/>
                  </a:lnTo>
                  <a:lnTo>
                    <a:pt x="6775014" y="0"/>
                  </a:lnTo>
                </a:path>
                <a:path w="7927975" h="9298940">
                  <a:moveTo>
                    <a:pt x="5817708" y="9298821"/>
                  </a:moveTo>
                  <a:lnTo>
                    <a:pt x="5682106" y="8724032"/>
                  </a:lnTo>
                  <a:lnTo>
                    <a:pt x="5542457" y="8097634"/>
                  </a:lnTo>
                  <a:lnTo>
                    <a:pt x="5203453" y="6587803"/>
                  </a:lnTo>
                  <a:lnTo>
                    <a:pt x="5157916" y="6489644"/>
                  </a:lnTo>
                  <a:lnTo>
                    <a:pt x="5120473" y="6434998"/>
                  </a:lnTo>
                  <a:lnTo>
                    <a:pt x="5076960" y="6385413"/>
                  </a:lnTo>
                  <a:lnTo>
                    <a:pt x="5027374" y="6339875"/>
                  </a:lnTo>
                  <a:lnTo>
                    <a:pt x="4974752" y="6300409"/>
                  </a:lnTo>
                  <a:lnTo>
                    <a:pt x="4917071" y="6266002"/>
                  </a:lnTo>
                  <a:lnTo>
                    <a:pt x="4882665" y="6249811"/>
                  </a:lnTo>
                  <a:lnTo>
                    <a:pt x="4855342" y="6233620"/>
                  </a:lnTo>
                  <a:lnTo>
                    <a:pt x="4817900" y="6208321"/>
                  </a:lnTo>
                  <a:lnTo>
                    <a:pt x="4779446" y="6187070"/>
                  </a:lnTo>
                  <a:lnTo>
                    <a:pt x="4738968" y="6168855"/>
                  </a:lnTo>
                  <a:lnTo>
                    <a:pt x="4696466" y="6154688"/>
                  </a:lnTo>
                  <a:lnTo>
                    <a:pt x="4652952" y="6144568"/>
                  </a:lnTo>
                  <a:lnTo>
                    <a:pt x="4608426" y="6138497"/>
                  </a:lnTo>
                  <a:lnTo>
                    <a:pt x="4574020" y="6136473"/>
                  </a:lnTo>
                  <a:lnTo>
                    <a:pt x="3943574" y="6317612"/>
                  </a:lnTo>
                  <a:lnTo>
                    <a:pt x="4474848" y="6206297"/>
                  </a:lnTo>
                  <a:lnTo>
                    <a:pt x="4526458" y="6208321"/>
                  </a:lnTo>
                  <a:lnTo>
                    <a:pt x="4602354" y="6219453"/>
                  </a:lnTo>
                  <a:lnTo>
                    <a:pt x="4640808" y="6228560"/>
                  </a:lnTo>
                  <a:lnTo>
                    <a:pt x="4682298" y="6241716"/>
                  </a:lnTo>
                  <a:lnTo>
                    <a:pt x="4745039" y="6269038"/>
                  </a:lnTo>
                  <a:lnTo>
                    <a:pt x="4802721" y="6296361"/>
                  </a:lnTo>
                  <a:lnTo>
                    <a:pt x="4865462" y="6332791"/>
                  </a:lnTo>
                  <a:lnTo>
                    <a:pt x="4925167" y="6374281"/>
                  </a:lnTo>
                  <a:lnTo>
                    <a:pt x="4980824" y="6419819"/>
                  </a:lnTo>
                  <a:lnTo>
                    <a:pt x="5031422" y="6461309"/>
                  </a:lnTo>
                  <a:lnTo>
                    <a:pt x="5059756" y="6485596"/>
                  </a:lnTo>
                  <a:lnTo>
                    <a:pt x="5087079" y="6510895"/>
                  </a:lnTo>
                  <a:lnTo>
                    <a:pt x="5113390" y="6537205"/>
                  </a:lnTo>
                  <a:lnTo>
                    <a:pt x="5140712" y="6566552"/>
                  </a:lnTo>
                  <a:lnTo>
                    <a:pt x="5766098" y="9298821"/>
                  </a:lnTo>
                </a:path>
                <a:path w="7927975" h="9298940">
                  <a:moveTo>
                    <a:pt x="0" y="7710057"/>
                  </a:moveTo>
                  <a:lnTo>
                    <a:pt x="143697" y="7677675"/>
                  </a:lnTo>
                  <a:lnTo>
                    <a:pt x="3088475" y="7001691"/>
                  </a:lnTo>
                  <a:lnTo>
                    <a:pt x="3229136" y="7543085"/>
                  </a:lnTo>
                  <a:lnTo>
                    <a:pt x="3936490" y="7386233"/>
                  </a:lnTo>
                  <a:lnTo>
                    <a:pt x="3692610" y="6307492"/>
                  </a:lnTo>
                  <a:lnTo>
                    <a:pt x="3630881" y="6328743"/>
                  </a:lnTo>
                  <a:lnTo>
                    <a:pt x="2960969" y="6468393"/>
                  </a:lnTo>
                  <a:lnTo>
                    <a:pt x="326860" y="7066456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488294" y="9153774"/>
              <a:ext cx="352425" cy="296545"/>
            </a:xfrm>
            <a:custGeom>
              <a:avLst/>
              <a:gdLst/>
              <a:ahLst/>
              <a:cxnLst/>
              <a:rect l="l" t="t" r="r" b="b"/>
              <a:pathLst>
                <a:path w="352425" h="296545">
                  <a:moveTo>
                    <a:pt x="133577" y="21250"/>
                  </a:moveTo>
                  <a:lnTo>
                    <a:pt x="46549" y="165960"/>
                  </a:lnTo>
                  <a:lnTo>
                    <a:pt x="0" y="296501"/>
                  </a:lnTo>
                </a:path>
                <a:path w="352425" h="296545">
                  <a:moveTo>
                    <a:pt x="182151" y="296501"/>
                  </a:moveTo>
                  <a:lnTo>
                    <a:pt x="241856" y="124470"/>
                  </a:lnTo>
                  <a:lnTo>
                    <a:pt x="35215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0564435" y="151455"/>
              <a:ext cx="6396990" cy="4876800"/>
            </a:xfrm>
            <a:custGeom>
              <a:avLst/>
              <a:gdLst/>
              <a:ahLst/>
              <a:cxnLst/>
              <a:rect l="l" t="t" r="r" b="b"/>
              <a:pathLst>
                <a:path w="6396990" h="4876800">
                  <a:moveTo>
                    <a:pt x="6396544" y="4418179"/>
                  </a:moveTo>
                  <a:lnTo>
                    <a:pt x="6391484" y="4428299"/>
                  </a:lnTo>
                  <a:lnTo>
                    <a:pt x="6371245" y="4465741"/>
                  </a:lnTo>
                  <a:lnTo>
                    <a:pt x="6351006" y="4503183"/>
                  </a:lnTo>
                  <a:lnTo>
                    <a:pt x="6330767" y="4539613"/>
                  </a:lnTo>
                  <a:lnTo>
                    <a:pt x="6278146" y="4599318"/>
                  </a:lnTo>
                  <a:lnTo>
                    <a:pt x="6244751" y="4628665"/>
                  </a:lnTo>
                  <a:lnTo>
                    <a:pt x="6210345" y="4657000"/>
                  </a:lnTo>
                  <a:lnTo>
                    <a:pt x="6174927" y="4683310"/>
                  </a:lnTo>
                  <a:lnTo>
                    <a:pt x="6136473" y="4705573"/>
                  </a:lnTo>
                  <a:lnTo>
                    <a:pt x="6095995" y="4723788"/>
                  </a:lnTo>
                  <a:lnTo>
                    <a:pt x="6054505" y="4738968"/>
                  </a:lnTo>
                  <a:lnTo>
                    <a:pt x="6012003" y="4752123"/>
                  </a:lnTo>
                  <a:lnTo>
                    <a:pt x="5969501" y="4762243"/>
                  </a:lnTo>
                  <a:lnTo>
                    <a:pt x="5940154" y="4768314"/>
                  </a:lnTo>
                  <a:lnTo>
                    <a:pt x="5899676" y="4778434"/>
                  </a:lnTo>
                  <a:lnTo>
                    <a:pt x="5860210" y="4789565"/>
                  </a:lnTo>
                  <a:lnTo>
                    <a:pt x="5821756" y="4801709"/>
                  </a:lnTo>
                  <a:lnTo>
                    <a:pt x="5785325" y="4814864"/>
                  </a:lnTo>
                  <a:lnTo>
                    <a:pt x="5798481" y="4876593"/>
                  </a:lnTo>
                  <a:lnTo>
                    <a:pt x="6396544" y="4745039"/>
                  </a:lnTo>
                </a:path>
                <a:path w="6396990" h="4876800">
                  <a:moveTo>
                    <a:pt x="5704369" y="4425263"/>
                  </a:moveTo>
                  <a:lnTo>
                    <a:pt x="5884497" y="4289661"/>
                  </a:lnTo>
                  <a:lnTo>
                    <a:pt x="5967477" y="4201622"/>
                  </a:lnTo>
                  <a:lnTo>
                    <a:pt x="6042361" y="4052865"/>
                  </a:lnTo>
                  <a:lnTo>
                    <a:pt x="6061588" y="3943574"/>
                  </a:lnTo>
                  <a:lnTo>
                    <a:pt x="6078791" y="3718921"/>
                  </a:lnTo>
                  <a:lnTo>
                    <a:pt x="6067660" y="3601534"/>
                  </a:lnTo>
                  <a:lnTo>
                    <a:pt x="6007955" y="3419383"/>
                  </a:lnTo>
                  <a:lnTo>
                    <a:pt x="5974560" y="3263543"/>
                  </a:lnTo>
                  <a:lnTo>
                    <a:pt x="5891580" y="3161336"/>
                  </a:lnTo>
                  <a:lnTo>
                    <a:pt x="5855150" y="3177527"/>
                  </a:lnTo>
                  <a:lnTo>
                    <a:pt x="5843007" y="3205861"/>
                  </a:lnTo>
                  <a:lnTo>
                    <a:pt x="5867294" y="3340451"/>
                  </a:lnTo>
                  <a:lnTo>
                    <a:pt x="5904736" y="3514507"/>
                  </a:lnTo>
                  <a:lnTo>
                    <a:pt x="5908784" y="3732076"/>
                  </a:lnTo>
                  <a:lnTo>
                    <a:pt x="4775398" y="3995184"/>
                  </a:lnTo>
                  <a:lnTo>
                    <a:pt x="4528482" y="4040721"/>
                  </a:lnTo>
                  <a:lnTo>
                    <a:pt x="4433358" y="3729040"/>
                  </a:lnTo>
                  <a:lnTo>
                    <a:pt x="4319008" y="3760411"/>
                  </a:lnTo>
                  <a:lnTo>
                    <a:pt x="4113582" y="3778626"/>
                  </a:lnTo>
                  <a:lnTo>
                    <a:pt x="4034650" y="3697670"/>
                  </a:lnTo>
                  <a:lnTo>
                    <a:pt x="3741184" y="2312308"/>
                  </a:lnTo>
                  <a:lnTo>
                    <a:pt x="3482124" y="2372014"/>
                  </a:lnTo>
                  <a:lnTo>
                    <a:pt x="3790769" y="3666299"/>
                  </a:lnTo>
                  <a:lnTo>
                    <a:pt x="3857558" y="3754339"/>
                  </a:lnTo>
                  <a:lnTo>
                    <a:pt x="4010363" y="3967861"/>
                  </a:lnTo>
                  <a:lnTo>
                    <a:pt x="4143940" y="4078164"/>
                  </a:lnTo>
                  <a:lnTo>
                    <a:pt x="4370617" y="4214777"/>
                  </a:lnTo>
                  <a:lnTo>
                    <a:pt x="4502171" y="4315972"/>
                  </a:lnTo>
                  <a:lnTo>
                    <a:pt x="4753135" y="4419191"/>
                  </a:lnTo>
                  <a:lnTo>
                    <a:pt x="4884689" y="4498123"/>
                  </a:lnTo>
                  <a:lnTo>
                    <a:pt x="5108330" y="4575032"/>
                  </a:lnTo>
                  <a:lnTo>
                    <a:pt x="5704369" y="4425263"/>
                  </a:lnTo>
                </a:path>
                <a:path w="6396990" h="4876800">
                  <a:moveTo>
                    <a:pt x="4433358" y="3729040"/>
                  </a:moveTo>
                  <a:lnTo>
                    <a:pt x="4109534" y="2236412"/>
                  </a:lnTo>
                  <a:lnTo>
                    <a:pt x="3741184" y="2312308"/>
                  </a:lnTo>
                  <a:lnTo>
                    <a:pt x="4034650" y="3697670"/>
                  </a:lnTo>
                  <a:lnTo>
                    <a:pt x="4113582" y="3778626"/>
                  </a:lnTo>
                  <a:lnTo>
                    <a:pt x="4319008" y="3760411"/>
                  </a:lnTo>
                  <a:lnTo>
                    <a:pt x="4433358" y="3729040"/>
                  </a:lnTo>
                </a:path>
                <a:path w="6396990" h="4876800">
                  <a:moveTo>
                    <a:pt x="3741184" y="2312308"/>
                  </a:moveTo>
                  <a:lnTo>
                    <a:pt x="4109534" y="2236412"/>
                  </a:lnTo>
                  <a:lnTo>
                    <a:pt x="5518170" y="1916635"/>
                  </a:lnTo>
                  <a:lnTo>
                    <a:pt x="5622401" y="2435766"/>
                  </a:lnTo>
                  <a:lnTo>
                    <a:pt x="5696274" y="2383145"/>
                  </a:lnTo>
                  <a:lnTo>
                    <a:pt x="5732704" y="2337607"/>
                  </a:lnTo>
                  <a:lnTo>
                    <a:pt x="5744847" y="2254627"/>
                  </a:lnTo>
                  <a:lnTo>
                    <a:pt x="5656808" y="1878181"/>
                  </a:lnTo>
                  <a:lnTo>
                    <a:pt x="5605198" y="1577632"/>
                  </a:lnTo>
                  <a:lnTo>
                    <a:pt x="5517158" y="1111122"/>
                  </a:lnTo>
                  <a:lnTo>
                    <a:pt x="5367390" y="990700"/>
                  </a:lnTo>
                  <a:lnTo>
                    <a:pt x="5466561" y="1620134"/>
                  </a:lnTo>
                  <a:lnTo>
                    <a:pt x="4026554" y="1918659"/>
                  </a:lnTo>
                  <a:lnTo>
                    <a:pt x="3662252" y="1996580"/>
                  </a:lnTo>
                  <a:lnTo>
                    <a:pt x="3741184" y="2312308"/>
                  </a:lnTo>
                </a:path>
                <a:path w="6396990" h="4876800">
                  <a:moveTo>
                    <a:pt x="3662252" y="1996580"/>
                  </a:moveTo>
                  <a:lnTo>
                    <a:pt x="4026554" y="1918659"/>
                  </a:lnTo>
                  <a:lnTo>
                    <a:pt x="3592427" y="121434"/>
                  </a:lnTo>
                  <a:lnTo>
                    <a:pt x="3506411" y="223641"/>
                  </a:lnTo>
                  <a:lnTo>
                    <a:pt x="3371821" y="609194"/>
                  </a:lnTo>
                  <a:lnTo>
                    <a:pt x="3662252" y="1996580"/>
                  </a:lnTo>
                </a:path>
                <a:path w="6396990" h="4876800">
                  <a:moveTo>
                    <a:pt x="890517" y="518119"/>
                  </a:moveTo>
                  <a:lnTo>
                    <a:pt x="2068428" y="0"/>
                  </a:lnTo>
                </a:path>
                <a:path w="6396990" h="4876800">
                  <a:moveTo>
                    <a:pt x="1173863" y="0"/>
                  </a:moveTo>
                  <a:lnTo>
                    <a:pt x="0" y="518119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3" name="object 213"/>
          <p:cNvSpPr txBox="1"/>
          <p:nvPr/>
        </p:nvSpPr>
        <p:spPr>
          <a:xfrm rot="15240000">
            <a:off x="2673456" y="7167902"/>
            <a:ext cx="1227597" cy="9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5"/>
              </a:lnSpc>
            </a:pPr>
            <a:r>
              <a:rPr sz="750" spc="15" dirty="0">
                <a:latin typeface="Arial"/>
                <a:cs typeface="Arial"/>
              </a:rPr>
              <a:t>BELGARD</a:t>
            </a:r>
            <a:r>
              <a:rPr sz="750" spc="-10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SQUARE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WEST</a:t>
            </a:r>
            <a:endParaRPr sz="1125" baseline="7407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 rot="20220000">
            <a:off x="7237966" y="2766322"/>
            <a:ext cx="1015068" cy="9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5"/>
              </a:lnSpc>
            </a:pPr>
            <a:r>
              <a:rPr sz="750" spc="10" dirty="0">
                <a:latin typeface="Arial"/>
                <a:cs typeface="Arial"/>
              </a:rPr>
              <a:t>BLESSINGTON</a:t>
            </a:r>
            <a:r>
              <a:rPr sz="750" spc="-25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ROAD</a:t>
            </a:r>
            <a:endParaRPr sz="1125" baseline="3703">
              <a:latin typeface="Arial"/>
              <a:cs typeface="Arial"/>
            </a:endParaRPr>
          </a:p>
        </p:txBody>
      </p:sp>
      <p:grpSp>
        <p:nvGrpSpPr>
          <p:cNvPr id="215" name="object 215"/>
          <p:cNvGrpSpPr/>
          <p:nvPr/>
        </p:nvGrpSpPr>
        <p:grpSpPr>
          <a:xfrm>
            <a:off x="5665320" y="6608210"/>
            <a:ext cx="8607425" cy="2844800"/>
            <a:chOff x="5665320" y="6608210"/>
            <a:chExt cx="8607425" cy="2844800"/>
          </a:xfrm>
        </p:grpSpPr>
        <p:sp>
          <p:nvSpPr>
            <p:cNvPr id="216" name="object 216"/>
            <p:cNvSpPr/>
            <p:nvPr/>
          </p:nvSpPr>
          <p:spPr>
            <a:xfrm>
              <a:off x="8012293" y="7515424"/>
              <a:ext cx="621665" cy="626745"/>
            </a:xfrm>
            <a:custGeom>
              <a:avLst/>
              <a:gdLst/>
              <a:ahLst/>
              <a:cxnLst/>
              <a:rect l="l" t="t" r="r" b="b"/>
              <a:pathLst>
                <a:path w="621665" h="626745">
                  <a:moveTo>
                    <a:pt x="340015" y="159888"/>
                  </a:moveTo>
                  <a:lnTo>
                    <a:pt x="390613" y="179115"/>
                  </a:lnTo>
                  <a:lnTo>
                    <a:pt x="429067" y="210485"/>
                  </a:lnTo>
                </a:path>
                <a:path w="621665" h="626745">
                  <a:moveTo>
                    <a:pt x="103219" y="133577"/>
                  </a:moveTo>
                  <a:lnTo>
                    <a:pt x="122446" y="69824"/>
                  </a:lnTo>
                  <a:lnTo>
                    <a:pt x="166971" y="25298"/>
                  </a:lnTo>
                  <a:lnTo>
                    <a:pt x="230724" y="0"/>
                  </a:lnTo>
                  <a:lnTo>
                    <a:pt x="294477" y="6071"/>
                  </a:lnTo>
                  <a:lnTo>
                    <a:pt x="352159" y="44525"/>
                  </a:lnTo>
                </a:path>
                <a:path w="621665" h="626745">
                  <a:moveTo>
                    <a:pt x="45537" y="396684"/>
                  </a:moveTo>
                  <a:lnTo>
                    <a:pt x="13155" y="339003"/>
                  </a:lnTo>
                  <a:lnTo>
                    <a:pt x="0" y="275250"/>
                  </a:lnTo>
                  <a:lnTo>
                    <a:pt x="13155" y="204414"/>
                  </a:lnTo>
                  <a:lnTo>
                    <a:pt x="51609" y="146732"/>
                  </a:lnTo>
                  <a:lnTo>
                    <a:pt x="103219" y="108278"/>
                  </a:lnTo>
                  <a:lnTo>
                    <a:pt x="166971" y="89051"/>
                  </a:lnTo>
                </a:path>
                <a:path w="621665" h="626745">
                  <a:moveTo>
                    <a:pt x="275250" y="31370"/>
                  </a:moveTo>
                  <a:lnTo>
                    <a:pt x="326860" y="12143"/>
                  </a:lnTo>
                  <a:lnTo>
                    <a:pt x="390613" y="6071"/>
                  </a:lnTo>
                  <a:lnTo>
                    <a:pt x="448294" y="18215"/>
                  </a:lnTo>
                  <a:lnTo>
                    <a:pt x="499903" y="44525"/>
                  </a:lnTo>
                  <a:lnTo>
                    <a:pt x="538358" y="82980"/>
                  </a:lnTo>
                  <a:lnTo>
                    <a:pt x="569728" y="133577"/>
                  </a:lnTo>
                  <a:lnTo>
                    <a:pt x="582883" y="191258"/>
                  </a:lnTo>
                </a:path>
                <a:path w="621665" h="626745">
                  <a:moveTo>
                    <a:pt x="519131" y="127505"/>
                  </a:moveTo>
                  <a:lnTo>
                    <a:pt x="563656" y="146732"/>
                  </a:lnTo>
                  <a:lnTo>
                    <a:pt x="602111" y="179115"/>
                  </a:lnTo>
                  <a:lnTo>
                    <a:pt x="621338" y="229712"/>
                  </a:lnTo>
                  <a:lnTo>
                    <a:pt x="615266" y="281322"/>
                  </a:lnTo>
                  <a:lnTo>
                    <a:pt x="588955" y="325848"/>
                  </a:lnTo>
                </a:path>
                <a:path w="621665" h="626745">
                  <a:moveTo>
                    <a:pt x="519131" y="498892"/>
                  </a:moveTo>
                  <a:lnTo>
                    <a:pt x="499903" y="556573"/>
                  </a:lnTo>
                  <a:lnTo>
                    <a:pt x="454366" y="595027"/>
                  </a:lnTo>
                  <a:lnTo>
                    <a:pt x="396684" y="607170"/>
                  </a:lnTo>
                  <a:lnTo>
                    <a:pt x="340015" y="581872"/>
                  </a:lnTo>
                </a:path>
                <a:path w="621665" h="626745">
                  <a:moveTo>
                    <a:pt x="582883" y="268167"/>
                  </a:moveTo>
                  <a:lnTo>
                    <a:pt x="608182" y="319776"/>
                  </a:lnTo>
                  <a:lnTo>
                    <a:pt x="615266" y="377457"/>
                  </a:lnTo>
                  <a:lnTo>
                    <a:pt x="602111" y="435139"/>
                  </a:lnTo>
                  <a:lnTo>
                    <a:pt x="569728" y="485736"/>
                  </a:lnTo>
                  <a:lnTo>
                    <a:pt x="525202" y="518119"/>
                  </a:lnTo>
                  <a:lnTo>
                    <a:pt x="473593" y="543417"/>
                  </a:lnTo>
                </a:path>
                <a:path w="621665" h="626745">
                  <a:moveTo>
                    <a:pt x="467521" y="377457"/>
                  </a:moveTo>
                  <a:lnTo>
                    <a:pt x="442222" y="421983"/>
                  </a:lnTo>
                  <a:lnTo>
                    <a:pt x="403768" y="454366"/>
                  </a:lnTo>
                </a:path>
                <a:path w="621665" h="626745">
                  <a:moveTo>
                    <a:pt x="415912" y="568716"/>
                  </a:moveTo>
                  <a:lnTo>
                    <a:pt x="378469" y="601099"/>
                  </a:lnTo>
                  <a:lnTo>
                    <a:pt x="326860" y="620326"/>
                  </a:lnTo>
                  <a:lnTo>
                    <a:pt x="275250" y="626397"/>
                  </a:lnTo>
                  <a:lnTo>
                    <a:pt x="224653" y="620326"/>
                  </a:lnTo>
                  <a:lnTo>
                    <a:pt x="173043" y="595027"/>
                  </a:lnTo>
                  <a:lnTo>
                    <a:pt x="134589" y="562644"/>
                  </a:lnTo>
                  <a:lnTo>
                    <a:pt x="109290" y="5181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30002" y="7807372"/>
              <a:ext cx="214533" cy="246916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83758" y="6608210"/>
              <a:ext cx="2730244" cy="2843077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8314844" y="7809880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5">
                  <a:moveTo>
                    <a:pt x="11699" y="22"/>
                  </a:moveTo>
                  <a:lnTo>
                    <a:pt x="5272" y="0"/>
                  </a:lnTo>
                  <a:lnTo>
                    <a:pt x="44" y="5192"/>
                  </a:lnTo>
                  <a:lnTo>
                    <a:pt x="22" y="11619"/>
                  </a:lnTo>
                  <a:lnTo>
                    <a:pt x="0" y="18046"/>
                  </a:lnTo>
                  <a:lnTo>
                    <a:pt x="5192" y="23274"/>
                  </a:lnTo>
                  <a:lnTo>
                    <a:pt x="11619" y="23296"/>
                  </a:lnTo>
                  <a:lnTo>
                    <a:pt x="18046" y="23318"/>
                  </a:lnTo>
                  <a:lnTo>
                    <a:pt x="23274" y="18126"/>
                  </a:lnTo>
                  <a:lnTo>
                    <a:pt x="23296" y="11699"/>
                  </a:lnTo>
                  <a:lnTo>
                    <a:pt x="23318" y="5272"/>
                  </a:lnTo>
                  <a:lnTo>
                    <a:pt x="18126" y="44"/>
                  </a:lnTo>
                  <a:lnTo>
                    <a:pt x="11699" y="22"/>
                  </a:lnTo>
                </a:path>
              </a:pathLst>
            </a:custGeom>
            <a:ln w="6071">
              <a:solidFill>
                <a:srgbClr val="6EDD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9492778" y="8968587"/>
              <a:ext cx="1027430" cy="481965"/>
            </a:xfrm>
            <a:custGeom>
              <a:avLst/>
              <a:gdLst/>
              <a:ahLst/>
              <a:cxnLst/>
              <a:rect l="l" t="t" r="r" b="b"/>
              <a:pathLst>
                <a:path w="1027429" h="481965">
                  <a:moveTo>
                    <a:pt x="975521" y="481688"/>
                  </a:moveTo>
                  <a:lnTo>
                    <a:pt x="871290" y="26310"/>
                  </a:lnTo>
                  <a:lnTo>
                    <a:pt x="871290" y="25298"/>
                  </a:lnTo>
                  <a:lnTo>
                    <a:pt x="871290" y="24286"/>
                  </a:lnTo>
                  <a:lnTo>
                    <a:pt x="871290" y="23274"/>
                  </a:lnTo>
                  <a:lnTo>
                    <a:pt x="872302" y="22262"/>
                  </a:lnTo>
                  <a:lnTo>
                    <a:pt x="872302" y="20239"/>
                  </a:lnTo>
                  <a:lnTo>
                    <a:pt x="872302" y="19227"/>
                  </a:lnTo>
                  <a:lnTo>
                    <a:pt x="873314" y="18215"/>
                  </a:lnTo>
                  <a:lnTo>
                    <a:pt x="873314" y="17203"/>
                  </a:lnTo>
                  <a:lnTo>
                    <a:pt x="874325" y="16191"/>
                  </a:lnTo>
                  <a:lnTo>
                    <a:pt x="875337" y="14167"/>
                  </a:lnTo>
                  <a:lnTo>
                    <a:pt x="876349" y="13155"/>
                  </a:lnTo>
                  <a:lnTo>
                    <a:pt x="876349" y="12143"/>
                  </a:lnTo>
                  <a:lnTo>
                    <a:pt x="877361" y="11131"/>
                  </a:lnTo>
                  <a:lnTo>
                    <a:pt x="878373" y="9107"/>
                  </a:lnTo>
                  <a:lnTo>
                    <a:pt x="879385" y="9107"/>
                  </a:lnTo>
                  <a:lnTo>
                    <a:pt x="879385" y="8095"/>
                  </a:lnTo>
                  <a:lnTo>
                    <a:pt x="880397" y="7083"/>
                  </a:lnTo>
                  <a:lnTo>
                    <a:pt x="881409" y="7083"/>
                  </a:lnTo>
                  <a:lnTo>
                    <a:pt x="881409" y="6071"/>
                  </a:lnTo>
                  <a:lnTo>
                    <a:pt x="883433" y="5059"/>
                  </a:lnTo>
                  <a:lnTo>
                    <a:pt x="884445" y="4047"/>
                  </a:lnTo>
                  <a:lnTo>
                    <a:pt x="885457" y="4047"/>
                  </a:lnTo>
                  <a:lnTo>
                    <a:pt x="886469" y="3035"/>
                  </a:lnTo>
                  <a:lnTo>
                    <a:pt x="887481" y="3035"/>
                  </a:lnTo>
                  <a:lnTo>
                    <a:pt x="888493" y="2023"/>
                  </a:lnTo>
                  <a:lnTo>
                    <a:pt x="889505" y="2023"/>
                  </a:lnTo>
                  <a:lnTo>
                    <a:pt x="890517" y="2023"/>
                  </a:lnTo>
                  <a:lnTo>
                    <a:pt x="891529" y="1011"/>
                  </a:lnTo>
                  <a:lnTo>
                    <a:pt x="892541" y="1011"/>
                  </a:lnTo>
                  <a:lnTo>
                    <a:pt x="894565" y="1011"/>
                  </a:lnTo>
                  <a:lnTo>
                    <a:pt x="895576" y="0"/>
                  </a:lnTo>
                  <a:lnTo>
                    <a:pt x="896588" y="0"/>
                  </a:lnTo>
                  <a:lnTo>
                    <a:pt x="903672" y="0"/>
                  </a:lnTo>
                  <a:lnTo>
                    <a:pt x="904684" y="1011"/>
                  </a:lnTo>
                  <a:lnTo>
                    <a:pt x="906708" y="1011"/>
                  </a:lnTo>
                  <a:lnTo>
                    <a:pt x="907720" y="1011"/>
                  </a:lnTo>
                  <a:lnTo>
                    <a:pt x="908732" y="2023"/>
                  </a:lnTo>
                  <a:lnTo>
                    <a:pt x="909744" y="2023"/>
                  </a:lnTo>
                  <a:lnTo>
                    <a:pt x="910756" y="3035"/>
                  </a:lnTo>
                  <a:lnTo>
                    <a:pt x="912780" y="3035"/>
                  </a:lnTo>
                  <a:lnTo>
                    <a:pt x="913792" y="4047"/>
                  </a:lnTo>
                  <a:lnTo>
                    <a:pt x="914804" y="5059"/>
                  </a:lnTo>
                  <a:lnTo>
                    <a:pt x="915815" y="5059"/>
                  </a:lnTo>
                  <a:lnTo>
                    <a:pt x="916827" y="6071"/>
                  </a:lnTo>
                  <a:lnTo>
                    <a:pt x="917839" y="7083"/>
                  </a:lnTo>
                  <a:lnTo>
                    <a:pt x="918851" y="7083"/>
                  </a:lnTo>
                  <a:lnTo>
                    <a:pt x="918851" y="8095"/>
                  </a:lnTo>
                  <a:lnTo>
                    <a:pt x="919863" y="9107"/>
                  </a:lnTo>
                  <a:lnTo>
                    <a:pt x="920875" y="10119"/>
                  </a:lnTo>
                  <a:lnTo>
                    <a:pt x="921887" y="11131"/>
                  </a:lnTo>
                  <a:lnTo>
                    <a:pt x="1027130" y="481688"/>
                  </a:lnTo>
                </a:path>
                <a:path w="1027429" h="481965">
                  <a:moveTo>
                    <a:pt x="672947" y="481688"/>
                  </a:moveTo>
                  <a:lnTo>
                    <a:pt x="583895" y="93099"/>
                  </a:lnTo>
                  <a:lnTo>
                    <a:pt x="583895" y="92087"/>
                  </a:lnTo>
                  <a:lnTo>
                    <a:pt x="583895" y="91075"/>
                  </a:lnTo>
                  <a:lnTo>
                    <a:pt x="583895" y="90063"/>
                  </a:lnTo>
                  <a:lnTo>
                    <a:pt x="584907" y="89051"/>
                  </a:lnTo>
                  <a:lnTo>
                    <a:pt x="584907" y="87027"/>
                  </a:lnTo>
                  <a:lnTo>
                    <a:pt x="585919" y="86015"/>
                  </a:lnTo>
                  <a:lnTo>
                    <a:pt x="585919" y="85003"/>
                  </a:lnTo>
                  <a:lnTo>
                    <a:pt x="585919" y="83991"/>
                  </a:lnTo>
                  <a:lnTo>
                    <a:pt x="586931" y="83991"/>
                  </a:lnTo>
                  <a:lnTo>
                    <a:pt x="586931" y="82980"/>
                  </a:lnTo>
                  <a:lnTo>
                    <a:pt x="587943" y="80956"/>
                  </a:lnTo>
                  <a:lnTo>
                    <a:pt x="587943" y="79944"/>
                  </a:lnTo>
                  <a:lnTo>
                    <a:pt x="588955" y="79944"/>
                  </a:lnTo>
                  <a:lnTo>
                    <a:pt x="588955" y="78932"/>
                  </a:lnTo>
                  <a:lnTo>
                    <a:pt x="589967" y="77920"/>
                  </a:lnTo>
                  <a:lnTo>
                    <a:pt x="590979" y="75896"/>
                  </a:lnTo>
                  <a:lnTo>
                    <a:pt x="591991" y="75896"/>
                  </a:lnTo>
                  <a:lnTo>
                    <a:pt x="591991" y="74884"/>
                  </a:lnTo>
                  <a:lnTo>
                    <a:pt x="593003" y="73872"/>
                  </a:lnTo>
                  <a:lnTo>
                    <a:pt x="594015" y="73872"/>
                  </a:lnTo>
                  <a:lnTo>
                    <a:pt x="594015" y="72860"/>
                  </a:lnTo>
                  <a:lnTo>
                    <a:pt x="596039" y="71848"/>
                  </a:lnTo>
                  <a:lnTo>
                    <a:pt x="597051" y="71848"/>
                  </a:lnTo>
                  <a:lnTo>
                    <a:pt x="597051" y="70836"/>
                  </a:lnTo>
                  <a:lnTo>
                    <a:pt x="598063" y="70836"/>
                  </a:lnTo>
                  <a:lnTo>
                    <a:pt x="599075" y="69824"/>
                  </a:lnTo>
                  <a:lnTo>
                    <a:pt x="600087" y="69824"/>
                  </a:lnTo>
                  <a:lnTo>
                    <a:pt x="601099" y="68812"/>
                  </a:lnTo>
                  <a:lnTo>
                    <a:pt x="602111" y="68812"/>
                  </a:lnTo>
                  <a:lnTo>
                    <a:pt x="603123" y="68812"/>
                  </a:lnTo>
                  <a:lnTo>
                    <a:pt x="604134" y="67800"/>
                  </a:lnTo>
                  <a:lnTo>
                    <a:pt x="605146" y="67800"/>
                  </a:lnTo>
                  <a:lnTo>
                    <a:pt x="607170" y="67800"/>
                  </a:lnTo>
                  <a:lnTo>
                    <a:pt x="608182" y="66788"/>
                  </a:lnTo>
                  <a:lnTo>
                    <a:pt x="609194" y="66788"/>
                  </a:lnTo>
                  <a:lnTo>
                    <a:pt x="610206" y="66788"/>
                  </a:lnTo>
                  <a:lnTo>
                    <a:pt x="616278" y="66788"/>
                  </a:lnTo>
                  <a:lnTo>
                    <a:pt x="617290" y="67800"/>
                  </a:lnTo>
                  <a:lnTo>
                    <a:pt x="618302" y="67800"/>
                  </a:lnTo>
                  <a:lnTo>
                    <a:pt x="619314" y="67800"/>
                  </a:lnTo>
                  <a:lnTo>
                    <a:pt x="620326" y="67800"/>
                  </a:lnTo>
                  <a:lnTo>
                    <a:pt x="621338" y="68812"/>
                  </a:lnTo>
                  <a:lnTo>
                    <a:pt x="622350" y="68812"/>
                  </a:lnTo>
                  <a:lnTo>
                    <a:pt x="623362" y="68812"/>
                  </a:lnTo>
                  <a:lnTo>
                    <a:pt x="623362" y="69824"/>
                  </a:lnTo>
                  <a:lnTo>
                    <a:pt x="625385" y="69824"/>
                  </a:lnTo>
                  <a:lnTo>
                    <a:pt x="626397" y="70836"/>
                  </a:lnTo>
                  <a:lnTo>
                    <a:pt x="627409" y="71848"/>
                  </a:lnTo>
                  <a:lnTo>
                    <a:pt x="628421" y="71848"/>
                  </a:lnTo>
                  <a:lnTo>
                    <a:pt x="629433" y="72860"/>
                  </a:lnTo>
                  <a:lnTo>
                    <a:pt x="630445" y="73872"/>
                  </a:lnTo>
                  <a:lnTo>
                    <a:pt x="631457" y="73872"/>
                  </a:lnTo>
                  <a:lnTo>
                    <a:pt x="631457" y="74884"/>
                  </a:lnTo>
                  <a:lnTo>
                    <a:pt x="632469" y="75896"/>
                  </a:lnTo>
                  <a:lnTo>
                    <a:pt x="633481" y="76908"/>
                  </a:lnTo>
                  <a:lnTo>
                    <a:pt x="634493" y="77920"/>
                  </a:lnTo>
                  <a:lnTo>
                    <a:pt x="724557" y="481688"/>
                  </a:lnTo>
                </a:path>
                <a:path w="1027429" h="481965">
                  <a:moveTo>
                    <a:pt x="365314" y="481688"/>
                  </a:moveTo>
                  <a:lnTo>
                    <a:pt x="291441" y="161912"/>
                  </a:lnTo>
                  <a:lnTo>
                    <a:pt x="292453" y="160900"/>
                  </a:lnTo>
                  <a:lnTo>
                    <a:pt x="292453" y="159888"/>
                  </a:lnTo>
                  <a:lnTo>
                    <a:pt x="292453" y="158876"/>
                  </a:lnTo>
                  <a:lnTo>
                    <a:pt x="292453" y="157864"/>
                  </a:lnTo>
                  <a:lnTo>
                    <a:pt x="293465" y="155840"/>
                  </a:lnTo>
                  <a:lnTo>
                    <a:pt x="293465" y="154828"/>
                  </a:lnTo>
                  <a:lnTo>
                    <a:pt x="293465" y="153816"/>
                  </a:lnTo>
                  <a:lnTo>
                    <a:pt x="294477" y="152804"/>
                  </a:lnTo>
                  <a:lnTo>
                    <a:pt x="294477" y="151792"/>
                  </a:lnTo>
                  <a:lnTo>
                    <a:pt x="295489" y="150780"/>
                  </a:lnTo>
                  <a:lnTo>
                    <a:pt x="295489" y="149768"/>
                  </a:lnTo>
                  <a:lnTo>
                    <a:pt x="296501" y="148756"/>
                  </a:lnTo>
                  <a:lnTo>
                    <a:pt x="296501" y="147744"/>
                  </a:lnTo>
                  <a:lnTo>
                    <a:pt x="297513" y="147744"/>
                  </a:lnTo>
                  <a:lnTo>
                    <a:pt x="297513" y="146732"/>
                  </a:lnTo>
                  <a:lnTo>
                    <a:pt x="299537" y="145720"/>
                  </a:lnTo>
                  <a:lnTo>
                    <a:pt x="299537" y="144709"/>
                  </a:lnTo>
                  <a:lnTo>
                    <a:pt x="300549" y="143697"/>
                  </a:lnTo>
                  <a:lnTo>
                    <a:pt x="301561" y="142685"/>
                  </a:lnTo>
                  <a:lnTo>
                    <a:pt x="302573" y="142685"/>
                  </a:lnTo>
                  <a:lnTo>
                    <a:pt x="303585" y="141673"/>
                  </a:lnTo>
                  <a:lnTo>
                    <a:pt x="304597" y="140661"/>
                  </a:lnTo>
                  <a:lnTo>
                    <a:pt x="305609" y="140661"/>
                  </a:lnTo>
                  <a:lnTo>
                    <a:pt x="305609" y="139649"/>
                  </a:lnTo>
                  <a:lnTo>
                    <a:pt x="306621" y="139649"/>
                  </a:lnTo>
                  <a:lnTo>
                    <a:pt x="307633" y="138637"/>
                  </a:lnTo>
                  <a:lnTo>
                    <a:pt x="308645" y="138637"/>
                  </a:lnTo>
                  <a:lnTo>
                    <a:pt x="309657" y="137625"/>
                  </a:lnTo>
                  <a:lnTo>
                    <a:pt x="310669" y="137625"/>
                  </a:lnTo>
                  <a:lnTo>
                    <a:pt x="311681" y="137625"/>
                  </a:lnTo>
                  <a:lnTo>
                    <a:pt x="312692" y="136613"/>
                  </a:lnTo>
                  <a:lnTo>
                    <a:pt x="313704" y="136613"/>
                  </a:lnTo>
                  <a:lnTo>
                    <a:pt x="318764" y="136613"/>
                  </a:lnTo>
                  <a:lnTo>
                    <a:pt x="319776" y="135601"/>
                  </a:lnTo>
                  <a:lnTo>
                    <a:pt x="321800" y="136613"/>
                  </a:lnTo>
                  <a:lnTo>
                    <a:pt x="322812" y="136613"/>
                  </a:lnTo>
                  <a:lnTo>
                    <a:pt x="323824" y="136613"/>
                  </a:lnTo>
                  <a:lnTo>
                    <a:pt x="324836" y="136613"/>
                  </a:lnTo>
                  <a:lnTo>
                    <a:pt x="325848" y="136613"/>
                  </a:lnTo>
                  <a:lnTo>
                    <a:pt x="327872" y="136613"/>
                  </a:lnTo>
                  <a:lnTo>
                    <a:pt x="327872" y="137625"/>
                  </a:lnTo>
                  <a:lnTo>
                    <a:pt x="328884" y="137625"/>
                  </a:lnTo>
                  <a:lnTo>
                    <a:pt x="329896" y="137625"/>
                  </a:lnTo>
                  <a:lnTo>
                    <a:pt x="330908" y="138637"/>
                  </a:lnTo>
                  <a:lnTo>
                    <a:pt x="331920" y="138637"/>
                  </a:lnTo>
                  <a:lnTo>
                    <a:pt x="332932" y="139649"/>
                  </a:lnTo>
                  <a:lnTo>
                    <a:pt x="333943" y="139649"/>
                  </a:lnTo>
                  <a:lnTo>
                    <a:pt x="334955" y="140661"/>
                  </a:lnTo>
                  <a:lnTo>
                    <a:pt x="335967" y="141673"/>
                  </a:lnTo>
                  <a:lnTo>
                    <a:pt x="336979" y="141673"/>
                  </a:lnTo>
                  <a:lnTo>
                    <a:pt x="337991" y="142685"/>
                  </a:lnTo>
                  <a:lnTo>
                    <a:pt x="339003" y="143697"/>
                  </a:lnTo>
                  <a:lnTo>
                    <a:pt x="340015" y="143697"/>
                  </a:lnTo>
                  <a:lnTo>
                    <a:pt x="340015" y="144709"/>
                  </a:lnTo>
                  <a:lnTo>
                    <a:pt x="341027" y="145720"/>
                  </a:lnTo>
                  <a:lnTo>
                    <a:pt x="342039" y="147744"/>
                  </a:lnTo>
                  <a:lnTo>
                    <a:pt x="416923" y="481688"/>
                  </a:lnTo>
                </a:path>
                <a:path w="1027429" h="481965">
                  <a:moveTo>
                    <a:pt x="57681" y="481688"/>
                  </a:moveTo>
                  <a:lnTo>
                    <a:pt x="0" y="231736"/>
                  </a:lnTo>
                  <a:lnTo>
                    <a:pt x="0" y="230724"/>
                  </a:lnTo>
                  <a:lnTo>
                    <a:pt x="0" y="229712"/>
                  </a:lnTo>
                  <a:lnTo>
                    <a:pt x="0" y="228701"/>
                  </a:lnTo>
                  <a:lnTo>
                    <a:pt x="0" y="227689"/>
                  </a:lnTo>
                  <a:lnTo>
                    <a:pt x="1011" y="226677"/>
                  </a:lnTo>
                  <a:lnTo>
                    <a:pt x="1011" y="225665"/>
                  </a:lnTo>
                  <a:lnTo>
                    <a:pt x="1011" y="224653"/>
                  </a:lnTo>
                  <a:lnTo>
                    <a:pt x="2023" y="223641"/>
                  </a:lnTo>
                  <a:lnTo>
                    <a:pt x="2023" y="222629"/>
                  </a:lnTo>
                  <a:lnTo>
                    <a:pt x="2023" y="221617"/>
                  </a:lnTo>
                  <a:lnTo>
                    <a:pt x="3035" y="221617"/>
                  </a:lnTo>
                  <a:lnTo>
                    <a:pt x="3035" y="219593"/>
                  </a:lnTo>
                  <a:lnTo>
                    <a:pt x="4047" y="218581"/>
                  </a:lnTo>
                  <a:lnTo>
                    <a:pt x="4047" y="217569"/>
                  </a:lnTo>
                  <a:lnTo>
                    <a:pt x="5059" y="217569"/>
                  </a:lnTo>
                  <a:lnTo>
                    <a:pt x="5059" y="216557"/>
                  </a:lnTo>
                  <a:lnTo>
                    <a:pt x="6071" y="215545"/>
                  </a:lnTo>
                  <a:lnTo>
                    <a:pt x="7083" y="214533"/>
                  </a:lnTo>
                  <a:lnTo>
                    <a:pt x="8095" y="213521"/>
                  </a:lnTo>
                  <a:lnTo>
                    <a:pt x="9107" y="212509"/>
                  </a:lnTo>
                  <a:lnTo>
                    <a:pt x="10119" y="211497"/>
                  </a:lnTo>
                  <a:lnTo>
                    <a:pt x="12143" y="210485"/>
                  </a:lnTo>
                  <a:lnTo>
                    <a:pt x="12143" y="209473"/>
                  </a:lnTo>
                  <a:lnTo>
                    <a:pt x="13155" y="209473"/>
                  </a:lnTo>
                  <a:lnTo>
                    <a:pt x="14167" y="209473"/>
                  </a:lnTo>
                  <a:lnTo>
                    <a:pt x="15179" y="208461"/>
                  </a:lnTo>
                  <a:lnTo>
                    <a:pt x="17203" y="207450"/>
                  </a:lnTo>
                  <a:lnTo>
                    <a:pt x="18215" y="207450"/>
                  </a:lnTo>
                  <a:lnTo>
                    <a:pt x="19227" y="206438"/>
                  </a:lnTo>
                  <a:lnTo>
                    <a:pt x="20239" y="206438"/>
                  </a:lnTo>
                  <a:lnTo>
                    <a:pt x="21250" y="206438"/>
                  </a:lnTo>
                  <a:lnTo>
                    <a:pt x="23274" y="205426"/>
                  </a:lnTo>
                  <a:lnTo>
                    <a:pt x="33394" y="205426"/>
                  </a:lnTo>
                  <a:lnTo>
                    <a:pt x="35418" y="206438"/>
                  </a:lnTo>
                  <a:lnTo>
                    <a:pt x="36430" y="206438"/>
                  </a:lnTo>
                  <a:lnTo>
                    <a:pt x="37442" y="206438"/>
                  </a:lnTo>
                  <a:lnTo>
                    <a:pt x="37442" y="207450"/>
                  </a:lnTo>
                  <a:lnTo>
                    <a:pt x="38454" y="207450"/>
                  </a:lnTo>
                  <a:lnTo>
                    <a:pt x="39466" y="207450"/>
                  </a:lnTo>
                  <a:lnTo>
                    <a:pt x="41490" y="208461"/>
                  </a:lnTo>
                  <a:lnTo>
                    <a:pt x="42501" y="209473"/>
                  </a:lnTo>
                  <a:lnTo>
                    <a:pt x="43513" y="209473"/>
                  </a:lnTo>
                  <a:lnTo>
                    <a:pt x="44525" y="210485"/>
                  </a:lnTo>
                  <a:lnTo>
                    <a:pt x="46549" y="211497"/>
                  </a:lnTo>
                  <a:lnTo>
                    <a:pt x="46549" y="212509"/>
                  </a:lnTo>
                  <a:lnTo>
                    <a:pt x="47561" y="213521"/>
                  </a:lnTo>
                  <a:lnTo>
                    <a:pt x="48573" y="213521"/>
                  </a:lnTo>
                  <a:lnTo>
                    <a:pt x="48573" y="214533"/>
                  </a:lnTo>
                  <a:lnTo>
                    <a:pt x="49585" y="215545"/>
                  </a:lnTo>
                  <a:lnTo>
                    <a:pt x="50597" y="216557"/>
                  </a:lnTo>
                  <a:lnTo>
                    <a:pt x="109290" y="4816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196277" y="9242825"/>
              <a:ext cx="96135" cy="20846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621488" y="9378427"/>
              <a:ext cx="65776" cy="72860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06858" y="9310626"/>
              <a:ext cx="80956" cy="140661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8351297" y="7589297"/>
              <a:ext cx="5920105" cy="1861185"/>
            </a:xfrm>
            <a:custGeom>
              <a:avLst/>
              <a:gdLst/>
              <a:ahLst/>
              <a:cxnLst/>
              <a:rect l="l" t="t" r="r" b="b"/>
              <a:pathLst>
                <a:path w="5920105" h="1861184">
                  <a:moveTo>
                    <a:pt x="0" y="1860978"/>
                  </a:moveTo>
                  <a:lnTo>
                    <a:pt x="1011" y="1860978"/>
                  </a:lnTo>
                  <a:lnTo>
                    <a:pt x="2023" y="1859966"/>
                  </a:lnTo>
                  <a:lnTo>
                    <a:pt x="3035" y="1859966"/>
                  </a:lnTo>
                  <a:lnTo>
                    <a:pt x="4047" y="1858954"/>
                  </a:lnTo>
                  <a:lnTo>
                    <a:pt x="5059" y="1858954"/>
                  </a:lnTo>
                  <a:lnTo>
                    <a:pt x="6071" y="1858954"/>
                  </a:lnTo>
                  <a:lnTo>
                    <a:pt x="7083" y="1857942"/>
                  </a:lnTo>
                  <a:lnTo>
                    <a:pt x="8095" y="1857942"/>
                  </a:lnTo>
                  <a:lnTo>
                    <a:pt x="9107" y="1857942"/>
                  </a:lnTo>
                  <a:lnTo>
                    <a:pt x="10119" y="1857942"/>
                  </a:lnTo>
                  <a:lnTo>
                    <a:pt x="11131" y="1857942"/>
                  </a:lnTo>
                  <a:lnTo>
                    <a:pt x="12143" y="1857942"/>
                  </a:lnTo>
                  <a:lnTo>
                    <a:pt x="13155" y="1857942"/>
                  </a:lnTo>
                  <a:lnTo>
                    <a:pt x="14167" y="1856930"/>
                  </a:lnTo>
                  <a:lnTo>
                    <a:pt x="16191" y="1857942"/>
                  </a:lnTo>
                  <a:lnTo>
                    <a:pt x="17203" y="1857942"/>
                  </a:lnTo>
                  <a:lnTo>
                    <a:pt x="18215" y="1857942"/>
                  </a:lnTo>
                  <a:lnTo>
                    <a:pt x="19227" y="1857942"/>
                  </a:lnTo>
                  <a:lnTo>
                    <a:pt x="20239" y="1857942"/>
                  </a:lnTo>
                  <a:lnTo>
                    <a:pt x="22262" y="1857942"/>
                  </a:lnTo>
                  <a:lnTo>
                    <a:pt x="22262" y="1858954"/>
                  </a:lnTo>
                  <a:lnTo>
                    <a:pt x="23274" y="1858954"/>
                  </a:lnTo>
                  <a:lnTo>
                    <a:pt x="24286" y="1858954"/>
                  </a:lnTo>
                  <a:lnTo>
                    <a:pt x="25298" y="1859966"/>
                  </a:lnTo>
                  <a:lnTo>
                    <a:pt x="26310" y="1859966"/>
                  </a:lnTo>
                  <a:lnTo>
                    <a:pt x="27322" y="1860978"/>
                  </a:lnTo>
                  <a:lnTo>
                    <a:pt x="28334" y="1860978"/>
                  </a:lnTo>
                  <a:lnTo>
                    <a:pt x="29346" y="1860978"/>
                  </a:lnTo>
                </a:path>
                <a:path w="5920105" h="1861184">
                  <a:moveTo>
                    <a:pt x="1490604" y="209473"/>
                  </a:moveTo>
                  <a:lnTo>
                    <a:pt x="1601919" y="678007"/>
                  </a:lnTo>
                  <a:lnTo>
                    <a:pt x="1601919" y="679019"/>
                  </a:lnTo>
                  <a:lnTo>
                    <a:pt x="1601919" y="680031"/>
                  </a:lnTo>
                  <a:lnTo>
                    <a:pt x="1600907" y="681043"/>
                  </a:lnTo>
                  <a:lnTo>
                    <a:pt x="1600907" y="682055"/>
                  </a:lnTo>
                  <a:lnTo>
                    <a:pt x="1600907" y="684079"/>
                  </a:lnTo>
                  <a:lnTo>
                    <a:pt x="1599895" y="685091"/>
                  </a:lnTo>
                  <a:lnTo>
                    <a:pt x="1599895" y="686103"/>
                  </a:lnTo>
                  <a:lnTo>
                    <a:pt x="1599895" y="687114"/>
                  </a:lnTo>
                  <a:lnTo>
                    <a:pt x="1598883" y="687114"/>
                  </a:lnTo>
                  <a:lnTo>
                    <a:pt x="1598883" y="688126"/>
                  </a:lnTo>
                  <a:lnTo>
                    <a:pt x="1597871" y="690150"/>
                  </a:lnTo>
                  <a:lnTo>
                    <a:pt x="1596859" y="691162"/>
                  </a:lnTo>
                  <a:lnTo>
                    <a:pt x="1596859" y="692174"/>
                  </a:lnTo>
                  <a:lnTo>
                    <a:pt x="1595847" y="693186"/>
                  </a:lnTo>
                  <a:lnTo>
                    <a:pt x="1594835" y="693186"/>
                  </a:lnTo>
                  <a:lnTo>
                    <a:pt x="1593823" y="695210"/>
                  </a:lnTo>
                  <a:lnTo>
                    <a:pt x="1592811" y="696222"/>
                  </a:lnTo>
                  <a:lnTo>
                    <a:pt x="1591799" y="697234"/>
                  </a:lnTo>
                  <a:lnTo>
                    <a:pt x="1590787" y="698246"/>
                  </a:lnTo>
                  <a:lnTo>
                    <a:pt x="1588763" y="699258"/>
                  </a:lnTo>
                  <a:lnTo>
                    <a:pt x="1587751" y="700270"/>
                  </a:lnTo>
                  <a:lnTo>
                    <a:pt x="1586739" y="700270"/>
                  </a:lnTo>
                  <a:lnTo>
                    <a:pt x="1585727" y="700270"/>
                  </a:lnTo>
                  <a:lnTo>
                    <a:pt x="1585727" y="701282"/>
                  </a:lnTo>
                  <a:lnTo>
                    <a:pt x="1583703" y="702294"/>
                  </a:lnTo>
                  <a:lnTo>
                    <a:pt x="1582691" y="702294"/>
                  </a:lnTo>
                  <a:lnTo>
                    <a:pt x="1581679" y="702294"/>
                  </a:lnTo>
                  <a:lnTo>
                    <a:pt x="1580668" y="702294"/>
                  </a:lnTo>
                  <a:lnTo>
                    <a:pt x="1580668" y="703306"/>
                  </a:lnTo>
                  <a:lnTo>
                    <a:pt x="1579656" y="703306"/>
                  </a:lnTo>
                  <a:lnTo>
                    <a:pt x="1577632" y="703306"/>
                  </a:lnTo>
                  <a:lnTo>
                    <a:pt x="1576620" y="703306"/>
                  </a:lnTo>
                  <a:lnTo>
                    <a:pt x="1575608" y="703306"/>
                  </a:lnTo>
                  <a:lnTo>
                    <a:pt x="1574596" y="703306"/>
                  </a:lnTo>
                  <a:lnTo>
                    <a:pt x="1573584" y="704318"/>
                  </a:lnTo>
                  <a:lnTo>
                    <a:pt x="1572572" y="704318"/>
                  </a:lnTo>
                  <a:lnTo>
                    <a:pt x="1570548" y="703306"/>
                  </a:lnTo>
                  <a:lnTo>
                    <a:pt x="1569536" y="703306"/>
                  </a:lnTo>
                  <a:lnTo>
                    <a:pt x="1568524" y="703306"/>
                  </a:lnTo>
                  <a:lnTo>
                    <a:pt x="1567512" y="703306"/>
                  </a:lnTo>
                  <a:lnTo>
                    <a:pt x="1566500" y="703306"/>
                  </a:lnTo>
                  <a:lnTo>
                    <a:pt x="1564476" y="702294"/>
                  </a:lnTo>
                  <a:lnTo>
                    <a:pt x="1563464" y="702294"/>
                  </a:lnTo>
                  <a:lnTo>
                    <a:pt x="1562452" y="701282"/>
                  </a:lnTo>
                  <a:lnTo>
                    <a:pt x="1561440" y="701282"/>
                  </a:lnTo>
                  <a:lnTo>
                    <a:pt x="1560429" y="701282"/>
                  </a:lnTo>
                  <a:lnTo>
                    <a:pt x="1559417" y="700270"/>
                  </a:lnTo>
                  <a:lnTo>
                    <a:pt x="1558405" y="699258"/>
                  </a:lnTo>
                  <a:lnTo>
                    <a:pt x="1557393" y="699258"/>
                  </a:lnTo>
                  <a:lnTo>
                    <a:pt x="1556381" y="698246"/>
                  </a:lnTo>
                  <a:lnTo>
                    <a:pt x="1555369" y="697234"/>
                  </a:lnTo>
                  <a:lnTo>
                    <a:pt x="1554357" y="696222"/>
                  </a:lnTo>
                  <a:lnTo>
                    <a:pt x="1553345" y="695210"/>
                  </a:lnTo>
                  <a:lnTo>
                    <a:pt x="1552333" y="695210"/>
                  </a:lnTo>
                  <a:lnTo>
                    <a:pt x="1552333" y="694198"/>
                  </a:lnTo>
                  <a:lnTo>
                    <a:pt x="1551321" y="693186"/>
                  </a:lnTo>
                  <a:lnTo>
                    <a:pt x="1549297" y="691162"/>
                  </a:lnTo>
                  <a:lnTo>
                    <a:pt x="1442030" y="226677"/>
                  </a:lnTo>
                </a:path>
                <a:path w="5920105" h="1861184">
                  <a:moveTo>
                    <a:pt x="1204222" y="280310"/>
                  </a:moveTo>
                  <a:lnTo>
                    <a:pt x="1315536" y="749855"/>
                  </a:lnTo>
                  <a:lnTo>
                    <a:pt x="1315536" y="750867"/>
                  </a:lnTo>
                  <a:lnTo>
                    <a:pt x="1315536" y="751879"/>
                  </a:lnTo>
                  <a:lnTo>
                    <a:pt x="1314524" y="751879"/>
                  </a:lnTo>
                  <a:lnTo>
                    <a:pt x="1314524" y="752891"/>
                  </a:lnTo>
                  <a:lnTo>
                    <a:pt x="1314524" y="753903"/>
                  </a:lnTo>
                  <a:lnTo>
                    <a:pt x="1313512" y="755927"/>
                  </a:lnTo>
                  <a:lnTo>
                    <a:pt x="1313512" y="756939"/>
                  </a:lnTo>
                  <a:lnTo>
                    <a:pt x="1313512" y="757951"/>
                  </a:lnTo>
                  <a:lnTo>
                    <a:pt x="1312500" y="757951"/>
                  </a:lnTo>
                  <a:lnTo>
                    <a:pt x="1312500" y="758963"/>
                  </a:lnTo>
                  <a:lnTo>
                    <a:pt x="1312500" y="759975"/>
                  </a:lnTo>
                  <a:lnTo>
                    <a:pt x="1311488" y="760987"/>
                  </a:lnTo>
                  <a:lnTo>
                    <a:pt x="1310477" y="761999"/>
                  </a:lnTo>
                  <a:lnTo>
                    <a:pt x="1310477" y="763011"/>
                  </a:lnTo>
                  <a:lnTo>
                    <a:pt x="1309465" y="764023"/>
                  </a:lnTo>
                  <a:lnTo>
                    <a:pt x="1308453" y="765035"/>
                  </a:lnTo>
                  <a:lnTo>
                    <a:pt x="1307441" y="766047"/>
                  </a:lnTo>
                  <a:lnTo>
                    <a:pt x="1306429" y="767059"/>
                  </a:lnTo>
                  <a:lnTo>
                    <a:pt x="1306429" y="768071"/>
                  </a:lnTo>
                  <a:lnTo>
                    <a:pt x="1305417" y="768071"/>
                  </a:lnTo>
                  <a:lnTo>
                    <a:pt x="1305417" y="769083"/>
                  </a:lnTo>
                  <a:lnTo>
                    <a:pt x="1304405" y="769083"/>
                  </a:lnTo>
                  <a:lnTo>
                    <a:pt x="1302381" y="770094"/>
                  </a:lnTo>
                  <a:lnTo>
                    <a:pt x="1302381" y="771106"/>
                  </a:lnTo>
                  <a:lnTo>
                    <a:pt x="1301369" y="771106"/>
                  </a:lnTo>
                  <a:lnTo>
                    <a:pt x="1300357" y="772118"/>
                  </a:lnTo>
                  <a:lnTo>
                    <a:pt x="1299345" y="772118"/>
                  </a:lnTo>
                  <a:lnTo>
                    <a:pt x="1299345" y="773130"/>
                  </a:lnTo>
                  <a:lnTo>
                    <a:pt x="1297321" y="773130"/>
                  </a:lnTo>
                  <a:lnTo>
                    <a:pt x="1296309" y="774142"/>
                  </a:lnTo>
                  <a:lnTo>
                    <a:pt x="1295297" y="774142"/>
                  </a:lnTo>
                  <a:lnTo>
                    <a:pt x="1294285" y="774142"/>
                  </a:lnTo>
                  <a:lnTo>
                    <a:pt x="1293273" y="774142"/>
                  </a:lnTo>
                  <a:lnTo>
                    <a:pt x="1293273" y="775154"/>
                  </a:lnTo>
                  <a:lnTo>
                    <a:pt x="1281130" y="775154"/>
                  </a:lnTo>
                  <a:lnTo>
                    <a:pt x="1280118" y="774142"/>
                  </a:lnTo>
                  <a:lnTo>
                    <a:pt x="1278094" y="774142"/>
                  </a:lnTo>
                  <a:lnTo>
                    <a:pt x="1277082" y="774142"/>
                  </a:lnTo>
                  <a:lnTo>
                    <a:pt x="1276070" y="773130"/>
                  </a:lnTo>
                  <a:lnTo>
                    <a:pt x="1275058" y="773130"/>
                  </a:lnTo>
                  <a:lnTo>
                    <a:pt x="1274046" y="772118"/>
                  </a:lnTo>
                  <a:lnTo>
                    <a:pt x="1272022" y="771106"/>
                  </a:lnTo>
                  <a:lnTo>
                    <a:pt x="1271010" y="771106"/>
                  </a:lnTo>
                  <a:lnTo>
                    <a:pt x="1269998" y="770094"/>
                  </a:lnTo>
                  <a:lnTo>
                    <a:pt x="1268987" y="770094"/>
                  </a:lnTo>
                  <a:lnTo>
                    <a:pt x="1268987" y="769083"/>
                  </a:lnTo>
                  <a:lnTo>
                    <a:pt x="1266963" y="768071"/>
                  </a:lnTo>
                  <a:lnTo>
                    <a:pt x="1266963" y="767059"/>
                  </a:lnTo>
                  <a:lnTo>
                    <a:pt x="1265951" y="767059"/>
                  </a:lnTo>
                  <a:lnTo>
                    <a:pt x="1265951" y="766047"/>
                  </a:lnTo>
                  <a:lnTo>
                    <a:pt x="1264939" y="765035"/>
                  </a:lnTo>
                  <a:lnTo>
                    <a:pt x="1263927" y="765035"/>
                  </a:lnTo>
                  <a:lnTo>
                    <a:pt x="1262915" y="763011"/>
                  </a:lnTo>
                  <a:lnTo>
                    <a:pt x="1262915" y="761999"/>
                  </a:lnTo>
                  <a:lnTo>
                    <a:pt x="1155648" y="297513"/>
                  </a:lnTo>
                </a:path>
                <a:path w="5920105" h="1861184">
                  <a:moveTo>
                    <a:pt x="905696" y="347099"/>
                  </a:moveTo>
                  <a:lnTo>
                    <a:pt x="1015999" y="815632"/>
                  </a:lnTo>
                  <a:lnTo>
                    <a:pt x="1015999" y="816644"/>
                  </a:lnTo>
                  <a:lnTo>
                    <a:pt x="1015999" y="817656"/>
                  </a:lnTo>
                  <a:lnTo>
                    <a:pt x="1015999" y="818668"/>
                  </a:lnTo>
                  <a:lnTo>
                    <a:pt x="1015999" y="819680"/>
                  </a:lnTo>
                  <a:lnTo>
                    <a:pt x="1014987" y="820692"/>
                  </a:lnTo>
                  <a:lnTo>
                    <a:pt x="1014987" y="821704"/>
                  </a:lnTo>
                  <a:lnTo>
                    <a:pt x="1014987" y="822716"/>
                  </a:lnTo>
                  <a:lnTo>
                    <a:pt x="1013975" y="823728"/>
                  </a:lnTo>
                  <a:lnTo>
                    <a:pt x="1013975" y="824740"/>
                  </a:lnTo>
                  <a:lnTo>
                    <a:pt x="1013975" y="825752"/>
                  </a:lnTo>
                  <a:lnTo>
                    <a:pt x="1012963" y="825752"/>
                  </a:lnTo>
                  <a:lnTo>
                    <a:pt x="1011951" y="827776"/>
                  </a:lnTo>
                  <a:lnTo>
                    <a:pt x="1011951" y="828788"/>
                  </a:lnTo>
                  <a:lnTo>
                    <a:pt x="1010939" y="829800"/>
                  </a:lnTo>
                  <a:lnTo>
                    <a:pt x="1009927" y="830812"/>
                  </a:lnTo>
                  <a:lnTo>
                    <a:pt x="1009927" y="831824"/>
                  </a:lnTo>
                  <a:lnTo>
                    <a:pt x="1008915" y="832835"/>
                  </a:lnTo>
                  <a:lnTo>
                    <a:pt x="1007903" y="833847"/>
                  </a:lnTo>
                  <a:lnTo>
                    <a:pt x="1006891" y="833847"/>
                  </a:lnTo>
                  <a:lnTo>
                    <a:pt x="1006891" y="834859"/>
                  </a:lnTo>
                  <a:lnTo>
                    <a:pt x="1005879" y="834859"/>
                  </a:lnTo>
                  <a:lnTo>
                    <a:pt x="1004867" y="835871"/>
                  </a:lnTo>
                  <a:lnTo>
                    <a:pt x="1003855" y="836883"/>
                  </a:lnTo>
                  <a:lnTo>
                    <a:pt x="1002843" y="836883"/>
                  </a:lnTo>
                  <a:lnTo>
                    <a:pt x="1001831" y="837895"/>
                  </a:lnTo>
                  <a:lnTo>
                    <a:pt x="1000819" y="838907"/>
                  </a:lnTo>
                  <a:lnTo>
                    <a:pt x="999807" y="838907"/>
                  </a:lnTo>
                  <a:lnTo>
                    <a:pt x="997784" y="839919"/>
                  </a:lnTo>
                  <a:lnTo>
                    <a:pt x="996772" y="839919"/>
                  </a:lnTo>
                  <a:lnTo>
                    <a:pt x="995760" y="840931"/>
                  </a:lnTo>
                  <a:lnTo>
                    <a:pt x="994748" y="840931"/>
                  </a:lnTo>
                  <a:lnTo>
                    <a:pt x="993736" y="840931"/>
                  </a:lnTo>
                  <a:lnTo>
                    <a:pt x="992724" y="840931"/>
                  </a:lnTo>
                  <a:lnTo>
                    <a:pt x="991712" y="841943"/>
                  </a:lnTo>
                  <a:lnTo>
                    <a:pt x="990700" y="841943"/>
                  </a:lnTo>
                  <a:lnTo>
                    <a:pt x="983616" y="841943"/>
                  </a:lnTo>
                  <a:lnTo>
                    <a:pt x="982604" y="840931"/>
                  </a:lnTo>
                  <a:lnTo>
                    <a:pt x="981592" y="840931"/>
                  </a:lnTo>
                  <a:lnTo>
                    <a:pt x="980580" y="840931"/>
                  </a:lnTo>
                  <a:lnTo>
                    <a:pt x="979568" y="840931"/>
                  </a:lnTo>
                  <a:lnTo>
                    <a:pt x="978556" y="839919"/>
                  </a:lnTo>
                  <a:lnTo>
                    <a:pt x="977545" y="839919"/>
                  </a:lnTo>
                  <a:lnTo>
                    <a:pt x="976533" y="839919"/>
                  </a:lnTo>
                  <a:lnTo>
                    <a:pt x="975521" y="838907"/>
                  </a:lnTo>
                  <a:lnTo>
                    <a:pt x="974509" y="838907"/>
                  </a:lnTo>
                  <a:lnTo>
                    <a:pt x="973497" y="837895"/>
                  </a:lnTo>
                  <a:lnTo>
                    <a:pt x="972485" y="837895"/>
                  </a:lnTo>
                  <a:lnTo>
                    <a:pt x="971473" y="836883"/>
                  </a:lnTo>
                  <a:lnTo>
                    <a:pt x="970461" y="835871"/>
                  </a:lnTo>
                  <a:lnTo>
                    <a:pt x="969449" y="835871"/>
                  </a:lnTo>
                  <a:lnTo>
                    <a:pt x="968437" y="833847"/>
                  </a:lnTo>
                  <a:lnTo>
                    <a:pt x="967425" y="833847"/>
                  </a:lnTo>
                  <a:lnTo>
                    <a:pt x="967425" y="832835"/>
                  </a:lnTo>
                  <a:lnTo>
                    <a:pt x="966413" y="831824"/>
                  </a:lnTo>
                  <a:lnTo>
                    <a:pt x="965401" y="831824"/>
                  </a:lnTo>
                  <a:lnTo>
                    <a:pt x="965401" y="830812"/>
                  </a:lnTo>
                  <a:lnTo>
                    <a:pt x="964389" y="829800"/>
                  </a:lnTo>
                  <a:lnTo>
                    <a:pt x="963377" y="828788"/>
                  </a:lnTo>
                  <a:lnTo>
                    <a:pt x="857122" y="364302"/>
                  </a:lnTo>
                </a:path>
                <a:path w="5920105" h="1861184">
                  <a:moveTo>
                    <a:pt x="5863246" y="1860978"/>
                  </a:moveTo>
                  <a:lnTo>
                    <a:pt x="5751931" y="1397504"/>
                  </a:lnTo>
                  <a:lnTo>
                    <a:pt x="5654784" y="985640"/>
                  </a:lnTo>
                  <a:lnTo>
                    <a:pt x="5653772" y="972485"/>
                  </a:lnTo>
                  <a:lnTo>
                    <a:pt x="5652760" y="959329"/>
                  </a:lnTo>
                  <a:lnTo>
                    <a:pt x="5650736" y="946174"/>
                  </a:lnTo>
                  <a:lnTo>
                    <a:pt x="5648712" y="933019"/>
                  </a:lnTo>
                  <a:lnTo>
                    <a:pt x="5645676" y="919863"/>
                  </a:lnTo>
                  <a:lnTo>
                    <a:pt x="5642640" y="906708"/>
                  </a:lnTo>
                  <a:lnTo>
                    <a:pt x="5639604" y="894565"/>
                  </a:lnTo>
                  <a:lnTo>
                    <a:pt x="5635557" y="881409"/>
                  </a:lnTo>
                  <a:lnTo>
                    <a:pt x="5631509" y="868254"/>
                  </a:lnTo>
                  <a:lnTo>
                    <a:pt x="5626449" y="856110"/>
                  </a:lnTo>
                  <a:lnTo>
                    <a:pt x="5621389" y="843967"/>
                  </a:lnTo>
                  <a:lnTo>
                    <a:pt x="5614306" y="827776"/>
                  </a:lnTo>
                  <a:lnTo>
                    <a:pt x="5608234" y="815632"/>
                  </a:lnTo>
                  <a:lnTo>
                    <a:pt x="5602162" y="804501"/>
                  </a:lnTo>
                  <a:lnTo>
                    <a:pt x="5595079" y="792357"/>
                  </a:lnTo>
                  <a:lnTo>
                    <a:pt x="5587995" y="781226"/>
                  </a:lnTo>
                  <a:lnTo>
                    <a:pt x="5580911" y="770094"/>
                  </a:lnTo>
                  <a:lnTo>
                    <a:pt x="5572816" y="758963"/>
                  </a:lnTo>
                  <a:lnTo>
                    <a:pt x="5564720" y="748844"/>
                  </a:lnTo>
                  <a:lnTo>
                    <a:pt x="5556624" y="738724"/>
                  </a:lnTo>
                  <a:lnTo>
                    <a:pt x="5548529" y="728604"/>
                  </a:lnTo>
                  <a:lnTo>
                    <a:pt x="5539421" y="718485"/>
                  </a:lnTo>
                  <a:lnTo>
                    <a:pt x="5529302" y="709377"/>
                  </a:lnTo>
                  <a:lnTo>
                    <a:pt x="5519182" y="698246"/>
                  </a:lnTo>
                  <a:lnTo>
                    <a:pt x="5506027" y="688126"/>
                  </a:lnTo>
                  <a:lnTo>
                    <a:pt x="5492872" y="676995"/>
                  </a:lnTo>
                  <a:lnTo>
                    <a:pt x="5479716" y="666875"/>
                  </a:lnTo>
                  <a:lnTo>
                    <a:pt x="5466561" y="656756"/>
                  </a:lnTo>
                  <a:lnTo>
                    <a:pt x="5452393" y="647648"/>
                  </a:lnTo>
                  <a:lnTo>
                    <a:pt x="5438226" y="639553"/>
                  </a:lnTo>
                  <a:lnTo>
                    <a:pt x="5423047" y="630445"/>
                  </a:lnTo>
                  <a:lnTo>
                    <a:pt x="5408880" y="622350"/>
                  </a:lnTo>
                  <a:lnTo>
                    <a:pt x="5393700" y="615266"/>
                  </a:lnTo>
                  <a:lnTo>
                    <a:pt x="5378521" y="608182"/>
                  </a:lnTo>
                  <a:lnTo>
                    <a:pt x="5363342" y="602111"/>
                  </a:lnTo>
                  <a:lnTo>
                    <a:pt x="5355246" y="599075"/>
                  </a:lnTo>
                  <a:lnTo>
                    <a:pt x="5339055" y="593003"/>
                  </a:lnTo>
                  <a:lnTo>
                    <a:pt x="5323876" y="587943"/>
                  </a:lnTo>
                  <a:lnTo>
                    <a:pt x="5307684" y="582883"/>
                  </a:lnTo>
                  <a:lnTo>
                    <a:pt x="5291493" y="578836"/>
                  </a:lnTo>
                  <a:lnTo>
                    <a:pt x="5275302" y="574788"/>
                  </a:lnTo>
                  <a:lnTo>
                    <a:pt x="5258099" y="571752"/>
                  </a:lnTo>
                  <a:lnTo>
                    <a:pt x="5241908" y="568716"/>
                  </a:lnTo>
                  <a:lnTo>
                    <a:pt x="5225716" y="566692"/>
                  </a:lnTo>
                  <a:lnTo>
                    <a:pt x="5208513" y="565680"/>
                  </a:lnTo>
                  <a:lnTo>
                    <a:pt x="5192322" y="563656"/>
                  </a:lnTo>
                  <a:lnTo>
                    <a:pt x="5175119" y="563656"/>
                  </a:lnTo>
                  <a:lnTo>
                    <a:pt x="5158928" y="563656"/>
                  </a:lnTo>
                  <a:lnTo>
                    <a:pt x="5141724" y="563656"/>
                  </a:lnTo>
                  <a:lnTo>
                    <a:pt x="5124521" y="564668"/>
                  </a:lnTo>
                  <a:lnTo>
                    <a:pt x="5108330" y="566692"/>
                  </a:lnTo>
                  <a:lnTo>
                    <a:pt x="5092139" y="568716"/>
                  </a:lnTo>
                  <a:lnTo>
                    <a:pt x="5074936" y="570740"/>
                  </a:lnTo>
                  <a:lnTo>
                    <a:pt x="5058744" y="573776"/>
                  </a:lnTo>
                  <a:lnTo>
                    <a:pt x="5051661" y="574788"/>
                  </a:lnTo>
                  <a:lnTo>
                    <a:pt x="5181191" y="1131361"/>
                  </a:lnTo>
                </a:path>
                <a:path w="5920105" h="1861184">
                  <a:moveTo>
                    <a:pt x="5051661" y="574788"/>
                  </a:moveTo>
                  <a:lnTo>
                    <a:pt x="5042553" y="543417"/>
                  </a:lnTo>
                  <a:lnTo>
                    <a:pt x="5058744" y="540382"/>
                  </a:lnTo>
                  <a:lnTo>
                    <a:pt x="5074936" y="537346"/>
                  </a:lnTo>
                  <a:lnTo>
                    <a:pt x="5090115" y="534310"/>
                  </a:lnTo>
                  <a:lnTo>
                    <a:pt x="5106306" y="532286"/>
                  </a:lnTo>
                  <a:lnTo>
                    <a:pt x="5122497" y="531274"/>
                  </a:lnTo>
                  <a:lnTo>
                    <a:pt x="5138689" y="530262"/>
                  </a:lnTo>
                  <a:lnTo>
                    <a:pt x="5154880" y="529250"/>
                  </a:lnTo>
                  <a:lnTo>
                    <a:pt x="5171071" y="529250"/>
                  </a:lnTo>
                  <a:lnTo>
                    <a:pt x="5187262" y="530262"/>
                  </a:lnTo>
                  <a:lnTo>
                    <a:pt x="5203453" y="531274"/>
                  </a:lnTo>
                  <a:lnTo>
                    <a:pt x="5215597" y="532286"/>
                  </a:lnTo>
                  <a:lnTo>
                    <a:pt x="5231788" y="534310"/>
                  </a:lnTo>
                  <a:lnTo>
                    <a:pt x="5247979" y="536334"/>
                  </a:lnTo>
                  <a:lnTo>
                    <a:pt x="5295541" y="546453"/>
                  </a:lnTo>
                  <a:lnTo>
                    <a:pt x="5343103" y="561633"/>
                  </a:lnTo>
                  <a:lnTo>
                    <a:pt x="5382569" y="578836"/>
                  </a:lnTo>
                  <a:lnTo>
                    <a:pt x="5401796" y="588955"/>
                  </a:lnTo>
                  <a:lnTo>
                    <a:pt x="5421023" y="598063"/>
                  </a:lnTo>
                  <a:lnTo>
                    <a:pt x="5439238" y="609194"/>
                  </a:lnTo>
                  <a:lnTo>
                    <a:pt x="5449358" y="615266"/>
                  </a:lnTo>
                  <a:lnTo>
                    <a:pt x="5467573" y="626397"/>
                  </a:lnTo>
                  <a:lnTo>
                    <a:pt x="5485788" y="638541"/>
                  </a:lnTo>
                  <a:lnTo>
                    <a:pt x="5502991" y="651696"/>
                  </a:lnTo>
                  <a:lnTo>
                    <a:pt x="5520194" y="664852"/>
                  </a:lnTo>
                  <a:lnTo>
                    <a:pt x="5553589" y="693186"/>
                  </a:lnTo>
                  <a:lnTo>
                    <a:pt x="5591031" y="730628"/>
                  </a:lnTo>
                  <a:lnTo>
                    <a:pt x="5601150" y="741760"/>
                  </a:lnTo>
                  <a:lnTo>
                    <a:pt x="5629485" y="778190"/>
                  </a:lnTo>
                  <a:lnTo>
                    <a:pt x="5655796" y="821704"/>
                  </a:lnTo>
                  <a:lnTo>
                    <a:pt x="5662879" y="834859"/>
                  </a:lnTo>
                  <a:lnTo>
                    <a:pt x="5669963" y="849027"/>
                  </a:lnTo>
                  <a:lnTo>
                    <a:pt x="5676035" y="862182"/>
                  </a:lnTo>
                  <a:lnTo>
                    <a:pt x="5682106" y="876349"/>
                  </a:lnTo>
                  <a:lnTo>
                    <a:pt x="5687166" y="890517"/>
                  </a:lnTo>
                  <a:lnTo>
                    <a:pt x="5692226" y="904684"/>
                  </a:lnTo>
                  <a:lnTo>
                    <a:pt x="5696274" y="918851"/>
                  </a:lnTo>
                  <a:lnTo>
                    <a:pt x="5700322" y="934031"/>
                  </a:lnTo>
                  <a:lnTo>
                    <a:pt x="5704369" y="952246"/>
                  </a:lnTo>
                  <a:lnTo>
                    <a:pt x="5901700" y="1780022"/>
                  </a:lnTo>
                  <a:lnTo>
                    <a:pt x="5906760" y="1800261"/>
                  </a:lnTo>
                  <a:lnTo>
                    <a:pt x="5919915" y="1860978"/>
                  </a:lnTo>
                </a:path>
                <a:path w="5920105" h="1861184">
                  <a:moveTo>
                    <a:pt x="4915047" y="1157672"/>
                  </a:moveTo>
                  <a:lnTo>
                    <a:pt x="4643844" y="51609"/>
                  </a:lnTo>
                  <a:lnTo>
                    <a:pt x="4857366" y="0"/>
                  </a:lnTo>
                  <a:lnTo>
                    <a:pt x="5124521" y="1108086"/>
                  </a:lnTo>
                  <a:lnTo>
                    <a:pt x="4915047" y="1157672"/>
                  </a:lnTo>
                </a:path>
                <a:path w="5920105" h="1861184">
                  <a:moveTo>
                    <a:pt x="5115414" y="1072668"/>
                  </a:moveTo>
                  <a:lnTo>
                    <a:pt x="4906952" y="1126301"/>
                  </a:lnTo>
                </a:path>
                <a:path w="5920105" h="1861184">
                  <a:moveTo>
                    <a:pt x="5087079" y="953258"/>
                  </a:moveTo>
                  <a:lnTo>
                    <a:pt x="4877605" y="1006891"/>
                  </a:lnTo>
                </a:path>
                <a:path w="5920105" h="1861184">
                  <a:moveTo>
                    <a:pt x="5059756" y="838907"/>
                  </a:moveTo>
                  <a:lnTo>
                    <a:pt x="4850282" y="893553"/>
                  </a:lnTo>
                </a:path>
                <a:path w="5920105" h="1861184">
                  <a:moveTo>
                    <a:pt x="5030410" y="720509"/>
                  </a:moveTo>
                  <a:lnTo>
                    <a:pt x="4821948" y="777178"/>
                  </a:lnTo>
                </a:path>
                <a:path w="5920105" h="1861184">
                  <a:moveTo>
                    <a:pt x="5004099" y="610206"/>
                  </a:moveTo>
                  <a:lnTo>
                    <a:pt x="4792601" y="658780"/>
                  </a:lnTo>
                </a:path>
                <a:path w="5920105" h="1861184">
                  <a:moveTo>
                    <a:pt x="4976776" y="494844"/>
                  </a:moveTo>
                  <a:lnTo>
                    <a:pt x="4765279" y="545441"/>
                  </a:lnTo>
                </a:path>
                <a:path w="5920105" h="1861184">
                  <a:moveTo>
                    <a:pt x="4946418" y="370374"/>
                  </a:moveTo>
                  <a:lnTo>
                    <a:pt x="4733908" y="417935"/>
                  </a:lnTo>
                </a:path>
                <a:path w="5920105" h="1861184">
                  <a:moveTo>
                    <a:pt x="4918083" y="252987"/>
                  </a:moveTo>
                  <a:lnTo>
                    <a:pt x="4705573" y="302573"/>
                  </a:lnTo>
                </a:path>
                <a:path w="5920105" h="1861184">
                  <a:moveTo>
                    <a:pt x="4891772" y="144709"/>
                  </a:moveTo>
                  <a:lnTo>
                    <a:pt x="4679263" y="196318"/>
                  </a:lnTo>
                </a:path>
                <a:path w="5920105" h="1861184">
                  <a:moveTo>
                    <a:pt x="4864450" y="31370"/>
                  </a:moveTo>
                  <a:lnTo>
                    <a:pt x="4649916" y="76908"/>
                  </a:lnTo>
                </a:path>
                <a:path w="5920105" h="1861184">
                  <a:moveTo>
                    <a:pt x="4616522" y="1117194"/>
                  </a:moveTo>
                  <a:lnTo>
                    <a:pt x="4685334" y="1403576"/>
                  </a:lnTo>
                  <a:lnTo>
                    <a:pt x="4717717" y="1397504"/>
                  </a:lnTo>
                  <a:lnTo>
                    <a:pt x="4706585" y="1563464"/>
                  </a:lnTo>
                  <a:lnTo>
                    <a:pt x="4639797" y="1410660"/>
                  </a:lnTo>
                  <a:lnTo>
                    <a:pt x="4667119" y="1403576"/>
                  </a:lnTo>
                  <a:lnTo>
                    <a:pt x="4601342" y="1125289"/>
                  </a:lnTo>
                  <a:lnTo>
                    <a:pt x="4616522" y="1117194"/>
                  </a:lnTo>
                </a:path>
                <a:path w="5920105" h="1861184">
                  <a:moveTo>
                    <a:pt x="1423815" y="1322620"/>
                  </a:moveTo>
                  <a:lnTo>
                    <a:pt x="1135409" y="1390421"/>
                  </a:lnTo>
                  <a:lnTo>
                    <a:pt x="1140469" y="1420779"/>
                  </a:lnTo>
                  <a:lnTo>
                    <a:pt x="986652" y="1420779"/>
                  </a:lnTo>
                  <a:lnTo>
                    <a:pt x="1126301" y="1345895"/>
                  </a:lnTo>
                  <a:lnTo>
                    <a:pt x="1135409" y="1369170"/>
                  </a:lnTo>
                  <a:lnTo>
                    <a:pt x="1415719" y="1301369"/>
                  </a:lnTo>
                  <a:lnTo>
                    <a:pt x="1423815" y="1322620"/>
                  </a:lnTo>
                </a:path>
                <a:path w="5920105" h="1861184">
                  <a:moveTo>
                    <a:pt x="899624" y="1055465"/>
                  </a:moveTo>
                  <a:lnTo>
                    <a:pt x="1186007" y="989688"/>
                  </a:lnTo>
                  <a:lnTo>
                    <a:pt x="1195114" y="1018023"/>
                  </a:lnTo>
                  <a:lnTo>
                    <a:pt x="1329704" y="946174"/>
                  </a:lnTo>
                  <a:lnTo>
                    <a:pt x="1177911" y="939090"/>
                  </a:lnTo>
                  <a:lnTo>
                    <a:pt x="1179935" y="968437"/>
                  </a:lnTo>
                  <a:lnTo>
                    <a:pt x="895576" y="1034214"/>
                  </a:lnTo>
                  <a:lnTo>
                    <a:pt x="899624" y="1055465"/>
                  </a:lnTo>
                </a:path>
                <a:path w="5920105" h="1861184">
                  <a:moveTo>
                    <a:pt x="4610450" y="1860978"/>
                  </a:moveTo>
                  <a:lnTo>
                    <a:pt x="4528482" y="1483520"/>
                  </a:lnTo>
                </a:path>
                <a:path w="5920105" h="1861184">
                  <a:moveTo>
                    <a:pt x="3600522" y="625385"/>
                  </a:moveTo>
                  <a:lnTo>
                    <a:pt x="2580475" y="848015"/>
                  </a:lnTo>
                  <a:lnTo>
                    <a:pt x="1784070" y="1039274"/>
                  </a:lnTo>
                  <a:lnTo>
                    <a:pt x="910756" y="12396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769284" y="8871439"/>
              <a:ext cx="309657" cy="274238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12125876" y="8532436"/>
              <a:ext cx="435609" cy="918210"/>
            </a:xfrm>
            <a:custGeom>
              <a:avLst/>
              <a:gdLst/>
              <a:ahLst/>
              <a:cxnLst/>
              <a:rect l="l" t="t" r="r" b="b"/>
              <a:pathLst>
                <a:path w="435609" h="918209">
                  <a:moveTo>
                    <a:pt x="427043" y="917839"/>
                  </a:moveTo>
                  <a:lnTo>
                    <a:pt x="435139" y="847003"/>
                  </a:lnTo>
                  <a:lnTo>
                    <a:pt x="325848" y="374422"/>
                  </a:lnTo>
                  <a:lnTo>
                    <a:pt x="274238" y="171019"/>
                  </a:lnTo>
                  <a:lnTo>
                    <a:pt x="172031" y="45537"/>
                  </a:lnTo>
                  <a:lnTo>
                    <a:pt x="0" y="0"/>
                  </a:lnTo>
                  <a:lnTo>
                    <a:pt x="153816" y="651696"/>
                  </a:lnTo>
                  <a:lnTo>
                    <a:pt x="215545" y="91783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479693" y="7215381"/>
              <a:ext cx="3202320" cy="2237424"/>
            </a:xfrm>
            <a:prstGeom prst="rect">
              <a:avLst/>
            </a:prstGeom>
          </p:spPr>
        </p:pic>
        <p:sp>
          <p:nvSpPr>
            <p:cNvPr id="228" name="object 228"/>
            <p:cNvSpPr/>
            <p:nvPr/>
          </p:nvSpPr>
          <p:spPr>
            <a:xfrm>
              <a:off x="5666590" y="7934372"/>
              <a:ext cx="775335" cy="1516380"/>
            </a:xfrm>
            <a:custGeom>
              <a:avLst/>
              <a:gdLst/>
              <a:ahLst/>
              <a:cxnLst/>
              <a:rect l="l" t="t" r="r" b="b"/>
              <a:pathLst>
                <a:path w="775335" h="1516379">
                  <a:moveTo>
                    <a:pt x="775154" y="0"/>
                  </a:moveTo>
                  <a:lnTo>
                    <a:pt x="452342" y="431091"/>
                  </a:lnTo>
                  <a:lnTo>
                    <a:pt x="164948" y="988676"/>
                  </a:lnTo>
                  <a:lnTo>
                    <a:pt x="0" y="15159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9" name="object 229"/>
          <p:cNvSpPr txBox="1"/>
          <p:nvPr/>
        </p:nvSpPr>
        <p:spPr>
          <a:xfrm rot="21060000">
            <a:off x="8593958" y="8842974"/>
            <a:ext cx="485692" cy="9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5"/>
              </a:lnSpc>
            </a:pPr>
            <a:r>
              <a:rPr sz="750" spc="15" dirty="0">
                <a:latin typeface="Arial"/>
                <a:cs typeface="Arial"/>
              </a:rPr>
              <a:t>CARPARK</a:t>
            </a:r>
            <a:endParaRPr sz="75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 rot="4860000">
            <a:off x="6958548" y="7345659"/>
            <a:ext cx="944308" cy="9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5"/>
              </a:lnSpc>
            </a:pPr>
            <a:r>
              <a:rPr sz="750" spc="10" dirty="0">
                <a:solidFill>
                  <a:srgbClr val="00DD37"/>
                </a:solidFill>
                <a:latin typeface="Arial"/>
                <a:cs typeface="Arial"/>
              </a:rPr>
              <a:t>LINE </a:t>
            </a:r>
            <a:r>
              <a:rPr sz="750" spc="15" dirty="0">
                <a:solidFill>
                  <a:srgbClr val="00DD37"/>
                </a:solidFill>
                <a:latin typeface="Arial"/>
                <a:cs typeface="Arial"/>
              </a:rPr>
              <a:t>OF NTA WORK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31" name="object 231"/>
          <p:cNvGrpSpPr/>
          <p:nvPr/>
        </p:nvGrpSpPr>
        <p:grpSpPr>
          <a:xfrm>
            <a:off x="217738" y="4292865"/>
            <a:ext cx="9450705" cy="5158740"/>
            <a:chOff x="217738" y="4292865"/>
            <a:chExt cx="9450705" cy="5158740"/>
          </a:xfrm>
        </p:grpSpPr>
        <p:sp>
          <p:nvSpPr>
            <p:cNvPr id="232" name="object 232"/>
            <p:cNvSpPr/>
            <p:nvPr/>
          </p:nvSpPr>
          <p:spPr>
            <a:xfrm>
              <a:off x="5666590" y="6791879"/>
              <a:ext cx="4000500" cy="2658745"/>
            </a:xfrm>
            <a:custGeom>
              <a:avLst/>
              <a:gdLst/>
              <a:ahLst/>
              <a:cxnLst/>
              <a:rect l="l" t="t" r="r" b="b"/>
              <a:pathLst>
                <a:path w="4000500" h="2658745">
                  <a:moveTo>
                    <a:pt x="3888929" y="1077728"/>
                  </a:moveTo>
                  <a:lnTo>
                    <a:pt x="4000243" y="1547273"/>
                  </a:lnTo>
                  <a:lnTo>
                    <a:pt x="4000243" y="1548285"/>
                  </a:lnTo>
                  <a:lnTo>
                    <a:pt x="4000243" y="1549297"/>
                  </a:lnTo>
                  <a:lnTo>
                    <a:pt x="3999231" y="1549297"/>
                  </a:lnTo>
                  <a:lnTo>
                    <a:pt x="3999231" y="1550309"/>
                  </a:lnTo>
                  <a:lnTo>
                    <a:pt x="3999231" y="1551321"/>
                  </a:lnTo>
                  <a:lnTo>
                    <a:pt x="3998219" y="1553345"/>
                  </a:lnTo>
                  <a:lnTo>
                    <a:pt x="3998219" y="1554357"/>
                  </a:lnTo>
                  <a:lnTo>
                    <a:pt x="3998219" y="1555369"/>
                  </a:lnTo>
                  <a:lnTo>
                    <a:pt x="3997207" y="1555369"/>
                  </a:lnTo>
                  <a:lnTo>
                    <a:pt x="3997207" y="1556381"/>
                  </a:lnTo>
                  <a:lnTo>
                    <a:pt x="3997207" y="1557393"/>
                  </a:lnTo>
                  <a:lnTo>
                    <a:pt x="3996195" y="1558405"/>
                  </a:lnTo>
                  <a:lnTo>
                    <a:pt x="3995184" y="1559417"/>
                  </a:lnTo>
                  <a:lnTo>
                    <a:pt x="3995184" y="1560429"/>
                  </a:lnTo>
                  <a:lnTo>
                    <a:pt x="3994172" y="1561440"/>
                  </a:lnTo>
                  <a:lnTo>
                    <a:pt x="3993160" y="1562452"/>
                  </a:lnTo>
                  <a:lnTo>
                    <a:pt x="3992148" y="1563464"/>
                  </a:lnTo>
                  <a:lnTo>
                    <a:pt x="3991136" y="1564476"/>
                  </a:lnTo>
                  <a:lnTo>
                    <a:pt x="3991136" y="1565488"/>
                  </a:lnTo>
                  <a:lnTo>
                    <a:pt x="3990124" y="1565488"/>
                  </a:lnTo>
                  <a:lnTo>
                    <a:pt x="3990124" y="1566500"/>
                  </a:lnTo>
                  <a:lnTo>
                    <a:pt x="3989112" y="1566500"/>
                  </a:lnTo>
                  <a:lnTo>
                    <a:pt x="3987088" y="1567512"/>
                  </a:lnTo>
                  <a:lnTo>
                    <a:pt x="3987088" y="1568524"/>
                  </a:lnTo>
                  <a:lnTo>
                    <a:pt x="3986076" y="1568524"/>
                  </a:lnTo>
                  <a:lnTo>
                    <a:pt x="3985064" y="1569536"/>
                  </a:lnTo>
                  <a:lnTo>
                    <a:pt x="3984052" y="1569536"/>
                  </a:lnTo>
                  <a:lnTo>
                    <a:pt x="3984052" y="1570548"/>
                  </a:lnTo>
                  <a:lnTo>
                    <a:pt x="3982028" y="1570548"/>
                  </a:lnTo>
                  <a:lnTo>
                    <a:pt x="3981016" y="1571560"/>
                  </a:lnTo>
                  <a:lnTo>
                    <a:pt x="3980004" y="1571560"/>
                  </a:lnTo>
                  <a:lnTo>
                    <a:pt x="3978992" y="1571560"/>
                  </a:lnTo>
                  <a:lnTo>
                    <a:pt x="3977980" y="1571560"/>
                  </a:lnTo>
                  <a:lnTo>
                    <a:pt x="3977980" y="1572572"/>
                  </a:lnTo>
                  <a:lnTo>
                    <a:pt x="3965837" y="1572572"/>
                  </a:lnTo>
                  <a:lnTo>
                    <a:pt x="3964825" y="1571560"/>
                  </a:lnTo>
                  <a:lnTo>
                    <a:pt x="3962801" y="1571560"/>
                  </a:lnTo>
                  <a:lnTo>
                    <a:pt x="3961789" y="1571560"/>
                  </a:lnTo>
                  <a:lnTo>
                    <a:pt x="3960777" y="1570548"/>
                  </a:lnTo>
                  <a:lnTo>
                    <a:pt x="3959765" y="1570548"/>
                  </a:lnTo>
                  <a:lnTo>
                    <a:pt x="3958753" y="1569536"/>
                  </a:lnTo>
                  <a:lnTo>
                    <a:pt x="3956729" y="1568524"/>
                  </a:lnTo>
                  <a:lnTo>
                    <a:pt x="3955717" y="1568524"/>
                  </a:lnTo>
                  <a:lnTo>
                    <a:pt x="3954705" y="1567512"/>
                  </a:lnTo>
                  <a:lnTo>
                    <a:pt x="3953694" y="1567512"/>
                  </a:lnTo>
                  <a:lnTo>
                    <a:pt x="3953694" y="1566500"/>
                  </a:lnTo>
                  <a:lnTo>
                    <a:pt x="3951670" y="1565488"/>
                  </a:lnTo>
                  <a:lnTo>
                    <a:pt x="3951670" y="1564476"/>
                  </a:lnTo>
                  <a:lnTo>
                    <a:pt x="3950658" y="1564476"/>
                  </a:lnTo>
                  <a:lnTo>
                    <a:pt x="3950658" y="1563464"/>
                  </a:lnTo>
                  <a:lnTo>
                    <a:pt x="3949646" y="1562452"/>
                  </a:lnTo>
                  <a:lnTo>
                    <a:pt x="3948634" y="1562452"/>
                  </a:lnTo>
                  <a:lnTo>
                    <a:pt x="3947622" y="1560429"/>
                  </a:lnTo>
                  <a:lnTo>
                    <a:pt x="3947622" y="1559417"/>
                  </a:lnTo>
                  <a:lnTo>
                    <a:pt x="3840355" y="1094931"/>
                  </a:lnTo>
                </a:path>
                <a:path w="4000500" h="2658745">
                  <a:moveTo>
                    <a:pt x="2306237" y="0"/>
                  </a:moveTo>
                  <a:lnTo>
                    <a:pt x="1762819" y="277274"/>
                  </a:lnTo>
                  <a:lnTo>
                    <a:pt x="1583703" y="389601"/>
                  </a:lnTo>
                  <a:lnTo>
                    <a:pt x="1149576" y="733664"/>
                  </a:lnTo>
                  <a:lnTo>
                    <a:pt x="844979" y="1048381"/>
                  </a:lnTo>
                  <a:lnTo>
                    <a:pt x="452342" y="1573584"/>
                  </a:lnTo>
                  <a:lnTo>
                    <a:pt x="164948" y="2131169"/>
                  </a:lnTo>
                  <a:lnTo>
                    <a:pt x="0" y="2658396"/>
                  </a:lnTo>
                </a:path>
                <a:path w="4000500" h="2658745">
                  <a:moveTo>
                    <a:pt x="1005879" y="2658396"/>
                  </a:moveTo>
                  <a:lnTo>
                    <a:pt x="1009927" y="2651312"/>
                  </a:lnTo>
                  <a:lnTo>
                    <a:pt x="1022070" y="2625001"/>
                  </a:lnTo>
                  <a:lnTo>
                    <a:pt x="1036238" y="2599703"/>
                  </a:lnTo>
                  <a:lnTo>
                    <a:pt x="1065584" y="2551129"/>
                  </a:lnTo>
                  <a:lnTo>
                    <a:pt x="1088859" y="2519758"/>
                  </a:lnTo>
                  <a:lnTo>
                    <a:pt x="1136421" y="2461065"/>
                  </a:lnTo>
                  <a:lnTo>
                    <a:pt x="1162732" y="2432731"/>
                  </a:lnTo>
                  <a:lnTo>
                    <a:pt x="1216365" y="2378085"/>
                  </a:lnTo>
                  <a:lnTo>
                    <a:pt x="1273034" y="2327488"/>
                  </a:lnTo>
                  <a:lnTo>
                    <a:pt x="1302381" y="2303201"/>
                  </a:lnTo>
                  <a:lnTo>
                    <a:pt x="1355002" y="2267783"/>
                  </a:lnTo>
                  <a:lnTo>
                    <a:pt x="1391433" y="2246532"/>
                  </a:lnTo>
                  <a:lnTo>
                    <a:pt x="1428875" y="2226293"/>
                  </a:lnTo>
                  <a:lnTo>
                    <a:pt x="1497688" y="2192898"/>
                  </a:lnTo>
                  <a:lnTo>
                    <a:pt x="1537154" y="2175695"/>
                  </a:lnTo>
                  <a:lnTo>
                    <a:pt x="1576620" y="2160516"/>
                  </a:lnTo>
                  <a:lnTo>
                    <a:pt x="1618110" y="2145336"/>
                  </a:lnTo>
                  <a:lnTo>
                    <a:pt x="1753711" y="2658396"/>
                  </a:lnTo>
                </a:path>
                <a:path w="4000500" h="2658745">
                  <a:moveTo>
                    <a:pt x="955282" y="2383145"/>
                  </a:moveTo>
                  <a:lnTo>
                    <a:pt x="1034214" y="2259687"/>
                  </a:lnTo>
                  <a:lnTo>
                    <a:pt x="1142493" y="2181767"/>
                  </a:lnTo>
                  <a:lnTo>
                    <a:pt x="1221425" y="2151408"/>
                  </a:lnTo>
                  <a:lnTo>
                    <a:pt x="1263927" y="2213137"/>
                  </a:lnTo>
                  <a:lnTo>
                    <a:pt x="1290237" y="2250579"/>
                  </a:lnTo>
                  <a:lnTo>
                    <a:pt x="1188030" y="2343679"/>
                  </a:lnTo>
                  <a:lnTo>
                    <a:pt x="1173863" y="2361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5898327" y="6915337"/>
              <a:ext cx="1480820" cy="947419"/>
            </a:xfrm>
            <a:custGeom>
              <a:avLst/>
              <a:gdLst/>
              <a:ahLst/>
              <a:cxnLst/>
              <a:rect l="l" t="t" r="r" b="b"/>
              <a:pathLst>
                <a:path w="1480820" h="947420">
                  <a:moveTo>
                    <a:pt x="905696" y="85003"/>
                  </a:moveTo>
                  <a:lnTo>
                    <a:pt x="847003" y="97147"/>
                  </a:lnTo>
                  <a:lnTo>
                    <a:pt x="763011" y="109290"/>
                  </a:lnTo>
                  <a:lnTo>
                    <a:pt x="718485" y="117386"/>
                  </a:lnTo>
                  <a:lnTo>
                    <a:pt x="676995" y="130541"/>
                  </a:lnTo>
                  <a:lnTo>
                    <a:pt x="643601" y="138637"/>
                  </a:lnTo>
                  <a:lnTo>
                    <a:pt x="590979" y="185187"/>
                  </a:lnTo>
                  <a:lnTo>
                    <a:pt x="583895" y="204414"/>
                  </a:lnTo>
                  <a:lnTo>
                    <a:pt x="571752" y="221617"/>
                  </a:lnTo>
                  <a:lnTo>
                    <a:pt x="538358" y="243880"/>
                  </a:lnTo>
                  <a:lnTo>
                    <a:pt x="522166" y="257035"/>
                  </a:lnTo>
                  <a:lnTo>
                    <a:pt x="501927" y="285370"/>
                  </a:lnTo>
                  <a:lnTo>
                    <a:pt x="458413" y="319776"/>
                  </a:lnTo>
                  <a:lnTo>
                    <a:pt x="456390" y="353171"/>
                  </a:lnTo>
                  <a:lnTo>
                    <a:pt x="448294" y="361266"/>
                  </a:lnTo>
                  <a:lnTo>
                    <a:pt x="437162" y="369362"/>
                  </a:lnTo>
                  <a:lnTo>
                    <a:pt x="425019" y="376445"/>
                  </a:lnTo>
                  <a:lnTo>
                    <a:pt x="415912" y="384541"/>
                  </a:lnTo>
                  <a:lnTo>
                    <a:pt x="396684" y="404780"/>
                  </a:lnTo>
                  <a:lnTo>
                    <a:pt x="386565" y="412876"/>
                  </a:lnTo>
                  <a:lnTo>
                    <a:pt x="382517" y="419959"/>
                  </a:lnTo>
                  <a:lnTo>
                    <a:pt x="367338" y="432103"/>
                  </a:lnTo>
                  <a:lnTo>
                    <a:pt x="358230" y="438174"/>
                  </a:lnTo>
                  <a:lnTo>
                    <a:pt x="350135" y="444246"/>
                  </a:lnTo>
                  <a:lnTo>
                    <a:pt x="346087" y="448294"/>
                  </a:lnTo>
                  <a:lnTo>
                    <a:pt x="332932" y="459425"/>
                  </a:lnTo>
                  <a:lnTo>
                    <a:pt x="329896" y="467521"/>
                  </a:lnTo>
                  <a:lnTo>
                    <a:pt x="315728" y="474605"/>
                  </a:lnTo>
                  <a:lnTo>
                    <a:pt x="304597" y="478652"/>
                  </a:lnTo>
                  <a:lnTo>
                    <a:pt x="294477" y="483712"/>
                  </a:lnTo>
                  <a:lnTo>
                    <a:pt x="264119" y="513059"/>
                  </a:lnTo>
                  <a:lnTo>
                    <a:pt x="220605" y="551513"/>
                  </a:lnTo>
                  <a:lnTo>
                    <a:pt x="211497" y="556573"/>
                  </a:lnTo>
                  <a:lnTo>
                    <a:pt x="202390" y="570740"/>
                  </a:lnTo>
                  <a:lnTo>
                    <a:pt x="198342" y="575800"/>
                  </a:lnTo>
                  <a:lnTo>
                    <a:pt x="189234" y="582883"/>
                  </a:lnTo>
                  <a:lnTo>
                    <a:pt x="188222" y="584907"/>
                  </a:lnTo>
                  <a:lnTo>
                    <a:pt x="172031" y="600087"/>
                  </a:lnTo>
                  <a:lnTo>
                    <a:pt x="166971" y="603123"/>
                  </a:lnTo>
                  <a:lnTo>
                    <a:pt x="161912" y="606158"/>
                  </a:lnTo>
                  <a:lnTo>
                    <a:pt x="148756" y="618302"/>
                  </a:lnTo>
                  <a:lnTo>
                    <a:pt x="135601" y="626397"/>
                  </a:lnTo>
                  <a:lnTo>
                    <a:pt x="133577" y="633481"/>
                  </a:lnTo>
                  <a:lnTo>
                    <a:pt x="112326" y="648660"/>
                  </a:lnTo>
                  <a:lnTo>
                    <a:pt x="95123" y="662828"/>
                  </a:lnTo>
                  <a:lnTo>
                    <a:pt x="74884" y="690150"/>
                  </a:lnTo>
                  <a:lnTo>
                    <a:pt x="43513" y="711401"/>
                  </a:lnTo>
                  <a:lnTo>
                    <a:pt x="27322" y="722533"/>
                  </a:lnTo>
                  <a:lnTo>
                    <a:pt x="10119" y="747832"/>
                  </a:lnTo>
                  <a:lnTo>
                    <a:pt x="2023" y="761999"/>
                  </a:lnTo>
                  <a:lnTo>
                    <a:pt x="0" y="791345"/>
                  </a:lnTo>
                  <a:lnTo>
                    <a:pt x="20239" y="816644"/>
                  </a:lnTo>
                  <a:lnTo>
                    <a:pt x="34406" y="848015"/>
                  </a:lnTo>
                  <a:lnTo>
                    <a:pt x="47561" y="901648"/>
                  </a:lnTo>
                  <a:lnTo>
                    <a:pt x="93099" y="933019"/>
                  </a:lnTo>
                  <a:lnTo>
                    <a:pt x="129529" y="947186"/>
                  </a:lnTo>
                  <a:lnTo>
                    <a:pt x="191258" y="908732"/>
                  </a:lnTo>
                  <a:lnTo>
                    <a:pt x="218581" y="855098"/>
                  </a:lnTo>
                  <a:lnTo>
                    <a:pt x="271202" y="814620"/>
                  </a:lnTo>
                  <a:lnTo>
                    <a:pt x="309657" y="780214"/>
                  </a:lnTo>
                  <a:lnTo>
                    <a:pt x="326860" y="751879"/>
                  </a:lnTo>
                  <a:lnTo>
                    <a:pt x="359242" y="719497"/>
                  </a:lnTo>
                  <a:lnTo>
                    <a:pt x="422995" y="691162"/>
                  </a:lnTo>
                  <a:lnTo>
                    <a:pt x="490796" y="679019"/>
                  </a:lnTo>
                  <a:lnTo>
                    <a:pt x="544429" y="669911"/>
                  </a:lnTo>
                  <a:lnTo>
                    <a:pt x="645624" y="662828"/>
                  </a:lnTo>
                  <a:lnTo>
                    <a:pt x="766047" y="676995"/>
                  </a:lnTo>
                  <a:lnTo>
                    <a:pt x="802477" y="709377"/>
                  </a:lnTo>
                  <a:lnTo>
                    <a:pt x="875337" y="625385"/>
                  </a:lnTo>
                  <a:lnTo>
                    <a:pt x="993736" y="528238"/>
                  </a:lnTo>
                  <a:lnTo>
                    <a:pt x="1043321" y="480676"/>
                  </a:lnTo>
                  <a:lnTo>
                    <a:pt x="1117194" y="411864"/>
                  </a:lnTo>
                  <a:lnTo>
                    <a:pt x="1156660" y="374422"/>
                  </a:lnTo>
                  <a:lnTo>
                    <a:pt x="1221425" y="327872"/>
                  </a:lnTo>
                  <a:lnTo>
                    <a:pt x="1273034" y="290430"/>
                  </a:lnTo>
                  <a:lnTo>
                    <a:pt x="1327680" y="268167"/>
                  </a:lnTo>
                  <a:lnTo>
                    <a:pt x="1378277" y="230724"/>
                  </a:lnTo>
                  <a:lnTo>
                    <a:pt x="1386373" y="211497"/>
                  </a:lnTo>
                  <a:lnTo>
                    <a:pt x="1397504" y="186199"/>
                  </a:lnTo>
                  <a:lnTo>
                    <a:pt x="1459233" y="161912"/>
                  </a:lnTo>
                  <a:lnTo>
                    <a:pt x="1480484" y="103219"/>
                  </a:lnTo>
                  <a:lnTo>
                    <a:pt x="1460245" y="83991"/>
                  </a:lnTo>
                  <a:lnTo>
                    <a:pt x="1446078" y="58693"/>
                  </a:lnTo>
                  <a:lnTo>
                    <a:pt x="1392445" y="15179"/>
                  </a:lnTo>
                  <a:lnTo>
                    <a:pt x="1340835" y="8095"/>
                  </a:lnTo>
                  <a:lnTo>
                    <a:pt x="1316548" y="0"/>
                  </a:lnTo>
                  <a:lnTo>
                    <a:pt x="1289226" y="7083"/>
                  </a:lnTo>
                  <a:lnTo>
                    <a:pt x="1223449" y="18215"/>
                  </a:lnTo>
                  <a:lnTo>
                    <a:pt x="1175887" y="32382"/>
                  </a:lnTo>
                  <a:lnTo>
                    <a:pt x="1141481" y="45537"/>
                  </a:lnTo>
                  <a:lnTo>
                    <a:pt x="1092907" y="61729"/>
                  </a:lnTo>
                  <a:lnTo>
                    <a:pt x="1036238" y="59705"/>
                  </a:lnTo>
                  <a:lnTo>
                    <a:pt x="976533" y="72860"/>
                  </a:lnTo>
                  <a:lnTo>
                    <a:pt x="949210" y="86015"/>
                  </a:lnTo>
                  <a:lnTo>
                    <a:pt x="905696" y="850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7972827" y="6532820"/>
              <a:ext cx="715010" cy="259079"/>
            </a:xfrm>
            <a:custGeom>
              <a:avLst/>
              <a:gdLst/>
              <a:ahLst/>
              <a:cxnLst/>
              <a:rect l="l" t="t" r="r" b="b"/>
              <a:pathLst>
                <a:path w="715009" h="259079">
                  <a:moveTo>
                    <a:pt x="0" y="259059"/>
                  </a:moveTo>
                  <a:lnTo>
                    <a:pt x="71443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700368" y="5470271"/>
              <a:ext cx="2319655" cy="3980179"/>
            </a:xfrm>
            <a:custGeom>
              <a:avLst/>
              <a:gdLst/>
              <a:ahLst/>
              <a:cxnLst/>
              <a:rect l="l" t="t" r="r" b="b"/>
              <a:pathLst>
                <a:path w="2319654" h="3980179">
                  <a:moveTo>
                    <a:pt x="183163" y="466509"/>
                  </a:moveTo>
                  <a:lnTo>
                    <a:pt x="1191066" y="0"/>
                  </a:lnTo>
                  <a:lnTo>
                    <a:pt x="1945982" y="1649480"/>
                  </a:lnTo>
                  <a:lnTo>
                    <a:pt x="938078" y="2115990"/>
                  </a:lnTo>
                  <a:lnTo>
                    <a:pt x="183163" y="466509"/>
                  </a:lnTo>
                </a:path>
                <a:path w="2319654" h="3980179">
                  <a:moveTo>
                    <a:pt x="271202" y="463473"/>
                  </a:moveTo>
                  <a:lnTo>
                    <a:pt x="1131361" y="64764"/>
                  </a:lnTo>
                  <a:lnTo>
                    <a:pt x="1857942" y="1653528"/>
                  </a:lnTo>
                  <a:lnTo>
                    <a:pt x="997784" y="2051225"/>
                  </a:lnTo>
                  <a:lnTo>
                    <a:pt x="271202" y="463473"/>
                  </a:lnTo>
                </a:path>
                <a:path w="2319654" h="3980179">
                  <a:moveTo>
                    <a:pt x="391625" y="726581"/>
                  </a:moveTo>
                  <a:lnTo>
                    <a:pt x="1253807" y="331920"/>
                  </a:lnTo>
                </a:path>
                <a:path w="2319654" h="3980179">
                  <a:moveTo>
                    <a:pt x="380493" y="702294"/>
                  </a:moveTo>
                  <a:lnTo>
                    <a:pt x="1242676" y="308645"/>
                  </a:lnTo>
                </a:path>
                <a:path w="2319654" h="3980179">
                  <a:moveTo>
                    <a:pt x="371386" y="682055"/>
                  </a:moveTo>
                  <a:lnTo>
                    <a:pt x="1233568" y="287394"/>
                  </a:lnTo>
                </a:path>
                <a:path w="2319654" h="3980179">
                  <a:moveTo>
                    <a:pt x="360254" y="657768"/>
                  </a:moveTo>
                  <a:lnTo>
                    <a:pt x="1222437" y="264119"/>
                  </a:lnTo>
                </a:path>
                <a:path w="2319654" h="3980179">
                  <a:moveTo>
                    <a:pt x="351147" y="637529"/>
                  </a:moveTo>
                  <a:lnTo>
                    <a:pt x="1213329" y="243880"/>
                  </a:lnTo>
                </a:path>
                <a:path w="2319654" h="3980179">
                  <a:moveTo>
                    <a:pt x="340015" y="614254"/>
                  </a:moveTo>
                  <a:lnTo>
                    <a:pt x="1202198" y="219593"/>
                  </a:lnTo>
                </a:path>
                <a:path w="2319654" h="3980179">
                  <a:moveTo>
                    <a:pt x="330908" y="593003"/>
                  </a:moveTo>
                  <a:lnTo>
                    <a:pt x="1193090" y="199354"/>
                  </a:lnTo>
                </a:path>
                <a:path w="2319654" h="3980179">
                  <a:moveTo>
                    <a:pt x="319776" y="569728"/>
                  </a:moveTo>
                  <a:lnTo>
                    <a:pt x="1181959" y="175067"/>
                  </a:lnTo>
                </a:path>
                <a:path w="2319654" h="3980179">
                  <a:moveTo>
                    <a:pt x="310669" y="548477"/>
                  </a:moveTo>
                  <a:lnTo>
                    <a:pt x="1172851" y="154828"/>
                  </a:lnTo>
                </a:path>
                <a:path w="2319654" h="3980179">
                  <a:moveTo>
                    <a:pt x="299537" y="525202"/>
                  </a:moveTo>
                  <a:lnTo>
                    <a:pt x="1161720" y="130541"/>
                  </a:lnTo>
                </a:path>
                <a:path w="2319654" h="3980179">
                  <a:moveTo>
                    <a:pt x="290430" y="504963"/>
                  </a:moveTo>
                  <a:lnTo>
                    <a:pt x="1152612" y="110302"/>
                  </a:lnTo>
                </a:path>
                <a:path w="2319654" h="3980179">
                  <a:moveTo>
                    <a:pt x="279298" y="480676"/>
                  </a:moveTo>
                  <a:lnTo>
                    <a:pt x="1141481" y="86015"/>
                  </a:lnTo>
                </a:path>
                <a:path w="2319654" h="3980179">
                  <a:moveTo>
                    <a:pt x="1098979" y="3980004"/>
                  </a:moveTo>
                  <a:lnTo>
                    <a:pt x="650684" y="3001447"/>
                  </a:lnTo>
                  <a:lnTo>
                    <a:pt x="1658588" y="2534938"/>
                  </a:lnTo>
                  <a:lnTo>
                    <a:pt x="2319392" y="3980004"/>
                  </a:lnTo>
                </a:path>
                <a:path w="2319654" h="3980179">
                  <a:moveTo>
                    <a:pt x="1188030" y="3980004"/>
                  </a:moveTo>
                  <a:lnTo>
                    <a:pt x="738724" y="2998411"/>
                  </a:lnTo>
                  <a:lnTo>
                    <a:pt x="1598883" y="2600715"/>
                  </a:lnTo>
                  <a:lnTo>
                    <a:pt x="2230340" y="3980004"/>
                  </a:lnTo>
                </a:path>
                <a:path w="2319654" h="3980179">
                  <a:moveTo>
                    <a:pt x="859146" y="3261519"/>
                  </a:moveTo>
                  <a:lnTo>
                    <a:pt x="1721329" y="2866858"/>
                  </a:lnTo>
                </a:path>
                <a:path w="2319654" h="3980179">
                  <a:moveTo>
                    <a:pt x="848015" y="3238244"/>
                  </a:moveTo>
                  <a:lnTo>
                    <a:pt x="1710197" y="2843583"/>
                  </a:lnTo>
                </a:path>
                <a:path w="2319654" h="3980179">
                  <a:moveTo>
                    <a:pt x="838907" y="3216993"/>
                  </a:moveTo>
                  <a:lnTo>
                    <a:pt x="1701090" y="2823344"/>
                  </a:lnTo>
                </a:path>
                <a:path w="2319654" h="3980179">
                  <a:moveTo>
                    <a:pt x="827776" y="3193718"/>
                  </a:moveTo>
                  <a:lnTo>
                    <a:pt x="1689958" y="2799057"/>
                  </a:lnTo>
                </a:path>
                <a:path w="2319654" h="3980179">
                  <a:moveTo>
                    <a:pt x="818668" y="3172467"/>
                  </a:moveTo>
                  <a:lnTo>
                    <a:pt x="1680851" y="2778818"/>
                  </a:lnTo>
                </a:path>
                <a:path w="2319654" h="3980179">
                  <a:moveTo>
                    <a:pt x="807537" y="3149192"/>
                  </a:moveTo>
                  <a:lnTo>
                    <a:pt x="1669719" y="2754531"/>
                  </a:lnTo>
                </a:path>
                <a:path w="2319654" h="3980179">
                  <a:moveTo>
                    <a:pt x="798429" y="3128953"/>
                  </a:moveTo>
                  <a:lnTo>
                    <a:pt x="1660612" y="2734292"/>
                  </a:lnTo>
                </a:path>
                <a:path w="2319654" h="3980179">
                  <a:moveTo>
                    <a:pt x="787298" y="3104666"/>
                  </a:moveTo>
                  <a:lnTo>
                    <a:pt x="1649480" y="2710005"/>
                  </a:lnTo>
                </a:path>
                <a:path w="2319654" h="3980179">
                  <a:moveTo>
                    <a:pt x="778190" y="3084427"/>
                  </a:moveTo>
                  <a:lnTo>
                    <a:pt x="1640373" y="2689766"/>
                  </a:lnTo>
                </a:path>
                <a:path w="2319654" h="3980179">
                  <a:moveTo>
                    <a:pt x="767059" y="3060140"/>
                  </a:moveTo>
                  <a:lnTo>
                    <a:pt x="1629241" y="2666491"/>
                  </a:lnTo>
                </a:path>
                <a:path w="2319654" h="3980179">
                  <a:moveTo>
                    <a:pt x="757951" y="3039901"/>
                  </a:moveTo>
                  <a:lnTo>
                    <a:pt x="1620134" y="2645240"/>
                  </a:lnTo>
                </a:path>
                <a:path w="2319654" h="3980179">
                  <a:moveTo>
                    <a:pt x="746820" y="3015615"/>
                  </a:moveTo>
                  <a:lnTo>
                    <a:pt x="1609002" y="2621965"/>
                  </a:lnTo>
                </a:path>
                <a:path w="2319654" h="3980179">
                  <a:moveTo>
                    <a:pt x="982604" y="3980004"/>
                  </a:moveTo>
                  <a:lnTo>
                    <a:pt x="478652" y="2876977"/>
                  </a:lnTo>
                  <a:lnTo>
                    <a:pt x="473593" y="2849655"/>
                  </a:lnTo>
                  <a:lnTo>
                    <a:pt x="468533" y="2822332"/>
                  </a:lnTo>
                  <a:lnTo>
                    <a:pt x="464485" y="2795009"/>
                  </a:lnTo>
                  <a:lnTo>
                    <a:pt x="461449" y="2767686"/>
                  </a:lnTo>
                  <a:lnTo>
                    <a:pt x="459425" y="2740364"/>
                  </a:lnTo>
                  <a:lnTo>
                    <a:pt x="459425" y="2713041"/>
                  </a:lnTo>
                  <a:lnTo>
                    <a:pt x="463473" y="2659408"/>
                  </a:lnTo>
                  <a:lnTo>
                    <a:pt x="475617" y="2606786"/>
                  </a:lnTo>
                  <a:lnTo>
                    <a:pt x="484724" y="2580475"/>
                  </a:lnTo>
                  <a:lnTo>
                    <a:pt x="493832" y="2554165"/>
                  </a:lnTo>
                  <a:lnTo>
                    <a:pt x="549489" y="2427671"/>
                  </a:lnTo>
                  <a:lnTo>
                    <a:pt x="561633" y="2403384"/>
                  </a:lnTo>
                  <a:lnTo>
                    <a:pt x="572764" y="2378085"/>
                  </a:lnTo>
                  <a:lnTo>
                    <a:pt x="583895" y="2353798"/>
                  </a:lnTo>
                  <a:lnTo>
                    <a:pt x="596039" y="2328500"/>
                  </a:lnTo>
                  <a:lnTo>
                    <a:pt x="607170" y="2304213"/>
                  </a:lnTo>
                  <a:lnTo>
                    <a:pt x="618302" y="2278914"/>
                  </a:lnTo>
                  <a:lnTo>
                    <a:pt x="629433" y="2253615"/>
                  </a:lnTo>
                  <a:lnTo>
                    <a:pt x="639553" y="2229328"/>
                  </a:lnTo>
                  <a:lnTo>
                    <a:pt x="660804" y="2178731"/>
                  </a:lnTo>
                  <a:lnTo>
                    <a:pt x="680031" y="2127121"/>
                  </a:lnTo>
                  <a:lnTo>
                    <a:pt x="688126" y="2100811"/>
                  </a:lnTo>
                  <a:lnTo>
                    <a:pt x="696222" y="2074500"/>
                  </a:lnTo>
                  <a:lnTo>
                    <a:pt x="701282" y="2047177"/>
                  </a:lnTo>
                  <a:lnTo>
                    <a:pt x="706342" y="2020866"/>
                  </a:lnTo>
                  <a:lnTo>
                    <a:pt x="708365" y="1993544"/>
                  </a:lnTo>
                  <a:lnTo>
                    <a:pt x="709377" y="1965209"/>
                  </a:lnTo>
                  <a:lnTo>
                    <a:pt x="708365" y="1937886"/>
                  </a:lnTo>
                  <a:lnTo>
                    <a:pt x="706342" y="1910564"/>
                  </a:lnTo>
                  <a:lnTo>
                    <a:pt x="701282" y="1884253"/>
                  </a:lnTo>
                  <a:lnTo>
                    <a:pt x="695210" y="1857942"/>
                  </a:lnTo>
                  <a:lnTo>
                    <a:pt x="687114" y="1830620"/>
                  </a:lnTo>
                  <a:lnTo>
                    <a:pt x="680031" y="1804309"/>
                  </a:lnTo>
                  <a:lnTo>
                    <a:pt x="0" y="318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676191" y="5250499"/>
              <a:ext cx="200660" cy="538480"/>
            </a:xfrm>
            <a:custGeom>
              <a:avLst/>
              <a:gdLst/>
              <a:ahLst/>
              <a:cxnLst/>
              <a:rect l="l" t="t" r="r" b="b"/>
              <a:pathLst>
                <a:path w="200660" h="538479">
                  <a:moveTo>
                    <a:pt x="200479" y="0"/>
                  </a:moveTo>
                  <a:lnTo>
                    <a:pt x="162772" y="29579"/>
                  </a:lnTo>
                  <a:lnTo>
                    <a:pt x="128708" y="62314"/>
                  </a:lnTo>
                  <a:lnTo>
                    <a:pt x="98392" y="97883"/>
                  </a:lnTo>
                  <a:lnTo>
                    <a:pt x="71930" y="135962"/>
                  </a:lnTo>
                  <a:lnTo>
                    <a:pt x="49428" y="176229"/>
                  </a:lnTo>
                  <a:lnTo>
                    <a:pt x="30990" y="218359"/>
                  </a:lnTo>
                  <a:lnTo>
                    <a:pt x="16723" y="262031"/>
                  </a:lnTo>
                  <a:lnTo>
                    <a:pt x="6732" y="306921"/>
                  </a:lnTo>
                  <a:lnTo>
                    <a:pt x="1122" y="352706"/>
                  </a:lnTo>
                  <a:lnTo>
                    <a:pt x="0" y="399063"/>
                  </a:lnTo>
                  <a:lnTo>
                    <a:pt x="3469" y="445669"/>
                  </a:lnTo>
                  <a:lnTo>
                    <a:pt x="11637" y="492202"/>
                  </a:lnTo>
                  <a:lnTo>
                    <a:pt x="24609" y="5383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876448" y="5098885"/>
              <a:ext cx="328295" cy="152400"/>
            </a:xfrm>
            <a:custGeom>
              <a:avLst/>
              <a:gdLst/>
              <a:ahLst/>
              <a:cxnLst/>
              <a:rect l="l" t="t" r="r" b="b"/>
              <a:pathLst>
                <a:path w="328295" h="152400">
                  <a:moveTo>
                    <a:pt x="0" y="151792"/>
                  </a:moveTo>
                  <a:lnTo>
                    <a:pt x="3278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205084" y="5075593"/>
              <a:ext cx="806450" cy="323850"/>
            </a:xfrm>
            <a:custGeom>
              <a:avLst/>
              <a:gdLst/>
              <a:ahLst/>
              <a:cxnLst/>
              <a:rect l="l" t="t" r="r" b="b"/>
              <a:pathLst>
                <a:path w="806450" h="323850">
                  <a:moveTo>
                    <a:pt x="806152" y="323467"/>
                  </a:moveTo>
                  <a:lnTo>
                    <a:pt x="776605" y="283833"/>
                  </a:lnTo>
                  <a:lnTo>
                    <a:pt x="744845" y="246558"/>
                  </a:lnTo>
                  <a:lnTo>
                    <a:pt x="711008" y="211693"/>
                  </a:lnTo>
                  <a:lnTo>
                    <a:pt x="675233" y="179290"/>
                  </a:lnTo>
                  <a:lnTo>
                    <a:pt x="637659" y="149399"/>
                  </a:lnTo>
                  <a:lnTo>
                    <a:pt x="598423" y="122072"/>
                  </a:lnTo>
                  <a:lnTo>
                    <a:pt x="557663" y="97361"/>
                  </a:lnTo>
                  <a:lnTo>
                    <a:pt x="515519" y="75317"/>
                  </a:lnTo>
                  <a:lnTo>
                    <a:pt x="472127" y="55991"/>
                  </a:lnTo>
                  <a:lnTo>
                    <a:pt x="427625" y="39435"/>
                  </a:lnTo>
                  <a:lnTo>
                    <a:pt x="382153" y="25700"/>
                  </a:lnTo>
                  <a:lnTo>
                    <a:pt x="335849" y="14838"/>
                  </a:lnTo>
                  <a:lnTo>
                    <a:pt x="288849" y="6899"/>
                  </a:lnTo>
                  <a:lnTo>
                    <a:pt x="241293" y="1936"/>
                  </a:lnTo>
                  <a:lnTo>
                    <a:pt x="193319" y="0"/>
                  </a:lnTo>
                  <a:lnTo>
                    <a:pt x="145064" y="1141"/>
                  </a:lnTo>
                  <a:lnTo>
                    <a:pt x="96667" y="5412"/>
                  </a:lnTo>
                  <a:lnTo>
                    <a:pt x="48266" y="12864"/>
                  </a:lnTo>
                  <a:lnTo>
                    <a:pt x="0" y="235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707452" y="5399434"/>
              <a:ext cx="2464435" cy="4051300"/>
            </a:xfrm>
            <a:custGeom>
              <a:avLst/>
              <a:gdLst/>
              <a:ahLst/>
              <a:cxnLst/>
              <a:rect l="l" t="t" r="r" b="b"/>
              <a:pathLst>
                <a:path w="2464435" h="4051300">
                  <a:moveTo>
                    <a:pt x="1303393" y="0"/>
                  </a:moveTo>
                  <a:lnTo>
                    <a:pt x="2060332" y="1655552"/>
                  </a:lnTo>
                  <a:lnTo>
                    <a:pt x="2075512" y="1717281"/>
                  </a:lnTo>
                  <a:lnTo>
                    <a:pt x="2086643" y="1779010"/>
                  </a:lnTo>
                  <a:lnTo>
                    <a:pt x="2089679" y="1810381"/>
                  </a:lnTo>
                  <a:lnTo>
                    <a:pt x="2089679" y="1841751"/>
                  </a:lnTo>
                  <a:lnTo>
                    <a:pt x="2081583" y="1903480"/>
                  </a:lnTo>
                  <a:lnTo>
                    <a:pt x="2062356" y="1964197"/>
                  </a:lnTo>
                  <a:lnTo>
                    <a:pt x="2035034" y="2020866"/>
                  </a:lnTo>
                  <a:lnTo>
                    <a:pt x="2001639" y="2074500"/>
                  </a:lnTo>
                  <a:lnTo>
                    <a:pt x="1982412" y="2098787"/>
                  </a:lnTo>
                  <a:lnTo>
                    <a:pt x="1963185" y="2124085"/>
                  </a:lnTo>
                  <a:lnTo>
                    <a:pt x="1943958" y="2148372"/>
                  </a:lnTo>
                  <a:lnTo>
                    <a:pt x="1925743" y="2173671"/>
                  </a:lnTo>
                  <a:lnTo>
                    <a:pt x="1907528" y="2198970"/>
                  </a:lnTo>
                  <a:lnTo>
                    <a:pt x="1874133" y="2252603"/>
                  </a:lnTo>
                  <a:lnTo>
                    <a:pt x="1846811" y="2310284"/>
                  </a:lnTo>
                  <a:lnTo>
                    <a:pt x="1827584" y="2371002"/>
                  </a:lnTo>
                  <a:lnTo>
                    <a:pt x="1815440" y="2432731"/>
                  </a:lnTo>
                  <a:lnTo>
                    <a:pt x="1812404" y="2464101"/>
                  </a:lnTo>
                  <a:lnTo>
                    <a:pt x="1812404" y="2495472"/>
                  </a:lnTo>
                  <a:lnTo>
                    <a:pt x="1816452" y="2557201"/>
                  </a:lnTo>
                  <a:lnTo>
                    <a:pt x="1825560" y="2618930"/>
                  </a:lnTo>
                  <a:lnTo>
                    <a:pt x="1831631" y="2650300"/>
                  </a:lnTo>
                  <a:lnTo>
                    <a:pt x="1837703" y="2681671"/>
                  </a:lnTo>
                  <a:lnTo>
                    <a:pt x="2464101" y="4050841"/>
                  </a:lnTo>
                </a:path>
                <a:path w="2464435" h="4051300">
                  <a:moveTo>
                    <a:pt x="983616" y="4050841"/>
                  </a:moveTo>
                  <a:lnTo>
                    <a:pt x="478652" y="2945790"/>
                  </a:lnTo>
                  <a:lnTo>
                    <a:pt x="473593" y="2919479"/>
                  </a:lnTo>
                  <a:lnTo>
                    <a:pt x="469545" y="2892157"/>
                  </a:lnTo>
                  <a:lnTo>
                    <a:pt x="465497" y="2864834"/>
                  </a:lnTo>
                  <a:lnTo>
                    <a:pt x="462461" y="2837511"/>
                  </a:lnTo>
                  <a:lnTo>
                    <a:pt x="460437" y="2810188"/>
                  </a:lnTo>
                  <a:lnTo>
                    <a:pt x="459425" y="2783878"/>
                  </a:lnTo>
                  <a:lnTo>
                    <a:pt x="460437" y="2757567"/>
                  </a:lnTo>
                  <a:lnTo>
                    <a:pt x="469545" y="2704946"/>
                  </a:lnTo>
                  <a:lnTo>
                    <a:pt x="484724" y="2653336"/>
                  </a:lnTo>
                  <a:lnTo>
                    <a:pt x="503951" y="2602738"/>
                  </a:lnTo>
                  <a:lnTo>
                    <a:pt x="527226" y="2552141"/>
                  </a:lnTo>
                  <a:lnTo>
                    <a:pt x="538358" y="2526842"/>
                  </a:lnTo>
                  <a:lnTo>
                    <a:pt x="549489" y="2501543"/>
                  </a:lnTo>
                  <a:lnTo>
                    <a:pt x="560621" y="2477256"/>
                  </a:lnTo>
                  <a:lnTo>
                    <a:pt x="572764" y="2451958"/>
                  </a:lnTo>
                  <a:lnTo>
                    <a:pt x="583895" y="2427671"/>
                  </a:lnTo>
                  <a:lnTo>
                    <a:pt x="595027" y="2402372"/>
                  </a:lnTo>
                  <a:lnTo>
                    <a:pt x="606158" y="2378085"/>
                  </a:lnTo>
                  <a:lnTo>
                    <a:pt x="618302" y="2352786"/>
                  </a:lnTo>
                  <a:lnTo>
                    <a:pt x="628421" y="2327488"/>
                  </a:lnTo>
                  <a:lnTo>
                    <a:pt x="639553" y="2303201"/>
                  </a:lnTo>
                  <a:lnTo>
                    <a:pt x="650684" y="2277902"/>
                  </a:lnTo>
                  <a:lnTo>
                    <a:pt x="660804" y="2251591"/>
                  </a:lnTo>
                  <a:lnTo>
                    <a:pt x="670923" y="2226293"/>
                  </a:lnTo>
                  <a:lnTo>
                    <a:pt x="680031" y="2199982"/>
                  </a:lnTo>
                  <a:lnTo>
                    <a:pt x="689138" y="2173671"/>
                  </a:lnTo>
                  <a:lnTo>
                    <a:pt x="696222" y="2147360"/>
                  </a:lnTo>
                  <a:lnTo>
                    <a:pt x="702294" y="2120038"/>
                  </a:lnTo>
                  <a:lnTo>
                    <a:pt x="706342" y="2092715"/>
                  </a:lnTo>
                  <a:lnTo>
                    <a:pt x="709377" y="2064380"/>
                  </a:lnTo>
                  <a:lnTo>
                    <a:pt x="710389" y="2036046"/>
                  </a:lnTo>
                  <a:lnTo>
                    <a:pt x="709377" y="2008723"/>
                  </a:lnTo>
                  <a:lnTo>
                    <a:pt x="706342" y="1980388"/>
                  </a:lnTo>
                  <a:lnTo>
                    <a:pt x="701282" y="1953066"/>
                  </a:lnTo>
                  <a:lnTo>
                    <a:pt x="695210" y="1926755"/>
                  </a:lnTo>
                  <a:lnTo>
                    <a:pt x="687114" y="1899432"/>
                  </a:lnTo>
                  <a:lnTo>
                    <a:pt x="680031" y="1873121"/>
                  </a:lnTo>
                  <a:lnTo>
                    <a:pt x="0" y="3865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683270" y="5256699"/>
              <a:ext cx="197485" cy="529590"/>
            </a:xfrm>
            <a:custGeom>
              <a:avLst/>
              <a:gdLst/>
              <a:ahLst/>
              <a:cxnLst/>
              <a:rect l="l" t="t" r="r" b="b"/>
              <a:pathLst>
                <a:path w="197485" h="529589">
                  <a:moveTo>
                    <a:pt x="196901" y="0"/>
                  </a:moveTo>
                  <a:lnTo>
                    <a:pt x="159873" y="29133"/>
                  </a:lnTo>
                  <a:lnTo>
                    <a:pt x="126422" y="61359"/>
                  </a:lnTo>
                  <a:lnTo>
                    <a:pt x="96652" y="96362"/>
                  </a:lnTo>
                  <a:lnTo>
                    <a:pt x="70666" y="133826"/>
                  </a:lnTo>
                  <a:lnTo>
                    <a:pt x="48568" y="173433"/>
                  </a:lnTo>
                  <a:lnTo>
                    <a:pt x="30460" y="214868"/>
                  </a:lnTo>
                  <a:lnTo>
                    <a:pt x="16446" y="257814"/>
                  </a:lnTo>
                  <a:lnTo>
                    <a:pt x="6629" y="301954"/>
                  </a:lnTo>
                  <a:lnTo>
                    <a:pt x="1112" y="346972"/>
                  </a:lnTo>
                  <a:lnTo>
                    <a:pt x="0" y="392552"/>
                  </a:lnTo>
                  <a:lnTo>
                    <a:pt x="3394" y="438377"/>
                  </a:lnTo>
                  <a:lnTo>
                    <a:pt x="11398" y="484131"/>
                  </a:lnTo>
                  <a:lnTo>
                    <a:pt x="24116" y="5294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880496" y="5105968"/>
              <a:ext cx="326390" cy="151130"/>
            </a:xfrm>
            <a:custGeom>
              <a:avLst/>
              <a:gdLst/>
              <a:ahLst/>
              <a:cxnLst/>
              <a:rect l="l" t="t" r="r" b="b"/>
              <a:pathLst>
                <a:path w="326389" h="151129">
                  <a:moveTo>
                    <a:pt x="0" y="150780"/>
                  </a:moveTo>
                  <a:lnTo>
                    <a:pt x="3258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4207534" y="5082681"/>
              <a:ext cx="797560" cy="320040"/>
            </a:xfrm>
            <a:custGeom>
              <a:avLst/>
              <a:gdLst/>
              <a:ahLst/>
              <a:cxnLst/>
              <a:rect l="l" t="t" r="r" b="b"/>
              <a:pathLst>
                <a:path w="797560" h="320039">
                  <a:moveTo>
                    <a:pt x="797520" y="319897"/>
                  </a:moveTo>
                  <a:lnTo>
                    <a:pt x="768265" y="280721"/>
                  </a:lnTo>
                  <a:lnTo>
                    <a:pt x="736825" y="243876"/>
                  </a:lnTo>
                  <a:lnTo>
                    <a:pt x="703336" y="209411"/>
                  </a:lnTo>
                  <a:lnTo>
                    <a:pt x="667934" y="177378"/>
                  </a:lnTo>
                  <a:lnTo>
                    <a:pt x="630756" y="147828"/>
                  </a:lnTo>
                  <a:lnTo>
                    <a:pt x="591937" y="120810"/>
                  </a:lnTo>
                  <a:lnTo>
                    <a:pt x="551614" y="96376"/>
                  </a:lnTo>
                  <a:lnTo>
                    <a:pt x="509923" y="74577"/>
                  </a:lnTo>
                  <a:lnTo>
                    <a:pt x="467001" y="55462"/>
                  </a:lnTo>
                  <a:lnTo>
                    <a:pt x="422983" y="39083"/>
                  </a:lnTo>
                  <a:lnTo>
                    <a:pt x="378005" y="25491"/>
                  </a:lnTo>
                  <a:lnTo>
                    <a:pt x="332205" y="14736"/>
                  </a:lnTo>
                  <a:lnTo>
                    <a:pt x="285718" y="6868"/>
                  </a:lnTo>
                  <a:lnTo>
                    <a:pt x="238680" y="1939"/>
                  </a:lnTo>
                  <a:lnTo>
                    <a:pt x="191228" y="0"/>
                  </a:lnTo>
                  <a:lnTo>
                    <a:pt x="143498" y="1100"/>
                  </a:lnTo>
                  <a:lnTo>
                    <a:pt x="95625" y="5290"/>
                  </a:lnTo>
                  <a:lnTo>
                    <a:pt x="47747" y="12622"/>
                  </a:lnTo>
                  <a:lnTo>
                    <a:pt x="0" y="23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18244" y="5402470"/>
              <a:ext cx="7527925" cy="4048125"/>
            </a:xfrm>
            <a:custGeom>
              <a:avLst/>
              <a:gdLst/>
              <a:ahLst/>
              <a:cxnLst/>
              <a:rect l="l" t="t" r="r" b="b"/>
              <a:pathLst>
                <a:path w="7527925" h="4048125">
                  <a:moveTo>
                    <a:pt x="4785518" y="0"/>
                  </a:moveTo>
                  <a:lnTo>
                    <a:pt x="5542457" y="1655552"/>
                  </a:lnTo>
                  <a:lnTo>
                    <a:pt x="5557636" y="1716269"/>
                  </a:lnTo>
                  <a:lnTo>
                    <a:pt x="5568768" y="1776986"/>
                  </a:lnTo>
                  <a:lnTo>
                    <a:pt x="5571804" y="1807345"/>
                  </a:lnTo>
                  <a:lnTo>
                    <a:pt x="5571804" y="1837703"/>
                  </a:lnTo>
                  <a:lnTo>
                    <a:pt x="5563708" y="1898420"/>
                  </a:lnTo>
                  <a:lnTo>
                    <a:pt x="5544481" y="1958125"/>
                  </a:lnTo>
                  <a:lnTo>
                    <a:pt x="5518170" y="2014795"/>
                  </a:lnTo>
                  <a:lnTo>
                    <a:pt x="5484776" y="2066404"/>
                  </a:lnTo>
                  <a:lnTo>
                    <a:pt x="5465549" y="2091703"/>
                  </a:lnTo>
                  <a:lnTo>
                    <a:pt x="5447334" y="2115990"/>
                  </a:lnTo>
                  <a:lnTo>
                    <a:pt x="5428107" y="2141289"/>
                  </a:lnTo>
                  <a:lnTo>
                    <a:pt x="5408880" y="2165575"/>
                  </a:lnTo>
                  <a:lnTo>
                    <a:pt x="5389652" y="2191886"/>
                  </a:lnTo>
                  <a:lnTo>
                    <a:pt x="5356258" y="2246532"/>
                  </a:lnTo>
                  <a:lnTo>
                    <a:pt x="5329947" y="2304213"/>
                  </a:lnTo>
                  <a:lnTo>
                    <a:pt x="5309708" y="2365942"/>
                  </a:lnTo>
                  <a:lnTo>
                    <a:pt x="5297565" y="2428683"/>
                  </a:lnTo>
                  <a:lnTo>
                    <a:pt x="5293517" y="2492436"/>
                  </a:lnTo>
                  <a:lnTo>
                    <a:pt x="5294529" y="2523806"/>
                  </a:lnTo>
                  <a:lnTo>
                    <a:pt x="5297565" y="2555177"/>
                  </a:lnTo>
                  <a:lnTo>
                    <a:pt x="5302625" y="2586547"/>
                  </a:lnTo>
                  <a:lnTo>
                    <a:pt x="5307684" y="2617918"/>
                  </a:lnTo>
                  <a:lnTo>
                    <a:pt x="5313756" y="2649288"/>
                  </a:lnTo>
                  <a:lnTo>
                    <a:pt x="5319828" y="2680659"/>
                  </a:lnTo>
                  <a:lnTo>
                    <a:pt x="5945214" y="4047805"/>
                  </a:lnTo>
                </a:path>
                <a:path w="7527925" h="4048125">
                  <a:moveTo>
                    <a:pt x="4252219" y="3014603"/>
                  </a:moveTo>
                  <a:lnTo>
                    <a:pt x="4142928" y="2768698"/>
                  </a:lnTo>
                  <a:lnTo>
                    <a:pt x="4573008" y="2191886"/>
                  </a:lnTo>
                  <a:lnTo>
                    <a:pt x="4542649" y="2127121"/>
                  </a:lnTo>
                </a:path>
                <a:path w="7527925" h="4048125">
                  <a:moveTo>
                    <a:pt x="4280554" y="3001447"/>
                  </a:moveTo>
                  <a:lnTo>
                    <a:pt x="4179359" y="2772746"/>
                  </a:lnTo>
                  <a:lnTo>
                    <a:pt x="4609438" y="2195934"/>
                  </a:lnTo>
                  <a:lnTo>
                    <a:pt x="4571996" y="2112954"/>
                  </a:lnTo>
                </a:path>
                <a:path w="7527925" h="4048125">
                  <a:moveTo>
                    <a:pt x="5043565" y="2648276"/>
                  </a:moveTo>
                  <a:lnTo>
                    <a:pt x="4967669" y="2481304"/>
                  </a:lnTo>
                  <a:lnTo>
                    <a:pt x="5399772" y="1904492"/>
                  </a:lnTo>
                  <a:lnTo>
                    <a:pt x="5332983" y="1760795"/>
                  </a:lnTo>
                </a:path>
                <a:path w="7527925" h="4048125">
                  <a:moveTo>
                    <a:pt x="5014219" y="2661432"/>
                  </a:moveTo>
                  <a:lnTo>
                    <a:pt x="4931239" y="2477256"/>
                  </a:lnTo>
                  <a:lnTo>
                    <a:pt x="5363342" y="1900444"/>
                  </a:lnTo>
                  <a:lnTo>
                    <a:pt x="5304649" y="1773950"/>
                  </a:lnTo>
                </a:path>
                <a:path w="7527925" h="4048125">
                  <a:moveTo>
                    <a:pt x="6687986" y="1265951"/>
                  </a:moveTo>
                  <a:lnTo>
                    <a:pt x="6944010" y="4047805"/>
                  </a:lnTo>
                </a:path>
                <a:path w="7527925" h="4048125">
                  <a:moveTo>
                    <a:pt x="6354042" y="4047805"/>
                  </a:moveTo>
                  <a:lnTo>
                    <a:pt x="6920735" y="3787733"/>
                  </a:lnTo>
                </a:path>
                <a:path w="7527925" h="4048125">
                  <a:moveTo>
                    <a:pt x="5317804" y="2632085"/>
                  </a:moveTo>
                  <a:lnTo>
                    <a:pt x="6126353" y="1808357"/>
                  </a:lnTo>
                  <a:lnTo>
                    <a:pt x="6687986" y="1265951"/>
                  </a:lnTo>
                  <a:lnTo>
                    <a:pt x="7527906" y="470557"/>
                  </a:lnTo>
                </a:path>
                <a:path w="7527925" h="4048125">
                  <a:moveTo>
                    <a:pt x="6331779" y="4047805"/>
                  </a:moveTo>
                  <a:lnTo>
                    <a:pt x="6328743" y="4016434"/>
                  </a:lnTo>
                </a:path>
                <a:path w="7527925" h="4048125">
                  <a:moveTo>
                    <a:pt x="6326719" y="3992148"/>
                  </a:moveTo>
                  <a:lnTo>
                    <a:pt x="6322672" y="3944586"/>
                  </a:lnTo>
                </a:path>
                <a:path w="7527925" h="4048125">
                  <a:moveTo>
                    <a:pt x="6320648" y="3921311"/>
                  </a:moveTo>
                  <a:lnTo>
                    <a:pt x="6315588" y="3873749"/>
                  </a:lnTo>
                </a:path>
                <a:path w="7527925" h="4048125">
                  <a:moveTo>
                    <a:pt x="6313564" y="3849463"/>
                  </a:moveTo>
                  <a:lnTo>
                    <a:pt x="6309516" y="3801901"/>
                  </a:lnTo>
                </a:path>
                <a:path w="7527925" h="4048125">
                  <a:moveTo>
                    <a:pt x="6307492" y="3778626"/>
                  </a:moveTo>
                  <a:lnTo>
                    <a:pt x="6302433" y="3731064"/>
                  </a:lnTo>
                </a:path>
                <a:path w="7527925" h="4048125">
                  <a:moveTo>
                    <a:pt x="6300409" y="3706777"/>
                  </a:moveTo>
                  <a:lnTo>
                    <a:pt x="6296361" y="3659216"/>
                  </a:lnTo>
                </a:path>
                <a:path w="7527925" h="4048125">
                  <a:moveTo>
                    <a:pt x="6294337" y="3634929"/>
                  </a:moveTo>
                  <a:lnTo>
                    <a:pt x="6289277" y="3587367"/>
                  </a:lnTo>
                </a:path>
                <a:path w="7527925" h="4048125">
                  <a:moveTo>
                    <a:pt x="6287253" y="3564092"/>
                  </a:moveTo>
                  <a:lnTo>
                    <a:pt x="6283206" y="3516531"/>
                  </a:lnTo>
                </a:path>
                <a:path w="7527925" h="4048125">
                  <a:moveTo>
                    <a:pt x="6281182" y="3492244"/>
                  </a:moveTo>
                  <a:lnTo>
                    <a:pt x="6276122" y="3444682"/>
                  </a:lnTo>
                </a:path>
                <a:path w="7527925" h="4048125">
                  <a:moveTo>
                    <a:pt x="6274098" y="3421407"/>
                  </a:moveTo>
                  <a:lnTo>
                    <a:pt x="6270050" y="3373845"/>
                  </a:lnTo>
                </a:path>
                <a:path w="7527925" h="4048125">
                  <a:moveTo>
                    <a:pt x="6268026" y="3349559"/>
                  </a:moveTo>
                  <a:lnTo>
                    <a:pt x="6262967" y="3301997"/>
                  </a:lnTo>
                </a:path>
                <a:path w="7527925" h="4048125">
                  <a:moveTo>
                    <a:pt x="6260943" y="3278722"/>
                  </a:moveTo>
                  <a:lnTo>
                    <a:pt x="6256895" y="3231160"/>
                  </a:lnTo>
                </a:path>
                <a:path w="7527925" h="4048125">
                  <a:moveTo>
                    <a:pt x="6254871" y="3206873"/>
                  </a:moveTo>
                  <a:lnTo>
                    <a:pt x="6249811" y="3159312"/>
                  </a:lnTo>
                </a:path>
                <a:path w="7527925" h="4048125">
                  <a:moveTo>
                    <a:pt x="6247787" y="3135025"/>
                  </a:moveTo>
                  <a:lnTo>
                    <a:pt x="6243739" y="3087463"/>
                  </a:lnTo>
                </a:path>
                <a:path w="7527925" h="4048125">
                  <a:moveTo>
                    <a:pt x="6241716" y="3064188"/>
                  </a:moveTo>
                  <a:lnTo>
                    <a:pt x="6236656" y="3016627"/>
                  </a:lnTo>
                </a:path>
                <a:path w="7527925" h="4048125">
                  <a:moveTo>
                    <a:pt x="6234632" y="2992340"/>
                  </a:moveTo>
                  <a:lnTo>
                    <a:pt x="6230584" y="2944778"/>
                  </a:lnTo>
                </a:path>
                <a:path w="7527925" h="4048125">
                  <a:moveTo>
                    <a:pt x="6228560" y="2921503"/>
                  </a:moveTo>
                  <a:lnTo>
                    <a:pt x="6223500" y="2873941"/>
                  </a:lnTo>
                </a:path>
                <a:path w="7527925" h="4048125">
                  <a:moveTo>
                    <a:pt x="6221477" y="2849655"/>
                  </a:moveTo>
                  <a:lnTo>
                    <a:pt x="6217429" y="2802093"/>
                  </a:lnTo>
                </a:path>
                <a:path w="7527925" h="4048125">
                  <a:moveTo>
                    <a:pt x="6215405" y="2778818"/>
                  </a:moveTo>
                  <a:lnTo>
                    <a:pt x="6211357" y="2730244"/>
                  </a:lnTo>
                </a:path>
                <a:path w="7527925" h="4048125">
                  <a:moveTo>
                    <a:pt x="6208321" y="2706969"/>
                  </a:moveTo>
                  <a:lnTo>
                    <a:pt x="6204273" y="2659408"/>
                  </a:lnTo>
                </a:path>
                <a:path w="7527925" h="4048125">
                  <a:moveTo>
                    <a:pt x="6202249" y="2635121"/>
                  </a:moveTo>
                  <a:lnTo>
                    <a:pt x="6198202" y="2587559"/>
                  </a:lnTo>
                </a:path>
                <a:path w="7527925" h="4048125">
                  <a:moveTo>
                    <a:pt x="6195166" y="2564284"/>
                  </a:moveTo>
                  <a:lnTo>
                    <a:pt x="6191118" y="2516723"/>
                  </a:lnTo>
                </a:path>
                <a:path w="7527925" h="4048125">
                  <a:moveTo>
                    <a:pt x="6189094" y="2492436"/>
                  </a:moveTo>
                  <a:lnTo>
                    <a:pt x="6185046" y="2444874"/>
                  </a:lnTo>
                </a:path>
                <a:path w="7527925" h="4048125">
                  <a:moveTo>
                    <a:pt x="6182010" y="2421599"/>
                  </a:moveTo>
                  <a:lnTo>
                    <a:pt x="6177963" y="2374037"/>
                  </a:lnTo>
                </a:path>
                <a:path w="7527925" h="4048125">
                  <a:moveTo>
                    <a:pt x="6175939" y="2349751"/>
                  </a:moveTo>
                  <a:lnTo>
                    <a:pt x="6171891" y="2302189"/>
                  </a:lnTo>
                </a:path>
                <a:path w="7527925" h="4048125">
                  <a:moveTo>
                    <a:pt x="6168855" y="2277902"/>
                  </a:moveTo>
                  <a:lnTo>
                    <a:pt x="6164807" y="2230340"/>
                  </a:lnTo>
                </a:path>
                <a:path w="7527925" h="4048125">
                  <a:moveTo>
                    <a:pt x="6162783" y="2207065"/>
                  </a:moveTo>
                  <a:lnTo>
                    <a:pt x="6158736" y="2159504"/>
                  </a:lnTo>
                </a:path>
                <a:path w="7527925" h="4048125">
                  <a:moveTo>
                    <a:pt x="6156712" y="2135217"/>
                  </a:moveTo>
                  <a:lnTo>
                    <a:pt x="6151652" y="2087655"/>
                  </a:lnTo>
                </a:path>
                <a:path w="7527925" h="4048125">
                  <a:moveTo>
                    <a:pt x="6149628" y="2064380"/>
                  </a:moveTo>
                  <a:lnTo>
                    <a:pt x="6145580" y="2016819"/>
                  </a:lnTo>
                </a:path>
                <a:path w="7527925" h="4048125">
                  <a:moveTo>
                    <a:pt x="6143556" y="1992532"/>
                  </a:moveTo>
                  <a:lnTo>
                    <a:pt x="6138497" y="1944970"/>
                  </a:lnTo>
                </a:path>
                <a:path w="7527925" h="4048125">
                  <a:moveTo>
                    <a:pt x="6136473" y="1921695"/>
                  </a:moveTo>
                  <a:lnTo>
                    <a:pt x="6132425" y="1874133"/>
                  </a:lnTo>
                </a:path>
                <a:path w="7527925" h="4048125">
                  <a:moveTo>
                    <a:pt x="6130401" y="1849847"/>
                  </a:moveTo>
                  <a:lnTo>
                    <a:pt x="6126353" y="1808357"/>
                  </a:lnTo>
                </a:path>
                <a:path w="7527925" h="4048125">
                  <a:moveTo>
                    <a:pt x="5664903" y="2576428"/>
                  </a:moveTo>
                  <a:lnTo>
                    <a:pt x="5687166" y="2627025"/>
                  </a:lnTo>
                </a:path>
                <a:path w="7527925" h="4048125">
                  <a:moveTo>
                    <a:pt x="5697286" y="2648276"/>
                  </a:moveTo>
                  <a:lnTo>
                    <a:pt x="5717525" y="2691790"/>
                  </a:lnTo>
                </a:path>
                <a:path w="7527925" h="4048125">
                  <a:moveTo>
                    <a:pt x="5727644" y="2713041"/>
                  </a:moveTo>
                  <a:lnTo>
                    <a:pt x="5746871" y="2756555"/>
                  </a:lnTo>
                </a:path>
                <a:path w="7527925" h="4048125">
                  <a:moveTo>
                    <a:pt x="5756991" y="2778818"/>
                  </a:moveTo>
                  <a:lnTo>
                    <a:pt x="5777230" y="2822332"/>
                  </a:lnTo>
                </a:path>
                <a:path w="7527925" h="4048125">
                  <a:moveTo>
                    <a:pt x="5787349" y="2843583"/>
                  </a:moveTo>
                  <a:lnTo>
                    <a:pt x="5806576" y="2887097"/>
                  </a:lnTo>
                </a:path>
                <a:path w="7527925" h="4048125">
                  <a:moveTo>
                    <a:pt x="5816696" y="2909360"/>
                  </a:moveTo>
                  <a:lnTo>
                    <a:pt x="5836935" y="2952874"/>
                  </a:lnTo>
                </a:path>
                <a:path w="7527925" h="4048125">
                  <a:moveTo>
                    <a:pt x="5847055" y="2974125"/>
                  </a:moveTo>
                  <a:lnTo>
                    <a:pt x="5866282" y="3017638"/>
                  </a:lnTo>
                </a:path>
                <a:path w="7527925" h="4048125">
                  <a:moveTo>
                    <a:pt x="5876401" y="3039901"/>
                  </a:moveTo>
                  <a:lnTo>
                    <a:pt x="5896640" y="3083415"/>
                  </a:lnTo>
                </a:path>
                <a:path w="7527925" h="4048125">
                  <a:moveTo>
                    <a:pt x="5905748" y="3104666"/>
                  </a:moveTo>
                  <a:lnTo>
                    <a:pt x="5925987" y="3148180"/>
                  </a:lnTo>
                </a:path>
                <a:path w="7527925" h="4048125">
                  <a:moveTo>
                    <a:pt x="5936106" y="3170443"/>
                  </a:moveTo>
                  <a:lnTo>
                    <a:pt x="5956345" y="3213957"/>
                  </a:lnTo>
                </a:path>
                <a:path w="7527925" h="4048125">
                  <a:moveTo>
                    <a:pt x="5965453" y="3235208"/>
                  </a:moveTo>
                  <a:lnTo>
                    <a:pt x="5985692" y="3278722"/>
                  </a:lnTo>
                </a:path>
                <a:path w="7527925" h="4048125">
                  <a:moveTo>
                    <a:pt x="5995811" y="3300985"/>
                  </a:moveTo>
                  <a:lnTo>
                    <a:pt x="6016050" y="3344499"/>
                  </a:lnTo>
                </a:path>
                <a:path w="7527925" h="4048125">
                  <a:moveTo>
                    <a:pt x="6025158" y="3365750"/>
                  </a:moveTo>
                  <a:lnTo>
                    <a:pt x="6045397" y="3409264"/>
                  </a:lnTo>
                </a:path>
                <a:path w="7527925" h="4048125">
                  <a:moveTo>
                    <a:pt x="6055516" y="3430515"/>
                  </a:moveTo>
                  <a:lnTo>
                    <a:pt x="6074744" y="3474029"/>
                  </a:lnTo>
                </a:path>
                <a:path w="7527925" h="4048125">
                  <a:moveTo>
                    <a:pt x="6084863" y="3496291"/>
                  </a:moveTo>
                  <a:lnTo>
                    <a:pt x="6105102" y="3539805"/>
                  </a:lnTo>
                </a:path>
                <a:path w="7527925" h="4048125">
                  <a:moveTo>
                    <a:pt x="6115222" y="3561056"/>
                  </a:moveTo>
                  <a:lnTo>
                    <a:pt x="6134449" y="3604570"/>
                  </a:lnTo>
                </a:path>
                <a:path w="7527925" h="4048125">
                  <a:moveTo>
                    <a:pt x="6144568" y="3626833"/>
                  </a:moveTo>
                  <a:lnTo>
                    <a:pt x="6164807" y="3670347"/>
                  </a:lnTo>
                </a:path>
                <a:path w="7527925" h="4048125">
                  <a:moveTo>
                    <a:pt x="6174927" y="3691598"/>
                  </a:moveTo>
                  <a:lnTo>
                    <a:pt x="6194154" y="3735112"/>
                  </a:lnTo>
                </a:path>
                <a:path w="7527925" h="4048125">
                  <a:moveTo>
                    <a:pt x="6204273" y="3757375"/>
                  </a:moveTo>
                  <a:lnTo>
                    <a:pt x="6224512" y="3800889"/>
                  </a:lnTo>
                </a:path>
                <a:path w="7527925" h="4048125">
                  <a:moveTo>
                    <a:pt x="6234632" y="3822140"/>
                  </a:moveTo>
                  <a:lnTo>
                    <a:pt x="6256895" y="3872737"/>
                  </a:lnTo>
                </a:path>
                <a:path w="7527925" h="4048125">
                  <a:moveTo>
                    <a:pt x="5347151" y="2722149"/>
                  </a:moveTo>
                  <a:lnTo>
                    <a:pt x="5664903" y="2576428"/>
                  </a:lnTo>
                </a:path>
                <a:path w="7527925" h="4048125">
                  <a:moveTo>
                    <a:pt x="6256895" y="3872737"/>
                  </a:moveTo>
                  <a:lnTo>
                    <a:pt x="5939142" y="4017446"/>
                  </a:lnTo>
                </a:path>
                <a:path w="7527925" h="4048125">
                  <a:moveTo>
                    <a:pt x="0" y="1324644"/>
                  </a:moveTo>
                  <a:lnTo>
                    <a:pt x="1338811" y="8611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556807" y="6244642"/>
              <a:ext cx="870585" cy="586740"/>
            </a:xfrm>
            <a:custGeom>
              <a:avLst/>
              <a:gdLst/>
              <a:ahLst/>
              <a:cxnLst/>
              <a:rect l="l" t="t" r="r" b="b"/>
              <a:pathLst>
                <a:path w="870585" h="586740">
                  <a:moveTo>
                    <a:pt x="870187" y="586289"/>
                  </a:moveTo>
                  <a:lnTo>
                    <a:pt x="859507" y="538612"/>
                  </a:lnTo>
                  <a:lnTo>
                    <a:pt x="845707" y="492037"/>
                  </a:lnTo>
                  <a:lnTo>
                    <a:pt x="828879" y="446700"/>
                  </a:lnTo>
                  <a:lnTo>
                    <a:pt x="809114" y="402737"/>
                  </a:lnTo>
                  <a:lnTo>
                    <a:pt x="786502" y="360283"/>
                  </a:lnTo>
                  <a:lnTo>
                    <a:pt x="761135" y="319475"/>
                  </a:lnTo>
                  <a:lnTo>
                    <a:pt x="733104" y="280450"/>
                  </a:lnTo>
                  <a:lnTo>
                    <a:pt x="702499" y="243342"/>
                  </a:lnTo>
                  <a:lnTo>
                    <a:pt x="669413" y="208289"/>
                  </a:lnTo>
                  <a:lnTo>
                    <a:pt x="633935" y="175426"/>
                  </a:lnTo>
                  <a:lnTo>
                    <a:pt x="596157" y="144890"/>
                  </a:lnTo>
                  <a:lnTo>
                    <a:pt x="556169" y="116815"/>
                  </a:lnTo>
                  <a:lnTo>
                    <a:pt x="514372" y="91515"/>
                  </a:lnTo>
                  <a:lnTo>
                    <a:pt x="471210" y="69228"/>
                  </a:lnTo>
                  <a:lnTo>
                    <a:pt x="426844" y="49984"/>
                  </a:lnTo>
                  <a:lnTo>
                    <a:pt x="381436" y="33810"/>
                  </a:lnTo>
                  <a:lnTo>
                    <a:pt x="335147" y="20735"/>
                  </a:lnTo>
                  <a:lnTo>
                    <a:pt x="288139" y="10789"/>
                  </a:lnTo>
                  <a:lnTo>
                    <a:pt x="240572" y="3998"/>
                  </a:lnTo>
                  <a:lnTo>
                    <a:pt x="192607" y="392"/>
                  </a:lnTo>
                  <a:lnTo>
                    <a:pt x="144407" y="0"/>
                  </a:lnTo>
                  <a:lnTo>
                    <a:pt x="96131" y="2849"/>
                  </a:lnTo>
                  <a:lnTo>
                    <a:pt x="47941" y="8969"/>
                  </a:lnTo>
                  <a:lnTo>
                    <a:pt x="0" y="183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427333" y="5750581"/>
              <a:ext cx="1963420" cy="3700145"/>
            </a:xfrm>
            <a:custGeom>
              <a:avLst/>
              <a:gdLst/>
              <a:ahLst/>
              <a:cxnLst/>
              <a:rect l="l" t="t" r="r" b="b"/>
              <a:pathLst>
                <a:path w="1963420" h="3700145">
                  <a:moveTo>
                    <a:pt x="0" y="1081776"/>
                  </a:moveTo>
                  <a:lnTo>
                    <a:pt x="110302" y="1568524"/>
                  </a:lnTo>
                  <a:lnTo>
                    <a:pt x="204414" y="2140277"/>
                  </a:lnTo>
                  <a:lnTo>
                    <a:pt x="257035" y="2769710"/>
                  </a:lnTo>
                  <a:lnTo>
                    <a:pt x="303585" y="3699694"/>
                  </a:lnTo>
                </a:path>
                <a:path w="1963420" h="3700145">
                  <a:moveTo>
                    <a:pt x="1567512" y="3075320"/>
                  </a:moveTo>
                  <a:lnTo>
                    <a:pt x="1591799" y="3129965"/>
                  </a:lnTo>
                </a:path>
                <a:path w="1963420" h="3700145">
                  <a:moveTo>
                    <a:pt x="1601919" y="3151216"/>
                  </a:moveTo>
                  <a:lnTo>
                    <a:pt x="1622158" y="3194730"/>
                  </a:lnTo>
                </a:path>
                <a:path w="1963420" h="3700145">
                  <a:moveTo>
                    <a:pt x="1632277" y="3216993"/>
                  </a:moveTo>
                  <a:lnTo>
                    <a:pt x="1651504" y="3260507"/>
                  </a:lnTo>
                </a:path>
                <a:path w="1963420" h="3700145">
                  <a:moveTo>
                    <a:pt x="1661624" y="3281758"/>
                  </a:moveTo>
                  <a:lnTo>
                    <a:pt x="1681863" y="3325272"/>
                  </a:lnTo>
                </a:path>
                <a:path w="1963420" h="3700145">
                  <a:moveTo>
                    <a:pt x="1691982" y="3347535"/>
                  </a:moveTo>
                  <a:lnTo>
                    <a:pt x="1711209" y="3390037"/>
                  </a:lnTo>
                </a:path>
                <a:path w="1963420" h="3700145">
                  <a:moveTo>
                    <a:pt x="1721329" y="3412300"/>
                  </a:moveTo>
                  <a:lnTo>
                    <a:pt x="1741568" y="3455813"/>
                  </a:lnTo>
                </a:path>
                <a:path w="1963420" h="3700145">
                  <a:moveTo>
                    <a:pt x="1751687" y="3477064"/>
                  </a:moveTo>
                  <a:lnTo>
                    <a:pt x="1770914" y="3520578"/>
                  </a:lnTo>
                </a:path>
                <a:path w="1963420" h="3700145">
                  <a:moveTo>
                    <a:pt x="1781034" y="3542841"/>
                  </a:moveTo>
                  <a:lnTo>
                    <a:pt x="1801273" y="3586355"/>
                  </a:lnTo>
                </a:path>
                <a:path w="1963420" h="3700145">
                  <a:moveTo>
                    <a:pt x="1811392" y="3607606"/>
                  </a:moveTo>
                  <a:lnTo>
                    <a:pt x="1830620" y="3651120"/>
                  </a:lnTo>
                </a:path>
                <a:path w="1963420" h="3700145">
                  <a:moveTo>
                    <a:pt x="1840739" y="3673383"/>
                  </a:moveTo>
                  <a:lnTo>
                    <a:pt x="1852882" y="3699694"/>
                  </a:lnTo>
                </a:path>
                <a:path w="1963420" h="3700145">
                  <a:moveTo>
                    <a:pt x="1033202" y="392637"/>
                  </a:moveTo>
                  <a:lnTo>
                    <a:pt x="1043321" y="415912"/>
                  </a:lnTo>
                </a:path>
                <a:path w="1963420" h="3700145">
                  <a:moveTo>
                    <a:pt x="1053441" y="437162"/>
                  </a:moveTo>
                  <a:lnTo>
                    <a:pt x="1073680" y="480676"/>
                  </a:lnTo>
                </a:path>
                <a:path w="1963420" h="3700145">
                  <a:moveTo>
                    <a:pt x="1083799" y="502939"/>
                  </a:moveTo>
                  <a:lnTo>
                    <a:pt x="1103026" y="546453"/>
                  </a:lnTo>
                </a:path>
                <a:path w="1963420" h="3700145">
                  <a:moveTo>
                    <a:pt x="1113146" y="567704"/>
                  </a:moveTo>
                  <a:lnTo>
                    <a:pt x="1133385" y="611218"/>
                  </a:lnTo>
                </a:path>
                <a:path w="1963420" h="3700145">
                  <a:moveTo>
                    <a:pt x="1143505" y="633481"/>
                  </a:moveTo>
                  <a:lnTo>
                    <a:pt x="1162732" y="676995"/>
                  </a:lnTo>
                </a:path>
                <a:path w="1963420" h="3700145">
                  <a:moveTo>
                    <a:pt x="1172851" y="698246"/>
                  </a:moveTo>
                  <a:lnTo>
                    <a:pt x="1193090" y="741760"/>
                  </a:lnTo>
                </a:path>
                <a:path w="1963420" h="3700145">
                  <a:moveTo>
                    <a:pt x="1203210" y="764023"/>
                  </a:moveTo>
                  <a:lnTo>
                    <a:pt x="1222437" y="807537"/>
                  </a:lnTo>
                </a:path>
                <a:path w="1963420" h="3700145">
                  <a:moveTo>
                    <a:pt x="1232556" y="828788"/>
                  </a:moveTo>
                  <a:lnTo>
                    <a:pt x="1252795" y="872302"/>
                  </a:lnTo>
                </a:path>
                <a:path w="1963420" h="3700145">
                  <a:moveTo>
                    <a:pt x="1261903" y="894565"/>
                  </a:moveTo>
                  <a:lnTo>
                    <a:pt x="1282142" y="938078"/>
                  </a:lnTo>
                </a:path>
                <a:path w="1963420" h="3700145">
                  <a:moveTo>
                    <a:pt x="1292261" y="959329"/>
                  </a:moveTo>
                  <a:lnTo>
                    <a:pt x="1312500" y="1002843"/>
                  </a:lnTo>
                </a:path>
                <a:path w="1963420" h="3700145">
                  <a:moveTo>
                    <a:pt x="1321608" y="1025106"/>
                  </a:moveTo>
                  <a:lnTo>
                    <a:pt x="1341847" y="1067608"/>
                  </a:lnTo>
                </a:path>
                <a:path w="1963420" h="3700145">
                  <a:moveTo>
                    <a:pt x="1351967" y="1089871"/>
                  </a:moveTo>
                  <a:lnTo>
                    <a:pt x="1372206" y="1133385"/>
                  </a:lnTo>
                </a:path>
                <a:path w="1963420" h="3700145">
                  <a:moveTo>
                    <a:pt x="1381313" y="1154636"/>
                  </a:moveTo>
                  <a:lnTo>
                    <a:pt x="1401552" y="1198150"/>
                  </a:lnTo>
                </a:path>
                <a:path w="1963420" h="3700145">
                  <a:moveTo>
                    <a:pt x="1411672" y="1220413"/>
                  </a:moveTo>
                  <a:lnTo>
                    <a:pt x="1430899" y="1263927"/>
                  </a:lnTo>
                </a:path>
                <a:path w="1963420" h="3700145">
                  <a:moveTo>
                    <a:pt x="1441018" y="1285178"/>
                  </a:moveTo>
                  <a:lnTo>
                    <a:pt x="1461257" y="1328692"/>
                  </a:lnTo>
                </a:path>
                <a:path w="1963420" h="3700145">
                  <a:moveTo>
                    <a:pt x="1471377" y="1350955"/>
                  </a:moveTo>
                  <a:lnTo>
                    <a:pt x="1490604" y="1394468"/>
                  </a:lnTo>
                </a:path>
                <a:path w="1963420" h="3700145">
                  <a:moveTo>
                    <a:pt x="1500723" y="1415719"/>
                  </a:moveTo>
                  <a:lnTo>
                    <a:pt x="1520962" y="1459233"/>
                  </a:lnTo>
                </a:path>
                <a:path w="1963420" h="3700145">
                  <a:moveTo>
                    <a:pt x="1531082" y="1481496"/>
                  </a:moveTo>
                  <a:lnTo>
                    <a:pt x="1550309" y="1525010"/>
                  </a:lnTo>
                </a:path>
                <a:path w="1963420" h="3700145">
                  <a:moveTo>
                    <a:pt x="1560429" y="1546261"/>
                  </a:moveTo>
                  <a:lnTo>
                    <a:pt x="1580668" y="1589775"/>
                  </a:lnTo>
                </a:path>
                <a:path w="1963420" h="3700145">
                  <a:moveTo>
                    <a:pt x="1590787" y="1612038"/>
                  </a:moveTo>
                  <a:lnTo>
                    <a:pt x="1610014" y="1655552"/>
                  </a:lnTo>
                </a:path>
                <a:path w="1963420" h="3700145">
                  <a:moveTo>
                    <a:pt x="1620134" y="1676803"/>
                  </a:moveTo>
                  <a:lnTo>
                    <a:pt x="1631265" y="1700078"/>
                  </a:lnTo>
                </a:path>
                <a:path w="1963420" h="3700145">
                  <a:moveTo>
                    <a:pt x="1033202" y="392637"/>
                  </a:moveTo>
                  <a:lnTo>
                    <a:pt x="1058501" y="381505"/>
                  </a:lnTo>
                </a:path>
                <a:path w="1963420" h="3700145">
                  <a:moveTo>
                    <a:pt x="1079752" y="371386"/>
                  </a:moveTo>
                  <a:lnTo>
                    <a:pt x="1123266" y="351147"/>
                  </a:lnTo>
                </a:path>
                <a:path w="1963420" h="3700145">
                  <a:moveTo>
                    <a:pt x="1144516" y="341027"/>
                  </a:moveTo>
                  <a:lnTo>
                    <a:pt x="1188030" y="321800"/>
                  </a:lnTo>
                </a:path>
                <a:path w="1963420" h="3700145">
                  <a:moveTo>
                    <a:pt x="1210293" y="311681"/>
                  </a:moveTo>
                  <a:lnTo>
                    <a:pt x="1253807" y="291441"/>
                  </a:lnTo>
                </a:path>
                <a:path w="1963420" h="3700145">
                  <a:moveTo>
                    <a:pt x="1275058" y="281322"/>
                  </a:moveTo>
                  <a:lnTo>
                    <a:pt x="1318572" y="262095"/>
                  </a:lnTo>
                </a:path>
                <a:path w="1963420" h="3700145">
                  <a:moveTo>
                    <a:pt x="1340835" y="251975"/>
                  </a:moveTo>
                  <a:lnTo>
                    <a:pt x="1366134" y="240844"/>
                  </a:lnTo>
                </a:path>
                <a:path w="1963420" h="3700145">
                  <a:moveTo>
                    <a:pt x="1631265" y="1700078"/>
                  </a:moveTo>
                  <a:lnTo>
                    <a:pt x="1655552" y="1688946"/>
                  </a:lnTo>
                </a:path>
                <a:path w="1963420" h="3700145">
                  <a:moveTo>
                    <a:pt x="1677815" y="1678827"/>
                  </a:moveTo>
                  <a:lnTo>
                    <a:pt x="1721329" y="1658588"/>
                  </a:lnTo>
                </a:path>
                <a:path w="1963420" h="3700145">
                  <a:moveTo>
                    <a:pt x="1742580" y="1648468"/>
                  </a:moveTo>
                  <a:lnTo>
                    <a:pt x="1786094" y="1629241"/>
                  </a:lnTo>
                </a:path>
                <a:path w="1963420" h="3700145">
                  <a:moveTo>
                    <a:pt x="1808357" y="1619122"/>
                  </a:moveTo>
                  <a:lnTo>
                    <a:pt x="1851871" y="1598883"/>
                  </a:lnTo>
                </a:path>
                <a:path w="1963420" h="3700145">
                  <a:moveTo>
                    <a:pt x="1873121" y="1588763"/>
                  </a:moveTo>
                  <a:lnTo>
                    <a:pt x="1916635" y="1569536"/>
                  </a:lnTo>
                </a:path>
                <a:path w="1963420" h="3700145">
                  <a:moveTo>
                    <a:pt x="1938898" y="1559417"/>
                  </a:moveTo>
                  <a:lnTo>
                    <a:pt x="1963185" y="1548285"/>
                  </a:lnTo>
                </a:path>
                <a:path w="1963420" h="3700145">
                  <a:moveTo>
                    <a:pt x="1567512" y="3075320"/>
                  </a:moveTo>
                  <a:lnTo>
                    <a:pt x="1592811" y="3064188"/>
                  </a:lnTo>
                </a:path>
                <a:path w="1963420" h="3700145">
                  <a:moveTo>
                    <a:pt x="1614062" y="3054069"/>
                  </a:moveTo>
                  <a:lnTo>
                    <a:pt x="1657576" y="3034842"/>
                  </a:lnTo>
                </a:path>
                <a:path w="1963420" h="3700145">
                  <a:moveTo>
                    <a:pt x="1679839" y="3024722"/>
                  </a:moveTo>
                  <a:lnTo>
                    <a:pt x="1723353" y="3004483"/>
                  </a:lnTo>
                </a:path>
                <a:path w="1963420" h="3700145">
                  <a:moveTo>
                    <a:pt x="1744604" y="2994364"/>
                  </a:moveTo>
                  <a:lnTo>
                    <a:pt x="1788118" y="2975137"/>
                  </a:lnTo>
                </a:path>
                <a:path w="1963420" h="3700145">
                  <a:moveTo>
                    <a:pt x="1810381" y="2965017"/>
                  </a:moveTo>
                  <a:lnTo>
                    <a:pt x="1853894" y="2944778"/>
                  </a:lnTo>
                </a:path>
                <a:path w="1963420" h="3700145">
                  <a:moveTo>
                    <a:pt x="1875145" y="2934658"/>
                  </a:moveTo>
                  <a:lnTo>
                    <a:pt x="1900444" y="2923527"/>
                  </a:lnTo>
                </a:path>
                <a:path w="1963420" h="3700145">
                  <a:moveTo>
                    <a:pt x="1563464" y="3699694"/>
                  </a:moveTo>
                  <a:lnTo>
                    <a:pt x="1561440" y="3682491"/>
                  </a:lnTo>
                </a:path>
                <a:path w="1963420" h="3700145">
                  <a:moveTo>
                    <a:pt x="1558405" y="3659216"/>
                  </a:moveTo>
                  <a:lnTo>
                    <a:pt x="1556381" y="3639989"/>
                  </a:lnTo>
                  <a:lnTo>
                    <a:pt x="1552333" y="3611654"/>
                  </a:lnTo>
                </a:path>
                <a:path w="1963420" h="3700145">
                  <a:moveTo>
                    <a:pt x="1548285" y="3587367"/>
                  </a:moveTo>
                  <a:lnTo>
                    <a:pt x="1542213" y="3540817"/>
                  </a:lnTo>
                </a:path>
                <a:path w="1963420" h="3700145">
                  <a:moveTo>
                    <a:pt x="1539178" y="3516531"/>
                  </a:moveTo>
                  <a:lnTo>
                    <a:pt x="1532094" y="3470993"/>
                  </a:lnTo>
                  <a:lnTo>
                    <a:pt x="1532094" y="3468969"/>
                  </a:lnTo>
                </a:path>
                <a:path w="1963420" h="3700145">
                  <a:moveTo>
                    <a:pt x="1528046" y="3445694"/>
                  </a:moveTo>
                  <a:lnTo>
                    <a:pt x="1520962" y="3398132"/>
                  </a:lnTo>
                </a:path>
                <a:path w="1963420" h="3700145">
                  <a:moveTo>
                    <a:pt x="1516915" y="3374857"/>
                  </a:moveTo>
                  <a:lnTo>
                    <a:pt x="1509831" y="3327296"/>
                  </a:lnTo>
                </a:path>
                <a:path w="1963420" h="3700145">
                  <a:moveTo>
                    <a:pt x="1505783" y="3304021"/>
                  </a:moveTo>
                  <a:lnTo>
                    <a:pt x="1498699" y="3256459"/>
                  </a:lnTo>
                </a:path>
                <a:path w="1963420" h="3700145">
                  <a:moveTo>
                    <a:pt x="1494652" y="3233184"/>
                  </a:moveTo>
                  <a:lnTo>
                    <a:pt x="1487568" y="3185622"/>
                  </a:lnTo>
                </a:path>
                <a:path w="1963420" h="3700145">
                  <a:moveTo>
                    <a:pt x="1483520" y="3162348"/>
                  </a:moveTo>
                  <a:lnTo>
                    <a:pt x="1479472" y="3134013"/>
                  </a:lnTo>
                  <a:lnTo>
                    <a:pt x="1475425" y="3114786"/>
                  </a:lnTo>
                </a:path>
                <a:path w="1963420" h="3700145">
                  <a:moveTo>
                    <a:pt x="1471377" y="3091511"/>
                  </a:moveTo>
                  <a:lnTo>
                    <a:pt x="1463281" y="3044961"/>
                  </a:lnTo>
                </a:path>
                <a:path w="1963420" h="3700145">
                  <a:moveTo>
                    <a:pt x="1459233" y="3020674"/>
                  </a:moveTo>
                  <a:lnTo>
                    <a:pt x="1451138" y="2974125"/>
                  </a:lnTo>
                </a:path>
                <a:path w="1963420" h="3700145">
                  <a:moveTo>
                    <a:pt x="1447090" y="2950850"/>
                  </a:moveTo>
                  <a:lnTo>
                    <a:pt x="1438994" y="2903288"/>
                  </a:lnTo>
                </a:path>
                <a:path w="1963420" h="3700145">
                  <a:moveTo>
                    <a:pt x="1434947" y="2880013"/>
                  </a:moveTo>
                  <a:lnTo>
                    <a:pt x="1426851" y="2832451"/>
                  </a:lnTo>
                </a:path>
                <a:path w="1963420" h="3700145">
                  <a:moveTo>
                    <a:pt x="1422803" y="2809177"/>
                  </a:moveTo>
                  <a:lnTo>
                    <a:pt x="1420779" y="2798045"/>
                  </a:lnTo>
                  <a:lnTo>
                    <a:pt x="1413696" y="2761615"/>
                  </a:lnTo>
                </a:path>
                <a:path w="1963420" h="3700145">
                  <a:moveTo>
                    <a:pt x="1409648" y="2738340"/>
                  </a:moveTo>
                  <a:lnTo>
                    <a:pt x="1400540" y="2691790"/>
                  </a:lnTo>
                </a:path>
                <a:path w="1963420" h="3700145">
                  <a:moveTo>
                    <a:pt x="1396492" y="2668515"/>
                  </a:moveTo>
                  <a:lnTo>
                    <a:pt x="1387385" y="2620954"/>
                  </a:lnTo>
                </a:path>
                <a:path w="1963420" h="3700145">
                  <a:moveTo>
                    <a:pt x="1383337" y="2597679"/>
                  </a:moveTo>
                  <a:lnTo>
                    <a:pt x="1374229" y="2550117"/>
                  </a:lnTo>
                </a:path>
                <a:path w="1963420" h="3700145">
                  <a:moveTo>
                    <a:pt x="1370182" y="2526842"/>
                  </a:moveTo>
                  <a:lnTo>
                    <a:pt x="1361074" y="2480292"/>
                  </a:lnTo>
                </a:path>
                <a:path w="1963420" h="3700145">
                  <a:moveTo>
                    <a:pt x="1357026" y="2457017"/>
                  </a:moveTo>
                  <a:lnTo>
                    <a:pt x="1347919" y="2409456"/>
                  </a:lnTo>
                </a:path>
                <a:path w="1963420" h="3700145">
                  <a:moveTo>
                    <a:pt x="1342859" y="2386181"/>
                  </a:moveTo>
                  <a:lnTo>
                    <a:pt x="1333751" y="2339631"/>
                  </a:lnTo>
                </a:path>
                <a:path w="1963420" h="3700145">
                  <a:moveTo>
                    <a:pt x="1329704" y="2315344"/>
                  </a:moveTo>
                  <a:lnTo>
                    <a:pt x="1319584" y="2268794"/>
                  </a:lnTo>
                </a:path>
                <a:path w="1963420" h="3700145">
                  <a:moveTo>
                    <a:pt x="1315536" y="2245520"/>
                  </a:moveTo>
                  <a:lnTo>
                    <a:pt x="1306429" y="2198970"/>
                  </a:lnTo>
                </a:path>
                <a:path w="1963420" h="3700145">
                  <a:moveTo>
                    <a:pt x="1301369" y="2174683"/>
                  </a:moveTo>
                  <a:lnTo>
                    <a:pt x="1292261" y="2128133"/>
                  </a:lnTo>
                </a:path>
                <a:path w="1963420" h="3700145">
                  <a:moveTo>
                    <a:pt x="1287202" y="2104858"/>
                  </a:moveTo>
                  <a:lnTo>
                    <a:pt x="1277082" y="2058309"/>
                  </a:lnTo>
                </a:path>
                <a:path w="1963420" h="3700145">
                  <a:moveTo>
                    <a:pt x="1272022" y="2035034"/>
                  </a:moveTo>
                  <a:lnTo>
                    <a:pt x="1261903" y="1987472"/>
                  </a:lnTo>
                </a:path>
                <a:path w="1963420" h="3700145">
                  <a:moveTo>
                    <a:pt x="1256843" y="1964197"/>
                  </a:moveTo>
                  <a:lnTo>
                    <a:pt x="1246724" y="1917647"/>
                  </a:lnTo>
                </a:path>
                <a:path w="1963420" h="3700145">
                  <a:moveTo>
                    <a:pt x="1241664" y="1894372"/>
                  </a:moveTo>
                  <a:lnTo>
                    <a:pt x="1231544" y="1847823"/>
                  </a:lnTo>
                </a:path>
                <a:path w="1963420" h="3700145">
                  <a:moveTo>
                    <a:pt x="1226485" y="1824548"/>
                  </a:moveTo>
                  <a:lnTo>
                    <a:pt x="1219401" y="1793177"/>
                  </a:lnTo>
                  <a:lnTo>
                    <a:pt x="1216365" y="1777998"/>
                  </a:lnTo>
                </a:path>
                <a:path w="1963420" h="3700145">
                  <a:moveTo>
                    <a:pt x="1210293" y="1754723"/>
                  </a:moveTo>
                  <a:lnTo>
                    <a:pt x="1199162" y="1708173"/>
                  </a:lnTo>
                </a:path>
                <a:path w="1963420" h="3700145">
                  <a:moveTo>
                    <a:pt x="1194102" y="1684899"/>
                  </a:moveTo>
                  <a:lnTo>
                    <a:pt x="1182971" y="1638349"/>
                  </a:lnTo>
                </a:path>
                <a:path w="1963420" h="3700145">
                  <a:moveTo>
                    <a:pt x="1177911" y="1615074"/>
                  </a:moveTo>
                  <a:lnTo>
                    <a:pt x="1165767" y="1568524"/>
                  </a:lnTo>
                </a:path>
                <a:path w="1963420" h="3700145">
                  <a:moveTo>
                    <a:pt x="1159696" y="1545249"/>
                  </a:moveTo>
                  <a:lnTo>
                    <a:pt x="1148564" y="1498699"/>
                  </a:lnTo>
                </a:path>
                <a:path w="1963420" h="3700145">
                  <a:moveTo>
                    <a:pt x="1142493" y="1475425"/>
                  </a:moveTo>
                  <a:lnTo>
                    <a:pt x="1139457" y="1462269"/>
                  </a:lnTo>
                  <a:lnTo>
                    <a:pt x="1130349" y="1429887"/>
                  </a:lnTo>
                </a:path>
                <a:path w="1963420" h="3700145">
                  <a:moveTo>
                    <a:pt x="1124277" y="1406612"/>
                  </a:moveTo>
                  <a:lnTo>
                    <a:pt x="1112134" y="1360062"/>
                  </a:lnTo>
                </a:path>
                <a:path w="1963420" h="3700145">
                  <a:moveTo>
                    <a:pt x="1106062" y="1336787"/>
                  </a:moveTo>
                  <a:lnTo>
                    <a:pt x="1095943" y="1297321"/>
                  </a:lnTo>
                  <a:lnTo>
                    <a:pt x="1093919" y="1291249"/>
                  </a:lnTo>
                </a:path>
                <a:path w="1963420" h="3700145">
                  <a:moveTo>
                    <a:pt x="1087847" y="1267975"/>
                  </a:moveTo>
                  <a:lnTo>
                    <a:pt x="1074692" y="1221425"/>
                  </a:lnTo>
                </a:path>
                <a:path w="1963420" h="3700145">
                  <a:moveTo>
                    <a:pt x="1068620" y="1198150"/>
                  </a:moveTo>
                  <a:lnTo>
                    <a:pt x="1055465" y="1152612"/>
                  </a:lnTo>
                </a:path>
                <a:path w="1963420" h="3700145">
                  <a:moveTo>
                    <a:pt x="1049393" y="1129337"/>
                  </a:moveTo>
                  <a:lnTo>
                    <a:pt x="1035226" y="1083799"/>
                  </a:lnTo>
                </a:path>
                <a:path w="1963420" h="3700145">
                  <a:moveTo>
                    <a:pt x="1029154" y="1060525"/>
                  </a:moveTo>
                  <a:lnTo>
                    <a:pt x="1015999" y="1014987"/>
                  </a:lnTo>
                </a:path>
                <a:path w="1963420" h="3700145">
                  <a:moveTo>
                    <a:pt x="1008915" y="991712"/>
                  </a:moveTo>
                  <a:lnTo>
                    <a:pt x="995760" y="946174"/>
                  </a:lnTo>
                </a:path>
                <a:path w="1963420" h="3700145">
                  <a:moveTo>
                    <a:pt x="988676" y="922899"/>
                  </a:moveTo>
                  <a:lnTo>
                    <a:pt x="975521" y="877361"/>
                  </a:lnTo>
                </a:path>
                <a:path w="1963420" h="3700145">
                  <a:moveTo>
                    <a:pt x="968437" y="854086"/>
                  </a:moveTo>
                  <a:lnTo>
                    <a:pt x="955282" y="808549"/>
                  </a:lnTo>
                </a:path>
                <a:path w="1963420" h="3700145">
                  <a:moveTo>
                    <a:pt x="948198" y="785274"/>
                  </a:moveTo>
                  <a:lnTo>
                    <a:pt x="935043" y="739736"/>
                  </a:lnTo>
                </a:path>
                <a:path w="1963420" h="3700145">
                  <a:moveTo>
                    <a:pt x="927959" y="716461"/>
                  </a:moveTo>
                  <a:lnTo>
                    <a:pt x="913792" y="670923"/>
                  </a:lnTo>
                </a:path>
                <a:path w="1963420" h="3700145">
                  <a:moveTo>
                    <a:pt x="906708" y="647648"/>
                  </a:moveTo>
                  <a:lnTo>
                    <a:pt x="892541" y="602111"/>
                  </a:lnTo>
                </a:path>
                <a:path w="1963420" h="3700145">
                  <a:moveTo>
                    <a:pt x="886469" y="579848"/>
                  </a:moveTo>
                  <a:lnTo>
                    <a:pt x="872302" y="533298"/>
                  </a:lnTo>
                </a:path>
                <a:path w="1963420" h="3700145">
                  <a:moveTo>
                    <a:pt x="865218" y="511035"/>
                  </a:moveTo>
                  <a:lnTo>
                    <a:pt x="856110" y="478652"/>
                  </a:lnTo>
                </a:path>
                <a:path w="1963420" h="3700145">
                  <a:moveTo>
                    <a:pt x="1269998" y="0"/>
                  </a:moveTo>
                  <a:lnTo>
                    <a:pt x="1248747" y="121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67942" y="5774362"/>
              <a:ext cx="288406" cy="284358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1758434" y="5178829"/>
              <a:ext cx="5090160" cy="4271645"/>
            </a:xfrm>
            <a:custGeom>
              <a:avLst/>
              <a:gdLst/>
              <a:ahLst/>
              <a:cxnLst/>
              <a:rect l="l" t="t" r="r" b="b"/>
              <a:pathLst>
                <a:path w="5090159" h="4271645">
                  <a:moveTo>
                    <a:pt x="1597871" y="899624"/>
                  </a:moveTo>
                  <a:lnTo>
                    <a:pt x="1573584" y="941114"/>
                  </a:lnTo>
                </a:path>
                <a:path w="5090159" h="4271645">
                  <a:moveTo>
                    <a:pt x="1563464" y="962365"/>
                  </a:moveTo>
                  <a:lnTo>
                    <a:pt x="1547273" y="995760"/>
                  </a:lnTo>
                  <a:lnTo>
                    <a:pt x="1543225" y="1005879"/>
                  </a:lnTo>
                </a:path>
                <a:path w="5090159" h="4271645">
                  <a:moveTo>
                    <a:pt x="1534118" y="1028142"/>
                  </a:moveTo>
                  <a:lnTo>
                    <a:pt x="1525010" y="1050405"/>
                  </a:lnTo>
                </a:path>
                <a:path w="5090159" h="4271645">
                  <a:moveTo>
                    <a:pt x="0" y="1067608"/>
                  </a:moveTo>
                  <a:lnTo>
                    <a:pt x="1999615" y="206438"/>
                  </a:lnTo>
                </a:path>
                <a:path w="5090159" h="4271645">
                  <a:moveTo>
                    <a:pt x="414900" y="1227497"/>
                  </a:moveTo>
                  <a:lnTo>
                    <a:pt x="1951042" y="566692"/>
                  </a:lnTo>
                </a:path>
                <a:path w="5090159" h="4271645">
                  <a:moveTo>
                    <a:pt x="593003" y="1440006"/>
                  </a:moveTo>
                  <a:lnTo>
                    <a:pt x="1064572" y="1258867"/>
                  </a:lnTo>
                  <a:lnTo>
                    <a:pt x="1143505" y="1470365"/>
                  </a:lnTo>
                  <a:lnTo>
                    <a:pt x="1218389" y="1682875"/>
                  </a:lnTo>
                  <a:lnTo>
                    <a:pt x="1289226" y="1897408"/>
                  </a:lnTo>
                  <a:lnTo>
                    <a:pt x="1357026" y="2112954"/>
                  </a:lnTo>
                  <a:lnTo>
                    <a:pt x="1420779" y="2329512"/>
                  </a:lnTo>
                  <a:lnTo>
                    <a:pt x="1480484" y="2547081"/>
                  </a:lnTo>
                  <a:lnTo>
                    <a:pt x="1536142" y="2765663"/>
                  </a:lnTo>
                  <a:lnTo>
                    <a:pt x="1588763" y="2985256"/>
                  </a:lnTo>
                  <a:lnTo>
                    <a:pt x="1636325" y="3204849"/>
                  </a:lnTo>
                  <a:lnTo>
                    <a:pt x="1680851" y="3426467"/>
                  </a:lnTo>
                  <a:lnTo>
                    <a:pt x="1721329" y="3649096"/>
                  </a:lnTo>
                  <a:lnTo>
                    <a:pt x="1757759" y="3871725"/>
                  </a:lnTo>
                  <a:lnTo>
                    <a:pt x="1790141" y="4094355"/>
                  </a:lnTo>
                  <a:lnTo>
                    <a:pt x="1812404" y="4271446"/>
                  </a:lnTo>
                </a:path>
                <a:path w="5090159" h="4271645">
                  <a:moveTo>
                    <a:pt x="1327680" y="4271446"/>
                  </a:moveTo>
                  <a:lnTo>
                    <a:pt x="1322620" y="4226920"/>
                  </a:lnTo>
                </a:path>
                <a:path w="5090159" h="4271645">
                  <a:moveTo>
                    <a:pt x="1319584" y="4203645"/>
                  </a:moveTo>
                  <a:lnTo>
                    <a:pt x="1313512" y="4156084"/>
                  </a:lnTo>
                </a:path>
                <a:path w="5090159" h="4271645">
                  <a:moveTo>
                    <a:pt x="1310477" y="4131797"/>
                  </a:moveTo>
                  <a:lnTo>
                    <a:pt x="1304405" y="4085247"/>
                  </a:lnTo>
                  <a:lnTo>
                    <a:pt x="1304405" y="4084235"/>
                  </a:lnTo>
                </a:path>
                <a:path w="5090159" h="4271645">
                  <a:moveTo>
                    <a:pt x="1301369" y="4060960"/>
                  </a:moveTo>
                  <a:lnTo>
                    <a:pt x="1294285" y="4013399"/>
                  </a:lnTo>
                </a:path>
                <a:path w="5090159" h="4271645">
                  <a:moveTo>
                    <a:pt x="1290237" y="3990124"/>
                  </a:moveTo>
                  <a:lnTo>
                    <a:pt x="1284166" y="3942562"/>
                  </a:lnTo>
                </a:path>
                <a:path w="5090159" h="4271645">
                  <a:moveTo>
                    <a:pt x="1280118" y="3919287"/>
                  </a:moveTo>
                  <a:lnTo>
                    <a:pt x="1274046" y="3877797"/>
                  </a:lnTo>
                  <a:lnTo>
                    <a:pt x="1273034" y="3871725"/>
                  </a:lnTo>
                </a:path>
                <a:path w="5090159" h="4271645">
                  <a:moveTo>
                    <a:pt x="1268987" y="3848451"/>
                  </a:moveTo>
                  <a:lnTo>
                    <a:pt x="1261903" y="3800889"/>
                  </a:lnTo>
                </a:path>
                <a:path w="5090159" h="4271645">
                  <a:moveTo>
                    <a:pt x="1257855" y="3777614"/>
                  </a:moveTo>
                  <a:lnTo>
                    <a:pt x="1249759" y="3730052"/>
                  </a:lnTo>
                </a:path>
                <a:path w="5090159" h="4271645">
                  <a:moveTo>
                    <a:pt x="1245712" y="3706777"/>
                  </a:moveTo>
                  <a:lnTo>
                    <a:pt x="1239640" y="3670347"/>
                  </a:lnTo>
                  <a:lnTo>
                    <a:pt x="1237616" y="3659216"/>
                  </a:lnTo>
                </a:path>
                <a:path w="5090159" h="4271645">
                  <a:moveTo>
                    <a:pt x="1233568" y="3635941"/>
                  </a:moveTo>
                  <a:lnTo>
                    <a:pt x="1224461" y="3589391"/>
                  </a:lnTo>
                </a:path>
                <a:path w="5090159" h="4271645">
                  <a:moveTo>
                    <a:pt x="1220413" y="3565104"/>
                  </a:moveTo>
                  <a:lnTo>
                    <a:pt x="1211305" y="3518554"/>
                  </a:lnTo>
                </a:path>
                <a:path w="5090159" h="4271645">
                  <a:moveTo>
                    <a:pt x="1207257" y="3495280"/>
                  </a:moveTo>
                  <a:lnTo>
                    <a:pt x="1201186" y="3463909"/>
                  </a:lnTo>
                  <a:lnTo>
                    <a:pt x="1198150" y="3447718"/>
                  </a:lnTo>
                </a:path>
                <a:path w="5090159" h="4271645">
                  <a:moveTo>
                    <a:pt x="1193090" y="3424443"/>
                  </a:moveTo>
                  <a:lnTo>
                    <a:pt x="1182971" y="3377893"/>
                  </a:lnTo>
                </a:path>
                <a:path w="5090159" h="4271645">
                  <a:moveTo>
                    <a:pt x="1177911" y="3354618"/>
                  </a:moveTo>
                  <a:lnTo>
                    <a:pt x="1168803" y="3308069"/>
                  </a:lnTo>
                </a:path>
                <a:path w="5090159" h="4271645">
                  <a:moveTo>
                    <a:pt x="1163744" y="3283782"/>
                  </a:moveTo>
                  <a:lnTo>
                    <a:pt x="1157672" y="3258483"/>
                  </a:lnTo>
                  <a:lnTo>
                    <a:pt x="1153624" y="3237232"/>
                  </a:lnTo>
                </a:path>
                <a:path w="5090159" h="4271645">
                  <a:moveTo>
                    <a:pt x="1147552" y="3213957"/>
                  </a:moveTo>
                  <a:lnTo>
                    <a:pt x="1137433" y="3167407"/>
                  </a:lnTo>
                </a:path>
                <a:path w="5090159" h="4271645">
                  <a:moveTo>
                    <a:pt x="1132373" y="3144132"/>
                  </a:moveTo>
                  <a:lnTo>
                    <a:pt x="1121242" y="3097583"/>
                  </a:lnTo>
                </a:path>
                <a:path w="5090159" h="4271645">
                  <a:moveTo>
                    <a:pt x="1116182" y="3074308"/>
                  </a:moveTo>
                  <a:lnTo>
                    <a:pt x="1111122" y="3054069"/>
                  </a:lnTo>
                  <a:lnTo>
                    <a:pt x="1105050" y="3027758"/>
                  </a:lnTo>
                </a:path>
                <a:path w="5090159" h="4271645">
                  <a:moveTo>
                    <a:pt x="1098979" y="3004483"/>
                  </a:moveTo>
                  <a:lnTo>
                    <a:pt x="1086835" y="2957933"/>
                  </a:lnTo>
                </a:path>
                <a:path w="5090159" h="4271645">
                  <a:moveTo>
                    <a:pt x="1081776" y="2935670"/>
                  </a:moveTo>
                  <a:lnTo>
                    <a:pt x="1069632" y="2889121"/>
                  </a:lnTo>
                </a:path>
                <a:path w="5090159" h="4271645">
                  <a:moveTo>
                    <a:pt x="1063560" y="2865846"/>
                  </a:moveTo>
                  <a:lnTo>
                    <a:pt x="1060525" y="2849655"/>
                  </a:lnTo>
                  <a:lnTo>
                    <a:pt x="1051417" y="2819296"/>
                  </a:lnTo>
                </a:path>
                <a:path w="5090159" h="4271645">
                  <a:moveTo>
                    <a:pt x="1045345" y="2796021"/>
                  </a:moveTo>
                  <a:lnTo>
                    <a:pt x="1033202" y="2750483"/>
                  </a:lnTo>
                </a:path>
                <a:path w="5090159" h="4271645">
                  <a:moveTo>
                    <a:pt x="1027130" y="2727208"/>
                  </a:moveTo>
                  <a:lnTo>
                    <a:pt x="1013975" y="2680659"/>
                  </a:lnTo>
                </a:path>
                <a:path w="5090159" h="4271645">
                  <a:moveTo>
                    <a:pt x="1007903" y="2658396"/>
                  </a:moveTo>
                  <a:lnTo>
                    <a:pt x="1004867" y="2647264"/>
                  </a:lnTo>
                  <a:lnTo>
                    <a:pt x="994748" y="2611846"/>
                  </a:lnTo>
                </a:path>
                <a:path w="5090159" h="4271645">
                  <a:moveTo>
                    <a:pt x="987664" y="2589583"/>
                  </a:moveTo>
                  <a:lnTo>
                    <a:pt x="974509" y="2543033"/>
                  </a:lnTo>
                </a:path>
                <a:path w="5090159" h="4271645">
                  <a:moveTo>
                    <a:pt x="967425" y="2520770"/>
                  </a:moveTo>
                  <a:lnTo>
                    <a:pt x="954270" y="2474221"/>
                  </a:lnTo>
                </a:path>
                <a:path w="5090159" h="4271645">
                  <a:moveTo>
                    <a:pt x="947186" y="2451958"/>
                  </a:moveTo>
                  <a:lnTo>
                    <a:pt x="946174" y="2445886"/>
                  </a:lnTo>
                  <a:lnTo>
                    <a:pt x="933019" y="2405408"/>
                  </a:lnTo>
                </a:path>
                <a:path w="5090159" h="4271645">
                  <a:moveTo>
                    <a:pt x="925935" y="2383145"/>
                  </a:moveTo>
                  <a:lnTo>
                    <a:pt x="911768" y="2337607"/>
                  </a:lnTo>
                </a:path>
                <a:path w="5090159" h="4271645">
                  <a:moveTo>
                    <a:pt x="904684" y="2314332"/>
                  </a:moveTo>
                  <a:lnTo>
                    <a:pt x="889505" y="2268794"/>
                  </a:lnTo>
                </a:path>
                <a:path w="5090159" h="4271645">
                  <a:moveTo>
                    <a:pt x="882421" y="2246532"/>
                  </a:moveTo>
                  <a:lnTo>
                    <a:pt x="882421" y="2245520"/>
                  </a:lnTo>
                  <a:lnTo>
                    <a:pt x="867242" y="2200994"/>
                  </a:lnTo>
                </a:path>
                <a:path w="5090159" h="4271645">
                  <a:moveTo>
                    <a:pt x="860158" y="2178731"/>
                  </a:moveTo>
                  <a:lnTo>
                    <a:pt x="843967" y="2133193"/>
                  </a:lnTo>
                </a:path>
                <a:path w="5090159" h="4271645">
                  <a:moveTo>
                    <a:pt x="836883" y="2109918"/>
                  </a:moveTo>
                  <a:lnTo>
                    <a:pt x="821704" y="2065392"/>
                  </a:lnTo>
                </a:path>
                <a:path w="5090159" h="4271645">
                  <a:moveTo>
                    <a:pt x="813608" y="2042117"/>
                  </a:moveTo>
                  <a:lnTo>
                    <a:pt x="797417" y="1997592"/>
                  </a:lnTo>
                </a:path>
                <a:path w="5090159" h="4271645">
                  <a:moveTo>
                    <a:pt x="789322" y="1975329"/>
                  </a:moveTo>
                  <a:lnTo>
                    <a:pt x="773130" y="1929791"/>
                  </a:lnTo>
                </a:path>
                <a:path w="5090159" h="4271645">
                  <a:moveTo>
                    <a:pt x="765035" y="1907528"/>
                  </a:moveTo>
                  <a:lnTo>
                    <a:pt x="748844" y="1863002"/>
                  </a:lnTo>
                </a:path>
                <a:path w="5090159" h="4271645">
                  <a:moveTo>
                    <a:pt x="740748" y="1839727"/>
                  </a:moveTo>
                  <a:lnTo>
                    <a:pt x="723545" y="1795201"/>
                  </a:lnTo>
                </a:path>
                <a:path w="5090159" h="4271645">
                  <a:moveTo>
                    <a:pt x="714437" y="1772938"/>
                  </a:moveTo>
                  <a:lnTo>
                    <a:pt x="697234" y="1728412"/>
                  </a:lnTo>
                </a:path>
                <a:path w="5090159" h="4271645">
                  <a:moveTo>
                    <a:pt x="689138" y="1706150"/>
                  </a:moveTo>
                  <a:lnTo>
                    <a:pt x="668899" y="1653528"/>
                  </a:lnTo>
                </a:path>
                <a:path w="5090159" h="4271645">
                  <a:moveTo>
                    <a:pt x="4031614" y="1969257"/>
                  </a:moveTo>
                  <a:lnTo>
                    <a:pt x="4848259" y="1160708"/>
                  </a:lnTo>
                  <a:lnTo>
                    <a:pt x="5090115" y="932007"/>
                  </a:lnTo>
                </a:path>
                <a:path w="5090159" h="4271645">
                  <a:moveTo>
                    <a:pt x="3611654" y="176079"/>
                  </a:moveTo>
                  <a:lnTo>
                    <a:pt x="3635941" y="227689"/>
                  </a:lnTo>
                </a:path>
                <a:path w="5090159" h="4271645">
                  <a:moveTo>
                    <a:pt x="3646060" y="249951"/>
                  </a:moveTo>
                  <a:lnTo>
                    <a:pt x="3665287" y="293465"/>
                  </a:lnTo>
                </a:path>
                <a:path w="5090159" h="4271645">
                  <a:moveTo>
                    <a:pt x="3675407" y="314716"/>
                  </a:moveTo>
                  <a:lnTo>
                    <a:pt x="3695646" y="358230"/>
                  </a:lnTo>
                </a:path>
                <a:path w="5090159" h="4271645">
                  <a:moveTo>
                    <a:pt x="3704753" y="379481"/>
                  </a:moveTo>
                  <a:lnTo>
                    <a:pt x="3724992" y="422995"/>
                  </a:lnTo>
                </a:path>
                <a:path w="5090159" h="4271645">
                  <a:moveTo>
                    <a:pt x="3735112" y="445258"/>
                  </a:moveTo>
                  <a:lnTo>
                    <a:pt x="3755351" y="488772"/>
                  </a:lnTo>
                </a:path>
                <a:path w="5090159" h="4271645">
                  <a:moveTo>
                    <a:pt x="3764459" y="510023"/>
                  </a:moveTo>
                  <a:lnTo>
                    <a:pt x="3784698" y="553537"/>
                  </a:lnTo>
                </a:path>
                <a:path w="5090159" h="4271645">
                  <a:moveTo>
                    <a:pt x="3794817" y="575800"/>
                  </a:moveTo>
                  <a:lnTo>
                    <a:pt x="3815056" y="619314"/>
                  </a:lnTo>
                </a:path>
                <a:path w="5090159" h="4271645">
                  <a:moveTo>
                    <a:pt x="3824164" y="640565"/>
                  </a:moveTo>
                  <a:lnTo>
                    <a:pt x="3844403" y="684079"/>
                  </a:lnTo>
                </a:path>
                <a:path w="5090159" h="4271645">
                  <a:moveTo>
                    <a:pt x="3854522" y="706342"/>
                  </a:moveTo>
                  <a:lnTo>
                    <a:pt x="3873749" y="749855"/>
                  </a:lnTo>
                </a:path>
                <a:path w="5090159" h="4271645">
                  <a:moveTo>
                    <a:pt x="3883869" y="771106"/>
                  </a:moveTo>
                  <a:lnTo>
                    <a:pt x="3904108" y="814620"/>
                  </a:lnTo>
                </a:path>
                <a:path w="5090159" h="4271645">
                  <a:moveTo>
                    <a:pt x="3914227" y="836883"/>
                  </a:moveTo>
                  <a:lnTo>
                    <a:pt x="3933454" y="880397"/>
                  </a:lnTo>
                </a:path>
                <a:path w="5090159" h="4271645">
                  <a:moveTo>
                    <a:pt x="3943574" y="901648"/>
                  </a:moveTo>
                  <a:lnTo>
                    <a:pt x="3963813" y="945162"/>
                  </a:lnTo>
                </a:path>
                <a:path w="5090159" h="4271645">
                  <a:moveTo>
                    <a:pt x="3973933" y="967425"/>
                  </a:moveTo>
                  <a:lnTo>
                    <a:pt x="3993160" y="1009927"/>
                  </a:lnTo>
                </a:path>
                <a:path w="5090159" h="4271645">
                  <a:moveTo>
                    <a:pt x="4003279" y="1032190"/>
                  </a:moveTo>
                  <a:lnTo>
                    <a:pt x="4023518" y="1075704"/>
                  </a:lnTo>
                </a:path>
                <a:path w="5090159" h="4271645">
                  <a:moveTo>
                    <a:pt x="4033638" y="1096955"/>
                  </a:moveTo>
                  <a:lnTo>
                    <a:pt x="4052865" y="1140469"/>
                  </a:lnTo>
                </a:path>
                <a:path w="5090159" h="4271645">
                  <a:moveTo>
                    <a:pt x="4062984" y="1162732"/>
                  </a:moveTo>
                  <a:lnTo>
                    <a:pt x="4083223" y="1206246"/>
                  </a:lnTo>
                </a:path>
                <a:path w="5090159" h="4271645">
                  <a:moveTo>
                    <a:pt x="4093343" y="1227497"/>
                  </a:moveTo>
                  <a:lnTo>
                    <a:pt x="4112570" y="1271010"/>
                  </a:lnTo>
                </a:path>
                <a:path w="5090159" h="4271645">
                  <a:moveTo>
                    <a:pt x="4122689" y="1293273"/>
                  </a:moveTo>
                  <a:lnTo>
                    <a:pt x="4142928" y="1336787"/>
                  </a:lnTo>
                </a:path>
                <a:path w="5090159" h="4271645">
                  <a:moveTo>
                    <a:pt x="4153048" y="1358038"/>
                  </a:moveTo>
                  <a:lnTo>
                    <a:pt x="4172275" y="1401552"/>
                  </a:lnTo>
                </a:path>
                <a:path w="5090159" h="4271645">
                  <a:moveTo>
                    <a:pt x="4182395" y="1423815"/>
                  </a:moveTo>
                  <a:lnTo>
                    <a:pt x="4206681" y="1475425"/>
                  </a:lnTo>
                  <a:lnTo>
                    <a:pt x="3891964" y="1619122"/>
                  </a:lnTo>
                </a:path>
                <a:path w="5090159" h="4271645">
                  <a:moveTo>
                    <a:pt x="3996195" y="0"/>
                  </a:moveTo>
                  <a:lnTo>
                    <a:pt x="3297949" y="319776"/>
                  </a:lnTo>
                </a:path>
                <a:path w="5090159" h="4271645">
                  <a:moveTo>
                    <a:pt x="4536577" y="1468341"/>
                  </a:moveTo>
                  <a:lnTo>
                    <a:pt x="4531518" y="1425839"/>
                  </a:lnTo>
                </a:path>
                <a:path w="5090159" h="4271645">
                  <a:moveTo>
                    <a:pt x="4528482" y="1401552"/>
                  </a:moveTo>
                  <a:lnTo>
                    <a:pt x="4522410" y="1353990"/>
                  </a:lnTo>
                </a:path>
                <a:path w="5090159" h="4271645">
                  <a:moveTo>
                    <a:pt x="4519374" y="1330716"/>
                  </a:moveTo>
                  <a:lnTo>
                    <a:pt x="4513303" y="1283154"/>
                  </a:lnTo>
                </a:path>
                <a:path w="5090159" h="4271645">
                  <a:moveTo>
                    <a:pt x="4510267" y="1258867"/>
                  </a:moveTo>
                  <a:lnTo>
                    <a:pt x="4505207" y="1212317"/>
                  </a:lnTo>
                </a:path>
                <a:path w="5090159" h="4271645">
                  <a:moveTo>
                    <a:pt x="4502171" y="1188030"/>
                  </a:moveTo>
                  <a:lnTo>
                    <a:pt x="4496099" y="1140469"/>
                  </a:lnTo>
                </a:path>
                <a:path w="5090159" h="4271645">
                  <a:moveTo>
                    <a:pt x="4493064" y="1117194"/>
                  </a:moveTo>
                  <a:lnTo>
                    <a:pt x="4486992" y="1069632"/>
                  </a:lnTo>
                </a:path>
                <a:path w="5090159" h="4271645">
                  <a:moveTo>
                    <a:pt x="4483956" y="1045345"/>
                  </a:moveTo>
                  <a:lnTo>
                    <a:pt x="4477884" y="998796"/>
                  </a:lnTo>
                </a:path>
                <a:path w="5090159" h="4271645">
                  <a:moveTo>
                    <a:pt x="4474848" y="974509"/>
                  </a:moveTo>
                  <a:lnTo>
                    <a:pt x="4468777" y="926947"/>
                  </a:lnTo>
                </a:path>
                <a:path w="5090159" h="4271645">
                  <a:moveTo>
                    <a:pt x="4465741" y="903672"/>
                  </a:moveTo>
                  <a:lnTo>
                    <a:pt x="4460681" y="856110"/>
                  </a:lnTo>
                </a:path>
                <a:path w="5090159" h="4271645">
                  <a:moveTo>
                    <a:pt x="4457645" y="831824"/>
                  </a:moveTo>
                  <a:lnTo>
                    <a:pt x="4451574" y="785274"/>
                  </a:lnTo>
                </a:path>
                <a:path w="5090159" h="4271645">
                  <a:moveTo>
                    <a:pt x="4448538" y="760987"/>
                  </a:moveTo>
                  <a:lnTo>
                    <a:pt x="4442466" y="713425"/>
                  </a:lnTo>
                </a:path>
                <a:path w="5090159" h="4271645">
                  <a:moveTo>
                    <a:pt x="4439430" y="690150"/>
                  </a:moveTo>
                  <a:lnTo>
                    <a:pt x="4434370" y="646636"/>
                  </a:lnTo>
                  <a:lnTo>
                    <a:pt x="4427287" y="621338"/>
                  </a:lnTo>
                </a:path>
                <a:path w="5090159" h="4271645">
                  <a:moveTo>
                    <a:pt x="4420203" y="598063"/>
                  </a:moveTo>
                  <a:lnTo>
                    <a:pt x="4417167" y="585919"/>
                  </a:lnTo>
                  <a:lnTo>
                    <a:pt x="4406036" y="552525"/>
                  </a:lnTo>
                </a:path>
                <a:path w="5090159" h="4271645">
                  <a:moveTo>
                    <a:pt x="4397940" y="530262"/>
                  </a:moveTo>
                  <a:lnTo>
                    <a:pt x="4396928" y="526214"/>
                  </a:lnTo>
                  <a:lnTo>
                    <a:pt x="4379725" y="485736"/>
                  </a:lnTo>
                </a:path>
                <a:path w="5090159" h="4271645">
                  <a:moveTo>
                    <a:pt x="4370617" y="464485"/>
                  </a:moveTo>
                  <a:lnTo>
                    <a:pt x="4349366" y="420971"/>
                  </a:lnTo>
                </a:path>
                <a:path w="5090159" h="4271645">
                  <a:moveTo>
                    <a:pt x="4338235" y="399720"/>
                  </a:moveTo>
                  <a:lnTo>
                    <a:pt x="4313948" y="35924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14474" y="5079152"/>
              <a:ext cx="446270" cy="439186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3526313" y="4293371"/>
              <a:ext cx="4281170" cy="5157470"/>
            </a:xfrm>
            <a:custGeom>
              <a:avLst/>
              <a:gdLst/>
              <a:ahLst/>
              <a:cxnLst/>
              <a:rect l="l" t="t" r="r" b="b"/>
              <a:pathLst>
                <a:path w="4281170" h="5157470">
                  <a:moveTo>
                    <a:pt x="2068428" y="773130"/>
                  </a:moveTo>
                  <a:lnTo>
                    <a:pt x="2050213" y="763011"/>
                  </a:lnTo>
                  <a:lnTo>
                    <a:pt x="2025926" y="749855"/>
                  </a:lnTo>
                </a:path>
                <a:path w="4281170" h="5157470">
                  <a:moveTo>
                    <a:pt x="2005687" y="738724"/>
                  </a:moveTo>
                  <a:lnTo>
                    <a:pt x="1986460" y="728604"/>
                  </a:lnTo>
                  <a:lnTo>
                    <a:pt x="1962173" y="717473"/>
                  </a:lnTo>
                </a:path>
                <a:path w="4281170" h="5157470">
                  <a:moveTo>
                    <a:pt x="1940922" y="707354"/>
                  </a:moveTo>
                  <a:lnTo>
                    <a:pt x="1920683" y="698246"/>
                  </a:lnTo>
                  <a:lnTo>
                    <a:pt x="1896396" y="689138"/>
                  </a:lnTo>
                </a:path>
                <a:path w="4281170" h="5157470">
                  <a:moveTo>
                    <a:pt x="1874133" y="680031"/>
                  </a:moveTo>
                  <a:lnTo>
                    <a:pt x="1853894" y="671935"/>
                  </a:lnTo>
                  <a:lnTo>
                    <a:pt x="1829608" y="663840"/>
                  </a:lnTo>
                </a:path>
                <a:path w="4281170" h="5157470">
                  <a:moveTo>
                    <a:pt x="1807345" y="655744"/>
                  </a:moveTo>
                  <a:lnTo>
                    <a:pt x="1785082" y="648660"/>
                  </a:lnTo>
                  <a:lnTo>
                    <a:pt x="1760795" y="642589"/>
                  </a:lnTo>
                </a:path>
                <a:path w="4281170" h="5157470">
                  <a:moveTo>
                    <a:pt x="1738532" y="635505"/>
                  </a:moveTo>
                  <a:lnTo>
                    <a:pt x="1715257" y="629433"/>
                  </a:lnTo>
                  <a:lnTo>
                    <a:pt x="1691982" y="624373"/>
                  </a:lnTo>
                </a:path>
                <a:path w="4281170" h="5157470">
                  <a:moveTo>
                    <a:pt x="1668707" y="619314"/>
                  </a:moveTo>
                  <a:lnTo>
                    <a:pt x="1645432" y="614254"/>
                  </a:lnTo>
                  <a:lnTo>
                    <a:pt x="1621146" y="611218"/>
                  </a:lnTo>
                </a:path>
                <a:path w="4281170" h="5157470">
                  <a:moveTo>
                    <a:pt x="1597871" y="607170"/>
                  </a:moveTo>
                  <a:lnTo>
                    <a:pt x="1573584" y="603123"/>
                  </a:lnTo>
                  <a:lnTo>
                    <a:pt x="1550309" y="601099"/>
                  </a:lnTo>
                </a:path>
                <a:path w="4281170" h="5157470">
                  <a:moveTo>
                    <a:pt x="1527034" y="598063"/>
                  </a:moveTo>
                  <a:lnTo>
                    <a:pt x="1501735" y="596039"/>
                  </a:lnTo>
                  <a:lnTo>
                    <a:pt x="1478460" y="595027"/>
                  </a:lnTo>
                </a:path>
                <a:path w="4281170" h="5157470">
                  <a:moveTo>
                    <a:pt x="1455186" y="594015"/>
                  </a:moveTo>
                  <a:lnTo>
                    <a:pt x="1429887" y="593003"/>
                  </a:lnTo>
                  <a:lnTo>
                    <a:pt x="1407624" y="593003"/>
                  </a:lnTo>
                </a:path>
                <a:path w="4281170" h="5157470">
                  <a:moveTo>
                    <a:pt x="1383337" y="593003"/>
                  </a:moveTo>
                  <a:lnTo>
                    <a:pt x="1358038" y="593003"/>
                  </a:lnTo>
                  <a:lnTo>
                    <a:pt x="1335775" y="595027"/>
                  </a:lnTo>
                </a:path>
                <a:path w="4281170" h="5157470">
                  <a:moveTo>
                    <a:pt x="1311488" y="596039"/>
                  </a:moveTo>
                  <a:lnTo>
                    <a:pt x="1286190" y="598063"/>
                  </a:lnTo>
                  <a:lnTo>
                    <a:pt x="1263927" y="600087"/>
                  </a:lnTo>
                </a:path>
                <a:path w="4281170" h="5157470">
                  <a:moveTo>
                    <a:pt x="1240652" y="603123"/>
                  </a:moveTo>
                  <a:lnTo>
                    <a:pt x="1214341" y="606158"/>
                  </a:lnTo>
                  <a:lnTo>
                    <a:pt x="1193090" y="610206"/>
                  </a:lnTo>
                </a:path>
                <a:path w="4281170" h="5157470">
                  <a:moveTo>
                    <a:pt x="1169815" y="614254"/>
                  </a:moveTo>
                  <a:lnTo>
                    <a:pt x="1143505" y="619314"/>
                  </a:lnTo>
                  <a:lnTo>
                    <a:pt x="1122254" y="624373"/>
                  </a:lnTo>
                </a:path>
                <a:path w="4281170" h="5157470">
                  <a:moveTo>
                    <a:pt x="1098979" y="629433"/>
                  </a:moveTo>
                  <a:lnTo>
                    <a:pt x="1072668" y="635505"/>
                  </a:lnTo>
                  <a:lnTo>
                    <a:pt x="1053441" y="641577"/>
                  </a:lnTo>
                </a:path>
                <a:path w="4281170" h="5157470">
                  <a:moveTo>
                    <a:pt x="1030166" y="647648"/>
                  </a:moveTo>
                  <a:lnTo>
                    <a:pt x="1003855" y="655744"/>
                  </a:lnTo>
                  <a:lnTo>
                    <a:pt x="984628" y="662828"/>
                  </a:lnTo>
                </a:path>
                <a:path w="4281170" h="5157470">
                  <a:moveTo>
                    <a:pt x="962365" y="670923"/>
                  </a:moveTo>
                  <a:lnTo>
                    <a:pt x="936055" y="680031"/>
                  </a:lnTo>
                  <a:lnTo>
                    <a:pt x="917839" y="688126"/>
                  </a:lnTo>
                </a:path>
                <a:path w="4281170" h="5157470">
                  <a:moveTo>
                    <a:pt x="895576" y="697234"/>
                  </a:moveTo>
                  <a:lnTo>
                    <a:pt x="869266" y="707354"/>
                  </a:lnTo>
                  <a:lnTo>
                    <a:pt x="852063" y="716461"/>
                  </a:lnTo>
                </a:path>
                <a:path w="4281170" h="5157470">
                  <a:moveTo>
                    <a:pt x="830812" y="726581"/>
                  </a:moveTo>
                  <a:lnTo>
                    <a:pt x="804501" y="739736"/>
                  </a:lnTo>
                  <a:lnTo>
                    <a:pt x="787298" y="748844"/>
                  </a:lnTo>
                </a:path>
                <a:path w="4281170" h="5157470">
                  <a:moveTo>
                    <a:pt x="767059" y="759975"/>
                  </a:moveTo>
                  <a:lnTo>
                    <a:pt x="741760" y="774142"/>
                  </a:lnTo>
                  <a:lnTo>
                    <a:pt x="725569" y="784262"/>
                  </a:lnTo>
                </a:path>
                <a:path w="4281170" h="5157470">
                  <a:moveTo>
                    <a:pt x="705330" y="797417"/>
                  </a:moveTo>
                  <a:lnTo>
                    <a:pt x="680031" y="812596"/>
                  </a:lnTo>
                </a:path>
                <a:path w="4281170" h="5157470">
                  <a:moveTo>
                    <a:pt x="2471185" y="278286"/>
                  </a:moveTo>
                  <a:lnTo>
                    <a:pt x="2439814" y="263107"/>
                  </a:lnTo>
                </a:path>
                <a:path w="4281170" h="5157470">
                  <a:moveTo>
                    <a:pt x="2418563" y="251975"/>
                  </a:moveTo>
                  <a:lnTo>
                    <a:pt x="2382133" y="234772"/>
                  </a:lnTo>
                  <a:lnTo>
                    <a:pt x="2376061" y="231736"/>
                  </a:lnTo>
                </a:path>
                <a:path w="4281170" h="5157470">
                  <a:moveTo>
                    <a:pt x="2353798" y="221617"/>
                  </a:moveTo>
                  <a:lnTo>
                    <a:pt x="2310284" y="202390"/>
                  </a:lnTo>
                </a:path>
                <a:path w="4281170" h="5157470">
                  <a:moveTo>
                    <a:pt x="2288022" y="193282"/>
                  </a:moveTo>
                  <a:lnTo>
                    <a:pt x="2243496" y="176079"/>
                  </a:lnTo>
                </a:path>
                <a:path w="4281170" h="5157470">
                  <a:moveTo>
                    <a:pt x="2221233" y="167983"/>
                  </a:moveTo>
                  <a:lnTo>
                    <a:pt x="2199982" y="158876"/>
                  </a:lnTo>
                  <a:lnTo>
                    <a:pt x="2176707" y="150780"/>
                  </a:lnTo>
                </a:path>
                <a:path w="4281170" h="5157470">
                  <a:moveTo>
                    <a:pt x="2153432" y="143697"/>
                  </a:moveTo>
                  <a:lnTo>
                    <a:pt x="2107894" y="128517"/>
                  </a:lnTo>
                </a:path>
                <a:path w="4281170" h="5157470">
                  <a:moveTo>
                    <a:pt x="2085631" y="121434"/>
                  </a:moveTo>
                  <a:lnTo>
                    <a:pt x="2039082" y="108278"/>
                  </a:lnTo>
                </a:path>
                <a:path w="4281170" h="5157470">
                  <a:moveTo>
                    <a:pt x="2016819" y="101195"/>
                  </a:moveTo>
                  <a:lnTo>
                    <a:pt x="2011759" y="99171"/>
                  </a:lnTo>
                  <a:lnTo>
                    <a:pt x="1970269" y="89051"/>
                  </a:lnTo>
                </a:path>
                <a:path w="4281170" h="5157470">
                  <a:moveTo>
                    <a:pt x="1946994" y="83991"/>
                  </a:moveTo>
                  <a:lnTo>
                    <a:pt x="1915623" y="75896"/>
                  </a:lnTo>
                  <a:lnTo>
                    <a:pt x="1900444" y="72860"/>
                  </a:lnTo>
                </a:path>
                <a:path w="4281170" h="5157470">
                  <a:moveTo>
                    <a:pt x="1877169" y="67800"/>
                  </a:moveTo>
                  <a:lnTo>
                    <a:pt x="1830620" y="58693"/>
                  </a:lnTo>
                </a:path>
                <a:path w="4281170" h="5157470">
                  <a:moveTo>
                    <a:pt x="1806333" y="53633"/>
                  </a:moveTo>
                  <a:lnTo>
                    <a:pt x="1759783" y="46549"/>
                  </a:lnTo>
                </a:path>
                <a:path w="4281170" h="5157470">
                  <a:moveTo>
                    <a:pt x="1735496" y="42501"/>
                  </a:moveTo>
                  <a:lnTo>
                    <a:pt x="1721329" y="40478"/>
                  </a:lnTo>
                  <a:lnTo>
                    <a:pt x="1688946" y="36430"/>
                  </a:lnTo>
                </a:path>
                <a:path w="4281170" h="5157470">
                  <a:moveTo>
                    <a:pt x="1664660" y="33394"/>
                  </a:moveTo>
                  <a:lnTo>
                    <a:pt x="1623169" y="28334"/>
                  </a:lnTo>
                  <a:lnTo>
                    <a:pt x="1617098" y="28334"/>
                  </a:lnTo>
                </a:path>
                <a:path w="4281170" h="5157470">
                  <a:moveTo>
                    <a:pt x="1593823" y="26310"/>
                  </a:moveTo>
                  <a:lnTo>
                    <a:pt x="1546261" y="23274"/>
                  </a:lnTo>
                </a:path>
                <a:path w="4281170" h="5157470">
                  <a:moveTo>
                    <a:pt x="1521974" y="21250"/>
                  </a:moveTo>
                  <a:lnTo>
                    <a:pt x="1474413" y="20239"/>
                  </a:lnTo>
                </a:path>
                <a:path w="4281170" h="5157470">
                  <a:moveTo>
                    <a:pt x="1450126" y="19227"/>
                  </a:moveTo>
                  <a:lnTo>
                    <a:pt x="1426851" y="18215"/>
                  </a:lnTo>
                  <a:lnTo>
                    <a:pt x="1402564" y="18215"/>
                  </a:lnTo>
                </a:path>
                <a:path w="4281170" h="5157470">
                  <a:moveTo>
                    <a:pt x="1378277" y="18215"/>
                  </a:moveTo>
                  <a:lnTo>
                    <a:pt x="1330716" y="19227"/>
                  </a:lnTo>
                </a:path>
                <a:path w="4281170" h="5157470">
                  <a:moveTo>
                    <a:pt x="1306429" y="20239"/>
                  </a:moveTo>
                  <a:lnTo>
                    <a:pt x="1258867" y="22262"/>
                  </a:lnTo>
                </a:path>
                <a:path w="4281170" h="5157470">
                  <a:moveTo>
                    <a:pt x="1235592" y="24286"/>
                  </a:moveTo>
                  <a:lnTo>
                    <a:pt x="1229520" y="24286"/>
                  </a:lnTo>
                  <a:lnTo>
                    <a:pt x="1188030" y="28334"/>
                  </a:lnTo>
                </a:path>
                <a:path w="4281170" h="5157470">
                  <a:moveTo>
                    <a:pt x="1163744" y="30358"/>
                  </a:moveTo>
                  <a:lnTo>
                    <a:pt x="1130349" y="33394"/>
                  </a:lnTo>
                  <a:lnTo>
                    <a:pt x="1116182" y="35418"/>
                  </a:lnTo>
                </a:path>
                <a:path w="4281170" h="5157470">
                  <a:moveTo>
                    <a:pt x="1092907" y="38454"/>
                  </a:moveTo>
                  <a:lnTo>
                    <a:pt x="1045345" y="45537"/>
                  </a:lnTo>
                </a:path>
                <a:path w="4281170" h="5157470">
                  <a:moveTo>
                    <a:pt x="1022070" y="48573"/>
                  </a:moveTo>
                  <a:lnTo>
                    <a:pt x="974509" y="57681"/>
                  </a:lnTo>
                </a:path>
                <a:path w="4281170" h="5157470">
                  <a:moveTo>
                    <a:pt x="951234" y="61729"/>
                  </a:moveTo>
                  <a:lnTo>
                    <a:pt x="936055" y="64764"/>
                  </a:lnTo>
                  <a:lnTo>
                    <a:pt x="904684" y="71848"/>
                  </a:lnTo>
                </a:path>
                <a:path w="4281170" h="5157470">
                  <a:moveTo>
                    <a:pt x="881409" y="76908"/>
                  </a:moveTo>
                  <a:lnTo>
                    <a:pt x="839919" y="86015"/>
                  </a:lnTo>
                  <a:lnTo>
                    <a:pt x="834859" y="87027"/>
                  </a:lnTo>
                </a:path>
                <a:path w="4281170" h="5157470">
                  <a:moveTo>
                    <a:pt x="811584" y="93099"/>
                  </a:moveTo>
                  <a:lnTo>
                    <a:pt x="765035" y="106254"/>
                  </a:lnTo>
                </a:path>
                <a:path w="4281170" h="5157470">
                  <a:moveTo>
                    <a:pt x="741760" y="112326"/>
                  </a:moveTo>
                  <a:lnTo>
                    <a:pt x="696222" y="126493"/>
                  </a:lnTo>
                </a:path>
                <a:path w="4281170" h="5157470">
                  <a:moveTo>
                    <a:pt x="673959" y="133577"/>
                  </a:moveTo>
                  <a:lnTo>
                    <a:pt x="649672" y="141673"/>
                  </a:lnTo>
                  <a:lnTo>
                    <a:pt x="628421" y="148756"/>
                  </a:lnTo>
                </a:path>
                <a:path w="4281170" h="5157470">
                  <a:moveTo>
                    <a:pt x="606158" y="156852"/>
                  </a:moveTo>
                  <a:lnTo>
                    <a:pt x="560621" y="173043"/>
                  </a:lnTo>
                </a:path>
                <a:path w="4281170" h="5157470">
                  <a:moveTo>
                    <a:pt x="538358" y="182151"/>
                  </a:moveTo>
                  <a:lnTo>
                    <a:pt x="494844" y="200366"/>
                  </a:lnTo>
                </a:path>
                <a:path w="4281170" h="5157470">
                  <a:moveTo>
                    <a:pt x="472581" y="209473"/>
                  </a:moveTo>
                  <a:lnTo>
                    <a:pt x="465497" y="212509"/>
                  </a:lnTo>
                  <a:lnTo>
                    <a:pt x="429067" y="229712"/>
                  </a:lnTo>
                </a:path>
                <a:path w="4281170" h="5157470">
                  <a:moveTo>
                    <a:pt x="406804" y="239832"/>
                  </a:moveTo>
                  <a:lnTo>
                    <a:pt x="376445" y="253999"/>
                  </a:lnTo>
                </a:path>
                <a:path w="4281170" h="5157470">
                  <a:moveTo>
                    <a:pt x="350135" y="957305"/>
                  </a:moveTo>
                  <a:lnTo>
                    <a:pt x="0" y="116374"/>
                  </a:lnTo>
                </a:path>
                <a:path w="4281170" h="5157470">
                  <a:moveTo>
                    <a:pt x="617290" y="833847"/>
                  </a:moveTo>
                  <a:lnTo>
                    <a:pt x="270191" y="0"/>
                  </a:lnTo>
                </a:path>
                <a:path w="4281170" h="5157470">
                  <a:moveTo>
                    <a:pt x="3799877" y="1977352"/>
                  </a:moveTo>
                  <a:lnTo>
                    <a:pt x="4280554" y="51569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7315059" y="6273761"/>
              <a:ext cx="79375" cy="370840"/>
            </a:xfrm>
            <a:custGeom>
              <a:avLst/>
              <a:gdLst/>
              <a:ahLst/>
              <a:cxnLst/>
              <a:rect l="l" t="t" r="r" b="b"/>
              <a:pathLst>
                <a:path w="79375" h="370840">
                  <a:moveTo>
                    <a:pt x="0" y="3035"/>
                  </a:moveTo>
                  <a:lnTo>
                    <a:pt x="55657" y="370374"/>
                  </a:lnTo>
                  <a:lnTo>
                    <a:pt x="78932" y="367338"/>
                  </a:lnTo>
                  <a:lnTo>
                    <a:pt x="0" y="3035"/>
                  </a:lnTo>
                  <a:close/>
                </a:path>
                <a:path w="79375" h="370840">
                  <a:moveTo>
                    <a:pt x="23274" y="0"/>
                  </a:moveTo>
                  <a:lnTo>
                    <a:pt x="0" y="3035"/>
                  </a:lnTo>
                  <a:lnTo>
                    <a:pt x="78932" y="367338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00DD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7315059" y="6273760"/>
              <a:ext cx="79375" cy="370840"/>
            </a:xfrm>
            <a:custGeom>
              <a:avLst/>
              <a:gdLst/>
              <a:ahLst/>
              <a:cxnLst/>
              <a:rect l="l" t="t" r="r" b="b"/>
              <a:pathLst>
                <a:path w="79375" h="370840">
                  <a:moveTo>
                    <a:pt x="23274" y="0"/>
                  </a:moveTo>
                  <a:lnTo>
                    <a:pt x="0" y="3035"/>
                  </a:lnTo>
                  <a:lnTo>
                    <a:pt x="78932" y="367338"/>
                  </a:lnTo>
                  <a:lnTo>
                    <a:pt x="23274" y="0"/>
                  </a:lnTo>
                  <a:close/>
                </a:path>
                <a:path w="79375" h="370840">
                  <a:moveTo>
                    <a:pt x="0" y="3035"/>
                  </a:moveTo>
                  <a:lnTo>
                    <a:pt x="78932" y="367338"/>
                  </a:lnTo>
                  <a:lnTo>
                    <a:pt x="55657" y="370374"/>
                  </a:lnTo>
                  <a:lnTo>
                    <a:pt x="0" y="3035"/>
                  </a:lnTo>
                  <a:close/>
                </a:path>
              </a:pathLst>
            </a:custGeom>
            <a:ln w="3175">
              <a:solidFill>
                <a:srgbClr val="00DD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7378811" y="6697768"/>
              <a:ext cx="24765" cy="4445"/>
            </a:xfrm>
            <a:custGeom>
              <a:avLst/>
              <a:gdLst/>
              <a:ahLst/>
              <a:cxnLst/>
              <a:rect l="l" t="t" r="r" b="b"/>
              <a:pathLst>
                <a:path w="24765" h="4445">
                  <a:moveTo>
                    <a:pt x="24286" y="0"/>
                  </a:moveTo>
                  <a:lnTo>
                    <a:pt x="0" y="4047"/>
                  </a:lnTo>
                </a:path>
              </a:pathLst>
            </a:custGeom>
            <a:ln w="3175">
              <a:solidFill>
                <a:srgbClr val="00DD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7387919" y="6754437"/>
              <a:ext cx="79375" cy="371475"/>
            </a:xfrm>
            <a:custGeom>
              <a:avLst/>
              <a:gdLst/>
              <a:ahLst/>
              <a:cxnLst/>
              <a:rect l="l" t="t" r="r" b="b"/>
              <a:pathLst>
                <a:path w="79375" h="371475">
                  <a:moveTo>
                    <a:pt x="0" y="4047"/>
                  </a:moveTo>
                  <a:lnTo>
                    <a:pt x="55657" y="371386"/>
                  </a:lnTo>
                  <a:lnTo>
                    <a:pt x="78932" y="367338"/>
                  </a:lnTo>
                  <a:lnTo>
                    <a:pt x="0" y="4047"/>
                  </a:lnTo>
                  <a:close/>
                </a:path>
                <a:path w="79375" h="371475">
                  <a:moveTo>
                    <a:pt x="23274" y="0"/>
                  </a:moveTo>
                  <a:lnTo>
                    <a:pt x="0" y="4047"/>
                  </a:lnTo>
                  <a:lnTo>
                    <a:pt x="78932" y="367338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00DD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7387919" y="6754437"/>
              <a:ext cx="79375" cy="371475"/>
            </a:xfrm>
            <a:custGeom>
              <a:avLst/>
              <a:gdLst/>
              <a:ahLst/>
              <a:cxnLst/>
              <a:rect l="l" t="t" r="r" b="b"/>
              <a:pathLst>
                <a:path w="79375" h="371475">
                  <a:moveTo>
                    <a:pt x="23274" y="0"/>
                  </a:moveTo>
                  <a:lnTo>
                    <a:pt x="0" y="4047"/>
                  </a:lnTo>
                  <a:lnTo>
                    <a:pt x="78932" y="367338"/>
                  </a:lnTo>
                  <a:lnTo>
                    <a:pt x="23274" y="0"/>
                  </a:lnTo>
                  <a:close/>
                </a:path>
                <a:path w="79375" h="371475">
                  <a:moveTo>
                    <a:pt x="0" y="4047"/>
                  </a:moveTo>
                  <a:lnTo>
                    <a:pt x="78932" y="367338"/>
                  </a:lnTo>
                  <a:lnTo>
                    <a:pt x="55657" y="371386"/>
                  </a:lnTo>
                  <a:lnTo>
                    <a:pt x="0" y="4047"/>
                  </a:lnTo>
                  <a:close/>
                </a:path>
              </a:pathLst>
            </a:custGeom>
            <a:ln w="3175">
              <a:solidFill>
                <a:srgbClr val="00DD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7443576" y="7121775"/>
              <a:ext cx="23495" cy="4445"/>
            </a:xfrm>
            <a:custGeom>
              <a:avLst/>
              <a:gdLst/>
              <a:ahLst/>
              <a:cxnLst/>
              <a:rect l="l" t="t" r="r" b="b"/>
              <a:pathLst>
                <a:path w="23495" h="4445">
                  <a:moveTo>
                    <a:pt x="23274" y="0"/>
                  </a:moveTo>
                  <a:lnTo>
                    <a:pt x="0" y="4047"/>
                  </a:lnTo>
                </a:path>
              </a:pathLst>
            </a:custGeom>
            <a:ln w="3175">
              <a:solidFill>
                <a:srgbClr val="00DD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6" name="object 256"/>
          <p:cNvGrpSpPr/>
          <p:nvPr/>
        </p:nvGrpSpPr>
        <p:grpSpPr>
          <a:xfrm>
            <a:off x="17531720" y="2814910"/>
            <a:ext cx="2338705" cy="1883410"/>
            <a:chOff x="17531720" y="2814910"/>
            <a:chExt cx="2338705" cy="1883410"/>
          </a:xfrm>
        </p:grpSpPr>
        <p:sp>
          <p:nvSpPr>
            <p:cNvPr id="257" name="object 257"/>
            <p:cNvSpPr/>
            <p:nvPr/>
          </p:nvSpPr>
          <p:spPr>
            <a:xfrm>
              <a:off x="17532732" y="2815922"/>
              <a:ext cx="2038350" cy="868680"/>
            </a:xfrm>
            <a:custGeom>
              <a:avLst/>
              <a:gdLst/>
              <a:ahLst/>
              <a:cxnLst/>
              <a:rect l="l" t="t" r="r" b="b"/>
              <a:pathLst>
                <a:path w="2038350" h="868679">
                  <a:moveTo>
                    <a:pt x="0" y="0"/>
                  </a:moveTo>
                  <a:lnTo>
                    <a:pt x="4047" y="17203"/>
                  </a:lnTo>
                  <a:lnTo>
                    <a:pt x="14167" y="15179"/>
                  </a:lnTo>
                  <a:lnTo>
                    <a:pt x="37442" y="116374"/>
                  </a:lnTo>
                  <a:lnTo>
                    <a:pt x="60717" y="111314"/>
                  </a:lnTo>
                  <a:lnTo>
                    <a:pt x="90063" y="104230"/>
                  </a:lnTo>
                  <a:lnTo>
                    <a:pt x="82980" y="130541"/>
                  </a:lnTo>
                  <a:lnTo>
                    <a:pt x="78932" y="144709"/>
                  </a:lnTo>
                  <a:lnTo>
                    <a:pt x="81968" y="193282"/>
                  </a:lnTo>
                  <a:lnTo>
                    <a:pt x="92087" y="239832"/>
                  </a:lnTo>
                  <a:lnTo>
                    <a:pt x="114350" y="280310"/>
                  </a:lnTo>
                  <a:lnTo>
                    <a:pt x="151792" y="312692"/>
                  </a:lnTo>
                  <a:lnTo>
                    <a:pt x="194294" y="334955"/>
                  </a:lnTo>
                  <a:lnTo>
                    <a:pt x="240844" y="349123"/>
                  </a:lnTo>
                  <a:lnTo>
                    <a:pt x="290430" y="347099"/>
                  </a:lnTo>
                  <a:lnTo>
                    <a:pt x="306621" y="343051"/>
                  </a:lnTo>
                  <a:lnTo>
                    <a:pt x="321800" y="377457"/>
                  </a:lnTo>
                  <a:lnTo>
                    <a:pt x="844979" y="143697"/>
                  </a:lnTo>
                  <a:lnTo>
                    <a:pt x="964389" y="91075"/>
                  </a:lnTo>
                  <a:lnTo>
                    <a:pt x="1009927" y="70836"/>
                  </a:lnTo>
                  <a:lnTo>
                    <a:pt x="1123266" y="20239"/>
                  </a:lnTo>
                  <a:lnTo>
                    <a:pt x="1118206" y="0"/>
                  </a:lnTo>
                </a:path>
                <a:path w="2038350" h="868679">
                  <a:moveTo>
                    <a:pt x="65776" y="548477"/>
                  </a:moveTo>
                  <a:lnTo>
                    <a:pt x="1176899" y="56669"/>
                  </a:lnTo>
                  <a:lnTo>
                    <a:pt x="1198150" y="104230"/>
                  </a:lnTo>
                  <a:lnTo>
                    <a:pt x="1435958" y="0"/>
                  </a:lnTo>
                </a:path>
                <a:path w="2038350" h="868679">
                  <a:moveTo>
                    <a:pt x="1858954" y="0"/>
                  </a:moveTo>
                  <a:lnTo>
                    <a:pt x="65776" y="792357"/>
                  </a:lnTo>
                </a:path>
                <a:path w="2038350" h="868679">
                  <a:moveTo>
                    <a:pt x="65776" y="696222"/>
                  </a:moveTo>
                  <a:lnTo>
                    <a:pt x="1448102" y="88039"/>
                  </a:lnTo>
                  <a:lnTo>
                    <a:pt x="1619122" y="12143"/>
                  </a:lnTo>
                  <a:lnTo>
                    <a:pt x="1634301" y="6071"/>
                  </a:lnTo>
                  <a:lnTo>
                    <a:pt x="1648468" y="0"/>
                  </a:lnTo>
                </a:path>
                <a:path w="2038350" h="868679">
                  <a:moveTo>
                    <a:pt x="1262915" y="129529"/>
                  </a:moveTo>
                  <a:lnTo>
                    <a:pt x="1432923" y="53633"/>
                  </a:lnTo>
                </a:path>
                <a:path w="2038350" h="868679">
                  <a:moveTo>
                    <a:pt x="65776" y="741760"/>
                  </a:moveTo>
                  <a:lnTo>
                    <a:pt x="1619122" y="52621"/>
                  </a:lnTo>
                  <a:lnTo>
                    <a:pt x="1738532" y="0"/>
                  </a:lnTo>
                </a:path>
                <a:path w="2038350" h="868679">
                  <a:moveTo>
                    <a:pt x="65776" y="657768"/>
                  </a:moveTo>
                  <a:lnTo>
                    <a:pt x="1556381" y="0"/>
                  </a:lnTo>
                </a:path>
                <a:path w="2038350" h="868679">
                  <a:moveTo>
                    <a:pt x="65776" y="868254"/>
                  </a:moveTo>
                  <a:lnTo>
                    <a:pt x="20380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7921321" y="4329802"/>
              <a:ext cx="398145" cy="356235"/>
            </a:xfrm>
            <a:custGeom>
              <a:avLst/>
              <a:gdLst/>
              <a:ahLst/>
              <a:cxnLst/>
              <a:rect l="l" t="t" r="r" b="b"/>
              <a:pathLst>
                <a:path w="398144" h="356235">
                  <a:moveTo>
                    <a:pt x="63752" y="180127"/>
                  </a:moveTo>
                  <a:lnTo>
                    <a:pt x="64764" y="176079"/>
                  </a:lnTo>
                  <a:lnTo>
                    <a:pt x="69824" y="170007"/>
                  </a:lnTo>
                  <a:lnTo>
                    <a:pt x="74884" y="166971"/>
                  </a:lnTo>
                  <a:lnTo>
                    <a:pt x="83991" y="161912"/>
                  </a:lnTo>
                  <a:lnTo>
                    <a:pt x="91075" y="154828"/>
                  </a:lnTo>
                  <a:lnTo>
                    <a:pt x="96135" y="148756"/>
                  </a:lnTo>
                  <a:lnTo>
                    <a:pt x="99171" y="143697"/>
                  </a:lnTo>
                  <a:lnTo>
                    <a:pt x="107266" y="137625"/>
                  </a:lnTo>
                  <a:lnTo>
                    <a:pt x="114350" y="129529"/>
                  </a:lnTo>
                  <a:lnTo>
                    <a:pt x="123458" y="123458"/>
                  </a:lnTo>
                  <a:lnTo>
                    <a:pt x="129529" y="118398"/>
                  </a:lnTo>
                  <a:lnTo>
                    <a:pt x="134589" y="111314"/>
                  </a:lnTo>
                  <a:lnTo>
                    <a:pt x="137625" y="108278"/>
                  </a:lnTo>
                  <a:lnTo>
                    <a:pt x="145720" y="101195"/>
                  </a:lnTo>
                  <a:lnTo>
                    <a:pt x="151792" y="97147"/>
                  </a:lnTo>
                  <a:lnTo>
                    <a:pt x="153816" y="95123"/>
                  </a:lnTo>
                  <a:lnTo>
                    <a:pt x="154828" y="92087"/>
                  </a:lnTo>
                  <a:lnTo>
                    <a:pt x="154828" y="91075"/>
                  </a:lnTo>
                  <a:lnTo>
                    <a:pt x="157864" y="90063"/>
                  </a:lnTo>
                  <a:lnTo>
                    <a:pt x="159888" y="89051"/>
                  </a:lnTo>
                  <a:lnTo>
                    <a:pt x="161912" y="86015"/>
                  </a:lnTo>
                  <a:lnTo>
                    <a:pt x="166971" y="82980"/>
                  </a:lnTo>
                  <a:lnTo>
                    <a:pt x="172031" y="77920"/>
                  </a:lnTo>
                  <a:lnTo>
                    <a:pt x="174055" y="74884"/>
                  </a:lnTo>
                  <a:lnTo>
                    <a:pt x="182151" y="68812"/>
                  </a:lnTo>
                  <a:lnTo>
                    <a:pt x="187211" y="63752"/>
                  </a:lnTo>
                  <a:lnTo>
                    <a:pt x="191258" y="59705"/>
                  </a:lnTo>
                  <a:lnTo>
                    <a:pt x="198342" y="55657"/>
                  </a:lnTo>
                  <a:lnTo>
                    <a:pt x="232748" y="29346"/>
                  </a:lnTo>
                  <a:lnTo>
                    <a:pt x="242868" y="33394"/>
                  </a:lnTo>
                  <a:lnTo>
                    <a:pt x="248940" y="39466"/>
                  </a:lnTo>
                  <a:lnTo>
                    <a:pt x="249951" y="44525"/>
                  </a:lnTo>
                  <a:lnTo>
                    <a:pt x="250963" y="65776"/>
                  </a:lnTo>
                  <a:lnTo>
                    <a:pt x="252987" y="76908"/>
                  </a:lnTo>
                  <a:lnTo>
                    <a:pt x="257035" y="92087"/>
                  </a:lnTo>
                  <a:lnTo>
                    <a:pt x="261083" y="96135"/>
                  </a:lnTo>
                  <a:lnTo>
                    <a:pt x="265131" y="104230"/>
                  </a:lnTo>
                  <a:lnTo>
                    <a:pt x="268167" y="116374"/>
                  </a:lnTo>
                  <a:lnTo>
                    <a:pt x="268167" y="125481"/>
                  </a:lnTo>
                  <a:lnTo>
                    <a:pt x="260071" y="147744"/>
                  </a:lnTo>
                  <a:lnTo>
                    <a:pt x="251975" y="166971"/>
                  </a:lnTo>
                  <a:lnTo>
                    <a:pt x="235784" y="186199"/>
                  </a:lnTo>
                  <a:lnTo>
                    <a:pt x="217569" y="221617"/>
                  </a:lnTo>
                  <a:lnTo>
                    <a:pt x="212509" y="236796"/>
                  </a:lnTo>
                  <a:lnTo>
                    <a:pt x="200366" y="265131"/>
                  </a:lnTo>
                  <a:lnTo>
                    <a:pt x="189234" y="281322"/>
                  </a:lnTo>
                  <a:lnTo>
                    <a:pt x="178103" y="301561"/>
                  </a:lnTo>
                  <a:lnTo>
                    <a:pt x="165960" y="310669"/>
                  </a:lnTo>
                  <a:lnTo>
                    <a:pt x="138637" y="305609"/>
                  </a:lnTo>
                  <a:lnTo>
                    <a:pt x="108278" y="299537"/>
                  </a:lnTo>
                  <a:lnTo>
                    <a:pt x="93099" y="303585"/>
                  </a:lnTo>
                  <a:lnTo>
                    <a:pt x="78932" y="312692"/>
                  </a:lnTo>
                  <a:lnTo>
                    <a:pt x="72860" y="336979"/>
                  </a:lnTo>
                  <a:lnTo>
                    <a:pt x="60717" y="341027"/>
                  </a:lnTo>
                  <a:lnTo>
                    <a:pt x="45537" y="353171"/>
                  </a:lnTo>
                  <a:lnTo>
                    <a:pt x="35418" y="355194"/>
                  </a:lnTo>
                  <a:lnTo>
                    <a:pt x="16191" y="356206"/>
                  </a:lnTo>
                  <a:lnTo>
                    <a:pt x="2023" y="331920"/>
                  </a:lnTo>
                  <a:lnTo>
                    <a:pt x="0" y="315728"/>
                  </a:lnTo>
                  <a:lnTo>
                    <a:pt x="0" y="292453"/>
                  </a:lnTo>
                  <a:lnTo>
                    <a:pt x="5059" y="261083"/>
                  </a:lnTo>
                  <a:lnTo>
                    <a:pt x="8095" y="239832"/>
                  </a:lnTo>
                  <a:lnTo>
                    <a:pt x="32382" y="202390"/>
                  </a:lnTo>
                  <a:lnTo>
                    <a:pt x="41490" y="196318"/>
                  </a:lnTo>
                  <a:lnTo>
                    <a:pt x="45537" y="191258"/>
                  </a:lnTo>
                  <a:lnTo>
                    <a:pt x="49585" y="187211"/>
                  </a:lnTo>
                  <a:lnTo>
                    <a:pt x="54645" y="184175"/>
                  </a:lnTo>
                  <a:lnTo>
                    <a:pt x="61729" y="182151"/>
                  </a:lnTo>
                  <a:lnTo>
                    <a:pt x="63752" y="180127"/>
                  </a:lnTo>
                </a:path>
                <a:path w="398144" h="356235">
                  <a:moveTo>
                    <a:pt x="264119" y="83991"/>
                  </a:moveTo>
                  <a:lnTo>
                    <a:pt x="267155" y="68812"/>
                  </a:lnTo>
                  <a:lnTo>
                    <a:pt x="275250" y="57681"/>
                  </a:lnTo>
                  <a:lnTo>
                    <a:pt x="298525" y="35418"/>
                  </a:lnTo>
                  <a:lnTo>
                    <a:pt x="326860" y="8095"/>
                  </a:lnTo>
                  <a:lnTo>
                    <a:pt x="339003" y="4047"/>
                  </a:lnTo>
                  <a:lnTo>
                    <a:pt x="359242" y="1011"/>
                  </a:lnTo>
                  <a:lnTo>
                    <a:pt x="378469" y="0"/>
                  </a:lnTo>
                  <a:lnTo>
                    <a:pt x="395672" y="4047"/>
                  </a:lnTo>
                  <a:lnTo>
                    <a:pt x="397696" y="10119"/>
                  </a:lnTo>
                  <a:lnTo>
                    <a:pt x="396684" y="14167"/>
                  </a:lnTo>
                  <a:lnTo>
                    <a:pt x="395672" y="22262"/>
                  </a:lnTo>
                  <a:lnTo>
                    <a:pt x="394661" y="27322"/>
                  </a:lnTo>
                  <a:lnTo>
                    <a:pt x="392637" y="31370"/>
                  </a:lnTo>
                  <a:lnTo>
                    <a:pt x="385553" y="37442"/>
                  </a:lnTo>
                  <a:lnTo>
                    <a:pt x="377457" y="44525"/>
                  </a:lnTo>
                  <a:lnTo>
                    <a:pt x="368350" y="51609"/>
                  </a:lnTo>
                  <a:lnTo>
                    <a:pt x="363290" y="57681"/>
                  </a:lnTo>
                  <a:lnTo>
                    <a:pt x="355194" y="68812"/>
                  </a:lnTo>
                  <a:lnTo>
                    <a:pt x="350135" y="74884"/>
                  </a:lnTo>
                  <a:lnTo>
                    <a:pt x="344063" y="81968"/>
                  </a:lnTo>
                  <a:lnTo>
                    <a:pt x="340015" y="92087"/>
                  </a:lnTo>
                  <a:lnTo>
                    <a:pt x="334955" y="98159"/>
                  </a:lnTo>
                  <a:lnTo>
                    <a:pt x="331920" y="103219"/>
                  </a:lnTo>
                  <a:lnTo>
                    <a:pt x="325848" y="113338"/>
                  </a:lnTo>
                  <a:lnTo>
                    <a:pt x="319776" y="119410"/>
                  </a:lnTo>
                  <a:lnTo>
                    <a:pt x="311681" y="127505"/>
                  </a:lnTo>
                  <a:lnTo>
                    <a:pt x="306621" y="136613"/>
                  </a:lnTo>
                  <a:lnTo>
                    <a:pt x="300549" y="144709"/>
                  </a:lnTo>
                  <a:lnTo>
                    <a:pt x="291441" y="152804"/>
                  </a:lnTo>
                  <a:lnTo>
                    <a:pt x="289418" y="156852"/>
                  </a:lnTo>
                  <a:lnTo>
                    <a:pt x="283346" y="163936"/>
                  </a:lnTo>
                  <a:lnTo>
                    <a:pt x="281322" y="171019"/>
                  </a:lnTo>
                  <a:lnTo>
                    <a:pt x="276262" y="182151"/>
                  </a:lnTo>
                  <a:lnTo>
                    <a:pt x="274238" y="186199"/>
                  </a:lnTo>
                  <a:lnTo>
                    <a:pt x="267155" y="197330"/>
                  </a:lnTo>
                  <a:lnTo>
                    <a:pt x="263107" y="205426"/>
                  </a:lnTo>
                  <a:lnTo>
                    <a:pt x="260071" y="213521"/>
                  </a:lnTo>
                  <a:lnTo>
                    <a:pt x="256023" y="222629"/>
                  </a:lnTo>
                  <a:lnTo>
                    <a:pt x="252987" y="228701"/>
                  </a:lnTo>
                  <a:lnTo>
                    <a:pt x="248940" y="242868"/>
                  </a:lnTo>
                  <a:lnTo>
                    <a:pt x="241856" y="259059"/>
                  </a:lnTo>
                  <a:lnTo>
                    <a:pt x="236796" y="267155"/>
                  </a:lnTo>
                  <a:lnTo>
                    <a:pt x="232748" y="275250"/>
                  </a:lnTo>
                  <a:lnTo>
                    <a:pt x="226677" y="290430"/>
                  </a:lnTo>
                  <a:lnTo>
                    <a:pt x="224653" y="298525"/>
                  </a:lnTo>
                  <a:lnTo>
                    <a:pt x="218581" y="309657"/>
                  </a:lnTo>
                  <a:lnTo>
                    <a:pt x="214533" y="316740"/>
                  </a:lnTo>
                  <a:lnTo>
                    <a:pt x="212509" y="324836"/>
                  </a:lnTo>
                  <a:lnTo>
                    <a:pt x="212509" y="330908"/>
                  </a:lnTo>
                  <a:lnTo>
                    <a:pt x="209473" y="339003"/>
                  </a:lnTo>
                  <a:lnTo>
                    <a:pt x="199354" y="336979"/>
                  </a:lnTo>
                  <a:lnTo>
                    <a:pt x="192270" y="332932"/>
                  </a:lnTo>
                  <a:lnTo>
                    <a:pt x="185187" y="328884"/>
                  </a:lnTo>
                  <a:lnTo>
                    <a:pt x="181139" y="323824"/>
                  </a:lnTo>
                  <a:lnTo>
                    <a:pt x="175067" y="315728"/>
                  </a:lnTo>
                  <a:lnTo>
                    <a:pt x="181139" y="301561"/>
                  </a:lnTo>
                  <a:lnTo>
                    <a:pt x="187211" y="295489"/>
                  </a:lnTo>
                  <a:lnTo>
                    <a:pt x="193282" y="283346"/>
                  </a:lnTo>
                  <a:lnTo>
                    <a:pt x="212509" y="245904"/>
                  </a:lnTo>
                  <a:lnTo>
                    <a:pt x="213521" y="239832"/>
                  </a:lnTo>
                  <a:lnTo>
                    <a:pt x="218581" y="228701"/>
                  </a:lnTo>
                  <a:lnTo>
                    <a:pt x="220605" y="218581"/>
                  </a:lnTo>
                  <a:lnTo>
                    <a:pt x="226677" y="210485"/>
                  </a:lnTo>
                  <a:lnTo>
                    <a:pt x="228701" y="205426"/>
                  </a:lnTo>
                  <a:lnTo>
                    <a:pt x="233760" y="197330"/>
                  </a:lnTo>
                  <a:lnTo>
                    <a:pt x="234772" y="193282"/>
                  </a:lnTo>
                  <a:lnTo>
                    <a:pt x="237808" y="185187"/>
                  </a:lnTo>
                  <a:lnTo>
                    <a:pt x="241856" y="181139"/>
                  </a:lnTo>
                  <a:lnTo>
                    <a:pt x="247928" y="175067"/>
                  </a:lnTo>
                  <a:lnTo>
                    <a:pt x="250963" y="172031"/>
                  </a:lnTo>
                  <a:lnTo>
                    <a:pt x="255011" y="165960"/>
                  </a:lnTo>
                  <a:lnTo>
                    <a:pt x="255011" y="162924"/>
                  </a:lnTo>
                  <a:lnTo>
                    <a:pt x="260071" y="152804"/>
                  </a:lnTo>
                  <a:lnTo>
                    <a:pt x="263107" y="146732"/>
                  </a:lnTo>
                  <a:lnTo>
                    <a:pt x="264119" y="140661"/>
                  </a:lnTo>
                  <a:lnTo>
                    <a:pt x="266143" y="136613"/>
                  </a:lnTo>
                  <a:lnTo>
                    <a:pt x="269179" y="132565"/>
                  </a:lnTo>
                  <a:lnTo>
                    <a:pt x="272214" y="123458"/>
                  </a:lnTo>
                  <a:lnTo>
                    <a:pt x="272214" y="116374"/>
                  </a:lnTo>
                  <a:lnTo>
                    <a:pt x="271202" y="111314"/>
                  </a:lnTo>
                  <a:lnTo>
                    <a:pt x="270191" y="105242"/>
                  </a:lnTo>
                  <a:lnTo>
                    <a:pt x="268167" y="92087"/>
                  </a:lnTo>
                  <a:lnTo>
                    <a:pt x="265131" y="88039"/>
                  </a:lnTo>
                  <a:lnTo>
                    <a:pt x="264119" y="83991"/>
                  </a:lnTo>
                </a:path>
                <a:path w="398144" h="356235">
                  <a:moveTo>
                    <a:pt x="156852" y="80956"/>
                  </a:moveTo>
                  <a:lnTo>
                    <a:pt x="35418" y="1932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7916262" y="4591897"/>
              <a:ext cx="6350" cy="105410"/>
            </a:xfrm>
            <a:custGeom>
              <a:avLst/>
              <a:gdLst/>
              <a:ahLst/>
              <a:cxnLst/>
              <a:rect l="l" t="t" r="r" b="b"/>
              <a:pathLst>
                <a:path w="6350" h="105410">
                  <a:moveTo>
                    <a:pt x="0" y="0"/>
                  </a:moveTo>
                  <a:lnTo>
                    <a:pt x="0" y="52621"/>
                  </a:lnTo>
                  <a:lnTo>
                    <a:pt x="5059" y="101195"/>
                  </a:lnTo>
                  <a:lnTo>
                    <a:pt x="6071" y="10524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8613496" y="4128423"/>
              <a:ext cx="116839" cy="32384"/>
            </a:xfrm>
            <a:custGeom>
              <a:avLst/>
              <a:gdLst/>
              <a:ahLst/>
              <a:cxnLst/>
              <a:rect l="l" t="t" r="r" b="b"/>
              <a:pathLst>
                <a:path w="116840" h="32385">
                  <a:moveTo>
                    <a:pt x="0" y="32382"/>
                  </a:moveTo>
                  <a:lnTo>
                    <a:pt x="56669" y="16191"/>
                  </a:lnTo>
                </a:path>
                <a:path w="116840" h="32385">
                  <a:moveTo>
                    <a:pt x="59705" y="16191"/>
                  </a:moveTo>
                  <a:lnTo>
                    <a:pt x="1163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680093" y="4264025"/>
              <a:ext cx="190246" cy="229712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17813043" y="4024192"/>
              <a:ext cx="2056764" cy="673100"/>
            </a:xfrm>
            <a:custGeom>
              <a:avLst/>
              <a:gdLst/>
              <a:ahLst/>
              <a:cxnLst/>
              <a:rect l="l" t="t" r="r" b="b"/>
              <a:pathLst>
                <a:path w="2056765" h="673100">
                  <a:moveTo>
                    <a:pt x="2033010" y="240844"/>
                  </a:moveTo>
                  <a:lnTo>
                    <a:pt x="2056285" y="344063"/>
                  </a:lnTo>
                </a:path>
                <a:path w="2056765" h="673100">
                  <a:moveTo>
                    <a:pt x="2033010" y="240844"/>
                  </a:moveTo>
                  <a:lnTo>
                    <a:pt x="2056285" y="344063"/>
                  </a:lnTo>
                </a:path>
                <a:path w="2056765" h="673100">
                  <a:moveTo>
                    <a:pt x="2056285" y="297513"/>
                  </a:moveTo>
                  <a:lnTo>
                    <a:pt x="2043129" y="237808"/>
                  </a:lnTo>
                </a:path>
                <a:path w="2056765" h="673100">
                  <a:moveTo>
                    <a:pt x="979568" y="359242"/>
                  </a:moveTo>
                  <a:lnTo>
                    <a:pt x="1007903" y="353171"/>
                  </a:lnTo>
                  <a:lnTo>
                    <a:pt x="1596859" y="217569"/>
                  </a:lnTo>
                  <a:lnTo>
                    <a:pt x="1625193" y="325848"/>
                  </a:lnTo>
                  <a:lnTo>
                    <a:pt x="2043129" y="237808"/>
                  </a:lnTo>
                  <a:lnTo>
                    <a:pt x="1985448" y="0"/>
                  </a:lnTo>
                  <a:lnTo>
                    <a:pt x="1702102" y="69824"/>
                  </a:lnTo>
                  <a:lnTo>
                    <a:pt x="1556381" y="105242"/>
                  </a:lnTo>
                  <a:lnTo>
                    <a:pt x="981592" y="244892"/>
                  </a:lnTo>
                  <a:lnTo>
                    <a:pt x="948198" y="252987"/>
                  </a:lnTo>
                  <a:lnTo>
                    <a:pt x="925935" y="260071"/>
                  </a:lnTo>
                </a:path>
                <a:path w="2056765" h="673100">
                  <a:moveTo>
                    <a:pt x="2023" y="672947"/>
                  </a:moveTo>
                  <a:lnTo>
                    <a:pt x="0" y="6638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627471" y="4554455"/>
              <a:ext cx="122446" cy="143697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7597497" y="2814910"/>
              <a:ext cx="2238436" cy="1883241"/>
            </a:xfrm>
            <a:prstGeom prst="rect">
              <a:avLst/>
            </a:prstGeom>
          </p:spPr>
        </p:pic>
      </p:grpSp>
      <p:sp>
        <p:nvSpPr>
          <p:cNvPr id="265" name="object 265"/>
          <p:cNvSpPr/>
          <p:nvPr/>
        </p:nvSpPr>
        <p:spPr>
          <a:xfrm>
            <a:off x="489447" y="9786243"/>
            <a:ext cx="3636010" cy="0"/>
          </a:xfrm>
          <a:custGeom>
            <a:avLst/>
            <a:gdLst/>
            <a:ahLst/>
            <a:cxnLst/>
            <a:rect l="l" t="t" r="r" b="b"/>
            <a:pathLst>
              <a:path w="3636010">
                <a:moveTo>
                  <a:pt x="3635941" y="0"/>
                </a:moveTo>
                <a:lnTo>
                  <a:pt x="0" y="0"/>
                </a:lnTo>
              </a:path>
            </a:pathLst>
          </a:custGeom>
          <a:ln w="9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6" name="object 266"/>
          <p:cNvGrpSpPr/>
          <p:nvPr/>
        </p:nvGrpSpPr>
        <p:grpSpPr>
          <a:xfrm>
            <a:off x="13055" y="58355"/>
            <a:ext cx="17326610" cy="14091919"/>
            <a:chOff x="13055" y="58355"/>
            <a:chExt cx="17326610" cy="14091919"/>
          </a:xfrm>
        </p:grpSpPr>
        <p:pic>
          <p:nvPicPr>
            <p:cNvPr id="267" name="object 26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865" y="10384307"/>
              <a:ext cx="17297284" cy="2918467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6640087" y="12942520"/>
              <a:ext cx="10213975" cy="47625"/>
            </a:xfrm>
            <a:custGeom>
              <a:avLst/>
              <a:gdLst/>
              <a:ahLst/>
              <a:cxnLst/>
              <a:rect l="l" t="t" r="r" b="b"/>
              <a:pathLst>
                <a:path w="10213975" h="47625">
                  <a:moveTo>
                    <a:pt x="0" y="24286"/>
                  </a:moveTo>
                  <a:lnTo>
                    <a:pt x="3118834" y="24286"/>
                  </a:lnTo>
                </a:path>
                <a:path w="10213975" h="47625">
                  <a:moveTo>
                    <a:pt x="3179551" y="24286"/>
                  </a:moveTo>
                  <a:lnTo>
                    <a:pt x="4637773" y="24286"/>
                  </a:lnTo>
                </a:path>
                <a:path w="10213975" h="47625">
                  <a:moveTo>
                    <a:pt x="4697478" y="24286"/>
                  </a:moveTo>
                  <a:lnTo>
                    <a:pt x="5018266" y="24286"/>
                  </a:lnTo>
                </a:path>
                <a:path w="10213975" h="47625">
                  <a:moveTo>
                    <a:pt x="6336839" y="24286"/>
                  </a:moveTo>
                  <a:lnTo>
                    <a:pt x="7457069" y="24286"/>
                  </a:lnTo>
                </a:path>
                <a:path w="10213975" h="47625">
                  <a:moveTo>
                    <a:pt x="7596718" y="24286"/>
                  </a:moveTo>
                  <a:lnTo>
                    <a:pt x="7801133" y="24286"/>
                  </a:lnTo>
                </a:path>
                <a:path w="10213975" h="47625">
                  <a:moveTo>
                    <a:pt x="7941794" y="24286"/>
                  </a:moveTo>
                  <a:lnTo>
                    <a:pt x="8696710" y="24286"/>
                  </a:lnTo>
                </a:path>
                <a:path w="10213975" h="47625">
                  <a:moveTo>
                    <a:pt x="8837371" y="24286"/>
                  </a:moveTo>
                  <a:lnTo>
                    <a:pt x="9041785" y="24286"/>
                  </a:lnTo>
                </a:path>
                <a:path w="10213975" h="47625">
                  <a:moveTo>
                    <a:pt x="9181434" y="24286"/>
                  </a:moveTo>
                  <a:lnTo>
                    <a:pt x="10213625" y="24286"/>
                  </a:lnTo>
                </a:path>
                <a:path w="10213975" h="47625">
                  <a:moveTo>
                    <a:pt x="3118834" y="24286"/>
                  </a:moveTo>
                  <a:lnTo>
                    <a:pt x="3118834" y="0"/>
                  </a:lnTo>
                  <a:lnTo>
                    <a:pt x="3179551" y="0"/>
                  </a:lnTo>
                  <a:lnTo>
                    <a:pt x="3179551" y="24286"/>
                  </a:lnTo>
                </a:path>
                <a:path w="10213975" h="47625">
                  <a:moveTo>
                    <a:pt x="4637773" y="24286"/>
                  </a:moveTo>
                  <a:lnTo>
                    <a:pt x="4637773" y="0"/>
                  </a:lnTo>
                  <a:lnTo>
                    <a:pt x="4697478" y="0"/>
                  </a:lnTo>
                  <a:lnTo>
                    <a:pt x="4697478" y="24286"/>
                  </a:lnTo>
                </a:path>
                <a:path w="10213975" h="47625">
                  <a:moveTo>
                    <a:pt x="5018266" y="24286"/>
                  </a:moveTo>
                  <a:lnTo>
                    <a:pt x="5018266" y="47561"/>
                  </a:lnTo>
                  <a:lnTo>
                    <a:pt x="6336839" y="47561"/>
                  </a:lnTo>
                  <a:lnTo>
                    <a:pt x="6336839" y="24286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4097157" y="12966807"/>
              <a:ext cx="1724660" cy="38735"/>
            </a:xfrm>
            <a:custGeom>
              <a:avLst/>
              <a:gdLst/>
              <a:ahLst/>
              <a:cxnLst/>
              <a:rect l="l" t="t" r="r" b="b"/>
              <a:pathLst>
                <a:path w="1724659" h="38734">
                  <a:moveTo>
                    <a:pt x="0" y="0"/>
                  </a:moveTo>
                  <a:lnTo>
                    <a:pt x="0" y="38454"/>
                  </a:lnTo>
                  <a:lnTo>
                    <a:pt x="139649" y="38454"/>
                  </a:lnTo>
                  <a:lnTo>
                    <a:pt x="139649" y="0"/>
                  </a:lnTo>
                </a:path>
                <a:path w="1724659" h="38734">
                  <a:moveTo>
                    <a:pt x="484724" y="0"/>
                  </a:moveTo>
                  <a:lnTo>
                    <a:pt x="484724" y="38454"/>
                  </a:lnTo>
                  <a:lnTo>
                    <a:pt x="344063" y="38454"/>
                  </a:lnTo>
                  <a:lnTo>
                    <a:pt x="344063" y="0"/>
                  </a:lnTo>
                </a:path>
                <a:path w="1724659" h="38734">
                  <a:moveTo>
                    <a:pt x="1239640" y="0"/>
                  </a:moveTo>
                  <a:lnTo>
                    <a:pt x="1239640" y="38454"/>
                  </a:lnTo>
                  <a:lnTo>
                    <a:pt x="1380301" y="38454"/>
                  </a:lnTo>
                  <a:lnTo>
                    <a:pt x="1380301" y="0"/>
                  </a:lnTo>
                </a:path>
                <a:path w="1724659" h="38734">
                  <a:moveTo>
                    <a:pt x="1724365" y="0"/>
                  </a:moveTo>
                  <a:lnTo>
                    <a:pt x="1724365" y="38454"/>
                  </a:lnTo>
                  <a:lnTo>
                    <a:pt x="1584715" y="38454"/>
                  </a:lnTo>
                  <a:lnTo>
                    <a:pt x="15847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6865" y="10384307"/>
              <a:ext cx="16837025" cy="2582545"/>
            </a:xfrm>
            <a:custGeom>
              <a:avLst/>
              <a:gdLst/>
              <a:ahLst/>
              <a:cxnLst/>
              <a:rect l="l" t="t" r="r" b="b"/>
              <a:pathLst>
                <a:path w="16837025" h="2582545">
                  <a:moveTo>
                    <a:pt x="16836846" y="2582499"/>
                  </a:moveTo>
                  <a:lnTo>
                    <a:pt x="16836846" y="0"/>
                  </a:lnTo>
                </a:path>
                <a:path w="16837025" h="2582545">
                  <a:moveTo>
                    <a:pt x="1957113" y="2031998"/>
                  </a:moveTo>
                  <a:lnTo>
                    <a:pt x="0" y="2031998"/>
                  </a:lnTo>
                </a:path>
                <a:path w="16837025" h="2582545">
                  <a:moveTo>
                    <a:pt x="3043949" y="2270818"/>
                  </a:moveTo>
                  <a:lnTo>
                    <a:pt x="4561876" y="2270818"/>
                  </a:lnTo>
                </a:path>
                <a:path w="16837025" h="2582545">
                  <a:moveTo>
                    <a:pt x="3043949" y="2270818"/>
                  </a:moveTo>
                  <a:lnTo>
                    <a:pt x="3043949" y="2247543"/>
                  </a:lnTo>
                  <a:lnTo>
                    <a:pt x="3008531" y="2247543"/>
                  </a:lnTo>
                  <a:lnTo>
                    <a:pt x="3008531" y="2263735"/>
                  </a:lnTo>
                  <a:lnTo>
                    <a:pt x="1993544" y="2040093"/>
                  </a:lnTo>
                  <a:lnTo>
                    <a:pt x="1993544" y="2015807"/>
                  </a:lnTo>
                  <a:lnTo>
                    <a:pt x="1957113" y="2015807"/>
                  </a:lnTo>
                  <a:lnTo>
                    <a:pt x="1957113" y="2031998"/>
                  </a:lnTo>
                </a:path>
                <a:path w="16837025" h="2582545">
                  <a:moveTo>
                    <a:pt x="6614114" y="2573392"/>
                  </a:moveTo>
                  <a:lnTo>
                    <a:pt x="6618161" y="2487376"/>
                  </a:lnTo>
                </a:path>
                <a:path w="16837025" h="2582545">
                  <a:moveTo>
                    <a:pt x="6609054" y="2478268"/>
                  </a:moveTo>
                  <a:lnTo>
                    <a:pt x="6466369" y="2478268"/>
                  </a:lnTo>
                </a:path>
                <a:path w="16837025" h="2582545">
                  <a:moveTo>
                    <a:pt x="4561876" y="2270818"/>
                  </a:moveTo>
                  <a:lnTo>
                    <a:pt x="4561876" y="2079560"/>
                  </a:lnTo>
                  <a:lnTo>
                    <a:pt x="4621581" y="2079560"/>
                  </a:lnTo>
                  <a:lnTo>
                    <a:pt x="4621581" y="2379097"/>
                  </a:lnTo>
                </a:path>
                <a:path w="16837025" h="2582545">
                  <a:moveTo>
                    <a:pt x="6449166" y="2514699"/>
                  </a:moveTo>
                  <a:lnTo>
                    <a:pt x="6022122" y="2514699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6626526" y="12861564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59" h="10795">
                  <a:moveTo>
                    <a:pt x="9458" y="10637"/>
                  </a:moveTo>
                  <a:lnTo>
                    <a:pt x="9747" y="7942"/>
                  </a:lnTo>
                  <a:lnTo>
                    <a:pt x="8885" y="5250"/>
                  </a:lnTo>
                  <a:lnTo>
                    <a:pt x="7083" y="3225"/>
                  </a:lnTo>
                  <a:lnTo>
                    <a:pt x="5282" y="1199"/>
                  </a:lnTo>
                  <a:lnTo>
                    <a:pt x="2710" y="28"/>
                  </a:lnTo>
                  <a:lnTo>
                    <a:pt x="0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6631003" y="129568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348" y="4999"/>
                  </a:lnTo>
                  <a:lnTo>
                    <a:pt x="4478" y="8892"/>
                  </a:lnTo>
                  <a:lnTo>
                    <a:pt x="9489" y="8944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6474127" y="1287168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5">
                  <a:moveTo>
                    <a:pt x="1011" y="18215"/>
                  </a:moveTo>
                  <a:lnTo>
                    <a:pt x="0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6474905" y="12861564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60" h="10795">
                  <a:moveTo>
                    <a:pt x="9747" y="0"/>
                  </a:moveTo>
                  <a:lnTo>
                    <a:pt x="7036" y="28"/>
                  </a:lnTo>
                  <a:lnTo>
                    <a:pt x="4464" y="1199"/>
                  </a:lnTo>
                  <a:lnTo>
                    <a:pt x="2663" y="3225"/>
                  </a:lnTo>
                  <a:lnTo>
                    <a:pt x="862" y="5250"/>
                  </a:lnTo>
                  <a:lnTo>
                    <a:pt x="0" y="7942"/>
                  </a:lnTo>
                  <a:lnTo>
                    <a:pt x="288" y="10637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6466638" y="1288904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8944"/>
                  </a:moveTo>
                  <a:lnTo>
                    <a:pt x="5011" y="8892"/>
                  </a:lnTo>
                  <a:lnTo>
                    <a:pt x="9141" y="4999"/>
                  </a:lnTo>
                  <a:lnTo>
                    <a:pt x="9489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316455" y="12794775"/>
              <a:ext cx="717550" cy="95250"/>
            </a:xfrm>
            <a:custGeom>
              <a:avLst/>
              <a:gdLst/>
              <a:ahLst/>
              <a:cxnLst/>
              <a:rect l="l" t="t" r="r" b="b"/>
              <a:pathLst>
                <a:path w="717550" h="95250">
                  <a:moveTo>
                    <a:pt x="712413" y="95123"/>
                  </a:moveTo>
                  <a:lnTo>
                    <a:pt x="717473" y="9107"/>
                  </a:lnTo>
                </a:path>
                <a:path w="717550" h="95250">
                  <a:moveTo>
                    <a:pt x="708365" y="0"/>
                  </a:moveTo>
                  <a:lnTo>
                    <a:pt x="565680" y="0"/>
                  </a:lnTo>
                </a:path>
                <a:path w="717550" h="95250">
                  <a:moveTo>
                    <a:pt x="548477" y="36430"/>
                  </a:moveTo>
                  <a:lnTo>
                    <a:pt x="0" y="3643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6024415" y="12794775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60" h="10795">
                  <a:moveTo>
                    <a:pt x="9458" y="10637"/>
                  </a:moveTo>
                  <a:lnTo>
                    <a:pt x="9747" y="7942"/>
                  </a:lnTo>
                  <a:lnTo>
                    <a:pt x="8885" y="5250"/>
                  </a:lnTo>
                  <a:lnTo>
                    <a:pt x="7083" y="3225"/>
                  </a:lnTo>
                  <a:lnTo>
                    <a:pt x="5282" y="1199"/>
                  </a:lnTo>
                  <a:lnTo>
                    <a:pt x="2710" y="28"/>
                  </a:lnTo>
                  <a:lnTo>
                    <a:pt x="0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6029904" y="1288904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348" y="4999"/>
                  </a:lnTo>
                  <a:lnTo>
                    <a:pt x="4478" y="8892"/>
                  </a:lnTo>
                  <a:lnTo>
                    <a:pt x="9489" y="8944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873028" y="1280388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5">
                  <a:moveTo>
                    <a:pt x="1011" y="18215"/>
                  </a:moveTo>
                  <a:lnTo>
                    <a:pt x="0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872793" y="12794775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60" h="10795">
                  <a:moveTo>
                    <a:pt x="9747" y="0"/>
                  </a:moveTo>
                  <a:lnTo>
                    <a:pt x="7036" y="28"/>
                  </a:lnTo>
                  <a:lnTo>
                    <a:pt x="4464" y="1199"/>
                  </a:lnTo>
                  <a:lnTo>
                    <a:pt x="2663" y="3225"/>
                  </a:lnTo>
                  <a:lnTo>
                    <a:pt x="862" y="5250"/>
                  </a:lnTo>
                  <a:lnTo>
                    <a:pt x="0" y="7942"/>
                  </a:lnTo>
                  <a:lnTo>
                    <a:pt x="288" y="10637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865538" y="1282124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8944"/>
                  </a:moveTo>
                  <a:lnTo>
                    <a:pt x="5011" y="8892"/>
                  </a:lnTo>
                  <a:lnTo>
                    <a:pt x="9141" y="4999"/>
                  </a:lnTo>
                  <a:lnTo>
                    <a:pt x="9489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638447" y="12726974"/>
              <a:ext cx="673100" cy="95250"/>
            </a:xfrm>
            <a:custGeom>
              <a:avLst/>
              <a:gdLst/>
              <a:ahLst/>
              <a:cxnLst/>
              <a:rect l="l" t="t" r="r" b="b"/>
              <a:pathLst>
                <a:path w="673100" h="95250">
                  <a:moveTo>
                    <a:pt x="668899" y="95123"/>
                  </a:moveTo>
                  <a:lnTo>
                    <a:pt x="672947" y="10119"/>
                  </a:lnTo>
                </a:path>
                <a:path w="673100" h="95250">
                  <a:moveTo>
                    <a:pt x="663840" y="0"/>
                  </a:moveTo>
                  <a:lnTo>
                    <a:pt x="521154" y="0"/>
                  </a:lnTo>
                </a:path>
                <a:path w="673100" h="95250">
                  <a:moveTo>
                    <a:pt x="503951" y="36430"/>
                  </a:moveTo>
                  <a:lnTo>
                    <a:pt x="0" y="3643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302894" y="12726975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60" h="10795">
                  <a:moveTo>
                    <a:pt x="9458" y="10637"/>
                  </a:moveTo>
                  <a:lnTo>
                    <a:pt x="9747" y="7942"/>
                  </a:lnTo>
                  <a:lnTo>
                    <a:pt x="8885" y="5250"/>
                  </a:lnTo>
                  <a:lnTo>
                    <a:pt x="7083" y="3225"/>
                  </a:lnTo>
                  <a:lnTo>
                    <a:pt x="5282" y="1199"/>
                  </a:lnTo>
                  <a:lnTo>
                    <a:pt x="2710" y="28"/>
                  </a:lnTo>
                  <a:lnTo>
                    <a:pt x="0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307370" y="1282124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348" y="4999"/>
                  </a:lnTo>
                  <a:lnTo>
                    <a:pt x="4478" y="8892"/>
                  </a:lnTo>
                  <a:lnTo>
                    <a:pt x="9489" y="8944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150494" y="12737093"/>
              <a:ext cx="1270" cy="17780"/>
            </a:xfrm>
            <a:custGeom>
              <a:avLst/>
              <a:gdLst/>
              <a:ahLst/>
              <a:cxnLst/>
              <a:rect l="l" t="t" r="r" b="b"/>
              <a:pathLst>
                <a:path w="1270" h="17779">
                  <a:moveTo>
                    <a:pt x="1011" y="17203"/>
                  </a:moveTo>
                  <a:lnTo>
                    <a:pt x="0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151272" y="12726975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60" h="10795">
                  <a:moveTo>
                    <a:pt x="9747" y="0"/>
                  </a:moveTo>
                  <a:lnTo>
                    <a:pt x="7036" y="28"/>
                  </a:lnTo>
                  <a:lnTo>
                    <a:pt x="4464" y="1199"/>
                  </a:lnTo>
                  <a:lnTo>
                    <a:pt x="2663" y="3225"/>
                  </a:lnTo>
                  <a:lnTo>
                    <a:pt x="862" y="5250"/>
                  </a:lnTo>
                  <a:lnTo>
                    <a:pt x="0" y="7942"/>
                  </a:lnTo>
                  <a:lnTo>
                    <a:pt x="288" y="10637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143005" y="1275344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8944"/>
                  </a:moveTo>
                  <a:lnTo>
                    <a:pt x="5011" y="8892"/>
                  </a:lnTo>
                  <a:lnTo>
                    <a:pt x="9141" y="4999"/>
                  </a:lnTo>
                  <a:lnTo>
                    <a:pt x="9489" y="0"/>
                  </a:lnTo>
                </a:path>
              </a:pathLst>
            </a:custGeom>
            <a:ln w="70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7291886" y="58355"/>
              <a:ext cx="47625" cy="14091919"/>
            </a:xfrm>
            <a:custGeom>
              <a:avLst/>
              <a:gdLst/>
              <a:ahLst/>
              <a:cxnLst/>
              <a:rect l="l" t="t" r="r" b="b"/>
              <a:pathLst>
                <a:path w="47625" h="14091919">
                  <a:moveTo>
                    <a:pt x="0" y="0"/>
                  </a:moveTo>
                  <a:lnTo>
                    <a:pt x="0" y="14091422"/>
                  </a:lnTo>
                  <a:lnTo>
                    <a:pt x="47561" y="14091422"/>
                  </a:lnTo>
                  <a:lnTo>
                    <a:pt x="0" y="0"/>
                  </a:lnTo>
                  <a:close/>
                </a:path>
                <a:path w="47625" h="14091919">
                  <a:moveTo>
                    <a:pt x="47561" y="0"/>
                  </a:moveTo>
                  <a:lnTo>
                    <a:pt x="0" y="0"/>
                  </a:lnTo>
                  <a:lnTo>
                    <a:pt x="47561" y="14091422"/>
                  </a:lnTo>
                  <a:lnTo>
                    <a:pt x="4756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7291887" y="58355"/>
              <a:ext cx="47625" cy="14091919"/>
            </a:xfrm>
            <a:custGeom>
              <a:avLst/>
              <a:gdLst/>
              <a:ahLst/>
              <a:cxnLst/>
              <a:rect l="l" t="t" r="r" b="b"/>
              <a:pathLst>
                <a:path w="47625" h="14091919">
                  <a:moveTo>
                    <a:pt x="0" y="14091422"/>
                  </a:moveTo>
                  <a:lnTo>
                    <a:pt x="47561" y="14091422"/>
                  </a:lnTo>
                  <a:lnTo>
                    <a:pt x="0" y="0"/>
                  </a:lnTo>
                  <a:lnTo>
                    <a:pt x="0" y="14091422"/>
                  </a:lnTo>
                  <a:close/>
                </a:path>
                <a:path w="47625" h="14091919">
                  <a:moveTo>
                    <a:pt x="47561" y="14091422"/>
                  </a:moveTo>
                  <a:lnTo>
                    <a:pt x="0" y="0"/>
                  </a:lnTo>
                  <a:lnTo>
                    <a:pt x="47561" y="0"/>
                  </a:lnTo>
                  <a:lnTo>
                    <a:pt x="47561" y="14091422"/>
                  </a:lnTo>
                  <a:close/>
                </a:path>
              </a:pathLst>
            </a:custGeom>
            <a:ln w="3175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49797" y="13680232"/>
              <a:ext cx="1969770" cy="0"/>
            </a:xfrm>
            <a:custGeom>
              <a:avLst/>
              <a:gdLst/>
              <a:ahLst/>
              <a:cxnLst/>
              <a:rect l="l" t="t" r="r" b="b"/>
              <a:pathLst>
                <a:path w="1969770">
                  <a:moveTo>
                    <a:pt x="1969257" y="0"/>
                  </a:moveTo>
                  <a:lnTo>
                    <a:pt x="0" y="0"/>
                  </a:lnTo>
                </a:path>
              </a:pathLst>
            </a:custGeom>
            <a:ln w="91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1" name="object 291"/>
          <p:cNvSpPr txBox="1"/>
          <p:nvPr/>
        </p:nvSpPr>
        <p:spPr>
          <a:xfrm>
            <a:off x="647311" y="9745209"/>
            <a:ext cx="32384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495518" y="9618260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477" y="0"/>
                </a:moveTo>
                <a:lnTo>
                  <a:pt x="122955" y="5982"/>
                </a:lnTo>
                <a:lnTo>
                  <a:pt x="82948" y="22865"/>
                </a:lnTo>
                <a:lnTo>
                  <a:pt x="49053" y="49053"/>
                </a:lnTo>
                <a:lnTo>
                  <a:pt x="22865" y="82948"/>
                </a:lnTo>
                <a:lnTo>
                  <a:pt x="5982" y="122955"/>
                </a:lnTo>
                <a:lnTo>
                  <a:pt x="0" y="167477"/>
                </a:lnTo>
                <a:lnTo>
                  <a:pt x="5982" y="212000"/>
                </a:lnTo>
                <a:lnTo>
                  <a:pt x="22865" y="252007"/>
                </a:lnTo>
                <a:lnTo>
                  <a:pt x="49053" y="285902"/>
                </a:lnTo>
                <a:lnTo>
                  <a:pt x="82948" y="312090"/>
                </a:lnTo>
                <a:lnTo>
                  <a:pt x="122955" y="328973"/>
                </a:lnTo>
                <a:lnTo>
                  <a:pt x="167477" y="334955"/>
                </a:lnTo>
                <a:lnTo>
                  <a:pt x="212000" y="328973"/>
                </a:lnTo>
                <a:lnTo>
                  <a:pt x="252007" y="312090"/>
                </a:lnTo>
                <a:lnTo>
                  <a:pt x="285902" y="285902"/>
                </a:lnTo>
                <a:lnTo>
                  <a:pt x="312090" y="252007"/>
                </a:lnTo>
                <a:lnTo>
                  <a:pt x="328973" y="212000"/>
                </a:lnTo>
                <a:lnTo>
                  <a:pt x="334955" y="167477"/>
                </a:lnTo>
                <a:lnTo>
                  <a:pt x="328973" y="122955"/>
                </a:lnTo>
                <a:lnTo>
                  <a:pt x="312090" y="82948"/>
                </a:lnTo>
                <a:lnTo>
                  <a:pt x="285902" y="49053"/>
                </a:lnTo>
                <a:lnTo>
                  <a:pt x="252007" y="22865"/>
                </a:lnTo>
                <a:lnTo>
                  <a:pt x="212000" y="5982"/>
                </a:lnTo>
                <a:lnTo>
                  <a:pt x="167477" y="0"/>
                </a:lnTo>
              </a:path>
            </a:pathLst>
          </a:custGeom>
          <a:ln w="5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 txBox="1"/>
          <p:nvPr/>
        </p:nvSpPr>
        <p:spPr>
          <a:xfrm>
            <a:off x="609869" y="9628834"/>
            <a:ext cx="10668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01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941232" y="9777592"/>
            <a:ext cx="1456055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5" dirty="0">
                <a:latin typeface="Arial Narrow"/>
                <a:cs typeface="Arial Narrow"/>
              </a:rPr>
              <a:t>SCALE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=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1:200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@A1,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1:400@A3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949328" y="9550914"/>
            <a:ext cx="291274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spc="10" dirty="0">
                <a:latin typeface="Arial Narrow"/>
                <a:cs typeface="Arial Narrow"/>
              </a:rPr>
              <a:t>SITE</a:t>
            </a:r>
            <a:r>
              <a:rPr sz="1350" b="1" spc="-5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LAYOUT</a:t>
            </a:r>
            <a:r>
              <a:rPr sz="1350" b="1" spc="-5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PLAN</a:t>
            </a:r>
            <a:r>
              <a:rPr sz="1350" b="1" spc="-5" dirty="0">
                <a:latin typeface="Arial Narrow"/>
                <a:cs typeface="Arial Narrow"/>
              </a:rPr>
              <a:t> </a:t>
            </a:r>
            <a:r>
              <a:rPr sz="1350" b="1" spc="5" dirty="0">
                <a:latin typeface="Arial Narrow"/>
                <a:cs typeface="Arial Narrow"/>
              </a:rPr>
              <a:t>-</a:t>
            </a:r>
            <a:r>
              <a:rPr sz="1350" b="1" spc="-5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SDCC</a:t>
            </a:r>
            <a:r>
              <a:rPr sz="1350" b="1" spc="-5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LANDS</a:t>
            </a:r>
            <a:r>
              <a:rPr sz="1350" b="1" spc="-5" dirty="0">
                <a:latin typeface="Arial Narrow"/>
                <a:cs typeface="Arial Narrow"/>
              </a:rPr>
              <a:t> </a:t>
            </a:r>
            <a:r>
              <a:rPr sz="1350" b="1" spc="10" dirty="0">
                <a:latin typeface="Arial Narrow"/>
                <a:cs typeface="Arial Narrow"/>
              </a:rPr>
              <a:t>ONLY</a:t>
            </a:r>
            <a:endParaRPr sz="1350">
              <a:latin typeface="Arial Narrow"/>
              <a:cs typeface="Arial Narrow"/>
            </a:endParaRPr>
          </a:p>
        </p:txBody>
      </p:sp>
      <p:grpSp>
        <p:nvGrpSpPr>
          <p:cNvPr id="296" name="object 296"/>
          <p:cNvGrpSpPr/>
          <p:nvPr/>
        </p:nvGrpSpPr>
        <p:grpSpPr>
          <a:xfrm>
            <a:off x="17681488" y="1932489"/>
            <a:ext cx="572135" cy="47625"/>
            <a:chOff x="17681488" y="1932489"/>
            <a:chExt cx="572135" cy="47625"/>
          </a:xfrm>
        </p:grpSpPr>
        <p:sp>
          <p:nvSpPr>
            <p:cNvPr id="297" name="object 297"/>
            <p:cNvSpPr/>
            <p:nvPr/>
          </p:nvSpPr>
          <p:spPr>
            <a:xfrm>
              <a:off x="17681488" y="1932489"/>
              <a:ext cx="572135" cy="47625"/>
            </a:xfrm>
            <a:custGeom>
              <a:avLst/>
              <a:gdLst/>
              <a:ahLst/>
              <a:cxnLst/>
              <a:rect l="l" t="t" r="r" b="b"/>
              <a:pathLst>
                <a:path w="572134" h="47625">
                  <a:moveTo>
                    <a:pt x="571752" y="0"/>
                  </a:moveTo>
                  <a:lnTo>
                    <a:pt x="0" y="0"/>
                  </a:lnTo>
                  <a:lnTo>
                    <a:pt x="0" y="47561"/>
                  </a:lnTo>
                  <a:lnTo>
                    <a:pt x="571752" y="0"/>
                  </a:lnTo>
                  <a:close/>
                </a:path>
                <a:path w="572134" h="47625">
                  <a:moveTo>
                    <a:pt x="571752" y="0"/>
                  </a:moveTo>
                  <a:lnTo>
                    <a:pt x="0" y="47561"/>
                  </a:lnTo>
                  <a:lnTo>
                    <a:pt x="571752" y="47561"/>
                  </a:lnTo>
                  <a:lnTo>
                    <a:pt x="5717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681488" y="1932489"/>
              <a:ext cx="572135" cy="47625"/>
            </a:xfrm>
            <a:custGeom>
              <a:avLst/>
              <a:gdLst/>
              <a:ahLst/>
              <a:cxnLst/>
              <a:rect l="l" t="t" r="r" b="b"/>
              <a:pathLst>
                <a:path w="572134" h="47625">
                  <a:moveTo>
                    <a:pt x="0" y="0"/>
                  </a:moveTo>
                  <a:lnTo>
                    <a:pt x="0" y="47561"/>
                  </a:lnTo>
                  <a:lnTo>
                    <a:pt x="571752" y="0"/>
                  </a:lnTo>
                  <a:lnTo>
                    <a:pt x="0" y="0"/>
                  </a:lnTo>
                  <a:close/>
                </a:path>
                <a:path w="572134" h="47625">
                  <a:moveTo>
                    <a:pt x="0" y="47561"/>
                  </a:moveTo>
                  <a:lnTo>
                    <a:pt x="571752" y="0"/>
                  </a:lnTo>
                  <a:lnTo>
                    <a:pt x="571752" y="47561"/>
                  </a:lnTo>
                  <a:lnTo>
                    <a:pt x="0" y="47561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9" name="object 299"/>
          <p:cNvSpPr txBox="1"/>
          <p:nvPr/>
        </p:nvSpPr>
        <p:spPr>
          <a:xfrm>
            <a:off x="17680931" y="1672410"/>
            <a:ext cx="1320165" cy="34353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LEGEND</a:t>
            </a:r>
            <a:endParaRPr sz="1050">
              <a:latin typeface="Arial Narrow"/>
              <a:cs typeface="Arial Narrow"/>
            </a:endParaRPr>
          </a:p>
          <a:p>
            <a:pPr marL="642620">
              <a:lnSpc>
                <a:spcPct val="100000"/>
              </a:lnSpc>
              <a:spcBef>
                <a:spcPts val="165"/>
              </a:spcBef>
            </a:pPr>
            <a:r>
              <a:rPr sz="750" spc="10" dirty="0">
                <a:latin typeface="Arial Narrow"/>
                <a:cs typeface="Arial Narrow"/>
              </a:rPr>
              <a:t>SITE</a:t>
            </a:r>
            <a:r>
              <a:rPr sz="750" spc="-35" dirty="0">
                <a:latin typeface="Arial Narrow"/>
                <a:cs typeface="Arial Narrow"/>
              </a:rPr>
              <a:t> </a:t>
            </a:r>
            <a:r>
              <a:rPr sz="750" spc="15" dirty="0">
                <a:latin typeface="Arial Narrow"/>
                <a:cs typeface="Arial Narrow"/>
              </a:rPr>
              <a:t>BOUNDARY</a:t>
            </a:r>
            <a:endParaRPr sz="750">
              <a:latin typeface="Arial Narrow"/>
              <a:cs typeface="Arial Narrow"/>
            </a:endParaRPr>
          </a:p>
        </p:txBody>
      </p:sp>
      <p:grpSp>
        <p:nvGrpSpPr>
          <p:cNvPr id="300" name="object 300"/>
          <p:cNvGrpSpPr/>
          <p:nvPr/>
        </p:nvGrpSpPr>
        <p:grpSpPr>
          <a:xfrm>
            <a:off x="17543862" y="726243"/>
            <a:ext cx="487045" cy="466725"/>
            <a:chOff x="17543862" y="726243"/>
            <a:chExt cx="487045" cy="466725"/>
          </a:xfrm>
        </p:grpSpPr>
        <p:sp>
          <p:nvSpPr>
            <p:cNvPr id="301" name="object 301"/>
            <p:cNvSpPr/>
            <p:nvPr/>
          </p:nvSpPr>
          <p:spPr>
            <a:xfrm>
              <a:off x="17559041" y="733327"/>
              <a:ext cx="458470" cy="458470"/>
            </a:xfrm>
            <a:custGeom>
              <a:avLst/>
              <a:gdLst/>
              <a:ahLst/>
              <a:cxnLst/>
              <a:rect l="l" t="t" r="r" b="b"/>
              <a:pathLst>
                <a:path w="458469" h="458469">
                  <a:moveTo>
                    <a:pt x="229206" y="0"/>
                  </a:moveTo>
                  <a:lnTo>
                    <a:pt x="183013" y="4656"/>
                  </a:lnTo>
                  <a:lnTo>
                    <a:pt x="139989" y="18012"/>
                  </a:lnTo>
                  <a:lnTo>
                    <a:pt x="101055" y="39144"/>
                  </a:lnTo>
                  <a:lnTo>
                    <a:pt x="67133" y="67133"/>
                  </a:lnTo>
                  <a:lnTo>
                    <a:pt x="39144" y="101055"/>
                  </a:lnTo>
                  <a:lnTo>
                    <a:pt x="18012" y="139989"/>
                  </a:lnTo>
                  <a:lnTo>
                    <a:pt x="4656" y="183013"/>
                  </a:lnTo>
                  <a:lnTo>
                    <a:pt x="0" y="229206"/>
                  </a:lnTo>
                  <a:lnTo>
                    <a:pt x="4656" y="275400"/>
                  </a:lnTo>
                  <a:lnTo>
                    <a:pt x="18012" y="318424"/>
                  </a:lnTo>
                  <a:lnTo>
                    <a:pt x="39144" y="357358"/>
                  </a:lnTo>
                  <a:lnTo>
                    <a:pt x="67133" y="391280"/>
                  </a:lnTo>
                  <a:lnTo>
                    <a:pt x="101055" y="419269"/>
                  </a:lnTo>
                  <a:lnTo>
                    <a:pt x="139989" y="440401"/>
                  </a:lnTo>
                  <a:lnTo>
                    <a:pt x="183013" y="453757"/>
                  </a:lnTo>
                  <a:lnTo>
                    <a:pt x="229206" y="458413"/>
                  </a:lnTo>
                  <a:lnTo>
                    <a:pt x="275400" y="453757"/>
                  </a:lnTo>
                  <a:lnTo>
                    <a:pt x="318424" y="440401"/>
                  </a:lnTo>
                  <a:lnTo>
                    <a:pt x="357358" y="419269"/>
                  </a:lnTo>
                  <a:lnTo>
                    <a:pt x="391280" y="391280"/>
                  </a:lnTo>
                  <a:lnTo>
                    <a:pt x="419269" y="357358"/>
                  </a:lnTo>
                  <a:lnTo>
                    <a:pt x="440401" y="318424"/>
                  </a:lnTo>
                  <a:lnTo>
                    <a:pt x="453757" y="275400"/>
                  </a:lnTo>
                  <a:lnTo>
                    <a:pt x="458413" y="229206"/>
                  </a:lnTo>
                  <a:lnTo>
                    <a:pt x="453757" y="183013"/>
                  </a:lnTo>
                  <a:lnTo>
                    <a:pt x="440401" y="139989"/>
                  </a:lnTo>
                  <a:lnTo>
                    <a:pt x="419269" y="101055"/>
                  </a:lnTo>
                  <a:lnTo>
                    <a:pt x="391280" y="67133"/>
                  </a:lnTo>
                  <a:lnTo>
                    <a:pt x="357358" y="39144"/>
                  </a:lnTo>
                  <a:lnTo>
                    <a:pt x="318424" y="18012"/>
                  </a:lnTo>
                  <a:lnTo>
                    <a:pt x="275400" y="4656"/>
                  </a:lnTo>
                  <a:lnTo>
                    <a:pt x="229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7543862" y="726243"/>
              <a:ext cx="487045" cy="466090"/>
            </a:xfrm>
            <a:custGeom>
              <a:avLst/>
              <a:gdLst/>
              <a:ahLst/>
              <a:cxnLst/>
              <a:rect l="l" t="t" r="r" b="b"/>
              <a:pathLst>
                <a:path w="487044" h="466090">
                  <a:moveTo>
                    <a:pt x="180127" y="236796"/>
                  </a:moveTo>
                  <a:lnTo>
                    <a:pt x="180127" y="465497"/>
                  </a:lnTo>
                  <a:lnTo>
                    <a:pt x="192270" y="453354"/>
                  </a:lnTo>
                  <a:lnTo>
                    <a:pt x="180127" y="236796"/>
                  </a:lnTo>
                  <a:close/>
                </a:path>
                <a:path w="487044" h="466090">
                  <a:moveTo>
                    <a:pt x="295489" y="453354"/>
                  </a:moveTo>
                  <a:lnTo>
                    <a:pt x="192270" y="453354"/>
                  </a:lnTo>
                  <a:lnTo>
                    <a:pt x="180127" y="465497"/>
                  </a:lnTo>
                  <a:lnTo>
                    <a:pt x="295489" y="453354"/>
                  </a:lnTo>
                  <a:close/>
                </a:path>
                <a:path w="487044" h="466090">
                  <a:moveTo>
                    <a:pt x="295489" y="453354"/>
                  </a:moveTo>
                  <a:lnTo>
                    <a:pt x="180127" y="465497"/>
                  </a:lnTo>
                  <a:lnTo>
                    <a:pt x="306621" y="465497"/>
                  </a:lnTo>
                  <a:lnTo>
                    <a:pt x="295489" y="453354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295489" y="453354"/>
                  </a:lnTo>
                  <a:lnTo>
                    <a:pt x="306621" y="465497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306621" y="465497"/>
                  </a:lnTo>
                  <a:lnTo>
                    <a:pt x="306621" y="242868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192270" y="236796"/>
                  </a:moveTo>
                  <a:lnTo>
                    <a:pt x="186199" y="236796"/>
                  </a:lnTo>
                  <a:lnTo>
                    <a:pt x="186199" y="242868"/>
                  </a:lnTo>
                  <a:lnTo>
                    <a:pt x="180467" y="242868"/>
                  </a:lnTo>
                  <a:lnTo>
                    <a:pt x="192270" y="453354"/>
                  </a:lnTo>
                  <a:lnTo>
                    <a:pt x="192270" y="236796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0" y="242868"/>
                  </a:lnTo>
                  <a:lnTo>
                    <a:pt x="27322" y="231736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27322" y="231736"/>
                  </a:lnTo>
                  <a:lnTo>
                    <a:pt x="0" y="242868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0" y="242868"/>
                  </a:lnTo>
                  <a:lnTo>
                    <a:pt x="180127" y="242868"/>
                  </a:lnTo>
                  <a:lnTo>
                    <a:pt x="180127" y="236796"/>
                  </a:lnTo>
                  <a:lnTo>
                    <a:pt x="186199" y="236796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295489" y="231736"/>
                  </a:lnTo>
                  <a:lnTo>
                    <a:pt x="306621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306621" y="242868"/>
                  </a:lnTo>
                  <a:lnTo>
                    <a:pt x="486748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243880" y="16191"/>
                  </a:moveTo>
                  <a:lnTo>
                    <a:pt x="459425" y="231736"/>
                  </a:lnTo>
                  <a:lnTo>
                    <a:pt x="486748" y="242868"/>
                  </a:lnTo>
                  <a:lnTo>
                    <a:pt x="243880" y="16191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43880" y="16191"/>
                  </a:lnTo>
                  <a:lnTo>
                    <a:pt x="486748" y="242868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7322" y="231736"/>
                  </a:lnTo>
                  <a:lnTo>
                    <a:pt x="243880" y="16191"/>
                  </a:lnTo>
                  <a:lnTo>
                    <a:pt x="2438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3" name="object 30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543863" y="726243"/>
              <a:ext cx="486748" cy="465497"/>
            </a:xfrm>
            <a:prstGeom prst="rect">
              <a:avLst/>
            </a:prstGeom>
          </p:spPr>
        </p:pic>
        <p:sp>
          <p:nvSpPr>
            <p:cNvPr id="304" name="object 304"/>
            <p:cNvSpPr/>
            <p:nvPr/>
          </p:nvSpPr>
          <p:spPr>
            <a:xfrm>
              <a:off x="17558030" y="734338"/>
              <a:ext cx="458470" cy="229235"/>
            </a:xfrm>
            <a:custGeom>
              <a:avLst/>
              <a:gdLst/>
              <a:ahLst/>
              <a:cxnLst/>
              <a:rect l="l" t="t" r="r" b="b"/>
              <a:pathLst>
                <a:path w="458469" h="229234">
                  <a:moveTo>
                    <a:pt x="229712" y="0"/>
                  </a:moveTo>
                  <a:lnTo>
                    <a:pt x="0" y="228701"/>
                  </a:lnTo>
                  <a:lnTo>
                    <a:pt x="458413" y="228701"/>
                  </a:lnTo>
                  <a:lnTo>
                    <a:pt x="229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7558030" y="734338"/>
              <a:ext cx="458470" cy="229235"/>
            </a:xfrm>
            <a:custGeom>
              <a:avLst/>
              <a:gdLst/>
              <a:ahLst/>
              <a:cxnLst/>
              <a:rect l="l" t="t" r="r" b="b"/>
              <a:pathLst>
                <a:path w="458469" h="229234">
                  <a:moveTo>
                    <a:pt x="229712" y="0"/>
                  </a:moveTo>
                  <a:lnTo>
                    <a:pt x="0" y="228701"/>
                  </a:lnTo>
                  <a:lnTo>
                    <a:pt x="458413" y="228701"/>
                  </a:lnTo>
                  <a:lnTo>
                    <a:pt x="2297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6" name="object 30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730061" y="963039"/>
              <a:ext cx="114351" cy="222629"/>
            </a:xfrm>
            <a:prstGeom prst="rect">
              <a:avLst/>
            </a:prstGeom>
          </p:spPr>
        </p:pic>
      </p:grpSp>
      <p:sp>
        <p:nvSpPr>
          <p:cNvPr id="307" name="object 307"/>
          <p:cNvSpPr txBox="1"/>
          <p:nvPr/>
        </p:nvSpPr>
        <p:spPr>
          <a:xfrm>
            <a:off x="17544318" y="536452"/>
            <a:ext cx="24511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NORTH: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17504398" y="516769"/>
            <a:ext cx="1845310" cy="896619"/>
          </a:xfrm>
          <a:custGeom>
            <a:avLst/>
            <a:gdLst/>
            <a:ahLst/>
            <a:cxnLst/>
            <a:rect l="l" t="t" r="r" b="b"/>
            <a:pathLst>
              <a:path w="1845309" h="896619">
                <a:moveTo>
                  <a:pt x="590979" y="896588"/>
                </a:moveTo>
                <a:lnTo>
                  <a:pt x="590979" y="0"/>
                </a:lnTo>
              </a:path>
              <a:path w="1845309" h="896619">
                <a:moveTo>
                  <a:pt x="0" y="896588"/>
                </a:moveTo>
                <a:lnTo>
                  <a:pt x="1844787" y="8965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 txBox="1"/>
          <p:nvPr/>
        </p:nvSpPr>
        <p:spPr>
          <a:xfrm>
            <a:off x="18138333" y="548595"/>
            <a:ext cx="1102995" cy="808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" marR="57150" indent="3810">
              <a:lnSpc>
                <a:spcPct val="102899"/>
              </a:lnSpc>
              <a:spcBef>
                <a:spcPts val="90"/>
              </a:spcBef>
            </a:pPr>
            <a:r>
              <a:rPr sz="500" dirty="0">
                <a:latin typeface="Arial Narrow"/>
                <a:cs typeface="Arial Narrow"/>
              </a:rPr>
              <a:t>ALL </a:t>
            </a:r>
            <a:r>
              <a:rPr sz="500" spc="5" dirty="0">
                <a:latin typeface="Arial Narrow"/>
                <a:cs typeface="Arial Narrow"/>
              </a:rPr>
              <a:t>DRAWINGS ARE THE COPYRIGHT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OF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MAY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USED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WHOLE </a:t>
            </a:r>
            <a:r>
              <a:rPr sz="500" dirty="0">
                <a:latin typeface="Arial Narrow"/>
                <a:cs typeface="Arial Narrow"/>
              </a:rPr>
              <a:t>OR IN </a:t>
            </a:r>
            <a:r>
              <a:rPr sz="500" spc="5" dirty="0">
                <a:latin typeface="Arial Narrow"/>
                <a:cs typeface="Arial Narrow"/>
              </a:rPr>
              <a:t>PART WITHOUT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THEIR </a:t>
            </a:r>
            <a:r>
              <a:rPr sz="500" spc="5" dirty="0">
                <a:latin typeface="Arial Narrow"/>
                <a:cs typeface="Arial Narrow"/>
              </a:rPr>
              <a:t>EXPRESSED PERMISSION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 WRITING.DO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SCALE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WRITTEN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dirty="0">
                <a:latin typeface="Arial Narrow"/>
                <a:cs typeface="Arial Narrow"/>
              </a:rPr>
              <a:t>ONLY. ALL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CHECKED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ON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SITE </a:t>
            </a:r>
            <a:r>
              <a:rPr sz="500" spc="5" dirty="0">
                <a:latin typeface="Arial Narrow"/>
                <a:cs typeface="Arial Narrow"/>
              </a:rPr>
              <a:t>BY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endParaRPr sz="500">
              <a:latin typeface="Arial Narrow"/>
              <a:cs typeface="Arial Narrow"/>
            </a:endParaRPr>
          </a:p>
          <a:p>
            <a:pPr marL="12700" marR="5080" indent="2540">
              <a:lnSpc>
                <a:spcPct val="102299"/>
              </a:lnSpc>
              <a:spcBef>
                <a:spcPts val="10"/>
              </a:spcBef>
            </a:pPr>
            <a:r>
              <a:rPr sz="500" spc="5" dirty="0">
                <a:latin typeface="Arial Narrow"/>
                <a:cs typeface="Arial Narrow"/>
              </a:rPr>
              <a:t>CONTRACTOR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ANY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DISCREPANCIES </a:t>
            </a:r>
            <a:r>
              <a:rPr sz="500" spc="-9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REPORTED TO THE ARCHITECTS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IMMEDIATELY.</a:t>
            </a:r>
            <a:endParaRPr sz="500">
              <a:latin typeface="Arial Narrow"/>
              <a:cs typeface="Arial Narrow"/>
            </a:endParaRPr>
          </a:p>
        </p:txBody>
      </p:sp>
      <p:graphicFrame>
        <p:nvGraphicFramePr>
          <p:cNvPr id="310" name="object 310"/>
          <p:cNvGraphicFramePr>
            <a:graphicFrameLocks noGrp="1"/>
          </p:cNvGraphicFramePr>
          <p:nvPr/>
        </p:nvGraphicFramePr>
        <p:xfrm>
          <a:off x="17477074" y="8423145"/>
          <a:ext cx="1845309" cy="5072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14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805" marR="781685" indent="-6350">
                        <a:lnSpc>
                          <a:spcPts val="1070"/>
                        </a:lnSpc>
                        <a:spcBef>
                          <a:spcPts val="795"/>
                        </a:spcBef>
                      </a:pP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Comhairle</a:t>
                      </a:r>
                      <a:r>
                        <a:rPr sz="950" spc="-4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Contae </a:t>
                      </a:r>
                      <a:r>
                        <a:rPr sz="950" spc="-25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Atha</a:t>
                      </a:r>
                      <a:r>
                        <a:rPr sz="950" spc="-3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Cliath</a:t>
                      </a:r>
                      <a:r>
                        <a:rPr sz="950" spc="-3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Theas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975"/>
                        </a:lnSpc>
                      </a:pPr>
                      <a:r>
                        <a:rPr sz="900" b="1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sz="900" b="1" spc="-2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Dublin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Council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75565" marR="629920" indent="8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Architects' Department,  County Hall, Tallaght, </a:t>
                      </a:r>
                      <a:r>
                        <a:rPr sz="8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Dublin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24.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Tel: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414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9000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7470">
                        <a:lnSpc>
                          <a:spcPts val="700"/>
                        </a:lnSpc>
                        <a:spcBef>
                          <a:spcPts val="51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Architect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Eddie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Conroy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78740">
                        <a:lnSpc>
                          <a:spcPts val="700"/>
                        </a:lnSpc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B.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M.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Arch.Sc.,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FRIAI.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280">
                <a:tc gridSpan="2">
                  <a:txBody>
                    <a:bodyPr/>
                    <a:lstStyle/>
                    <a:p>
                      <a:pPr marL="34290">
                        <a:lnSpc>
                          <a:spcPts val="625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PROJECT: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2700" algn="ctr">
                        <a:lnSpc>
                          <a:spcPts val="1105"/>
                        </a:lnSpc>
                      </a:pPr>
                      <a:r>
                        <a:rPr sz="950" spc="10" dirty="0">
                          <a:latin typeface="Arial Narrow"/>
                          <a:cs typeface="Arial Narrow"/>
                        </a:rPr>
                        <a:t>Public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Realm</a:t>
                      </a:r>
                      <a:r>
                        <a:rPr sz="95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5" dirty="0">
                          <a:latin typeface="Arial Narrow"/>
                          <a:cs typeface="Arial Narrow"/>
                        </a:rPr>
                        <a:t>adjacent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to</a:t>
                      </a:r>
                      <a:endParaRPr sz="950">
                        <a:latin typeface="Arial Narrow"/>
                        <a:cs typeface="Arial Narrow"/>
                      </a:endParaRPr>
                    </a:p>
                    <a:p>
                      <a:pPr marL="121285" marR="105410" algn="ctr">
                        <a:lnSpc>
                          <a:spcPct val="106200"/>
                        </a:lnSpc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Belgard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Square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West,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Tallaght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(The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Square) </a:t>
                      </a:r>
                      <a:r>
                        <a:rPr sz="750" spc="-1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Luas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Stop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Square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Carpark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49885" marR="290195" indent="-32384">
                        <a:lnSpc>
                          <a:spcPct val="103400"/>
                        </a:lnSpc>
                      </a:pPr>
                      <a:r>
                        <a:rPr sz="1150" spc="10" dirty="0">
                          <a:latin typeface="Arial Narrow"/>
                          <a:cs typeface="Arial Narrow"/>
                        </a:rPr>
                        <a:t>SITE</a:t>
                      </a:r>
                      <a:r>
                        <a:rPr sz="11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LAYOUT</a:t>
                      </a:r>
                      <a:r>
                        <a:rPr sz="11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5" dirty="0">
                          <a:latin typeface="Arial Narrow"/>
                          <a:cs typeface="Arial Narrow"/>
                        </a:rPr>
                        <a:t>PLAN</a:t>
                      </a:r>
                      <a:r>
                        <a:rPr sz="11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5" dirty="0">
                          <a:latin typeface="Arial Narrow"/>
                          <a:cs typeface="Arial Narrow"/>
                        </a:rPr>
                        <a:t>- </a:t>
                      </a:r>
                      <a:r>
                        <a:rPr sz="1150" spc="-2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5" dirty="0">
                          <a:latin typeface="Arial Narrow"/>
                          <a:cs typeface="Arial Narrow"/>
                        </a:rPr>
                        <a:t>SDCC</a:t>
                      </a:r>
                      <a:r>
                        <a:rPr sz="11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LANDS</a:t>
                      </a:r>
                      <a:r>
                        <a:rPr sz="11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ONLY</a:t>
                      </a:r>
                      <a:endParaRPr sz="11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SCALE: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22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1:200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PAPER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SIZE: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A1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latin typeface="Arial Narrow"/>
                          <a:cs typeface="Arial Narrow"/>
                        </a:rPr>
                        <a:t>DRAWN</a:t>
                      </a:r>
                      <a:r>
                        <a:rPr sz="5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LB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625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CHECKED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4620" algn="ctr">
                        <a:lnSpc>
                          <a:spcPts val="158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JOB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R="7048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20017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4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</a:t>
                      </a:r>
                      <a:r>
                        <a:rPr sz="5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503555">
                        <a:lnSpc>
                          <a:spcPts val="1605"/>
                        </a:lnSpc>
                      </a:pPr>
                      <a:r>
                        <a:rPr sz="1350" spc="5" dirty="0">
                          <a:latin typeface="Arial Narrow"/>
                          <a:cs typeface="Arial Narrow"/>
                        </a:rPr>
                        <a:t>02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7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DATE</a:t>
                      </a:r>
                      <a:r>
                        <a:rPr sz="5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2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5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0" dirty="0">
                          <a:latin typeface="Arial Narrow"/>
                          <a:cs typeface="Arial Narrow"/>
                        </a:rPr>
                        <a:t>ORIGIN: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86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JUNE</a:t>
                      </a:r>
                      <a:r>
                        <a:rPr sz="7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2021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REV: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4620" algn="ctr">
                        <a:lnSpc>
                          <a:spcPts val="160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11" name="object 31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7954716" y="8572913"/>
            <a:ext cx="1282142" cy="358230"/>
          </a:xfrm>
          <a:prstGeom prst="rect">
            <a:avLst/>
          </a:prstGeom>
        </p:spPr>
      </p:pic>
      <p:sp>
        <p:nvSpPr>
          <p:cNvPr id="312" name="object 312"/>
          <p:cNvSpPr txBox="1"/>
          <p:nvPr/>
        </p:nvSpPr>
        <p:spPr>
          <a:xfrm>
            <a:off x="507662" y="13639198"/>
            <a:ext cx="32384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356881" y="13512249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80">
                <a:moveTo>
                  <a:pt x="167477" y="0"/>
                </a:moveTo>
                <a:lnTo>
                  <a:pt x="122955" y="5982"/>
                </a:lnTo>
                <a:lnTo>
                  <a:pt x="82948" y="22865"/>
                </a:lnTo>
                <a:lnTo>
                  <a:pt x="49053" y="49053"/>
                </a:lnTo>
                <a:lnTo>
                  <a:pt x="22865" y="82948"/>
                </a:lnTo>
                <a:lnTo>
                  <a:pt x="5982" y="122955"/>
                </a:lnTo>
                <a:lnTo>
                  <a:pt x="0" y="167477"/>
                </a:lnTo>
                <a:lnTo>
                  <a:pt x="5982" y="212000"/>
                </a:lnTo>
                <a:lnTo>
                  <a:pt x="22865" y="252007"/>
                </a:lnTo>
                <a:lnTo>
                  <a:pt x="49053" y="285902"/>
                </a:lnTo>
                <a:lnTo>
                  <a:pt x="82948" y="312090"/>
                </a:lnTo>
                <a:lnTo>
                  <a:pt x="122955" y="328973"/>
                </a:lnTo>
                <a:lnTo>
                  <a:pt x="167477" y="334955"/>
                </a:lnTo>
                <a:lnTo>
                  <a:pt x="212000" y="328973"/>
                </a:lnTo>
                <a:lnTo>
                  <a:pt x="252007" y="312090"/>
                </a:lnTo>
                <a:lnTo>
                  <a:pt x="285902" y="285902"/>
                </a:lnTo>
                <a:lnTo>
                  <a:pt x="312090" y="252007"/>
                </a:lnTo>
                <a:lnTo>
                  <a:pt x="328973" y="212000"/>
                </a:lnTo>
                <a:lnTo>
                  <a:pt x="334955" y="167477"/>
                </a:lnTo>
                <a:lnTo>
                  <a:pt x="328973" y="122955"/>
                </a:lnTo>
                <a:lnTo>
                  <a:pt x="312090" y="82948"/>
                </a:lnTo>
                <a:lnTo>
                  <a:pt x="285902" y="49053"/>
                </a:lnTo>
                <a:lnTo>
                  <a:pt x="252007" y="22865"/>
                </a:lnTo>
                <a:lnTo>
                  <a:pt x="212000" y="5982"/>
                </a:lnTo>
                <a:lnTo>
                  <a:pt x="167477" y="0"/>
                </a:lnTo>
              </a:path>
            </a:pathLst>
          </a:custGeom>
          <a:ln w="5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 txBox="1"/>
          <p:nvPr/>
        </p:nvSpPr>
        <p:spPr>
          <a:xfrm>
            <a:off x="470220" y="13522824"/>
            <a:ext cx="10668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02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801583" y="13671581"/>
            <a:ext cx="1456055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5" dirty="0">
                <a:latin typeface="Arial Narrow"/>
                <a:cs typeface="Arial Narrow"/>
              </a:rPr>
              <a:t>SCALE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=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1:100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@A1,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1:200@A3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790452" y="13428712"/>
            <a:ext cx="131826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spc="10" dirty="0">
                <a:latin typeface="Arial Narrow"/>
                <a:cs typeface="Arial Narrow"/>
              </a:rPr>
              <a:t>SITE</a:t>
            </a:r>
            <a:r>
              <a:rPr sz="1350" b="1" spc="-15" dirty="0">
                <a:latin typeface="Arial Narrow"/>
                <a:cs typeface="Arial Narrow"/>
              </a:rPr>
              <a:t> </a:t>
            </a:r>
            <a:r>
              <a:rPr sz="1350" b="1" spc="10" dirty="0">
                <a:latin typeface="Arial Narrow"/>
                <a:cs typeface="Arial Narrow"/>
              </a:rPr>
              <a:t>SECTION</a:t>
            </a:r>
            <a:r>
              <a:rPr sz="1350" b="1" spc="-15" dirty="0">
                <a:latin typeface="Arial Narrow"/>
                <a:cs typeface="Arial Narrow"/>
              </a:rPr>
              <a:t> </a:t>
            </a:r>
            <a:r>
              <a:rPr sz="1350" b="1" spc="10" dirty="0">
                <a:latin typeface="Arial Narrow"/>
                <a:cs typeface="Arial Narrow"/>
              </a:rPr>
              <a:t>A-A</a:t>
            </a:r>
            <a:endParaRPr sz="1350">
              <a:latin typeface="Arial Narrow"/>
              <a:cs typeface="Arial Narrow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17553426" y="4735038"/>
            <a:ext cx="222758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u="sng" spc="1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KEY</a:t>
            </a:r>
            <a:r>
              <a:rPr sz="135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1350" b="1" u="sng" spc="1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PLAN</a:t>
            </a:r>
            <a:r>
              <a:rPr sz="1350" b="1" u="sng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1350" b="1" u="sng" spc="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-</a:t>
            </a:r>
            <a:r>
              <a:rPr sz="135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1350" b="1" u="sng" spc="1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FOR</a:t>
            </a:r>
            <a:r>
              <a:rPr sz="1350" b="1" u="sng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1350" b="1" u="sng" spc="10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SECTION</a:t>
            </a:r>
            <a:r>
              <a:rPr sz="135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1350" b="1" u="sng" spc="10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LINE</a:t>
            </a:r>
            <a:endParaRPr sz="135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3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4C6EC915-37CE-436F-9AD9-89F404CA73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99520" y="2188440"/>
              <a:ext cx="9326520" cy="1153008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4C6EC915-37CE-436F-9AD9-89F404CA73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90160" y="2179080"/>
                <a:ext cx="9345240" cy="11548800"/>
              </a:xfrm>
              <a:prstGeom prst="rect">
                <a:avLst/>
              </a:prstGeom>
            </p:spPr>
          </p:pic>
        </mc:Fallback>
      </mc:AlternateContent>
      <p:pic>
        <p:nvPicPr>
          <p:cNvPr id="323" name="Video 322">
            <a:hlinkClick r:id="" action="ppaction://media"/>
            <a:extLst>
              <a:ext uri="{FF2B5EF4-FFF2-40B4-BE49-F238E27FC236}">
                <a16:creationId xmlns:a16="http://schemas.microsoft.com/office/drawing/2014/main" id="{8266B88D-780F-45A6-9DB5-4CC7FC8C6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45">
            <a:lum bright="14000" contrast="28000"/>
          </a:blip>
          <a:srcRect l="-13478" t="-13478" r="-13478" b="-13478"/>
          <a:stretch/>
        </p:blipFill>
        <p:spPr>
          <a:xfrm>
            <a:off x="15752902" y="10904647"/>
            <a:ext cx="4734982" cy="355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67"/>
    </mc:Choice>
    <mc:Fallback xmlns="">
      <p:transition spd="slow" advTm="9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6144" y="386733"/>
            <a:ext cx="16341725" cy="11124565"/>
            <a:chOff x="506144" y="386733"/>
            <a:chExt cx="16341725" cy="111245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913" y="390275"/>
              <a:ext cx="16310631" cy="1110616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8674" y="8441360"/>
              <a:ext cx="5156200" cy="3068320"/>
            </a:xfrm>
            <a:custGeom>
              <a:avLst/>
              <a:gdLst/>
              <a:ahLst/>
              <a:cxnLst/>
              <a:rect l="l" t="t" r="r" b="b"/>
              <a:pathLst>
                <a:path w="5156200" h="3068320">
                  <a:moveTo>
                    <a:pt x="4013399" y="335967"/>
                  </a:moveTo>
                  <a:lnTo>
                    <a:pt x="4755159" y="0"/>
                  </a:lnTo>
                  <a:lnTo>
                    <a:pt x="5155892" y="907720"/>
                  </a:lnTo>
                  <a:lnTo>
                    <a:pt x="4420203" y="1244700"/>
                  </a:lnTo>
                  <a:lnTo>
                    <a:pt x="4013399" y="335967"/>
                  </a:lnTo>
                </a:path>
                <a:path w="5156200" h="3068320">
                  <a:moveTo>
                    <a:pt x="0" y="2240460"/>
                  </a:moveTo>
                  <a:lnTo>
                    <a:pt x="4056913" y="435139"/>
                  </a:lnTo>
                </a:path>
                <a:path w="5156200" h="3068320">
                  <a:moveTo>
                    <a:pt x="0" y="2459041"/>
                  </a:moveTo>
                  <a:lnTo>
                    <a:pt x="4138881" y="617290"/>
                  </a:lnTo>
                </a:path>
                <a:path w="5156200" h="3068320">
                  <a:moveTo>
                    <a:pt x="0" y="2665479"/>
                  </a:moveTo>
                  <a:lnTo>
                    <a:pt x="4215789" y="789322"/>
                  </a:lnTo>
                </a:path>
                <a:path w="5156200" h="3068320">
                  <a:moveTo>
                    <a:pt x="0" y="2873941"/>
                  </a:moveTo>
                  <a:lnTo>
                    <a:pt x="4293709" y="963377"/>
                  </a:lnTo>
                </a:path>
                <a:path w="5156200" h="3068320">
                  <a:moveTo>
                    <a:pt x="56669" y="3068236"/>
                  </a:moveTo>
                  <a:lnTo>
                    <a:pt x="4375677" y="11465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8674" y="389263"/>
              <a:ext cx="13336905" cy="9654540"/>
            </a:xfrm>
            <a:custGeom>
              <a:avLst/>
              <a:gdLst/>
              <a:ahLst/>
              <a:cxnLst/>
              <a:rect l="l" t="t" r="r" b="b"/>
              <a:pathLst>
                <a:path w="13336905" h="9654540">
                  <a:moveTo>
                    <a:pt x="3588379" y="0"/>
                  </a:moveTo>
                  <a:lnTo>
                    <a:pt x="4334187" y="3448730"/>
                  </a:lnTo>
                  <a:lnTo>
                    <a:pt x="5224704" y="3260507"/>
                  </a:lnTo>
                  <a:lnTo>
                    <a:pt x="5203453" y="3160324"/>
                  </a:lnTo>
                  <a:lnTo>
                    <a:pt x="7906376" y="2575416"/>
                  </a:lnTo>
                  <a:lnTo>
                    <a:pt x="8323300" y="4362522"/>
                  </a:lnTo>
                  <a:lnTo>
                    <a:pt x="6627269" y="4735932"/>
                  </a:lnTo>
                  <a:lnTo>
                    <a:pt x="6742631" y="5208513"/>
                  </a:lnTo>
                  <a:lnTo>
                    <a:pt x="6915675" y="5164999"/>
                  </a:lnTo>
                  <a:lnTo>
                    <a:pt x="7181818" y="6253859"/>
                  </a:lnTo>
                  <a:lnTo>
                    <a:pt x="4884689" y="7314384"/>
                  </a:lnTo>
                  <a:lnTo>
                    <a:pt x="3734100" y="7826431"/>
                  </a:lnTo>
                  <a:lnTo>
                    <a:pt x="3415335" y="7107946"/>
                  </a:lnTo>
                  <a:lnTo>
                    <a:pt x="2190874" y="7405460"/>
                  </a:lnTo>
                  <a:lnTo>
                    <a:pt x="1593823" y="4825996"/>
                  </a:lnTo>
                  <a:lnTo>
                    <a:pt x="0" y="5192322"/>
                  </a:lnTo>
                </a:path>
                <a:path w="13336905" h="9654540">
                  <a:moveTo>
                    <a:pt x="0" y="9654016"/>
                  </a:moveTo>
                  <a:lnTo>
                    <a:pt x="303585" y="9518414"/>
                  </a:lnTo>
                  <a:lnTo>
                    <a:pt x="146732" y="8818144"/>
                  </a:lnTo>
                  <a:lnTo>
                    <a:pt x="438174" y="8753379"/>
                  </a:lnTo>
                  <a:lnTo>
                    <a:pt x="261083" y="7942806"/>
                  </a:lnTo>
                  <a:lnTo>
                    <a:pt x="0" y="8000487"/>
                  </a:lnTo>
                </a:path>
                <a:path w="13336905" h="9654540">
                  <a:moveTo>
                    <a:pt x="1815440" y="5781278"/>
                  </a:moveTo>
                  <a:lnTo>
                    <a:pt x="3329320" y="5431143"/>
                  </a:lnTo>
                  <a:lnTo>
                    <a:pt x="3047997" y="4223885"/>
                  </a:lnTo>
                  <a:lnTo>
                    <a:pt x="1645432" y="4542649"/>
                  </a:lnTo>
                  <a:lnTo>
                    <a:pt x="1702102" y="4788553"/>
                  </a:lnTo>
                  <a:lnTo>
                    <a:pt x="1593823" y="4825996"/>
                  </a:lnTo>
                </a:path>
                <a:path w="13336905" h="9654540">
                  <a:moveTo>
                    <a:pt x="10101298" y="0"/>
                  </a:moveTo>
                  <a:lnTo>
                    <a:pt x="9545737" y="120422"/>
                  </a:lnTo>
                  <a:lnTo>
                    <a:pt x="10048677" y="2457017"/>
                  </a:lnTo>
                  <a:lnTo>
                    <a:pt x="9817952" y="2508627"/>
                  </a:lnTo>
                  <a:lnTo>
                    <a:pt x="10199457" y="4029590"/>
                  </a:lnTo>
                </a:path>
                <a:path w="13336905" h="9654540">
                  <a:moveTo>
                    <a:pt x="10182254" y="4029590"/>
                  </a:moveTo>
                  <a:lnTo>
                    <a:pt x="11779113" y="3663263"/>
                  </a:lnTo>
                  <a:lnTo>
                    <a:pt x="11701193" y="3321224"/>
                  </a:lnTo>
                  <a:lnTo>
                    <a:pt x="13336507" y="2948826"/>
                  </a:lnTo>
                  <a:lnTo>
                    <a:pt x="126635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34862" y="5791060"/>
              <a:ext cx="12512040" cy="5718810"/>
            </a:xfrm>
            <a:custGeom>
              <a:avLst/>
              <a:gdLst/>
              <a:ahLst/>
              <a:cxnLst/>
              <a:rect l="l" t="t" r="r" b="b"/>
              <a:pathLst>
                <a:path w="12512040" h="5718809">
                  <a:moveTo>
                    <a:pt x="5867294" y="3572188"/>
                  </a:moveTo>
                  <a:lnTo>
                    <a:pt x="5923963" y="3827200"/>
                  </a:lnTo>
                  <a:lnTo>
                    <a:pt x="6792217" y="3635941"/>
                  </a:lnTo>
                  <a:lnTo>
                    <a:pt x="6742631" y="3370810"/>
                  </a:lnTo>
                  <a:lnTo>
                    <a:pt x="5867294" y="3572188"/>
                  </a:lnTo>
                </a:path>
                <a:path w="12512040" h="5718809">
                  <a:moveTo>
                    <a:pt x="4548721" y="4135845"/>
                  </a:moveTo>
                  <a:lnTo>
                    <a:pt x="5543469" y="3920299"/>
                  </a:lnTo>
                  <a:lnTo>
                    <a:pt x="5477692" y="3662252"/>
                  </a:lnTo>
                  <a:lnTo>
                    <a:pt x="4492052" y="3891964"/>
                  </a:lnTo>
                  <a:lnTo>
                    <a:pt x="4548721" y="4135845"/>
                  </a:lnTo>
                </a:path>
                <a:path w="12512040" h="5718809">
                  <a:moveTo>
                    <a:pt x="5563708" y="5718537"/>
                  </a:moveTo>
                  <a:lnTo>
                    <a:pt x="5277326" y="4515327"/>
                  </a:lnTo>
                  <a:lnTo>
                    <a:pt x="5671987" y="4434370"/>
                  </a:lnTo>
                  <a:lnTo>
                    <a:pt x="5972536" y="5718537"/>
                  </a:lnTo>
                </a:path>
                <a:path w="12512040" h="5718809">
                  <a:moveTo>
                    <a:pt x="6772990" y="5718537"/>
                  </a:moveTo>
                  <a:lnTo>
                    <a:pt x="6427915" y="4264363"/>
                  </a:lnTo>
                  <a:lnTo>
                    <a:pt x="6047421" y="4347343"/>
                  </a:lnTo>
                  <a:lnTo>
                    <a:pt x="6366186" y="5718537"/>
                  </a:lnTo>
                </a:path>
                <a:path w="12512040" h="5718809">
                  <a:moveTo>
                    <a:pt x="10950325" y="1393457"/>
                  </a:moveTo>
                  <a:lnTo>
                    <a:pt x="10924015" y="1298333"/>
                  </a:lnTo>
                  <a:lnTo>
                    <a:pt x="10908835" y="1299345"/>
                  </a:lnTo>
                  <a:lnTo>
                    <a:pt x="10881513" y="1251783"/>
                  </a:lnTo>
                  <a:lnTo>
                    <a:pt x="10807640" y="1219401"/>
                  </a:lnTo>
                  <a:lnTo>
                    <a:pt x="10735792" y="1189042"/>
                  </a:lnTo>
                  <a:lnTo>
                    <a:pt x="10699361" y="1128325"/>
                  </a:lnTo>
                  <a:lnTo>
                    <a:pt x="10729720" y="1083799"/>
                  </a:lnTo>
                  <a:lnTo>
                    <a:pt x="11091998" y="995760"/>
                  </a:lnTo>
                  <a:lnTo>
                    <a:pt x="11773042" y="840931"/>
                  </a:lnTo>
                  <a:lnTo>
                    <a:pt x="12130261" y="755927"/>
                  </a:lnTo>
                  <a:lnTo>
                    <a:pt x="12167703" y="800453"/>
                  </a:lnTo>
                  <a:lnTo>
                    <a:pt x="12155559" y="879385"/>
                  </a:lnTo>
                  <a:lnTo>
                    <a:pt x="12085735" y="946174"/>
                  </a:lnTo>
                  <a:lnTo>
                    <a:pt x="12057400" y="1015999"/>
                  </a:lnTo>
                  <a:lnTo>
                    <a:pt x="12079663" y="1132373"/>
                  </a:lnTo>
                  <a:lnTo>
                    <a:pt x="11589879" y="1244700"/>
                  </a:lnTo>
                  <a:lnTo>
                    <a:pt x="10950325" y="1393457"/>
                  </a:lnTo>
                </a:path>
                <a:path w="12512040" h="5718809">
                  <a:moveTo>
                    <a:pt x="9123753" y="1807345"/>
                  </a:moveTo>
                  <a:lnTo>
                    <a:pt x="9105538" y="1753711"/>
                  </a:lnTo>
                  <a:lnTo>
                    <a:pt x="9147028" y="1638349"/>
                  </a:lnTo>
                  <a:lnTo>
                    <a:pt x="9207745" y="1555369"/>
                  </a:lnTo>
                  <a:lnTo>
                    <a:pt x="9277570" y="1517927"/>
                  </a:lnTo>
                  <a:lnTo>
                    <a:pt x="9590263" y="1386373"/>
                  </a:lnTo>
                  <a:lnTo>
                    <a:pt x="9966709" y="1271010"/>
                  </a:lnTo>
                  <a:lnTo>
                    <a:pt x="10106358" y="1296309"/>
                  </a:lnTo>
                  <a:lnTo>
                    <a:pt x="10166063" y="1338811"/>
                  </a:lnTo>
                  <a:lnTo>
                    <a:pt x="10222732" y="1443042"/>
                  </a:lnTo>
                  <a:lnTo>
                    <a:pt x="10253091" y="1550309"/>
                  </a:lnTo>
                  <a:lnTo>
                    <a:pt x="9751163" y="1667695"/>
                  </a:lnTo>
                  <a:lnTo>
                    <a:pt x="9123753" y="1809369"/>
                  </a:lnTo>
                </a:path>
                <a:path w="12512040" h="5718809">
                  <a:moveTo>
                    <a:pt x="7279978" y="2548093"/>
                  </a:moveTo>
                  <a:lnTo>
                    <a:pt x="7280990" y="2461065"/>
                  </a:lnTo>
                  <a:lnTo>
                    <a:pt x="7322480" y="2381121"/>
                  </a:lnTo>
                  <a:lnTo>
                    <a:pt x="7398376" y="2344691"/>
                  </a:lnTo>
                  <a:lnTo>
                    <a:pt x="8032869" y="2060332"/>
                  </a:lnTo>
                  <a:lnTo>
                    <a:pt x="8035905" y="2065392"/>
                  </a:lnTo>
                  <a:lnTo>
                    <a:pt x="8385029" y="1911576"/>
                  </a:lnTo>
                  <a:lnTo>
                    <a:pt x="8435626" y="1936874"/>
                  </a:lnTo>
                  <a:lnTo>
                    <a:pt x="8447770" y="1992532"/>
                  </a:lnTo>
                  <a:lnTo>
                    <a:pt x="8376933" y="2100811"/>
                  </a:lnTo>
                  <a:lnTo>
                    <a:pt x="8370861" y="2183791"/>
                  </a:lnTo>
                  <a:lnTo>
                    <a:pt x="8360742" y="2195934"/>
                  </a:lnTo>
                  <a:lnTo>
                    <a:pt x="8400208" y="2285998"/>
                  </a:lnTo>
                  <a:lnTo>
                    <a:pt x="7927627" y="2405408"/>
                  </a:lnTo>
                  <a:lnTo>
                    <a:pt x="7283014" y="2556189"/>
                  </a:lnTo>
                </a:path>
                <a:path w="12512040" h="5718809">
                  <a:moveTo>
                    <a:pt x="3845415" y="4163167"/>
                  </a:moveTo>
                  <a:lnTo>
                    <a:pt x="3803925" y="4080187"/>
                  </a:lnTo>
                  <a:lnTo>
                    <a:pt x="3733088" y="4022506"/>
                  </a:lnTo>
                  <a:lnTo>
                    <a:pt x="3655168" y="3993160"/>
                  </a:lnTo>
                  <a:lnTo>
                    <a:pt x="3589391" y="3997207"/>
                  </a:lnTo>
                  <a:lnTo>
                    <a:pt x="3555997" y="4007327"/>
                  </a:lnTo>
                  <a:lnTo>
                    <a:pt x="3191694" y="4172275"/>
                  </a:lnTo>
                  <a:lnTo>
                    <a:pt x="2849655" y="4325080"/>
                  </a:lnTo>
                  <a:lnTo>
                    <a:pt x="2791973" y="4367582"/>
                  </a:lnTo>
                  <a:lnTo>
                    <a:pt x="2753519" y="4438418"/>
                  </a:lnTo>
                  <a:lnTo>
                    <a:pt x="2751495" y="4517350"/>
                  </a:lnTo>
                  <a:lnTo>
                    <a:pt x="2758579" y="4535566"/>
                  </a:lnTo>
                  <a:lnTo>
                    <a:pt x="3413311" y="4382761"/>
                  </a:lnTo>
                  <a:lnTo>
                    <a:pt x="3868690" y="4276506"/>
                  </a:lnTo>
                  <a:lnTo>
                    <a:pt x="3845415" y="4163167"/>
                  </a:lnTo>
                </a:path>
                <a:path w="12512040" h="5718809">
                  <a:moveTo>
                    <a:pt x="12080675" y="1103026"/>
                  </a:moveTo>
                  <a:lnTo>
                    <a:pt x="12075615" y="1088859"/>
                  </a:lnTo>
                  <a:lnTo>
                    <a:pt x="12072579" y="1073680"/>
                  </a:lnTo>
                  <a:lnTo>
                    <a:pt x="12071567" y="1057489"/>
                  </a:lnTo>
                  <a:lnTo>
                    <a:pt x="12071567" y="1042309"/>
                  </a:lnTo>
                  <a:lnTo>
                    <a:pt x="12072579" y="1035226"/>
                  </a:lnTo>
                  <a:lnTo>
                    <a:pt x="12074603" y="1020046"/>
                  </a:lnTo>
                  <a:lnTo>
                    <a:pt x="12091806" y="976533"/>
                  </a:lnTo>
                  <a:lnTo>
                    <a:pt x="12119129" y="942126"/>
                  </a:lnTo>
                  <a:lnTo>
                    <a:pt x="12136332" y="924923"/>
                  </a:lnTo>
                  <a:lnTo>
                    <a:pt x="12167703" y="880397"/>
                  </a:lnTo>
                  <a:lnTo>
                    <a:pt x="12186930" y="833847"/>
                  </a:lnTo>
                  <a:lnTo>
                    <a:pt x="12189966" y="819680"/>
                  </a:lnTo>
                  <a:lnTo>
                    <a:pt x="12190978" y="812596"/>
                  </a:lnTo>
                  <a:lnTo>
                    <a:pt x="12189966" y="806525"/>
                  </a:lnTo>
                  <a:lnTo>
                    <a:pt x="12188954" y="799441"/>
                  </a:lnTo>
                  <a:lnTo>
                    <a:pt x="12187942" y="792357"/>
                  </a:lnTo>
                  <a:lnTo>
                    <a:pt x="12184906" y="784262"/>
                  </a:lnTo>
                  <a:lnTo>
                    <a:pt x="12180858" y="778190"/>
                  </a:lnTo>
                  <a:lnTo>
                    <a:pt x="12177822" y="772118"/>
                  </a:lnTo>
                  <a:lnTo>
                    <a:pt x="12172763" y="767059"/>
                  </a:lnTo>
                  <a:lnTo>
                    <a:pt x="12167703" y="761999"/>
                  </a:lnTo>
                  <a:lnTo>
                    <a:pt x="12162643" y="757951"/>
                  </a:lnTo>
                  <a:lnTo>
                    <a:pt x="12156571" y="754915"/>
                  </a:lnTo>
                  <a:lnTo>
                    <a:pt x="12150500" y="751879"/>
                  </a:lnTo>
                  <a:lnTo>
                    <a:pt x="12143416" y="748844"/>
                  </a:lnTo>
                  <a:lnTo>
                    <a:pt x="12137344" y="747832"/>
                  </a:lnTo>
                  <a:lnTo>
                    <a:pt x="12130261" y="746820"/>
                  </a:lnTo>
                  <a:lnTo>
                    <a:pt x="12119129" y="746820"/>
                  </a:lnTo>
                  <a:lnTo>
                    <a:pt x="11834771" y="810573"/>
                  </a:lnTo>
                  <a:lnTo>
                    <a:pt x="11371297" y="913792"/>
                  </a:lnTo>
                  <a:lnTo>
                    <a:pt x="10894668" y="1032190"/>
                  </a:lnTo>
                  <a:lnTo>
                    <a:pt x="10717576" y="1072668"/>
                  </a:lnTo>
                  <a:lnTo>
                    <a:pt x="10710493" y="1077728"/>
                  </a:lnTo>
                  <a:lnTo>
                    <a:pt x="10687218" y="1113146"/>
                  </a:lnTo>
                  <a:lnTo>
                    <a:pt x="10684182" y="1131361"/>
                  </a:lnTo>
                  <a:lnTo>
                    <a:pt x="10683170" y="1139457"/>
                  </a:lnTo>
                  <a:lnTo>
                    <a:pt x="10684182" y="1148564"/>
                  </a:lnTo>
                  <a:lnTo>
                    <a:pt x="10685194" y="1156660"/>
                  </a:lnTo>
                  <a:lnTo>
                    <a:pt x="10687218" y="1164756"/>
                  </a:lnTo>
                  <a:lnTo>
                    <a:pt x="10691266" y="1172851"/>
                  </a:lnTo>
                  <a:lnTo>
                    <a:pt x="10695314" y="1180947"/>
                  </a:lnTo>
                  <a:lnTo>
                    <a:pt x="10727696" y="1212317"/>
                  </a:lnTo>
                  <a:lnTo>
                    <a:pt x="10767162" y="1230532"/>
                  </a:lnTo>
                  <a:lnTo>
                    <a:pt x="10802580" y="1237616"/>
                  </a:lnTo>
                  <a:lnTo>
                    <a:pt x="10814724" y="1239640"/>
                  </a:lnTo>
                  <a:lnTo>
                    <a:pt x="10852166" y="1255831"/>
                  </a:lnTo>
                  <a:lnTo>
                    <a:pt x="10884548" y="1288214"/>
                  </a:lnTo>
                  <a:lnTo>
                    <a:pt x="10889608" y="1298333"/>
                  </a:lnTo>
                  <a:lnTo>
                    <a:pt x="10892644" y="1304405"/>
                  </a:lnTo>
                  <a:lnTo>
                    <a:pt x="10904787" y="1360062"/>
                  </a:lnTo>
                </a:path>
                <a:path w="12512040" h="5718809">
                  <a:moveTo>
                    <a:pt x="10882525" y="1364110"/>
                  </a:moveTo>
                  <a:lnTo>
                    <a:pt x="10869369" y="1309465"/>
                  </a:lnTo>
                  <a:lnTo>
                    <a:pt x="10834963" y="1273034"/>
                  </a:lnTo>
                  <a:lnTo>
                    <a:pt x="10780317" y="1257855"/>
                  </a:lnTo>
                  <a:lnTo>
                    <a:pt x="10760078" y="1252795"/>
                  </a:lnTo>
                  <a:lnTo>
                    <a:pt x="10752995" y="1249759"/>
                  </a:lnTo>
                  <a:lnTo>
                    <a:pt x="10733768" y="1241664"/>
                  </a:lnTo>
                  <a:lnTo>
                    <a:pt x="10713529" y="1230532"/>
                  </a:lnTo>
                  <a:lnTo>
                    <a:pt x="10681146" y="1202198"/>
                  </a:lnTo>
                  <a:lnTo>
                    <a:pt x="10662931" y="1161720"/>
                  </a:lnTo>
                  <a:lnTo>
                    <a:pt x="10659895" y="1140469"/>
                  </a:lnTo>
                  <a:lnTo>
                    <a:pt x="10660907" y="1129337"/>
                  </a:lnTo>
                  <a:lnTo>
                    <a:pt x="10674063" y="1085823"/>
                  </a:lnTo>
                  <a:lnTo>
                    <a:pt x="10707457" y="1050405"/>
                  </a:lnTo>
                  <a:lnTo>
                    <a:pt x="10889608" y="1009927"/>
                  </a:lnTo>
                  <a:lnTo>
                    <a:pt x="11365225" y="891529"/>
                  </a:lnTo>
                  <a:lnTo>
                    <a:pt x="11829711" y="787298"/>
                  </a:lnTo>
                  <a:lnTo>
                    <a:pt x="12116093" y="723545"/>
                  </a:lnTo>
                  <a:lnTo>
                    <a:pt x="12123177" y="723545"/>
                  </a:lnTo>
                  <a:lnTo>
                    <a:pt x="12132284" y="723545"/>
                  </a:lnTo>
                  <a:lnTo>
                    <a:pt x="12175798" y="738724"/>
                  </a:lnTo>
                  <a:lnTo>
                    <a:pt x="12182882" y="744796"/>
                  </a:lnTo>
                  <a:lnTo>
                    <a:pt x="12189966" y="750867"/>
                  </a:lnTo>
                  <a:lnTo>
                    <a:pt x="12210205" y="785274"/>
                  </a:lnTo>
                  <a:lnTo>
                    <a:pt x="12213241" y="804501"/>
                  </a:lnTo>
                  <a:lnTo>
                    <a:pt x="12214253" y="813608"/>
                  </a:lnTo>
                  <a:lnTo>
                    <a:pt x="12213241" y="822716"/>
                  </a:lnTo>
                  <a:lnTo>
                    <a:pt x="12212229" y="831824"/>
                  </a:lnTo>
                  <a:lnTo>
                    <a:pt x="12208181" y="842955"/>
                  </a:lnTo>
                  <a:lnTo>
                    <a:pt x="12188954" y="891529"/>
                  </a:lnTo>
                  <a:lnTo>
                    <a:pt x="12153535" y="941114"/>
                  </a:lnTo>
                  <a:lnTo>
                    <a:pt x="12136332" y="958317"/>
                  </a:lnTo>
                  <a:lnTo>
                    <a:pt x="12127225" y="967425"/>
                  </a:lnTo>
                  <a:lnTo>
                    <a:pt x="12105974" y="999807"/>
                  </a:lnTo>
                  <a:lnTo>
                    <a:pt x="12094842" y="1043321"/>
                  </a:lnTo>
                  <a:lnTo>
                    <a:pt x="12094842" y="1056477"/>
                  </a:lnTo>
                  <a:lnTo>
                    <a:pt x="12095854" y="1069632"/>
                  </a:lnTo>
                  <a:lnTo>
                    <a:pt x="12098890" y="1082787"/>
                  </a:lnTo>
                  <a:lnTo>
                    <a:pt x="12102938" y="1096955"/>
                  </a:lnTo>
                </a:path>
                <a:path w="12512040" h="5718809">
                  <a:moveTo>
                    <a:pt x="10263210" y="1498699"/>
                  </a:moveTo>
                  <a:lnTo>
                    <a:pt x="10242971" y="1428875"/>
                  </a:lnTo>
                  <a:lnTo>
                    <a:pt x="10213625" y="1372206"/>
                  </a:lnTo>
                  <a:lnTo>
                    <a:pt x="10169099" y="1315536"/>
                  </a:lnTo>
                  <a:lnTo>
                    <a:pt x="10112430" y="1269998"/>
                  </a:lnTo>
                  <a:lnTo>
                    <a:pt x="10058796" y="1247736"/>
                  </a:lnTo>
                  <a:lnTo>
                    <a:pt x="10011234" y="1241664"/>
                  </a:lnTo>
                  <a:lnTo>
                    <a:pt x="9980876" y="1242676"/>
                  </a:lnTo>
                  <a:lnTo>
                    <a:pt x="9926230" y="1251783"/>
                  </a:lnTo>
                  <a:lnTo>
                    <a:pt x="9519426" y="1393457"/>
                  </a:lnTo>
                  <a:lnTo>
                    <a:pt x="9295785" y="1486556"/>
                  </a:lnTo>
                  <a:lnTo>
                    <a:pt x="9219888" y="1523998"/>
                  </a:lnTo>
                  <a:lnTo>
                    <a:pt x="9135896" y="1564476"/>
                  </a:lnTo>
                  <a:lnTo>
                    <a:pt x="9106550" y="1612038"/>
                  </a:lnTo>
                  <a:lnTo>
                    <a:pt x="9090359" y="1660612"/>
                  </a:lnTo>
                  <a:lnTo>
                    <a:pt x="9083275" y="1711209"/>
                  </a:lnTo>
                  <a:lnTo>
                    <a:pt x="9084287" y="1737520"/>
                  </a:lnTo>
                  <a:lnTo>
                    <a:pt x="9088335" y="1762819"/>
                  </a:lnTo>
                  <a:lnTo>
                    <a:pt x="9094406" y="1787106"/>
                  </a:lnTo>
                  <a:lnTo>
                    <a:pt x="9103514" y="1813416"/>
                  </a:lnTo>
                </a:path>
                <a:path w="12512040" h="5718809">
                  <a:moveTo>
                    <a:pt x="9081251" y="1820500"/>
                  </a:moveTo>
                  <a:lnTo>
                    <a:pt x="9072144" y="1794189"/>
                  </a:lnTo>
                  <a:lnTo>
                    <a:pt x="9065060" y="1766867"/>
                  </a:lnTo>
                  <a:lnTo>
                    <a:pt x="9061012" y="1738532"/>
                  </a:lnTo>
                  <a:lnTo>
                    <a:pt x="9060000" y="1711209"/>
                  </a:lnTo>
                  <a:lnTo>
                    <a:pt x="9062024" y="1682875"/>
                  </a:lnTo>
                  <a:lnTo>
                    <a:pt x="9075179" y="1628229"/>
                  </a:lnTo>
                  <a:lnTo>
                    <a:pt x="9101490" y="1572572"/>
                  </a:lnTo>
                  <a:lnTo>
                    <a:pt x="9209769" y="1502747"/>
                  </a:lnTo>
                  <a:lnTo>
                    <a:pt x="9286677" y="1465305"/>
                  </a:lnTo>
                  <a:lnTo>
                    <a:pt x="9511330" y="1371194"/>
                  </a:lnTo>
                  <a:lnTo>
                    <a:pt x="9920159" y="1229520"/>
                  </a:lnTo>
                  <a:lnTo>
                    <a:pt x="9978852" y="1219401"/>
                  </a:lnTo>
                  <a:lnTo>
                    <a:pt x="10012246" y="1218389"/>
                  </a:lnTo>
                  <a:lnTo>
                    <a:pt x="10043617" y="1221425"/>
                  </a:lnTo>
                  <a:lnTo>
                    <a:pt x="10097250" y="1233568"/>
                  </a:lnTo>
                  <a:lnTo>
                    <a:pt x="10156955" y="1273034"/>
                  </a:lnTo>
                  <a:lnTo>
                    <a:pt x="10185290" y="1299345"/>
                  </a:lnTo>
                  <a:lnTo>
                    <a:pt x="10210589" y="1328692"/>
                  </a:lnTo>
                  <a:lnTo>
                    <a:pt x="10233864" y="1360062"/>
                  </a:lnTo>
                  <a:lnTo>
                    <a:pt x="10264222" y="1419767"/>
                  </a:lnTo>
                  <a:lnTo>
                    <a:pt x="10277378" y="1456198"/>
                  </a:lnTo>
                  <a:lnTo>
                    <a:pt x="10285473" y="1492628"/>
                  </a:lnTo>
                </a:path>
                <a:path w="12512040" h="5718809">
                  <a:moveTo>
                    <a:pt x="9743067" y="1136421"/>
                  </a:moveTo>
                  <a:lnTo>
                    <a:pt x="9788605" y="1121242"/>
                  </a:lnTo>
                  <a:lnTo>
                    <a:pt x="9835155" y="1111122"/>
                  </a:lnTo>
                  <a:lnTo>
                    <a:pt x="9876645" y="1106062"/>
                  </a:lnTo>
                  <a:lnTo>
                    <a:pt x="9924207" y="1105050"/>
                  </a:lnTo>
                  <a:lnTo>
                    <a:pt x="9971768" y="1109098"/>
                  </a:lnTo>
                  <a:lnTo>
                    <a:pt x="10018318" y="1118206"/>
                  </a:lnTo>
                  <a:lnTo>
                    <a:pt x="10052724" y="1128325"/>
                  </a:lnTo>
                  <a:lnTo>
                    <a:pt x="10047665" y="1157672"/>
                  </a:lnTo>
                  <a:lnTo>
                    <a:pt x="10248031" y="1193090"/>
                  </a:lnTo>
                  <a:lnTo>
                    <a:pt x="10077011" y="1082787"/>
                  </a:lnTo>
                  <a:lnTo>
                    <a:pt x="10071951" y="1108086"/>
                  </a:lnTo>
                  <a:lnTo>
                    <a:pt x="10029450" y="1092907"/>
                  </a:lnTo>
                  <a:lnTo>
                    <a:pt x="9994031" y="1083799"/>
                  </a:lnTo>
                  <a:lnTo>
                    <a:pt x="9948493" y="1077728"/>
                  </a:lnTo>
                  <a:lnTo>
                    <a:pt x="9902956" y="1075704"/>
                  </a:lnTo>
                  <a:lnTo>
                    <a:pt x="9857418" y="1078740"/>
                  </a:lnTo>
                  <a:lnTo>
                    <a:pt x="9812892" y="1085823"/>
                  </a:lnTo>
                  <a:lnTo>
                    <a:pt x="9769378" y="1097967"/>
                  </a:lnTo>
                  <a:lnTo>
                    <a:pt x="9731936" y="1112134"/>
                  </a:lnTo>
                  <a:lnTo>
                    <a:pt x="9743067" y="1136421"/>
                  </a:lnTo>
                </a:path>
                <a:path w="12512040" h="5718809">
                  <a:moveTo>
                    <a:pt x="10038557" y="680031"/>
                  </a:moveTo>
                  <a:lnTo>
                    <a:pt x="10321903" y="619314"/>
                  </a:lnTo>
                  <a:lnTo>
                    <a:pt x="10309760" y="582883"/>
                  </a:lnTo>
                  <a:lnTo>
                    <a:pt x="10518222" y="580860"/>
                  </a:lnTo>
                  <a:lnTo>
                    <a:pt x="10331011" y="674971"/>
                  </a:lnTo>
                  <a:lnTo>
                    <a:pt x="10322915" y="645624"/>
                  </a:lnTo>
                  <a:lnTo>
                    <a:pt x="10044629" y="704318"/>
                  </a:lnTo>
                  <a:lnTo>
                    <a:pt x="10038557" y="680031"/>
                  </a:lnTo>
                </a:path>
                <a:path w="12512040" h="5718809">
                  <a:moveTo>
                    <a:pt x="12511766" y="523178"/>
                  </a:moveTo>
                  <a:lnTo>
                    <a:pt x="12447001" y="558597"/>
                  </a:lnTo>
                  <a:lnTo>
                    <a:pt x="12437894" y="517107"/>
                  </a:lnTo>
                  <a:lnTo>
                    <a:pt x="12154547" y="578836"/>
                  </a:lnTo>
                  <a:lnTo>
                    <a:pt x="12148476" y="554549"/>
                  </a:lnTo>
                  <a:lnTo>
                    <a:pt x="12435870" y="491808"/>
                  </a:lnTo>
                  <a:lnTo>
                    <a:pt x="12425750" y="455378"/>
                  </a:lnTo>
                  <a:lnTo>
                    <a:pt x="12511766" y="454366"/>
                  </a:lnTo>
                </a:path>
                <a:path w="12512040" h="5718809">
                  <a:moveTo>
                    <a:pt x="12511766" y="938078"/>
                  </a:moveTo>
                  <a:lnTo>
                    <a:pt x="12507718" y="966413"/>
                  </a:lnTo>
                  <a:lnTo>
                    <a:pt x="12479384" y="956294"/>
                  </a:lnTo>
                  <a:lnTo>
                    <a:pt x="12455097" y="1007903"/>
                  </a:lnTo>
                  <a:lnTo>
                    <a:pt x="12451049" y="1022070"/>
                  </a:lnTo>
                  <a:lnTo>
                    <a:pt x="12447001" y="1041297"/>
                  </a:lnTo>
                  <a:lnTo>
                    <a:pt x="12445989" y="1055465"/>
                  </a:lnTo>
                  <a:lnTo>
                    <a:pt x="12447001" y="1070644"/>
                  </a:lnTo>
                  <a:lnTo>
                    <a:pt x="12449025" y="1084811"/>
                  </a:lnTo>
                  <a:lnTo>
                    <a:pt x="12451049" y="1096955"/>
                  </a:lnTo>
                  <a:lnTo>
                    <a:pt x="12494563" y="1280118"/>
                  </a:lnTo>
                  <a:lnTo>
                    <a:pt x="12469264" y="1289226"/>
                  </a:lnTo>
                  <a:lnTo>
                    <a:pt x="12425750" y="1088859"/>
                  </a:lnTo>
                  <a:lnTo>
                    <a:pt x="12422715" y="1073680"/>
                  </a:lnTo>
                  <a:lnTo>
                    <a:pt x="12421703" y="1052429"/>
                  </a:lnTo>
                  <a:lnTo>
                    <a:pt x="12422715" y="1037250"/>
                  </a:lnTo>
                  <a:lnTo>
                    <a:pt x="12424738" y="1022070"/>
                  </a:lnTo>
                  <a:lnTo>
                    <a:pt x="12428786" y="1006891"/>
                  </a:lnTo>
                  <a:lnTo>
                    <a:pt x="12432834" y="997784"/>
                  </a:lnTo>
                  <a:lnTo>
                    <a:pt x="12453073" y="949210"/>
                  </a:lnTo>
                  <a:lnTo>
                    <a:pt x="12424738" y="935043"/>
                  </a:lnTo>
                  <a:lnTo>
                    <a:pt x="12511766" y="811584"/>
                  </a:lnTo>
                </a:path>
                <a:path w="12512040" h="5718809">
                  <a:moveTo>
                    <a:pt x="12511766" y="0"/>
                  </a:moveTo>
                  <a:lnTo>
                    <a:pt x="12029065" y="112326"/>
                  </a:lnTo>
                  <a:lnTo>
                    <a:pt x="10715553" y="414900"/>
                  </a:lnTo>
                  <a:lnTo>
                    <a:pt x="10194398" y="534310"/>
                  </a:lnTo>
                  <a:lnTo>
                    <a:pt x="9871585" y="614254"/>
                  </a:lnTo>
                  <a:lnTo>
                    <a:pt x="9562940" y="693186"/>
                  </a:lnTo>
                  <a:lnTo>
                    <a:pt x="9556868" y="694198"/>
                  </a:lnTo>
                  <a:lnTo>
                    <a:pt x="9259355" y="805513"/>
                  </a:lnTo>
                  <a:lnTo>
                    <a:pt x="9097442" y="881409"/>
                  </a:lnTo>
                  <a:lnTo>
                    <a:pt x="8300025" y="1229520"/>
                  </a:lnTo>
                  <a:lnTo>
                    <a:pt x="7035085" y="1783058"/>
                  </a:lnTo>
                  <a:lnTo>
                    <a:pt x="6378329" y="2069440"/>
                  </a:lnTo>
                  <a:lnTo>
                    <a:pt x="5953309" y="2257663"/>
                  </a:lnTo>
                </a:path>
                <a:path w="12512040" h="5718809">
                  <a:moveTo>
                    <a:pt x="8321276" y="1733472"/>
                  </a:moveTo>
                  <a:lnTo>
                    <a:pt x="8600574" y="1614062"/>
                  </a:lnTo>
                  <a:lnTo>
                    <a:pt x="8584383" y="1575608"/>
                  </a:lnTo>
                  <a:lnTo>
                    <a:pt x="8793857" y="1544237"/>
                  </a:lnTo>
                  <a:lnTo>
                    <a:pt x="8624861" y="1672755"/>
                  </a:lnTo>
                  <a:lnTo>
                    <a:pt x="8607658" y="1638349"/>
                  </a:lnTo>
                  <a:lnTo>
                    <a:pt x="8330383" y="1758771"/>
                  </a:lnTo>
                  <a:lnTo>
                    <a:pt x="8321276" y="1733472"/>
                  </a:lnTo>
                </a:path>
                <a:path w="12512040" h="5718809">
                  <a:moveTo>
                    <a:pt x="8807012" y="2287010"/>
                  </a:moveTo>
                  <a:lnTo>
                    <a:pt x="8748319" y="2062356"/>
                  </a:lnTo>
                  <a:lnTo>
                    <a:pt x="8772606" y="1930803"/>
                  </a:lnTo>
                  <a:lnTo>
                    <a:pt x="8733140" y="1929791"/>
                  </a:lnTo>
                  <a:lnTo>
                    <a:pt x="8814096" y="1748651"/>
                  </a:lnTo>
                  <a:lnTo>
                    <a:pt x="8830287" y="1932827"/>
                  </a:lnTo>
                  <a:lnTo>
                    <a:pt x="8796893" y="1930803"/>
                  </a:lnTo>
                  <a:lnTo>
                    <a:pt x="8769570" y="2060332"/>
                  </a:lnTo>
                  <a:lnTo>
                    <a:pt x="8829275" y="2277902"/>
                  </a:lnTo>
                  <a:lnTo>
                    <a:pt x="8807012" y="2287010"/>
                  </a:lnTo>
                </a:path>
                <a:path w="12512040" h="5718809">
                  <a:moveTo>
                    <a:pt x="8413363" y="2267783"/>
                  </a:moveTo>
                  <a:lnTo>
                    <a:pt x="8397172" y="2206053"/>
                  </a:lnTo>
                  <a:lnTo>
                    <a:pt x="8395148" y="2188850"/>
                  </a:lnTo>
                  <a:lnTo>
                    <a:pt x="8394136" y="2164563"/>
                  </a:lnTo>
                  <a:lnTo>
                    <a:pt x="8395148" y="2147360"/>
                  </a:lnTo>
                  <a:lnTo>
                    <a:pt x="8411339" y="2094739"/>
                  </a:lnTo>
                  <a:lnTo>
                    <a:pt x="8438662" y="2053249"/>
                  </a:lnTo>
                  <a:lnTo>
                    <a:pt x="8453841" y="2027950"/>
                  </a:lnTo>
                  <a:lnTo>
                    <a:pt x="8462949" y="2007711"/>
                  </a:lnTo>
                  <a:lnTo>
                    <a:pt x="8465985" y="1999615"/>
                  </a:lnTo>
                  <a:lnTo>
                    <a:pt x="8468009" y="1990508"/>
                  </a:lnTo>
                  <a:lnTo>
                    <a:pt x="8469021" y="1982412"/>
                  </a:lnTo>
                  <a:lnTo>
                    <a:pt x="8469021" y="1973305"/>
                  </a:lnTo>
                  <a:lnTo>
                    <a:pt x="8453841" y="1929791"/>
                  </a:lnTo>
                  <a:lnTo>
                    <a:pt x="8420447" y="1902468"/>
                  </a:lnTo>
                  <a:lnTo>
                    <a:pt x="8404256" y="1897408"/>
                  </a:lnTo>
                  <a:lnTo>
                    <a:pt x="8396160" y="1895384"/>
                  </a:lnTo>
                  <a:lnTo>
                    <a:pt x="8387052" y="1895384"/>
                  </a:lnTo>
                  <a:lnTo>
                    <a:pt x="8377945" y="1895384"/>
                  </a:lnTo>
                  <a:lnTo>
                    <a:pt x="8371873" y="1896396"/>
                  </a:lnTo>
                  <a:lnTo>
                    <a:pt x="8077395" y="2021878"/>
                  </a:lnTo>
                  <a:lnTo>
                    <a:pt x="7591659" y="2238436"/>
                  </a:lnTo>
                  <a:lnTo>
                    <a:pt x="7434806" y="2303201"/>
                  </a:lnTo>
                  <a:lnTo>
                    <a:pt x="7370041" y="2335583"/>
                  </a:lnTo>
                  <a:lnTo>
                    <a:pt x="7331587" y="2356834"/>
                  </a:lnTo>
                  <a:lnTo>
                    <a:pt x="7291109" y="2395288"/>
                  </a:lnTo>
                  <a:lnTo>
                    <a:pt x="7263786" y="2446898"/>
                  </a:lnTo>
                  <a:lnTo>
                    <a:pt x="7254679" y="2501543"/>
                  </a:lnTo>
                  <a:lnTo>
                    <a:pt x="7254679" y="2520770"/>
                  </a:lnTo>
                  <a:lnTo>
                    <a:pt x="7257715" y="2538985"/>
                  </a:lnTo>
                  <a:lnTo>
                    <a:pt x="7261763" y="2555177"/>
                  </a:lnTo>
                </a:path>
                <a:path w="12512040" h="5718809">
                  <a:moveTo>
                    <a:pt x="7234440" y="2562260"/>
                  </a:moveTo>
                  <a:lnTo>
                    <a:pt x="7229380" y="2544045"/>
                  </a:lnTo>
                  <a:lnTo>
                    <a:pt x="7226344" y="2522794"/>
                  </a:lnTo>
                  <a:lnTo>
                    <a:pt x="7225332" y="2501543"/>
                  </a:lnTo>
                  <a:lnTo>
                    <a:pt x="7227356" y="2479280"/>
                  </a:lnTo>
                  <a:lnTo>
                    <a:pt x="7237476" y="2433743"/>
                  </a:lnTo>
                  <a:lnTo>
                    <a:pt x="7256703" y="2395288"/>
                  </a:lnTo>
                  <a:lnTo>
                    <a:pt x="7283014" y="2360882"/>
                  </a:lnTo>
                  <a:lnTo>
                    <a:pt x="7316408" y="2332547"/>
                  </a:lnTo>
                  <a:lnTo>
                    <a:pt x="7356886" y="2310284"/>
                  </a:lnTo>
                  <a:lnTo>
                    <a:pt x="7422663" y="2276890"/>
                  </a:lnTo>
                  <a:lnTo>
                    <a:pt x="7580527" y="2212125"/>
                  </a:lnTo>
                  <a:lnTo>
                    <a:pt x="8065252" y="1996580"/>
                  </a:lnTo>
                  <a:lnTo>
                    <a:pt x="8363778" y="1869074"/>
                  </a:lnTo>
                  <a:lnTo>
                    <a:pt x="8375921" y="1867050"/>
                  </a:lnTo>
                  <a:lnTo>
                    <a:pt x="8387052" y="1867050"/>
                  </a:lnTo>
                  <a:lnTo>
                    <a:pt x="8399196" y="1867050"/>
                  </a:lnTo>
                  <a:lnTo>
                    <a:pt x="8442710" y="1882229"/>
                  </a:lnTo>
                  <a:lnTo>
                    <a:pt x="8477116" y="1913600"/>
                  </a:lnTo>
                  <a:lnTo>
                    <a:pt x="8494319" y="1950030"/>
                  </a:lnTo>
                  <a:lnTo>
                    <a:pt x="8497355" y="1972293"/>
                  </a:lnTo>
                  <a:lnTo>
                    <a:pt x="8497355" y="1984436"/>
                  </a:lnTo>
                  <a:lnTo>
                    <a:pt x="8496343" y="1995568"/>
                  </a:lnTo>
                  <a:lnTo>
                    <a:pt x="8493307" y="2006699"/>
                  </a:lnTo>
                  <a:lnTo>
                    <a:pt x="8490271" y="2017831"/>
                  </a:lnTo>
                  <a:lnTo>
                    <a:pt x="8477116" y="2046165"/>
                  </a:lnTo>
                  <a:lnTo>
                    <a:pt x="8462949" y="2069440"/>
                  </a:lnTo>
                  <a:lnTo>
                    <a:pt x="8444734" y="2093727"/>
                  </a:lnTo>
                  <a:lnTo>
                    <a:pt x="8437650" y="2107894"/>
                  </a:lnTo>
                  <a:lnTo>
                    <a:pt x="8431578" y="2121050"/>
                  </a:lnTo>
                  <a:lnTo>
                    <a:pt x="8426519" y="2136229"/>
                  </a:lnTo>
                  <a:lnTo>
                    <a:pt x="8423483" y="2150396"/>
                  </a:lnTo>
                  <a:lnTo>
                    <a:pt x="8422471" y="2169623"/>
                  </a:lnTo>
                  <a:lnTo>
                    <a:pt x="8423483" y="2185814"/>
                  </a:lnTo>
                  <a:lnTo>
                    <a:pt x="8425507" y="2200994"/>
                  </a:lnTo>
                  <a:lnTo>
                    <a:pt x="8440686" y="2260699"/>
                  </a:lnTo>
                </a:path>
                <a:path w="12512040" h="5718809">
                  <a:moveTo>
                    <a:pt x="3885893" y="4210729"/>
                  </a:moveTo>
                  <a:lnTo>
                    <a:pt x="3867678" y="4145964"/>
                  </a:lnTo>
                  <a:lnTo>
                    <a:pt x="3847439" y="4104474"/>
                  </a:lnTo>
                  <a:lnTo>
                    <a:pt x="3808984" y="4049829"/>
                  </a:lnTo>
                  <a:lnTo>
                    <a:pt x="3772554" y="4016434"/>
                  </a:lnTo>
                  <a:lnTo>
                    <a:pt x="3732076" y="3990124"/>
                  </a:lnTo>
                  <a:lnTo>
                    <a:pt x="3685526" y="3972921"/>
                  </a:lnTo>
                  <a:lnTo>
                    <a:pt x="3636953" y="3966849"/>
                  </a:lnTo>
                  <a:lnTo>
                    <a:pt x="3612666" y="3966849"/>
                  </a:lnTo>
                  <a:lnTo>
                    <a:pt x="3560044" y="3976968"/>
                  </a:lnTo>
                  <a:lnTo>
                    <a:pt x="3466945" y="4007327"/>
                  </a:lnTo>
                  <a:lnTo>
                    <a:pt x="3408252" y="4030602"/>
                  </a:lnTo>
                  <a:lnTo>
                    <a:pt x="2801081" y="4325080"/>
                  </a:lnTo>
                  <a:lnTo>
                    <a:pt x="2770722" y="4359486"/>
                  </a:lnTo>
                  <a:lnTo>
                    <a:pt x="2755543" y="4384785"/>
                  </a:lnTo>
                  <a:lnTo>
                    <a:pt x="2745424" y="4405024"/>
                  </a:lnTo>
                  <a:lnTo>
                    <a:pt x="2738340" y="4427287"/>
                  </a:lnTo>
                  <a:lnTo>
                    <a:pt x="2733280" y="4449550"/>
                  </a:lnTo>
                  <a:lnTo>
                    <a:pt x="2731256" y="4471813"/>
                  </a:lnTo>
                  <a:lnTo>
                    <a:pt x="2731256" y="4495087"/>
                  </a:lnTo>
                  <a:lnTo>
                    <a:pt x="2733280" y="4517350"/>
                  </a:lnTo>
                  <a:lnTo>
                    <a:pt x="2736316" y="4533542"/>
                  </a:lnTo>
                </a:path>
                <a:path w="12512040" h="5718809">
                  <a:moveTo>
                    <a:pt x="3561056" y="3808984"/>
                  </a:moveTo>
                  <a:lnTo>
                    <a:pt x="3614690" y="3786722"/>
                  </a:lnTo>
                  <a:lnTo>
                    <a:pt x="3670347" y="3776602"/>
                  </a:lnTo>
                  <a:lnTo>
                    <a:pt x="3698682" y="3775590"/>
                  </a:lnTo>
                  <a:lnTo>
                    <a:pt x="3728028" y="3777614"/>
                  </a:lnTo>
                  <a:lnTo>
                    <a:pt x="3784698" y="3791781"/>
                  </a:lnTo>
                  <a:lnTo>
                    <a:pt x="3837319" y="3816068"/>
                  </a:lnTo>
                  <a:lnTo>
                    <a:pt x="3883869" y="3851486"/>
                  </a:lnTo>
                  <a:lnTo>
                    <a:pt x="3890953" y="3858570"/>
                  </a:lnTo>
                  <a:lnTo>
                    <a:pt x="3912203" y="3829223"/>
                  </a:lnTo>
                  <a:lnTo>
                    <a:pt x="4050841" y="3966849"/>
                  </a:lnTo>
                  <a:lnTo>
                    <a:pt x="3864642" y="3904108"/>
                  </a:lnTo>
                  <a:lnTo>
                    <a:pt x="3876785" y="3878809"/>
                  </a:lnTo>
                  <a:lnTo>
                    <a:pt x="3850474" y="3860594"/>
                  </a:lnTo>
                  <a:lnTo>
                    <a:pt x="3793805" y="3831247"/>
                  </a:lnTo>
                  <a:lnTo>
                    <a:pt x="3748267" y="3818092"/>
                  </a:lnTo>
                  <a:lnTo>
                    <a:pt x="3684514" y="3811008"/>
                  </a:lnTo>
                  <a:lnTo>
                    <a:pt x="3652132" y="3813032"/>
                  </a:lnTo>
                  <a:lnTo>
                    <a:pt x="3620762" y="3818092"/>
                  </a:lnTo>
                  <a:lnTo>
                    <a:pt x="3590403" y="3826188"/>
                  </a:lnTo>
                  <a:lnTo>
                    <a:pt x="3574212" y="3832259"/>
                  </a:lnTo>
                  <a:lnTo>
                    <a:pt x="3561056" y="3808984"/>
                  </a:lnTo>
                </a:path>
                <a:path w="12512040" h="5718809">
                  <a:moveTo>
                    <a:pt x="3412300" y="3486172"/>
                  </a:moveTo>
                  <a:lnTo>
                    <a:pt x="3691598" y="3361702"/>
                  </a:lnTo>
                  <a:lnTo>
                    <a:pt x="3679455" y="3335391"/>
                  </a:lnTo>
                  <a:lnTo>
                    <a:pt x="3874761" y="3291877"/>
                  </a:lnTo>
                  <a:lnTo>
                    <a:pt x="3718921" y="3411288"/>
                  </a:lnTo>
                  <a:lnTo>
                    <a:pt x="3703742" y="3383965"/>
                  </a:lnTo>
                  <a:lnTo>
                    <a:pt x="3419383" y="3509447"/>
                  </a:lnTo>
                  <a:lnTo>
                    <a:pt x="3412300" y="3486172"/>
                  </a:lnTo>
                </a:path>
                <a:path w="12512040" h="5718809">
                  <a:moveTo>
                    <a:pt x="3838331" y="3505399"/>
                  </a:moveTo>
                  <a:lnTo>
                    <a:pt x="2901264" y="3917263"/>
                  </a:lnTo>
                  <a:lnTo>
                    <a:pt x="1550309" y="4501159"/>
                  </a:lnTo>
                  <a:lnTo>
                    <a:pt x="504963" y="4953501"/>
                  </a:lnTo>
                  <a:lnTo>
                    <a:pt x="0" y="5173095"/>
                  </a:lnTo>
                </a:path>
                <a:path w="12512040" h="5718809">
                  <a:moveTo>
                    <a:pt x="2050213" y="4462705"/>
                  </a:moveTo>
                  <a:lnTo>
                    <a:pt x="2343679" y="4345319"/>
                  </a:lnTo>
                  <a:lnTo>
                    <a:pt x="2326476" y="4314960"/>
                  </a:lnTo>
                  <a:lnTo>
                    <a:pt x="2515711" y="4276506"/>
                  </a:lnTo>
                  <a:lnTo>
                    <a:pt x="2365942" y="4397940"/>
                  </a:lnTo>
                  <a:lnTo>
                    <a:pt x="2352786" y="4368594"/>
                  </a:lnTo>
                  <a:lnTo>
                    <a:pt x="2059321" y="4486992"/>
                  </a:lnTo>
                  <a:lnTo>
                    <a:pt x="2050213" y="4462705"/>
                  </a:lnTo>
                </a:path>
                <a:path w="12512040" h="5718809">
                  <a:moveTo>
                    <a:pt x="2524818" y="5092139"/>
                  </a:moveTo>
                  <a:lnTo>
                    <a:pt x="2471185" y="4838139"/>
                  </a:lnTo>
                  <a:lnTo>
                    <a:pt x="2491424" y="4720753"/>
                  </a:lnTo>
                  <a:lnTo>
                    <a:pt x="2458029" y="4713669"/>
                  </a:lnTo>
                  <a:lnTo>
                    <a:pt x="2541009" y="4545685"/>
                  </a:lnTo>
                  <a:lnTo>
                    <a:pt x="2545057" y="4729860"/>
                  </a:lnTo>
                  <a:lnTo>
                    <a:pt x="2517735" y="4724800"/>
                  </a:lnTo>
                  <a:lnTo>
                    <a:pt x="2495472" y="4838139"/>
                  </a:lnTo>
                  <a:lnTo>
                    <a:pt x="2551129" y="5088091"/>
                  </a:lnTo>
                  <a:lnTo>
                    <a:pt x="2524818" y="5092139"/>
                  </a:lnTo>
                </a:path>
                <a:path w="12512040" h="5718809">
                  <a:moveTo>
                    <a:pt x="2183791" y="4946418"/>
                  </a:moveTo>
                  <a:lnTo>
                    <a:pt x="2179743" y="4933262"/>
                  </a:lnTo>
                  <a:lnTo>
                    <a:pt x="2175695" y="4920107"/>
                  </a:lnTo>
                  <a:lnTo>
                    <a:pt x="2173671" y="4905940"/>
                  </a:lnTo>
                  <a:lnTo>
                    <a:pt x="2173671" y="4887725"/>
                  </a:lnTo>
                  <a:lnTo>
                    <a:pt x="2174683" y="4874569"/>
                  </a:lnTo>
                  <a:lnTo>
                    <a:pt x="2187838" y="4835103"/>
                  </a:lnTo>
                  <a:lnTo>
                    <a:pt x="2237424" y="4766290"/>
                  </a:lnTo>
                  <a:lnTo>
                    <a:pt x="2253615" y="4739980"/>
                  </a:lnTo>
                  <a:lnTo>
                    <a:pt x="2274866" y="4701526"/>
                  </a:lnTo>
                  <a:lnTo>
                    <a:pt x="2278914" y="4694442"/>
                  </a:lnTo>
                  <a:lnTo>
                    <a:pt x="2280938" y="4686346"/>
                  </a:lnTo>
                  <a:lnTo>
                    <a:pt x="2282962" y="4678251"/>
                  </a:lnTo>
                  <a:lnTo>
                    <a:pt x="2282962" y="4671167"/>
                  </a:lnTo>
                  <a:lnTo>
                    <a:pt x="2282962" y="4663071"/>
                  </a:lnTo>
                  <a:lnTo>
                    <a:pt x="2281950" y="4650928"/>
                  </a:lnTo>
                  <a:lnTo>
                    <a:pt x="2279926" y="4642832"/>
                  </a:lnTo>
                  <a:lnTo>
                    <a:pt x="2276890" y="4635749"/>
                  </a:lnTo>
                  <a:lnTo>
                    <a:pt x="2272842" y="4628665"/>
                  </a:lnTo>
                  <a:lnTo>
                    <a:pt x="2268794" y="4621581"/>
                  </a:lnTo>
                  <a:lnTo>
                    <a:pt x="2263735" y="4615510"/>
                  </a:lnTo>
                  <a:lnTo>
                    <a:pt x="2257663" y="4610450"/>
                  </a:lnTo>
                  <a:lnTo>
                    <a:pt x="2251591" y="4605390"/>
                  </a:lnTo>
                  <a:lnTo>
                    <a:pt x="2244508" y="4601342"/>
                  </a:lnTo>
                  <a:lnTo>
                    <a:pt x="2237424" y="4597295"/>
                  </a:lnTo>
                  <a:lnTo>
                    <a:pt x="2230340" y="4595271"/>
                  </a:lnTo>
                  <a:lnTo>
                    <a:pt x="2223257" y="4593247"/>
                  </a:lnTo>
                  <a:lnTo>
                    <a:pt x="2215161" y="4591223"/>
                  </a:lnTo>
                  <a:lnTo>
                    <a:pt x="2207065" y="4591223"/>
                  </a:lnTo>
                  <a:lnTo>
                    <a:pt x="1786094" y="4763255"/>
                  </a:lnTo>
                  <a:lnTo>
                    <a:pt x="1269998" y="4990944"/>
                  </a:lnTo>
                  <a:lnTo>
                    <a:pt x="1044333" y="5095175"/>
                  </a:lnTo>
                  <a:lnTo>
                    <a:pt x="843967" y="5186250"/>
                  </a:lnTo>
                  <a:lnTo>
                    <a:pt x="828788" y="5230776"/>
                  </a:lnTo>
                  <a:lnTo>
                    <a:pt x="827776" y="5239884"/>
                  </a:lnTo>
                  <a:lnTo>
                    <a:pt x="837895" y="5278338"/>
                  </a:lnTo>
                  <a:lnTo>
                    <a:pt x="848015" y="5293517"/>
                  </a:lnTo>
                  <a:lnTo>
                    <a:pt x="854086" y="5301613"/>
                  </a:lnTo>
                  <a:lnTo>
                    <a:pt x="861170" y="5307684"/>
                  </a:lnTo>
                  <a:lnTo>
                    <a:pt x="869266" y="5312744"/>
                  </a:lnTo>
                  <a:lnTo>
                    <a:pt x="877361" y="5317804"/>
                  </a:lnTo>
                  <a:lnTo>
                    <a:pt x="945162" y="5340067"/>
                  </a:lnTo>
                  <a:lnTo>
                    <a:pt x="987664" y="5350186"/>
                  </a:lnTo>
                  <a:lnTo>
                    <a:pt x="996772" y="5353222"/>
                  </a:lnTo>
                  <a:lnTo>
                    <a:pt x="1031178" y="5373461"/>
                  </a:lnTo>
                  <a:lnTo>
                    <a:pt x="1055465" y="5406856"/>
                  </a:lnTo>
                  <a:lnTo>
                    <a:pt x="1061536" y="5427095"/>
                  </a:lnTo>
                  <a:lnTo>
                    <a:pt x="1063560" y="5439238"/>
                  </a:lnTo>
                </a:path>
                <a:path w="12512040" h="5718809">
                  <a:moveTo>
                    <a:pt x="1035226" y="5440250"/>
                  </a:moveTo>
                  <a:lnTo>
                    <a:pt x="1017011" y="5399772"/>
                  </a:lnTo>
                  <a:lnTo>
                    <a:pt x="1011951" y="5394712"/>
                  </a:lnTo>
                  <a:lnTo>
                    <a:pt x="1006891" y="5389652"/>
                  </a:lnTo>
                  <a:lnTo>
                    <a:pt x="1000819" y="5385605"/>
                  </a:lnTo>
                  <a:lnTo>
                    <a:pt x="994748" y="5382569"/>
                  </a:lnTo>
                  <a:lnTo>
                    <a:pt x="987664" y="5380545"/>
                  </a:lnTo>
                  <a:lnTo>
                    <a:pt x="980580" y="5378521"/>
                  </a:lnTo>
                  <a:lnTo>
                    <a:pt x="970461" y="5376497"/>
                  </a:lnTo>
                  <a:lnTo>
                    <a:pt x="938078" y="5368402"/>
                  </a:lnTo>
                  <a:lnTo>
                    <a:pt x="886469" y="5352210"/>
                  </a:lnTo>
                  <a:lnTo>
                    <a:pt x="875337" y="5349174"/>
                  </a:lnTo>
                  <a:lnTo>
                    <a:pt x="833847" y="5320840"/>
                  </a:lnTo>
                  <a:lnTo>
                    <a:pt x="806525" y="5279350"/>
                  </a:lnTo>
                  <a:lnTo>
                    <a:pt x="799441" y="5240896"/>
                  </a:lnTo>
                  <a:lnTo>
                    <a:pt x="799441" y="5227740"/>
                  </a:lnTo>
                  <a:lnTo>
                    <a:pt x="813608" y="5180179"/>
                  </a:lnTo>
                  <a:lnTo>
                    <a:pt x="1032190" y="5068864"/>
                  </a:lnTo>
                  <a:lnTo>
                    <a:pt x="1257855" y="4964633"/>
                  </a:lnTo>
                  <a:lnTo>
                    <a:pt x="1773950" y="4736944"/>
                  </a:lnTo>
                  <a:lnTo>
                    <a:pt x="2184803" y="4564912"/>
                  </a:lnTo>
                  <a:lnTo>
                    <a:pt x="2195934" y="4562888"/>
                  </a:lnTo>
                  <a:lnTo>
                    <a:pt x="2207065" y="4562888"/>
                  </a:lnTo>
                  <a:lnTo>
                    <a:pt x="2217185" y="4562888"/>
                  </a:lnTo>
                  <a:lnTo>
                    <a:pt x="2228316" y="4564912"/>
                  </a:lnTo>
                  <a:lnTo>
                    <a:pt x="2239448" y="4566936"/>
                  </a:lnTo>
                  <a:lnTo>
                    <a:pt x="2249567" y="4570984"/>
                  </a:lnTo>
                  <a:lnTo>
                    <a:pt x="2258675" y="4576044"/>
                  </a:lnTo>
                  <a:lnTo>
                    <a:pt x="2268794" y="4582115"/>
                  </a:lnTo>
                  <a:lnTo>
                    <a:pt x="2276890" y="4589199"/>
                  </a:lnTo>
                  <a:lnTo>
                    <a:pt x="2284986" y="4596283"/>
                  </a:lnTo>
                  <a:lnTo>
                    <a:pt x="2307249" y="4633725"/>
                  </a:lnTo>
                  <a:lnTo>
                    <a:pt x="2309273" y="4643844"/>
                  </a:lnTo>
                  <a:lnTo>
                    <a:pt x="2311296" y="4650928"/>
                  </a:lnTo>
                  <a:lnTo>
                    <a:pt x="2312308" y="4661048"/>
                  </a:lnTo>
                  <a:lnTo>
                    <a:pt x="2312308" y="4672179"/>
                  </a:lnTo>
                  <a:lnTo>
                    <a:pt x="2311296" y="4683310"/>
                  </a:lnTo>
                  <a:lnTo>
                    <a:pt x="2308261" y="4693430"/>
                  </a:lnTo>
                  <a:lnTo>
                    <a:pt x="2305225" y="4704561"/>
                  </a:lnTo>
                  <a:lnTo>
                    <a:pt x="2301177" y="4713669"/>
                  </a:lnTo>
                  <a:lnTo>
                    <a:pt x="2278914" y="4754147"/>
                  </a:lnTo>
                  <a:lnTo>
                    <a:pt x="2260699" y="4782482"/>
                  </a:lnTo>
                  <a:lnTo>
                    <a:pt x="2225281" y="4829031"/>
                  </a:lnTo>
                  <a:lnTo>
                    <a:pt x="2219209" y="4838139"/>
                  </a:lnTo>
                  <a:lnTo>
                    <a:pt x="2203018" y="4878617"/>
                  </a:lnTo>
                  <a:lnTo>
                    <a:pt x="2202006" y="4891772"/>
                  </a:lnTo>
                  <a:lnTo>
                    <a:pt x="2203018" y="4903916"/>
                  </a:lnTo>
                  <a:lnTo>
                    <a:pt x="2204030" y="4914035"/>
                  </a:lnTo>
                  <a:lnTo>
                    <a:pt x="2207065" y="4925167"/>
                  </a:lnTo>
                  <a:lnTo>
                    <a:pt x="2211113" y="4936298"/>
                  </a:lnTo>
                </a:path>
                <a:path w="12512040" h="5718809">
                  <a:moveTo>
                    <a:pt x="7010799" y="3001447"/>
                  </a:moveTo>
                  <a:lnTo>
                    <a:pt x="6955141" y="2762627"/>
                  </a:lnTo>
                  <a:lnTo>
                    <a:pt x="6981452" y="2669527"/>
                  </a:lnTo>
                  <a:lnTo>
                    <a:pt x="6947046" y="2654348"/>
                  </a:lnTo>
                  <a:lnTo>
                    <a:pt x="7069492" y="2454994"/>
                  </a:lnTo>
                  <a:lnTo>
                    <a:pt x="7048241" y="2682683"/>
                  </a:lnTo>
                  <a:lnTo>
                    <a:pt x="7013834" y="2675599"/>
                  </a:lnTo>
                  <a:lnTo>
                    <a:pt x="6982464" y="2760603"/>
                  </a:lnTo>
                  <a:lnTo>
                    <a:pt x="7043181" y="2995376"/>
                  </a:lnTo>
                  <a:lnTo>
                    <a:pt x="7010799" y="3001447"/>
                  </a:lnTo>
                </a:path>
                <a:path w="12512040" h="5718809">
                  <a:moveTo>
                    <a:pt x="6692034" y="2444874"/>
                  </a:moveTo>
                  <a:lnTo>
                    <a:pt x="6892400" y="2365942"/>
                  </a:lnTo>
                  <a:lnTo>
                    <a:pt x="6878233" y="2325464"/>
                  </a:lnTo>
                  <a:lnTo>
                    <a:pt x="7091755" y="2294093"/>
                  </a:lnTo>
                  <a:lnTo>
                    <a:pt x="6917699" y="2424635"/>
                  </a:lnTo>
                  <a:lnTo>
                    <a:pt x="6902520" y="2390229"/>
                  </a:lnTo>
                  <a:lnTo>
                    <a:pt x="6702153" y="2469161"/>
                  </a:lnTo>
                  <a:lnTo>
                    <a:pt x="6692034" y="2444874"/>
                  </a:lnTo>
                </a:path>
                <a:path w="12512040" h="5718809">
                  <a:moveTo>
                    <a:pt x="2710005" y="4538601"/>
                  </a:moveTo>
                  <a:lnTo>
                    <a:pt x="2705957" y="4521398"/>
                  </a:lnTo>
                  <a:lnTo>
                    <a:pt x="2703934" y="4496099"/>
                  </a:lnTo>
                  <a:lnTo>
                    <a:pt x="2703934" y="4469789"/>
                  </a:lnTo>
                  <a:lnTo>
                    <a:pt x="2713041" y="4420203"/>
                  </a:lnTo>
                  <a:lnTo>
                    <a:pt x="2731256" y="4372641"/>
                  </a:lnTo>
                  <a:lnTo>
                    <a:pt x="2764651" y="4324068"/>
                  </a:lnTo>
                  <a:lnTo>
                    <a:pt x="3398132" y="4006315"/>
                  </a:lnTo>
                  <a:lnTo>
                    <a:pt x="3457837" y="3982028"/>
                  </a:lnTo>
                  <a:lnTo>
                    <a:pt x="3551949" y="3951670"/>
                  </a:lnTo>
                  <a:lnTo>
                    <a:pt x="3558021" y="3949646"/>
                  </a:lnTo>
                  <a:lnTo>
                    <a:pt x="3583319" y="3943574"/>
                  </a:lnTo>
                  <a:lnTo>
                    <a:pt x="3610642" y="3940538"/>
                  </a:lnTo>
                  <a:lnTo>
                    <a:pt x="3637965" y="3939526"/>
                  </a:lnTo>
                  <a:lnTo>
                    <a:pt x="3665287" y="3942562"/>
                  </a:lnTo>
                  <a:lnTo>
                    <a:pt x="3716897" y="3954705"/>
                  </a:lnTo>
                  <a:lnTo>
                    <a:pt x="3767494" y="3978992"/>
                  </a:lnTo>
                  <a:lnTo>
                    <a:pt x="3809996" y="4012387"/>
                  </a:lnTo>
                  <a:lnTo>
                    <a:pt x="3851486" y="4060960"/>
                  </a:lnTo>
                  <a:lnTo>
                    <a:pt x="3877797" y="4103462"/>
                  </a:lnTo>
                  <a:lnTo>
                    <a:pt x="3904108" y="4170251"/>
                  </a:lnTo>
                  <a:lnTo>
                    <a:pt x="3912203" y="4204657"/>
                  </a:lnTo>
                </a:path>
                <a:path w="12512040" h="5718809">
                  <a:moveTo>
                    <a:pt x="5953309" y="2257663"/>
                  </a:moveTo>
                  <a:lnTo>
                    <a:pt x="5653772" y="2384157"/>
                  </a:lnTo>
                  <a:lnTo>
                    <a:pt x="5177143" y="2596667"/>
                  </a:lnTo>
                  <a:lnTo>
                    <a:pt x="4329127" y="2968053"/>
                  </a:lnTo>
                  <a:lnTo>
                    <a:pt x="4013399" y="3102642"/>
                  </a:lnTo>
                  <a:lnTo>
                    <a:pt x="2293081" y="3848451"/>
                  </a:lnTo>
                  <a:lnTo>
                    <a:pt x="638541" y="4569972"/>
                  </a:lnTo>
                  <a:lnTo>
                    <a:pt x="588955" y="4590211"/>
                  </a:lnTo>
                  <a:lnTo>
                    <a:pt x="28334" y="4833079"/>
                  </a:lnTo>
                </a:path>
                <a:path w="12512040" h="5718809">
                  <a:moveTo>
                    <a:pt x="202390" y="4912011"/>
                  </a:moveTo>
                  <a:lnTo>
                    <a:pt x="477641" y="4787541"/>
                  </a:lnTo>
                  <a:lnTo>
                    <a:pt x="492820" y="4813852"/>
                  </a:lnTo>
                  <a:lnTo>
                    <a:pt x="657768" y="4701526"/>
                  </a:lnTo>
                  <a:lnTo>
                    <a:pt x="454366" y="4734920"/>
                  </a:lnTo>
                  <a:lnTo>
                    <a:pt x="466509" y="4766290"/>
                  </a:lnTo>
                  <a:lnTo>
                    <a:pt x="189234" y="4887725"/>
                  </a:lnTo>
                  <a:lnTo>
                    <a:pt x="202390" y="4912011"/>
                  </a:lnTo>
                </a:path>
                <a:path w="12512040" h="5718809">
                  <a:moveTo>
                    <a:pt x="5578887" y="2435766"/>
                  </a:moveTo>
                  <a:lnTo>
                    <a:pt x="5704369" y="3006507"/>
                  </a:lnTo>
                </a:path>
                <a:path w="12512040" h="5718809">
                  <a:moveTo>
                    <a:pt x="5218633" y="2588571"/>
                  </a:moveTo>
                  <a:lnTo>
                    <a:pt x="5352210" y="3160324"/>
                  </a:lnTo>
                </a:path>
                <a:path w="12512040" h="5718809">
                  <a:moveTo>
                    <a:pt x="5366378" y="3062164"/>
                  </a:moveTo>
                  <a:lnTo>
                    <a:pt x="5380545" y="3120858"/>
                  </a:lnTo>
                  <a:lnTo>
                    <a:pt x="5669963" y="3002459"/>
                  </a:lnTo>
                  <a:lnTo>
                    <a:pt x="5655796" y="2941742"/>
                  </a:lnTo>
                  <a:lnTo>
                    <a:pt x="5366378" y="3062164"/>
                  </a:lnTo>
                </a:path>
                <a:path w="12512040" h="5718809">
                  <a:moveTo>
                    <a:pt x="5342091" y="2941742"/>
                  </a:moveTo>
                  <a:lnTo>
                    <a:pt x="5353222" y="2998411"/>
                  </a:lnTo>
                  <a:lnTo>
                    <a:pt x="5642640" y="2885073"/>
                  </a:lnTo>
                  <a:lnTo>
                    <a:pt x="5629485" y="2823344"/>
                  </a:lnTo>
                  <a:lnTo>
                    <a:pt x="5342091" y="2941742"/>
                  </a:lnTo>
                </a:path>
                <a:path w="12512040" h="5718809">
                  <a:moveTo>
                    <a:pt x="5314768" y="2827392"/>
                  </a:moveTo>
                  <a:lnTo>
                    <a:pt x="5324888" y="2889121"/>
                  </a:lnTo>
                  <a:lnTo>
                    <a:pt x="5615318" y="2763639"/>
                  </a:lnTo>
                  <a:lnTo>
                    <a:pt x="5604186" y="2704946"/>
                  </a:lnTo>
                  <a:lnTo>
                    <a:pt x="5314768" y="2827392"/>
                  </a:lnTo>
                </a:path>
                <a:path w="12512040" h="5718809">
                  <a:moveTo>
                    <a:pt x="5285422" y="2704946"/>
                  </a:moveTo>
                  <a:lnTo>
                    <a:pt x="5301613" y="2767686"/>
                  </a:lnTo>
                  <a:lnTo>
                    <a:pt x="5587995" y="2645240"/>
                  </a:lnTo>
                  <a:lnTo>
                    <a:pt x="5573828" y="2583511"/>
                  </a:lnTo>
                  <a:lnTo>
                    <a:pt x="5285422" y="2704946"/>
                  </a:lnTo>
                </a:path>
                <a:path w="12512040" h="5718809">
                  <a:moveTo>
                    <a:pt x="5260123" y="2585535"/>
                  </a:moveTo>
                  <a:lnTo>
                    <a:pt x="5272266" y="2649288"/>
                  </a:lnTo>
                  <a:lnTo>
                    <a:pt x="5561684" y="2529878"/>
                  </a:lnTo>
                  <a:lnTo>
                    <a:pt x="5544481" y="2467137"/>
                  </a:lnTo>
                  <a:lnTo>
                    <a:pt x="5260123" y="2585535"/>
                  </a:lnTo>
                </a:path>
                <a:path w="12512040" h="5718809">
                  <a:moveTo>
                    <a:pt x="2152420" y="4974752"/>
                  </a:moveTo>
                  <a:lnTo>
                    <a:pt x="2140277" y="4893796"/>
                  </a:lnTo>
                  <a:lnTo>
                    <a:pt x="2150396" y="4890760"/>
                  </a:lnTo>
                  <a:lnTo>
                    <a:pt x="2147360" y="4857366"/>
                  </a:lnTo>
                  <a:lnTo>
                    <a:pt x="2164563" y="4808792"/>
                  </a:lnTo>
                  <a:lnTo>
                    <a:pt x="2206053" y="4765279"/>
                  </a:lnTo>
                  <a:lnTo>
                    <a:pt x="2236412" y="4713669"/>
                  </a:lnTo>
                  <a:lnTo>
                    <a:pt x="2236412" y="4665095"/>
                  </a:lnTo>
                  <a:lnTo>
                    <a:pt x="2212125" y="4632713"/>
                  </a:lnTo>
                  <a:lnTo>
                    <a:pt x="2194922" y="4624617"/>
                  </a:lnTo>
                  <a:lnTo>
                    <a:pt x="2064380" y="4681287"/>
                  </a:lnTo>
                  <a:lnTo>
                    <a:pt x="1521974" y="4916059"/>
                  </a:lnTo>
                  <a:lnTo>
                    <a:pt x="871290" y="5197382"/>
                  </a:lnTo>
                  <a:lnTo>
                    <a:pt x="857122" y="5239884"/>
                  </a:lnTo>
                  <a:lnTo>
                    <a:pt x="878373" y="5283398"/>
                  </a:lnTo>
                  <a:lnTo>
                    <a:pt x="915815" y="5313756"/>
                  </a:lnTo>
                  <a:lnTo>
                    <a:pt x="998796" y="5336019"/>
                  </a:lnTo>
                  <a:lnTo>
                    <a:pt x="1051417" y="5368402"/>
                  </a:lnTo>
                  <a:lnTo>
                    <a:pt x="1072668" y="5412927"/>
                  </a:lnTo>
                  <a:lnTo>
                    <a:pt x="1105050" y="5523230"/>
                  </a:lnTo>
                  <a:lnTo>
                    <a:pt x="1657576" y="5385605"/>
                  </a:lnTo>
                  <a:lnTo>
                    <a:pt x="1594835" y="5089103"/>
                  </a:lnTo>
                  <a:lnTo>
                    <a:pt x="2152420" y="4974752"/>
                  </a:lnTo>
                </a:path>
                <a:path w="12512040" h="5718809">
                  <a:moveTo>
                    <a:pt x="6870137" y="3579271"/>
                  </a:moveTo>
                  <a:lnTo>
                    <a:pt x="6783110" y="3303009"/>
                  </a:lnTo>
                  <a:lnTo>
                    <a:pt x="6654592" y="2930611"/>
                  </a:lnTo>
                  <a:lnTo>
                    <a:pt x="6651556" y="2924539"/>
                  </a:lnTo>
                  <a:lnTo>
                    <a:pt x="6650544" y="2918467"/>
                  </a:lnTo>
                  <a:lnTo>
                    <a:pt x="6648520" y="2911384"/>
                  </a:lnTo>
                  <a:lnTo>
                    <a:pt x="6648520" y="2905312"/>
                  </a:lnTo>
                  <a:lnTo>
                    <a:pt x="6649532" y="2895192"/>
                  </a:lnTo>
                  <a:lnTo>
                    <a:pt x="6650544" y="2888109"/>
                  </a:lnTo>
                  <a:lnTo>
                    <a:pt x="6652568" y="2882037"/>
                  </a:lnTo>
                  <a:lnTo>
                    <a:pt x="6654592" y="2875965"/>
                  </a:lnTo>
                  <a:lnTo>
                    <a:pt x="6658640" y="2869894"/>
                  </a:lnTo>
                  <a:lnTo>
                    <a:pt x="6661675" y="2863822"/>
                  </a:lnTo>
                  <a:lnTo>
                    <a:pt x="6666735" y="2858762"/>
                  </a:lnTo>
                  <a:lnTo>
                    <a:pt x="6694058" y="2828404"/>
                  </a:lnTo>
                  <a:lnTo>
                    <a:pt x="6714297" y="2791973"/>
                  </a:lnTo>
                  <a:lnTo>
                    <a:pt x="6729476" y="2742388"/>
                  </a:lnTo>
                  <a:lnTo>
                    <a:pt x="6731500" y="2719113"/>
                  </a:lnTo>
                  <a:lnTo>
                    <a:pt x="6729476" y="2711017"/>
                  </a:lnTo>
                  <a:lnTo>
                    <a:pt x="6726440" y="2702922"/>
                  </a:lnTo>
                  <a:lnTo>
                    <a:pt x="6723404" y="2694826"/>
                  </a:lnTo>
                  <a:lnTo>
                    <a:pt x="6695070" y="2663456"/>
                  </a:lnTo>
                  <a:lnTo>
                    <a:pt x="6671795" y="2653336"/>
                  </a:lnTo>
                  <a:lnTo>
                    <a:pt x="6663699" y="2651312"/>
                  </a:lnTo>
                  <a:lnTo>
                    <a:pt x="6655604" y="2650300"/>
                  </a:lnTo>
                  <a:lnTo>
                    <a:pt x="6646496" y="2650300"/>
                  </a:lnTo>
                  <a:lnTo>
                    <a:pt x="6638400" y="2651312"/>
                  </a:lnTo>
                  <a:lnTo>
                    <a:pt x="6630305" y="2652324"/>
                  </a:lnTo>
                  <a:lnTo>
                    <a:pt x="5540433" y="3126929"/>
                  </a:lnTo>
                  <a:lnTo>
                    <a:pt x="4671167" y="3500339"/>
                  </a:lnTo>
                  <a:lnTo>
                    <a:pt x="4422227" y="3601534"/>
                  </a:lnTo>
                  <a:lnTo>
                    <a:pt x="4322044" y="3652132"/>
                  </a:lnTo>
                  <a:lnTo>
                    <a:pt x="4296745" y="3681479"/>
                  </a:lnTo>
                  <a:lnTo>
                    <a:pt x="4287637" y="3704753"/>
                  </a:lnTo>
                  <a:lnTo>
                    <a:pt x="4285614" y="3713861"/>
                  </a:lnTo>
                  <a:lnTo>
                    <a:pt x="4284602" y="3723981"/>
                  </a:lnTo>
                  <a:lnTo>
                    <a:pt x="4285614" y="3733088"/>
                  </a:lnTo>
                  <a:lnTo>
                    <a:pt x="4286626" y="3743208"/>
                  </a:lnTo>
                  <a:lnTo>
                    <a:pt x="4288649" y="3752315"/>
                  </a:lnTo>
                  <a:lnTo>
                    <a:pt x="4291685" y="3760411"/>
                  </a:lnTo>
                  <a:lnTo>
                    <a:pt x="4295733" y="3772554"/>
                  </a:lnTo>
                  <a:lnTo>
                    <a:pt x="4301805" y="3783686"/>
                  </a:lnTo>
                  <a:lnTo>
                    <a:pt x="4308888" y="3793805"/>
                  </a:lnTo>
                  <a:lnTo>
                    <a:pt x="4316984" y="3802913"/>
                  </a:lnTo>
                  <a:lnTo>
                    <a:pt x="4324068" y="3808984"/>
                  </a:lnTo>
                  <a:lnTo>
                    <a:pt x="4333175" y="3817080"/>
                  </a:lnTo>
                  <a:lnTo>
                    <a:pt x="4343295" y="3824164"/>
                  </a:lnTo>
                  <a:lnTo>
                    <a:pt x="4354426" y="3829223"/>
                  </a:lnTo>
                  <a:lnTo>
                    <a:pt x="4366570" y="3834283"/>
                  </a:lnTo>
                  <a:lnTo>
                    <a:pt x="4379725" y="3837319"/>
                  </a:lnTo>
                  <a:lnTo>
                    <a:pt x="4391868" y="3837319"/>
                  </a:lnTo>
                  <a:lnTo>
                    <a:pt x="4403000" y="3839343"/>
                  </a:lnTo>
                  <a:lnTo>
                    <a:pt x="4446514" y="3857558"/>
                  </a:lnTo>
                  <a:lnTo>
                    <a:pt x="4477884" y="3890953"/>
                  </a:lnTo>
                  <a:lnTo>
                    <a:pt x="4488004" y="3912203"/>
                  </a:lnTo>
                  <a:lnTo>
                    <a:pt x="4492052" y="3923335"/>
                  </a:lnTo>
                  <a:lnTo>
                    <a:pt x="4517350" y="4041733"/>
                  </a:lnTo>
                </a:path>
                <a:path w="12512040" h="5718809">
                  <a:moveTo>
                    <a:pt x="4492052" y="4046793"/>
                  </a:moveTo>
                  <a:lnTo>
                    <a:pt x="4466753" y="3929407"/>
                  </a:lnTo>
                  <a:lnTo>
                    <a:pt x="4464729" y="3920299"/>
                  </a:lnTo>
                  <a:lnTo>
                    <a:pt x="4460681" y="3912203"/>
                  </a:lnTo>
                  <a:lnTo>
                    <a:pt x="4456633" y="3904108"/>
                  </a:lnTo>
                  <a:lnTo>
                    <a:pt x="4451574" y="3897024"/>
                  </a:lnTo>
                  <a:lnTo>
                    <a:pt x="4445502" y="3889941"/>
                  </a:lnTo>
                  <a:lnTo>
                    <a:pt x="4439430" y="3883869"/>
                  </a:lnTo>
                  <a:lnTo>
                    <a:pt x="4431335" y="3878809"/>
                  </a:lnTo>
                  <a:lnTo>
                    <a:pt x="4424251" y="3873749"/>
                  </a:lnTo>
                  <a:lnTo>
                    <a:pt x="4379725" y="3862618"/>
                  </a:lnTo>
                  <a:lnTo>
                    <a:pt x="4358474" y="3858570"/>
                  </a:lnTo>
                  <a:lnTo>
                    <a:pt x="4344307" y="3853510"/>
                  </a:lnTo>
                  <a:lnTo>
                    <a:pt x="4331151" y="3846427"/>
                  </a:lnTo>
                  <a:lnTo>
                    <a:pt x="4317996" y="3838331"/>
                  </a:lnTo>
                  <a:lnTo>
                    <a:pt x="4306865" y="3828212"/>
                  </a:lnTo>
                  <a:lnTo>
                    <a:pt x="4297757" y="3820116"/>
                  </a:lnTo>
                  <a:lnTo>
                    <a:pt x="4272458" y="3783686"/>
                  </a:lnTo>
                  <a:lnTo>
                    <a:pt x="4264363" y="3758387"/>
                  </a:lnTo>
                  <a:lnTo>
                    <a:pt x="4261327" y="3747255"/>
                  </a:lnTo>
                  <a:lnTo>
                    <a:pt x="4259303" y="3735112"/>
                  </a:lnTo>
                  <a:lnTo>
                    <a:pt x="4259303" y="3722969"/>
                  </a:lnTo>
                  <a:lnTo>
                    <a:pt x="4268410" y="3679455"/>
                  </a:lnTo>
                  <a:lnTo>
                    <a:pt x="4296745" y="3639989"/>
                  </a:lnTo>
                  <a:lnTo>
                    <a:pt x="4412107" y="3578260"/>
                  </a:lnTo>
                  <a:lnTo>
                    <a:pt x="4663071" y="3476052"/>
                  </a:lnTo>
                  <a:lnTo>
                    <a:pt x="5529302" y="3102642"/>
                  </a:lnTo>
                  <a:lnTo>
                    <a:pt x="6622209" y="2628037"/>
                  </a:lnTo>
                  <a:lnTo>
                    <a:pt x="6634353" y="2626013"/>
                  </a:lnTo>
                  <a:lnTo>
                    <a:pt x="6645484" y="2625001"/>
                  </a:lnTo>
                  <a:lnTo>
                    <a:pt x="6656616" y="2625001"/>
                  </a:lnTo>
                  <a:lnTo>
                    <a:pt x="6699118" y="2636133"/>
                  </a:lnTo>
                  <a:lnTo>
                    <a:pt x="6733524" y="2664467"/>
                  </a:lnTo>
                  <a:lnTo>
                    <a:pt x="6753763" y="2703934"/>
                  </a:lnTo>
                  <a:lnTo>
                    <a:pt x="6756799" y="2714053"/>
                  </a:lnTo>
                  <a:lnTo>
                    <a:pt x="6749715" y="2768698"/>
                  </a:lnTo>
                  <a:lnTo>
                    <a:pt x="6727452" y="2823344"/>
                  </a:lnTo>
                  <a:lnTo>
                    <a:pt x="6700130" y="2861798"/>
                  </a:lnTo>
                  <a:lnTo>
                    <a:pt x="6681914" y="2880013"/>
                  </a:lnTo>
                  <a:lnTo>
                    <a:pt x="6677867" y="2887097"/>
                  </a:lnTo>
                  <a:lnTo>
                    <a:pt x="6674831" y="2894180"/>
                  </a:lnTo>
                  <a:lnTo>
                    <a:pt x="6673819" y="2900252"/>
                  </a:lnTo>
                  <a:lnTo>
                    <a:pt x="6673819" y="2904300"/>
                  </a:lnTo>
                  <a:lnTo>
                    <a:pt x="6674831" y="2912396"/>
                  </a:lnTo>
                  <a:lnTo>
                    <a:pt x="6677867" y="2920491"/>
                  </a:lnTo>
                  <a:lnTo>
                    <a:pt x="6807396" y="3294913"/>
                  </a:lnTo>
                  <a:lnTo>
                    <a:pt x="6894424" y="35711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763649" y="1449788"/>
              <a:ext cx="83185" cy="52705"/>
            </a:xfrm>
            <a:custGeom>
              <a:avLst/>
              <a:gdLst/>
              <a:ahLst/>
              <a:cxnLst/>
              <a:rect l="l" t="t" r="r" b="b"/>
              <a:pathLst>
                <a:path w="83184" h="52705">
                  <a:moveTo>
                    <a:pt x="82980" y="0"/>
                  </a:moveTo>
                  <a:lnTo>
                    <a:pt x="0" y="13155"/>
                  </a:lnTo>
                  <a:lnTo>
                    <a:pt x="7083" y="48573"/>
                  </a:lnTo>
                  <a:lnTo>
                    <a:pt x="82980" y="29346"/>
                  </a:lnTo>
                  <a:lnTo>
                    <a:pt x="9107" y="52621"/>
                  </a:lnTo>
                  <a:lnTo>
                    <a:pt x="0" y="18215"/>
                  </a:lnTo>
                  <a:lnTo>
                    <a:pt x="8298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69652" y="389263"/>
              <a:ext cx="14477365" cy="11120755"/>
            </a:xfrm>
            <a:custGeom>
              <a:avLst/>
              <a:gdLst/>
              <a:ahLst/>
              <a:cxnLst/>
              <a:rect l="l" t="t" r="r" b="b"/>
              <a:pathLst>
                <a:path w="14477365" h="11120755">
                  <a:moveTo>
                    <a:pt x="14476976" y="93099"/>
                  </a:moveTo>
                  <a:lnTo>
                    <a:pt x="13466036" y="325848"/>
                  </a:lnTo>
                  <a:lnTo>
                    <a:pt x="11756851" y="718485"/>
                  </a:lnTo>
                </a:path>
                <a:path w="14477365" h="11120755">
                  <a:moveTo>
                    <a:pt x="14476976" y="122446"/>
                  </a:moveTo>
                  <a:lnTo>
                    <a:pt x="13473120" y="354182"/>
                  </a:lnTo>
                  <a:lnTo>
                    <a:pt x="11763934" y="745808"/>
                  </a:lnTo>
                </a:path>
                <a:path w="14477365" h="11120755">
                  <a:moveTo>
                    <a:pt x="12809280" y="0"/>
                  </a:moveTo>
                  <a:lnTo>
                    <a:pt x="12805232" y="7083"/>
                  </a:lnTo>
                  <a:lnTo>
                    <a:pt x="12903391" y="443234"/>
                  </a:lnTo>
                  <a:lnTo>
                    <a:pt x="13346626" y="342039"/>
                  </a:lnTo>
                  <a:lnTo>
                    <a:pt x="13268706" y="0"/>
                  </a:lnTo>
                </a:path>
                <a:path w="14477365" h="11120755">
                  <a:moveTo>
                    <a:pt x="14332267" y="1457209"/>
                  </a:moveTo>
                  <a:lnTo>
                    <a:pt x="14451677" y="1980388"/>
                  </a:lnTo>
                  <a:lnTo>
                    <a:pt x="14332267" y="1457209"/>
                  </a:lnTo>
                </a:path>
                <a:path w="14477365" h="11120755">
                  <a:moveTo>
                    <a:pt x="14052968" y="1525010"/>
                  </a:moveTo>
                  <a:lnTo>
                    <a:pt x="14172378" y="2048189"/>
                  </a:lnTo>
                  <a:lnTo>
                    <a:pt x="14052968" y="1525010"/>
                  </a:lnTo>
                </a:path>
                <a:path w="14477365" h="11120755">
                  <a:moveTo>
                    <a:pt x="13764562" y="1583703"/>
                  </a:moveTo>
                  <a:lnTo>
                    <a:pt x="13883972" y="2107894"/>
                  </a:lnTo>
                  <a:lnTo>
                    <a:pt x="13764562" y="1583703"/>
                  </a:lnTo>
                </a:path>
                <a:path w="14477365" h="11120755">
                  <a:moveTo>
                    <a:pt x="13484252" y="1651504"/>
                  </a:moveTo>
                  <a:lnTo>
                    <a:pt x="13603662" y="2174683"/>
                  </a:lnTo>
                  <a:lnTo>
                    <a:pt x="13484252" y="1651504"/>
                  </a:lnTo>
                </a:path>
                <a:path w="14477365" h="11120755">
                  <a:moveTo>
                    <a:pt x="13204953" y="1719305"/>
                  </a:moveTo>
                  <a:lnTo>
                    <a:pt x="13323351" y="2242484"/>
                  </a:lnTo>
                  <a:lnTo>
                    <a:pt x="13204953" y="1719305"/>
                  </a:lnTo>
                </a:path>
                <a:path w="14477365" h="11120755">
                  <a:moveTo>
                    <a:pt x="12924642" y="1786094"/>
                  </a:moveTo>
                  <a:lnTo>
                    <a:pt x="13044053" y="2310284"/>
                  </a:lnTo>
                  <a:lnTo>
                    <a:pt x="12924642" y="1786094"/>
                  </a:lnTo>
                </a:path>
                <a:path w="14477365" h="11120755">
                  <a:moveTo>
                    <a:pt x="12635224" y="1855918"/>
                  </a:moveTo>
                  <a:lnTo>
                    <a:pt x="12754635" y="2380109"/>
                  </a:lnTo>
                  <a:lnTo>
                    <a:pt x="12635224" y="1855918"/>
                  </a:lnTo>
                </a:path>
                <a:path w="14477365" h="11120755">
                  <a:moveTo>
                    <a:pt x="12354914" y="1923719"/>
                  </a:moveTo>
                  <a:lnTo>
                    <a:pt x="12474324" y="2446898"/>
                  </a:lnTo>
                  <a:lnTo>
                    <a:pt x="12354914" y="1923719"/>
                  </a:lnTo>
                </a:path>
                <a:path w="14477365" h="11120755">
                  <a:moveTo>
                    <a:pt x="12075615" y="1991520"/>
                  </a:moveTo>
                  <a:lnTo>
                    <a:pt x="12195025" y="2514699"/>
                  </a:lnTo>
                  <a:lnTo>
                    <a:pt x="12075615" y="1991520"/>
                  </a:lnTo>
                </a:path>
                <a:path w="14477365" h="11120755">
                  <a:moveTo>
                    <a:pt x="14328219" y="162924"/>
                  </a:moveTo>
                  <a:lnTo>
                    <a:pt x="14456737" y="723545"/>
                  </a:lnTo>
                  <a:lnTo>
                    <a:pt x="14328219" y="162924"/>
                  </a:lnTo>
                </a:path>
                <a:path w="14477365" h="11120755">
                  <a:moveTo>
                    <a:pt x="14042849" y="230724"/>
                  </a:moveTo>
                  <a:lnTo>
                    <a:pt x="14171366" y="791345"/>
                  </a:lnTo>
                  <a:lnTo>
                    <a:pt x="14042849" y="230724"/>
                  </a:lnTo>
                </a:path>
                <a:path w="14477365" h="11120755">
                  <a:moveTo>
                    <a:pt x="13769622" y="295489"/>
                  </a:moveTo>
                  <a:lnTo>
                    <a:pt x="13897128" y="856110"/>
                  </a:lnTo>
                  <a:lnTo>
                    <a:pt x="13769622" y="295489"/>
                  </a:lnTo>
                </a:path>
                <a:path w="14477365" h="11120755">
                  <a:moveTo>
                    <a:pt x="13488299" y="357218"/>
                  </a:moveTo>
                  <a:lnTo>
                    <a:pt x="13615805" y="917839"/>
                  </a:lnTo>
                  <a:lnTo>
                    <a:pt x="13488299" y="357218"/>
                  </a:lnTo>
                </a:path>
                <a:path w="14477365" h="11120755">
                  <a:moveTo>
                    <a:pt x="13206977" y="420971"/>
                  </a:moveTo>
                  <a:lnTo>
                    <a:pt x="13334483" y="981592"/>
                  </a:lnTo>
                  <a:lnTo>
                    <a:pt x="13206977" y="420971"/>
                  </a:lnTo>
                </a:path>
                <a:path w="14477365" h="11120755">
                  <a:moveTo>
                    <a:pt x="12923630" y="490796"/>
                  </a:moveTo>
                  <a:lnTo>
                    <a:pt x="13051136" y="1051417"/>
                  </a:lnTo>
                  <a:lnTo>
                    <a:pt x="12923630" y="490796"/>
                  </a:lnTo>
                </a:path>
                <a:path w="14477365" h="11120755">
                  <a:moveTo>
                    <a:pt x="12644332" y="552525"/>
                  </a:moveTo>
                  <a:lnTo>
                    <a:pt x="12771838" y="1112134"/>
                  </a:lnTo>
                  <a:lnTo>
                    <a:pt x="12644332" y="552525"/>
                  </a:lnTo>
                </a:path>
                <a:path w="14477365" h="11120755">
                  <a:moveTo>
                    <a:pt x="12364021" y="613242"/>
                  </a:moveTo>
                  <a:lnTo>
                    <a:pt x="12492539" y="1173863"/>
                  </a:lnTo>
                  <a:lnTo>
                    <a:pt x="12364021" y="613242"/>
                  </a:lnTo>
                </a:path>
                <a:path w="14477365" h="11120755">
                  <a:moveTo>
                    <a:pt x="12084723" y="674971"/>
                  </a:moveTo>
                  <a:lnTo>
                    <a:pt x="12212229" y="1235592"/>
                  </a:lnTo>
                  <a:lnTo>
                    <a:pt x="12084723" y="674971"/>
                  </a:lnTo>
                </a:path>
                <a:path w="14477365" h="11120755">
                  <a:moveTo>
                    <a:pt x="11808460" y="748844"/>
                  </a:moveTo>
                  <a:lnTo>
                    <a:pt x="11935966" y="1309465"/>
                  </a:lnTo>
                  <a:lnTo>
                    <a:pt x="11808460" y="748844"/>
                  </a:lnTo>
                </a:path>
                <a:path w="14477365" h="11120755">
                  <a:moveTo>
                    <a:pt x="14476976" y="0"/>
                  </a:moveTo>
                  <a:lnTo>
                    <a:pt x="14476976" y="2023"/>
                  </a:lnTo>
                  <a:lnTo>
                    <a:pt x="14476976" y="0"/>
                  </a:lnTo>
                </a:path>
                <a:path w="14477365" h="11120755">
                  <a:moveTo>
                    <a:pt x="14186546" y="0"/>
                  </a:moveTo>
                  <a:lnTo>
                    <a:pt x="14216904" y="133577"/>
                  </a:lnTo>
                  <a:lnTo>
                    <a:pt x="14186546" y="0"/>
                  </a:lnTo>
                </a:path>
                <a:path w="14477365" h="11120755">
                  <a:moveTo>
                    <a:pt x="13881948" y="0"/>
                  </a:moveTo>
                  <a:lnTo>
                    <a:pt x="13929510" y="206438"/>
                  </a:lnTo>
                  <a:lnTo>
                    <a:pt x="13881948" y="0"/>
                  </a:lnTo>
                </a:path>
                <a:path w="14477365" h="11120755">
                  <a:moveTo>
                    <a:pt x="13578363" y="0"/>
                  </a:moveTo>
                  <a:lnTo>
                    <a:pt x="13642116" y="278286"/>
                  </a:lnTo>
                  <a:lnTo>
                    <a:pt x="13578363" y="0"/>
                  </a:lnTo>
                </a:path>
                <a:path w="14477365" h="11120755">
                  <a:moveTo>
                    <a:pt x="12496587" y="0"/>
                  </a:moveTo>
                  <a:lnTo>
                    <a:pt x="12614985" y="518119"/>
                  </a:lnTo>
                  <a:lnTo>
                    <a:pt x="12496587" y="0"/>
                  </a:lnTo>
                </a:path>
                <a:path w="14477365" h="11120755">
                  <a:moveTo>
                    <a:pt x="12198061" y="22262"/>
                  </a:moveTo>
                  <a:lnTo>
                    <a:pt x="12325567" y="582883"/>
                  </a:lnTo>
                  <a:lnTo>
                    <a:pt x="12198061" y="22262"/>
                  </a:lnTo>
                </a:path>
                <a:path w="14477365" h="11120755">
                  <a:moveTo>
                    <a:pt x="11916739" y="80956"/>
                  </a:moveTo>
                  <a:lnTo>
                    <a:pt x="12045257" y="641577"/>
                  </a:lnTo>
                  <a:lnTo>
                    <a:pt x="11916739" y="80956"/>
                  </a:lnTo>
                </a:path>
                <a:path w="14477365" h="11120755">
                  <a:moveTo>
                    <a:pt x="11636428" y="139649"/>
                  </a:moveTo>
                  <a:lnTo>
                    <a:pt x="11763934" y="700270"/>
                  </a:lnTo>
                  <a:lnTo>
                    <a:pt x="11636428" y="139649"/>
                  </a:lnTo>
                </a:path>
                <a:path w="14477365" h="11120755">
                  <a:moveTo>
                    <a:pt x="11756851" y="718485"/>
                  </a:moveTo>
                  <a:lnTo>
                    <a:pt x="11763934" y="745808"/>
                  </a:lnTo>
                </a:path>
                <a:path w="14477365" h="11120755">
                  <a:moveTo>
                    <a:pt x="1612038" y="11120333"/>
                  </a:moveTo>
                  <a:lnTo>
                    <a:pt x="2072476" y="10921991"/>
                  </a:lnTo>
                  <a:lnTo>
                    <a:pt x="2240460" y="10918955"/>
                  </a:lnTo>
                  <a:lnTo>
                    <a:pt x="2344691" y="11014078"/>
                  </a:lnTo>
                  <a:lnTo>
                    <a:pt x="2373025" y="11097058"/>
                  </a:lnTo>
                  <a:lnTo>
                    <a:pt x="2272842" y="11120333"/>
                  </a:lnTo>
                </a:path>
                <a:path w="14477365" h="11120755">
                  <a:moveTo>
                    <a:pt x="4490028" y="10493935"/>
                  </a:moveTo>
                  <a:lnTo>
                    <a:pt x="4436394" y="10239935"/>
                  </a:lnTo>
                  <a:lnTo>
                    <a:pt x="4456633" y="10122549"/>
                  </a:lnTo>
                  <a:lnTo>
                    <a:pt x="4423239" y="10115465"/>
                  </a:lnTo>
                  <a:lnTo>
                    <a:pt x="4506219" y="9947481"/>
                  </a:lnTo>
                  <a:lnTo>
                    <a:pt x="4510267" y="10131657"/>
                  </a:lnTo>
                  <a:lnTo>
                    <a:pt x="4482944" y="10126597"/>
                  </a:lnTo>
                  <a:lnTo>
                    <a:pt x="4460681" y="10239935"/>
                  </a:lnTo>
                  <a:lnTo>
                    <a:pt x="4516338" y="10489887"/>
                  </a:lnTo>
                  <a:lnTo>
                    <a:pt x="4490028" y="10493935"/>
                  </a:lnTo>
                </a:path>
                <a:path w="14477365" h="11120755">
                  <a:moveTo>
                    <a:pt x="3000435" y="10842046"/>
                  </a:moveTo>
                  <a:lnTo>
                    <a:pt x="2982220" y="10801568"/>
                  </a:lnTo>
                  <a:lnTo>
                    <a:pt x="2977160" y="10796509"/>
                  </a:lnTo>
                  <a:lnTo>
                    <a:pt x="2972101" y="10791449"/>
                  </a:lnTo>
                  <a:lnTo>
                    <a:pt x="2966029" y="10787401"/>
                  </a:lnTo>
                  <a:lnTo>
                    <a:pt x="2959957" y="10784365"/>
                  </a:lnTo>
                  <a:lnTo>
                    <a:pt x="2952874" y="10782341"/>
                  </a:lnTo>
                  <a:lnTo>
                    <a:pt x="2945790" y="10780317"/>
                  </a:lnTo>
                  <a:lnTo>
                    <a:pt x="2935670" y="10778294"/>
                  </a:lnTo>
                  <a:lnTo>
                    <a:pt x="2903288" y="10770198"/>
                  </a:lnTo>
                  <a:lnTo>
                    <a:pt x="2851678" y="10754007"/>
                  </a:lnTo>
                  <a:lnTo>
                    <a:pt x="2840547" y="10750971"/>
                  </a:lnTo>
                  <a:lnTo>
                    <a:pt x="2799057" y="10722636"/>
                  </a:lnTo>
                  <a:lnTo>
                    <a:pt x="2771734" y="10681146"/>
                  </a:lnTo>
                  <a:lnTo>
                    <a:pt x="2764651" y="10642692"/>
                  </a:lnTo>
                  <a:lnTo>
                    <a:pt x="2764651" y="10629537"/>
                  </a:lnTo>
                  <a:lnTo>
                    <a:pt x="2778818" y="10581975"/>
                  </a:lnTo>
                  <a:lnTo>
                    <a:pt x="2997399" y="10470660"/>
                  </a:lnTo>
                  <a:lnTo>
                    <a:pt x="3223065" y="10366429"/>
                  </a:lnTo>
                  <a:lnTo>
                    <a:pt x="3739160" y="10138740"/>
                  </a:lnTo>
                  <a:lnTo>
                    <a:pt x="4150012" y="9966709"/>
                  </a:lnTo>
                  <a:lnTo>
                    <a:pt x="4161144" y="9964685"/>
                  </a:lnTo>
                  <a:lnTo>
                    <a:pt x="4172275" y="9964685"/>
                  </a:lnTo>
                  <a:lnTo>
                    <a:pt x="4182395" y="9964685"/>
                  </a:lnTo>
                  <a:lnTo>
                    <a:pt x="4193526" y="9966709"/>
                  </a:lnTo>
                  <a:lnTo>
                    <a:pt x="4204657" y="9968732"/>
                  </a:lnTo>
                  <a:lnTo>
                    <a:pt x="4214777" y="9972780"/>
                  </a:lnTo>
                  <a:lnTo>
                    <a:pt x="4223885" y="9977840"/>
                  </a:lnTo>
                  <a:lnTo>
                    <a:pt x="4234004" y="9983912"/>
                  </a:lnTo>
                  <a:lnTo>
                    <a:pt x="4242100" y="9990995"/>
                  </a:lnTo>
                  <a:lnTo>
                    <a:pt x="4250195" y="9998079"/>
                  </a:lnTo>
                  <a:lnTo>
                    <a:pt x="4272458" y="10035521"/>
                  </a:lnTo>
                  <a:lnTo>
                    <a:pt x="4274482" y="10045641"/>
                  </a:lnTo>
                  <a:lnTo>
                    <a:pt x="4276506" y="10052724"/>
                  </a:lnTo>
                  <a:lnTo>
                    <a:pt x="4277518" y="10062844"/>
                  </a:lnTo>
                  <a:lnTo>
                    <a:pt x="4277518" y="10073975"/>
                  </a:lnTo>
                  <a:lnTo>
                    <a:pt x="4276506" y="10085107"/>
                  </a:lnTo>
                  <a:lnTo>
                    <a:pt x="4273470" y="10095226"/>
                  </a:lnTo>
                  <a:lnTo>
                    <a:pt x="4270434" y="10106358"/>
                  </a:lnTo>
                  <a:lnTo>
                    <a:pt x="4266386" y="10115465"/>
                  </a:lnTo>
                  <a:lnTo>
                    <a:pt x="4244124" y="10155943"/>
                  </a:lnTo>
                  <a:lnTo>
                    <a:pt x="4225908" y="10184278"/>
                  </a:lnTo>
                  <a:lnTo>
                    <a:pt x="4190490" y="10230828"/>
                  </a:lnTo>
                  <a:lnTo>
                    <a:pt x="4184418" y="10239935"/>
                  </a:lnTo>
                  <a:lnTo>
                    <a:pt x="4168227" y="10280413"/>
                  </a:lnTo>
                  <a:lnTo>
                    <a:pt x="4167215" y="10293569"/>
                  </a:lnTo>
                  <a:lnTo>
                    <a:pt x="4168227" y="10305712"/>
                  </a:lnTo>
                  <a:lnTo>
                    <a:pt x="4169239" y="10315832"/>
                  </a:lnTo>
                  <a:lnTo>
                    <a:pt x="4172275" y="10326963"/>
                  </a:lnTo>
                  <a:lnTo>
                    <a:pt x="4176323" y="10338095"/>
                  </a:lnTo>
                </a:path>
                <a:path w="14477365" h="11120755">
                  <a:moveTo>
                    <a:pt x="11574699" y="11040389"/>
                  </a:moveTo>
                  <a:lnTo>
                    <a:pt x="11508922" y="10751983"/>
                  </a:lnTo>
                  <a:lnTo>
                    <a:pt x="11472492" y="10756031"/>
                  </a:lnTo>
                  <a:lnTo>
                    <a:pt x="11466420" y="10561736"/>
                  </a:lnTo>
                  <a:lnTo>
                    <a:pt x="11561544" y="10738827"/>
                  </a:lnTo>
                  <a:lnTo>
                    <a:pt x="11526126" y="10745911"/>
                  </a:lnTo>
                  <a:lnTo>
                    <a:pt x="11593926" y="11030269"/>
                  </a:lnTo>
                  <a:lnTo>
                    <a:pt x="11574699" y="11040389"/>
                  </a:lnTo>
                </a:path>
                <a:path w="14477365" h="11120755">
                  <a:moveTo>
                    <a:pt x="12969168" y="11120333"/>
                  </a:moveTo>
                  <a:lnTo>
                    <a:pt x="13168523" y="11074795"/>
                  </a:lnTo>
                </a:path>
                <a:path w="14477365" h="11120755">
                  <a:moveTo>
                    <a:pt x="13162451" y="11044437"/>
                  </a:moveTo>
                  <a:lnTo>
                    <a:pt x="12836603" y="11120333"/>
                  </a:lnTo>
                </a:path>
                <a:path w="14477365" h="11120755">
                  <a:moveTo>
                    <a:pt x="13882960" y="10920979"/>
                  </a:moveTo>
                  <a:lnTo>
                    <a:pt x="14476976" y="10778294"/>
                  </a:lnTo>
                </a:path>
                <a:path w="14477365" h="11120755">
                  <a:moveTo>
                    <a:pt x="14476976" y="10744899"/>
                  </a:moveTo>
                  <a:lnTo>
                    <a:pt x="13877901" y="10886572"/>
                  </a:lnTo>
                </a:path>
                <a:path w="14477365" h="11120755">
                  <a:moveTo>
                    <a:pt x="14476976" y="11040389"/>
                  </a:moveTo>
                  <a:lnTo>
                    <a:pt x="14467868" y="10995863"/>
                  </a:lnTo>
                </a:path>
                <a:path w="14477365" h="11120755">
                  <a:moveTo>
                    <a:pt x="14476976" y="11051520"/>
                  </a:moveTo>
                  <a:lnTo>
                    <a:pt x="14178450" y="11120333"/>
                  </a:lnTo>
                </a:path>
                <a:path w="14477365" h="11120755">
                  <a:moveTo>
                    <a:pt x="14371733" y="11120333"/>
                  </a:moveTo>
                  <a:lnTo>
                    <a:pt x="14476976" y="11095034"/>
                  </a:lnTo>
                </a:path>
                <a:path w="14477365" h="11120755">
                  <a:moveTo>
                    <a:pt x="13870817" y="11120333"/>
                  </a:moveTo>
                  <a:lnTo>
                    <a:pt x="13870817" y="10921991"/>
                  </a:lnTo>
                </a:path>
                <a:path w="14477365" h="11120755">
                  <a:moveTo>
                    <a:pt x="12019958" y="10955385"/>
                  </a:moveTo>
                  <a:lnTo>
                    <a:pt x="13085543" y="10709481"/>
                  </a:lnTo>
                </a:path>
                <a:path w="14477365" h="11120755">
                  <a:moveTo>
                    <a:pt x="13091614" y="10735792"/>
                  </a:moveTo>
                  <a:lnTo>
                    <a:pt x="12018946" y="10983720"/>
                  </a:lnTo>
                </a:path>
                <a:path w="14477365" h="11120755">
                  <a:moveTo>
                    <a:pt x="13805040" y="10541497"/>
                  </a:moveTo>
                  <a:lnTo>
                    <a:pt x="14476976" y="10387680"/>
                  </a:lnTo>
                </a:path>
                <a:path w="14477365" h="11120755">
                  <a:moveTo>
                    <a:pt x="14476976" y="10413991"/>
                  </a:moveTo>
                  <a:lnTo>
                    <a:pt x="13813136" y="10566796"/>
                  </a:lnTo>
                </a:path>
                <a:path w="14477365" h="11120755">
                  <a:moveTo>
                    <a:pt x="12654451" y="7461117"/>
                  </a:moveTo>
                  <a:lnTo>
                    <a:pt x="12747551" y="7630113"/>
                  </a:lnTo>
                  <a:lnTo>
                    <a:pt x="12747551" y="7443914"/>
                  </a:lnTo>
                  <a:lnTo>
                    <a:pt x="12713145" y="7448974"/>
                  </a:lnTo>
                  <a:lnTo>
                    <a:pt x="12639272" y="7141340"/>
                  </a:lnTo>
                  <a:lnTo>
                    <a:pt x="12607902" y="7146400"/>
                  </a:lnTo>
                  <a:lnTo>
                    <a:pt x="12684810" y="7454033"/>
                  </a:lnTo>
                  <a:lnTo>
                    <a:pt x="12654451" y="7461117"/>
                  </a:lnTo>
                </a:path>
                <a:path w="14477365" h="11120755">
                  <a:moveTo>
                    <a:pt x="13166499" y="9510318"/>
                  </a:moveTo>
                  <a:lnTo>
                    <a:pt x="13135128" y="9515378"/>
                  </a:lnTo>
                  <a:lnTo>
                    <a:pt x="13221144" y="9673243"/>
                  </a:lnTo>
                  <a:lnTo>
                    <a:pt x="13225192" y="9499187"/>
                  </a:lnTo>
                  <a:lnTo>
                    <a:pt x="13188762" y="9506271"/>
                  </a:lnTo>
                  <a:lnTo>
                    <a:pt x="13128045" y="9213817"/>
                  </a:lnTo>
                  <a:lnTo>
                    <a:pt x="13099710" y="9217865"/>
                  </a:lnTo>
                  <a:lnTo>
                    <a:pt x="13166499" y="9510318"/>
                  </a:lnTo>
                </a:path>
                <a:path w="14477365" h="11120755">
                  <a:moveTo>
                    <a:pt x="11090987" y="9002319"/>
                  </a:moveTo>
                  <a:lnTo>
                    <a:pt x="11017114" y="8702781"/>
                  </a:lnTo>
                  <a:lnTo>
                    <a:pt x="10971576" y="8712901"/>
                  </a:lnTo>
                  <a:lnTo>
                    <a:pt x="10972588" y="8497355"/>
                  </a:lnTo>
                  <a:lnTo>
                    <a:pt x="11078843" y="8691650"/>
                  </a:lnTo>
                  <a:lnTo>
                    <a:pt x="11042413" y="8696710"/>
                  </a:lnTo>
                  <a:lnTo>
                    <a:pt x="11118309" y="8997259"/>
                  </a:lnTo>
                  <a:lnTo>
                    <a:pt x="11090987" y="9002319"/>
                  </a:lnTo>
                </a:path>
                <a:path w="14477365" h="11120755">
                  <a:moveTo>
                    <a:pt x="13775693" y="10510126"/>
                  </a:moveTo>
                  <a:lnTo>
                    <a:pt x="13664379" y="10268270"/>
                  </a:lnTo>
                  <a:lnTo>
                    <a:pt x="13664379" y="10027426"/>
                  </a:lnTo>
                  <a:lnTo>
                    <a:pt x="13558124" y="9812892"/>
                  </a:lnTo>
                  <a:lnTo>
                    <a:pt x="13554076" y="9553832"/>
                  </a:lnTo>
                  <a:lnTo>
                    <a:pt x="13429606" y="9296797"/>
                  </a:lnTo>
                  <a:lnTo>
                    <a:pt x="13494371" y="9287689"/>
                  </a:lnTo>
                </a:path>
                <a:path w="14477365" h="11120755">
                  <a:moveTo>
                    <a:pt x="13476156" y="6679890"/>
                  </a:moveTo>
                  <a:lnTo>
                    <a:pt x="13635032" y="7371053"/>
                  </a:lnTo>
                  <a:lnTo>
                    <a:pt x="13908259" y="8555036"/>
                  </a:lnTo>
                  <a:lnTo>
                    <a:pt x="14189582" y="9780509"/>
                  </a:lnTo>
                  <a:lnTo>
                    <a:pt x="14334291" y="10408931"/>
                  </a:lnTo>
                </a:path>
                <a:path w="14477365" h="11120755">
                  <a:moveTo>
                    <a:pt x="14476976" y="10148860"/>
                  </a:moveTo>
                  <a:lnTo>
                    <a:pt x="14284705" y="10192374"/>
                  </a:lnTo>
                  <a:lnTo>
                    <a:pt x="13755454" y="10315832"/>
                  </a:lnTo>
                  <a:lnTo>
                    <a:pt x="13753431" y="10316844"/>
                  </a:lnTo>
                  <a:lnTo>
                    <a:pt x="13748371" y="10316844"/>
                  </a:lnTo>
                  <a:lnTo>
                    <a:pt x="13746347" y="10315832"/>
                  </a:lnTo>
                  <a:lnTo>
                    <a:pt x="13741287" y="10314820"/>
                  </a:lnTo>
                  <a:lnTo>
                    <a:pt x="13739263" y="10313808"/>
                  </a:lnTo>
                  <a:lnTo>
                    <a:pt x="13735215" y="10310772"/>
                  </a:lnTo>
                  <a:lnTo>
                    <a:pt x="13734203" y="10308748"/>
                  </a:lnTo>
                  <a:lnTo>
                    <a:pt x="13733192" y="10308748"/>
                  </a:lnTo>
                  <a:lnTo>
                    <a:pt x="13731168" y="10304700"/>
                  </a:lnTo>
                  <a:lnTo>
                    <a:pt x="13730156" y="10302676"/>
                  </a:lnTo>
                  <a:lnTo>
                    <a:pt x="13728132" y="10297617"/>
                  </a:lnTo>
                  <a:lnTo>
                    <a:pt x="13728132" y="10295593"/>
                  </a:lnTo>
                  <a:lnTo>
                    <a:pt x="13728132" y="10290533"/>
                  </a:lnTo>
                  <a:lnTo>
                    <a:pt x="13729144" y="10288509"/>
                  </a:lnTo>
                  <a:lnTo>
                    <a:pt x="13730156" y="10283449"/>
                  </a:lnTo>
                  <a:lnTo>
                    <a:pt x="13731168" y="10281425"/>
                  </a:lnTo>
                  <a:lnTo>
                    <a:pt x="13734203" y="10278390"/>
                  </a:lnTo>
                  <a:lnTo>
                    <a:pt x="13736227" y="10276366"/>
                  </a:lnTo>
                  <a:lnTo>
                    <a:pt x="13740275" y="10273330"/>
                  </a:lnTo>
                  <a:lnTo>
                    <a:pt x="13741287" y="10273330"/>
                  </a:lnTo>
                  <a:lnTo>
                    <a:pt x="14274586" y="10146836"/>
                  </a:lnTo>
                  <a:lnTo>
                    <a:pt x="14476976" y="10100286"/>
                  </a:lnTo>
                </a:path>
                <a:path w="14477365" h="11120755">
                  <a:moveTo>
                    <a:pt x="14476976" y="9844262"/>
                  </a:moveTo>
                  <a:lnTo>
                    <a:pt x="14217916" y="9901944"/>
                  </a:lnTo>
                  <a:lnTo>
                    <a:pt x="13688666" y="10026414"/>
                  </a:lnTo>
                  <a:lnTo>
                    <a:pt x="13686642" y="10026414"/>
                  </a:lnTo>
                  <a:lnTo>
                    <a:pt x="13681582" y="10026414"/>
                  </a:lnTo>
                  <a:lnTo>
                    <a:pt x="13679558" y="10026414"/>
                  </a:lnTo>
                  <a:lnTo>
                    <a:pt x="13675510" y="10024390"/>
                  </a:lnTo>
                  <a:lnTo>
                    <a:pt x="13672474" y="10023378"/>
                  </a:lnTo>
                  <a:lnTo>
                    <a:pt x="13669439" y="10021354"/>
                  </a:lnTo>
                  <a:lnTo>
                    <a:pt x="13667415" y="10019330"/>
                  </a:lnTo>
                  <a:lnTo>
                    <a:pt x="13666403" y="10018318"/>
                  </a:lnTo>
                  <a:lnTo>
                    <a:pt x="13664379" y="10015282"/>
                  </a:lnTo>
                  <a:lnTo>
                    <a:pt x="13663367" y="10012246"/>
                  </a:lnTo>
                  <a:lnTo>
                    <a:pt x="13661343" y="10008199"/>
                  </a:lnTo>
                  <a:lnTo>
                    <a:pt x="13661343" y="10006175"/>
                  </a:lnTo>
                  <a:lnTo>
                    <a:pt x="13661343" y="10001115"/>
                  </a:lnTo>
                  <a:lnTo>
                    <a:pt x="13662355" y="9998079"/>
                  </a:lnTo>
                  <a:lnTo>
                    <a:pt x="13663367" y="9994031"/>
                  </a:lnTo>
                  <a:lnTo>
                    <a:pt x="13664379" y="9992007"/>
                  </a:lnTo>
                  <a:lnTo>
                    <a:pt x="13667415" y="9987960"/>
                  </a:lnTo>
                  <a:lnTo>
                    <a:pt x="13669439" y="9986948"/>
                  </a:lnTo>
                  <a:lnTo>
                    <a:pt x="13673486" y="9983912"/>
                  </a:lnTo>
                  <a:lnTo>
                    <a:pt x="13674498" y="9983912"/>
                  </a:lnTo>
                  <a:lnTo>
                    <a:pt x="14207797" y="9857418"/>
                  </a:lnTo>
                  <a:lnTo>
                    <a:pt x="14476976" y="9794677"/>
                  </a:lnTo>
                </a:path>
                <a:path w="14477365" h="11120755">
                  <a:moveTo>
                    <a:pt x="14476976" y="9538653"/>
                  </a:moveTo>
                  <a:lnTo>
                    <a:pt x="14151127" y="9611514"/>
                  </a:lnTo>
                  <a:lnTo>
                    <a:pt x="13621877" y="9734972"/>
                  </a:lnTo>
                  <a:lnTo>
                    <a:pt x="13619853" y="9735984"/>
                  </a:lnTo>
                  <a:lnTo>
                    <a:pt x="13614793" y="9735984"/>
                  </a:lnTo>
                  <a:lnTo>
                    <a:pt x="13612769" y="9735984"/>
                  </a:lnTo>
                  <a:lnTo>
                    <a:pt x="13607710" y="9733960"/>
                  </a:lnTo>
                  <a:lnTo>
                    <a:pt x="13605686" y="9732948"/>
                  </a:lnTo>
                  <a:lnTo>
                    <a:pt x="13601638" y="9729912"/>
                  </a:lnTo>
                  <a:lnTo>
                    <a:pt x="13600626" y="9728900"/>
                  </a:lnTo>
                  <a:lnTo>
                    <a:pt x="13599614" y="9727888"/>
                  </a:lnTo>
                  <a:lnTo>
                    <a:pt x="13597590" y="9723840"/>
                  </a:lnTo>
                  <a:lnTo>
                    <a:pt x="13596578" y="9721816"/>
                  </a:lnTo>
                  <a:lnTo>
                    <a:pt x="13594554" y="9716757"/>
                  </a:lnTo>
                  <a:lnTo>
                    <a:pt x="13594554" y="9714733"/>
                  </a:lnTo>
                  <a:lnTo>
                    <a:pt x="13594554" y="9709673"/>
                  </a:lnTo>
                  <a:lnTo>
                    <a:pt x="13595566" y="9707649"/>
                  </a:lnTo>
                  <a:lnTo>
                    <a:pt x="13606698" y="9693482"/>
                  </a:lnTo>
                  <a:lnTo>
                    <a:pt x="13607710" y="9692470"/>
                  </a:lnTo>
                  <a:lnTo>
                    <a:pt x="14141008" y="9565976"/>
                  </a:lnTo>
                  <a:lnTo>
                    <a:pt x="14476976" y="9489067"/>
                  </a:lnTo>
                </a:path>
                <a:path w="14477365" h="11120755">
                  <a:moveTo>
                    <a:pt x="14476976" y="9233044"/>
                  </a:moveTo>
                  <a:lnTo>
                    <a:pt x="14084339" y="9320072"/>
                  </a:lnTo>
                  <a:lnTo>
                    <a:pt x="13555088" y="9444542"/>
                  </a:lnTo>
                  <a:lnTo>
                    <a:pt x="13553064" y="9444542"/>
                  </a:lnTo>
                  <a:lnTo>
                    <a:pt x="13548004" y="9444542"/>
                  </a:lnTo>
                  <a:lnTo>
                    <a:pt x="13545981" y="9444542"/>
                  </a:lnTo>
                  <a:lnTo>
                    <a:pt x="13540921" y="9443530"/>
                  </a:lnTo>
                  <a:lnTo>
                    <a:pt x="13538897" y="9442518"/>
                  </a:lnTo>
                  <a:lnTo>
                    <a:pt x="13534849" y="9439482"/>
                  </a:lnTo>
                  <a:lnTo>
                    <a:pt x="13533837" y="9437458"/>
                  </a:lnTo>
                  <a:lnTo>
                    <a:pt x="13532825" y="9437458"/>
                  </a:lnTo>
                  <a:lnTo>
                    <a:pt x="13529789" y="9433410"/>
                  </a:lnTo>
                  <a:lnTo>
                    <a:pt x="13528777" y="9430374"/>
                  </a:lnTo>
                  <a:lnTo>
                    <a:pt x="13527765" y="9426327"/>
                  </a:lnTo>
                  <a:lnTo>
                    <a:pt x="13527765" y="9424303"/>
                  </a:lnTo>
                  <a:lnTo>
                    <a:pt x="13527765" y="9419243"/>
                  </a:lnTo>
                  <a:lnTo>
                    <a:pt x="13527765" y="9417219"/>
                  </a:lnTo>
                  <a:lnTo>
                    <a:pt x="13529789" y="9412159"/>
                  </a:lnTo>
                  <a:lnTo>
                    <a:pt x="13530801" y="9410135"/>
                  </a:lnTo>
                  <a:lnTo>
                    <a:pt x="13533837" y="9406087"/>
                  </a:lnTo>
                  <a:lnTo>
                    <a:pt x="13535861" y="9405076"/>
                  </a:lnTo>
                  <a:lnTo>
                    <a:pt x="13539909" y="9402040"/>
                  </a:lnTo>
                  <a:lnTo>
                    <a:pt x="13540921" y="9402040"/>
                  </a:lnTo>
                  <a:lnTo>
                    <a:pt x="14074219" y="9275546"/>
                  </a:lnTo>
                  <a:lnTo>
                    <a:pt x="14476976" y="9182446"/>
                  </a:lnTo>
                </a:path>
                <a:path w="14477365" h="11120755">
                  <a:moveTo>
                    <a:pt x="14476976" y="8926423"/>
                  </a:moveTo>
                  <a:lnTo>
                    <a:pt x="14016538" y="9028630"/>
                  </a:lnTo>
                  <a:lnTo>
                    <a:pt x="13488299" y="9152088"/>
                  </a:lnTo>
                  <a:lnTo>
                    <a:pt x="13485263" y="9153100"/>
                  </a:lnTo>
                  <a:lnTo>
                    <a:pt x="13481216" y="9153100"/>
                  </a:lnTo>
                  <a:lnTo>
                    <a:pt x="13478180" y="9152088"/>
                  </a:lnTo>
                  <a:lnTo>
                    <a:pt x="13474132" y="9151076"/>
                  </a:lnTo>
                  <a:lnTo>
                    <a:pt x="13472108" y="9150064"/>
                  </a:lnTo>
                  <a:lnTo>
                    <a:pt x="13460977" y="9133873"/>
                  </a:lnTo>
                  <a:lnTo>
                    <a:pt x="13459965" y="9131849"/>
                  </a:lnTo>
                  <a:lnTo>
                    <a:pt x="13460977" y="9126789"/>
                  </a:lnTo>
                  <a:lnTo>
                    <a:pt x="13460977" y="9124765"/>
                  </a:lnTo>
                  <a:lnTo>
                    <a:pt x="13463001" y="9119705"/>
                  </a:lnTo>
                  <a:lnTo>
                    <a:pt x="13464012" y="9117681"/>
                  </a:lnTo>
                  <a:lnTo>
                    <a:pt x="13467048" y="9114645"/>
                  </a:lnTo>
                  <a:lnTo>
                    <a:pt x="13468060" y="9112622"/>
                  </a:lnTo>
                  <a:lnTo>
                    <a:pt x="13472108" y="9109586"/>
                  </a:lnTo>
                  <a:lnTo>
                    <a:pt x="13473120" y="9109586"/>
                  </a:lnTo>
                  <a:lnTo>
                    <a:pt x="14006418" y="8983092"/>
                  </a:lnTo>
                  <a:lnTo>
                    <a:pt x="14476976" y="8874813"/>
                  </a:lnTo>
                </a:path>
                <a:path w="14477365" h="11120755">
                  <a:moveTo>
                    <a:pt x="14476976" y="8619801"/>
                  </a:moveTo>
                  <a:lnTo>
                    <a:pt x="13949749" y="8736176"/>
                  </a:lnTo>
                  <a:lnTo>
                    <a:pt x="13420499" y="8860646"/>
                  </a:lnTo>
                  <a:lnTo>
                    <a:pt x="13418475" y="8860646"/>
                  </a:lnTo>
                  <a:lnTo>
                    <a:pt x="13413415" y="8860646"/>
                  </a:lnTo>
                  <a:lnTo>
                    <a:pt x="13411391" y="8860646"/>
                  </a:lnTo>
                  <a:lnTo>
                    <a:pt x="13406331" y="8858622"/>
                  </a:lnTo>
                  <a:lnTo>
                    <a:pt x="13404307" y="8857610"/>
                  </a:lnTo>
                  <a:lnTo>
                    <a:pt x="13400260" y="8854574"/>
                  </a:lnTo>
                  <a:lnTo>
                    <a:pt x="13399248" y="8853562"/>
                  </a:lnTo>
                  <a:lnTo>
                    <a:pt x="13398236" y="8852550"/>
                  </a:lnTo>
                  <a:lnTo>
                    <a:pt x="13396212" y="8848502"/>
                  </a:lnTo>
                  <a:lnTo>
                    <a:pt x="13395200" y="8846478"/>
                  </a:lnTo>
                  <a:lnTo>
                    <a:pt x="13393176" y="8842431"/>
                  </a:lnTo>
                  <a:lnTo>
                    <a:pt x="13393176" y="8839395"/>
                  </a:lnTo>
                  <a:lnTo>
                    <a:pt x="13393176" y="8835347"/>
                  </a:lnTo>
                  <a:lnTo>
                    <a:pt x="13394188" y="8832311"/>
                  </a:lnTo>
                  <a:lnTo>
                    <a:pt x="13395200" y="8828263"/>
                  </a:lnTo>
                  <a:lnTo>
                    <a:pt x="13396212" y="8826239"/>
                  </a:lnTo>
                  <a:lnTo>
                    <a:pt x="13399248" y="8822192"/>
                  </a:lnTo>
                  <a:lnTo>
                    <a:pt x="13401271" y="8820168"/>
                  </a:lnTo>
                  <a:lnTo>
                    <a:pt x="13405319" y="8818144"/>
                  </a:lnTo>
                  <a:lnTo>
                    <a:pt x="13406331" y="8817132"/>
                  </a:lnTo>
                  <a:lnTo>
                    <a:pt x="13939630" y="8691650"/>
                  </a:lnTo>
                  <a:lnTo>
                    <a:pt x="14476976" y="8567180"/>
                  </a:lnTo>
                </a:path>
                <a:path w="14477365" h="11120755">
                  <a:moveTo>
                    <a:pt x="13880936" y="8438662"/>
                  </a:moveTo>
                  <a:lnTo>
                    <a:pt x="13351686" y="8562120"/>
                  </a:lnTo>
                  <a:lnTo>
                    <a:pt x="13349662" y="8563132"/>
                  </a:lnTo>
                  <a:lnTo>
                    <a:pt x="13344602" y="8563132"/>
                  </a:lnTo>
                  <a:lnTo>
                    <a:pt x="13342578" y="8562120"/>
                  </a:lnTo>
                  <a:lnTo>
                    <a:pt x="13338531" y="8561108"/>
                  </a:lnTo>
                  <a:lnTo>
                    <a:pt x="13335495" y="8560096"/>
                  </a:lnTo>
                  <a:lnTo>
                    <a:pt x="13332459" y="8557060"/>
                  </a:lnTo>
                  <a:lnTo>
                    <a:pt x="13330435" y="8556048"/>
                  </a:lnTo>
                  <a:lnTo>
                    <a:pt x="13329423" y="8555036"/>
                  </a:lnTo>
                  <a:lnTo>
                    <a:pt x="13327399" y="8550989"/>
                  </a:lnTo>
                  <a:lnTo>
                    <a:pt x="13326387" y="8548965"/>
                  </a:lnTo>
                  <a:lnTo>
                    <a:pt x="13325375" y="8543905"/>
                  </a:lnTo>
                  <a:lnTo>
                    <a:pt x="13324363" y="8541881"/>
                  </a:lnTo>
                  <a:lnTo>
                    <a:pt x="13324363" y="8536821"/>
                  </a:lnTo>
                  <a:lnTo>
                    <a:pt x="13325375" y="8534797"/>
                  </a:lnTo>
                  <a:lnTo>
                    <a:pt x="13326387" y="8530750"/>
                  </a:lnTo>
                  <a:lnTo>
                    <a:pt x="13328411" y="8528726"/>
                  </a:lnTo>
                  <a:lnTo>
                    <a:pt x="13330435" y="8524678"/>
                  </a:lnTo>
                  <a:lnTo>
                    <a:pt x="13332459" y="8522654"/>
                  </a:lnTo>
                  <a:lnTo>
                    <a:pt x="13336507" y="8520630"/>
                  </a:lnTo>
                  <a:lnTo>
                    <a:pt x="13337519" y="8519618"/>
                  </a:lnTo>
                  <a:lnTo>
                    <a:pt x="13870817" y="8393124"/>
                  </a:lnTo>
                  <a:lnTo>
                    <a:pt x="14412211" y="8268654"/>
                  </a:lnTo>
                  <a:lnTo>
                    <a:pt x="14414235" y="8268654"/>
                  </a:lnTo>
                  <a:lnTo>
                    <a:pt x="14420307" y="8267642"/>
                  </a:lnTo>
                  <a:lnTo>
                    <a:pt x="14422330" y="8268654"/>
                  </a:lnTo>
                  <a:lnTo>
                    <a:pt x="14427390" y="8269666"/>
                  </a:lnTo>
                  <a:lnTo>
                    <a:pt x="14430426" y="8270678"/>
                  </a:lnTo>
                  <a:lnTo>
                    <a:pt x="14434474" y="8273714"/>
                  </a:lnTo>
                  <a:lnTo>
                    <a:pt x="14435486" y="8275738"/>
                  </a:lnTo>
                  <a:lnTo>
                    <a:pt x="14439534" y="8279786"/>
                  </a:lnTo>
                  <a:lnTo>
                    <a:pt x="14440546" y="8281810"/>
                  </a:lnTo>
                  <a:lnTo>
                    <a:pt x="14442569" y="8286869"/>
                  </a:lnTo>
                  <a:lnTo>
                    <a:pt x="14443581" y="8289905"/>
                  </a:lnTo>
                  <a:lnTo>
                    <a:pt x="14443581" y="8294965"/>
                  </a:lnTo>
                  <a:lnTo>
                    <a:pt x="14443581" y="8296989"/>
                  </a:lnTo>
                  <a:lnTo>
                    <a:pt x="14441557" y="8302049"/>
                  </a:lnTo>
                  <a:lnTo>
                    <a:pt x="14440546" y="8305084"/>
                  </a:lnTo>
                  <a:lnTo>
                    <a:pt x="14437510" y="8309132"/>
                  </a:lnTo>
                  <a:lnTo>
                    <a:pt x="14436498" y="8311156"/>
                  </a:lnTo>
                  <a:lnTo>
                    <a:pt x="14431438" y="8315204"/>
                  </a:lnTo>
                  <a:lnTo>
                    <a:pt x="14429414" y="8316216"/>
                  </a:lnTo>
                  <a:lnTo>
                    <a:pt x="14424354" y="8318240"/>
                  </a:lnTo>
                  <a:lnTo>
                    <a:pt x="13880936" y="8438662"/>
                  </a:lnTo>
                </a:path>
                <a:path w="14477365" h="11120755">
                  <a:moveTo>
                    <a:pt x="13816172" y="8154304"/>
                  </a:moveTo>
                  <a:lnTo>
                    <a:pt x="13286921" y="8277762"/>
                  </a:lnTo>
                  <a:lnTo>
                    <a:pt x="13283885" y="8278774"/>
                  </a:lnTo>
                  <a:lnTo>
                    <a:pt x="13279837" y="8278774"/>
                  </a:lnTo>
                  <a:lnTo>
                    <a:pt x="13276801" y="8277762"/>
                  </a:lnTo>
                  <a:lnTo>
                    <a:pt x="13272754" y="8276750"/>
                  </a:lnTo>
                  <a:lnTo>
                    <a:pt x="13270730" y="8275738"/>
                  </a:lnTo>
                  <a:lnTo>
                    <a:pt x="13266682" y="8272702"/>
                  </a:lnTo>
                  <a:lnTo>
                    <a:pt x="13264658" y="8271690"/>
                  </a:lnTo>
                  <a:lnTo>
                    <a:pt x="13264658" y="8270678"/>
                  </a:lnTo>
                  <a:lnTo>
                    <a:pt x="13261622" y="8266630"/>
                  </a:lnTo>
                  <a:lnTo>
                    <a:pt x="13260610" y="8264606"/>
                  </a:lnTo>
                  <a:lnTo>
                    <a:pt x="13259598" y="8259547"/>
                  </a:lnTo>
                  <a:lnTo>
                    <a:pt x="13259598" y="8257523"/>
                  </a:lnTo>
                  <a:lnTo>
                    <a:pt x="13259598" y="8252463"/>
                  </a:lnTo>
                  <a:lnTo>
                    <a:pt x="13259598" y="8250439"/>
                  </a:lnTo>
                  <a:lnTo>
                    <a:pt x="13261622" y="8246391"/>
                  </a:lnTo>
                  <a:lnTo>
                    <a:pt x="13262634" y="8244367"/>
                  </a:lnTo>
                  <a:lnTo>
                    <a:pt x="13265670" y="8240320"/>
                  </a:lnTo>
                  <a:lnTo>
                    <a:pt x="13266682" y="8238296"/>
                  </a:lnTo>
                  <a:lnTo>
                    <a:pt x="13270730" y="8236272"/>
                  </a:lnTo>
                  <a:lnTo>
                    <a:pt x="13271742" y="8235260"/>
                  </a:lnTo>
                  <a:lnTo>
                    <a:pt x="13805040" y="8108766"/>
                  </a:lnTo>
                  <a:lnTo>
                    <a:pt x="14346434" y="7984296"/>
                  </a:lnTo>
                  <a:lnTo>
                    <a:pt x="14349470" y="7984296"/>
                  </a:lnTo>
                  <a:lnTo>
                    <a:pt x="14354530" y="7983284"/>
                  </a:lnTo>
                  <a:lnTo>
                    <a:pt x="14357566" y="7984296"/>
                  </a:lnTo>
                  <a:lnTo>
                    <a:pt x="14362625" y="7985308"/>
                  </a:lnTo>
                  <a:lnTo>
                    <a:pt x="14364649" y="7986320"/>
                  </a:lnTo>
                  <a:lnTo>
                    <a:pt x="14377805" y="8005547"/>
                  </a:lnTo>
                  <a:lnTo>
                    <a:pt x="14377805" y="8010607"/>
                  </a:lnTo>
                  <a:lnTo>
                    <a:pt x="14377805" y="8012630"/>
                  </a:lnTo>
                  <a:lnTo>
                    <a:pt x="14376793" y="8018702"/>
                  </a:lnTo>
                  <a:lnTo>
                    <a:pt x="14375781" y="8020726"/>
                  </a:lnTo>
                  <a:lnTo>
                    <a:pt x="14372745" y="8024774"/>
                  </a:lnTo>
                  <a:lnTo>
                    <a:pt x="14370721" y="8026798"/>
                  </a:lnTo>
                  <a:lnTo>
                    <a:pt x="14366673" y="8030846"/>
                  </a:lnTo>
                  <a:lnTo>
                    <a:pt x="14364649" y="8031858"/>
                  </a:lnTo>
                  <a:lnTo>
                    <a:pt x="14359589" y="8033881"/>
                  </a:lnTo>
                  <a:lnTo>
                    <a:pt x="14358577" y="8033881"/>
                  </a:lnTo>
                  <a:lnTo>
                    <a:pt x="13816172" y="8154304"/>
                  </a:lnTo>
                </a:path>
                <a:path w="14477365" h="11120755">
                  <a:moveTo>
                    <a:pt x="13748371" y="7862862"/>
                  </a:moveTo>
                  <a:lnTo>
                    <a:pt x="13219120" y="7986320"/>
                  </a:lnTo>
                  <a:lnTo>
                    <a:pt x="13217096" y="7987332"/>
                  </a:lnTo>
                  <a:lnTo>
                    <a:pt x="13212037" y="7987332"/>
                  </a:lnTo>
                  <a:lnTo>
                    <a:pt x="13210013" y="7986320"/>
                  </a:lnTo>
                  <a:lnTo>
                    <a:pt x="13205965" y="7985308"/>
                  </a:lnTo>
                  <a:lnTo>
                    <a:pt x="13203941" y="7984296"/>
                  </a:lnTo>
                  <a:lnTo>
                    <a:pt x="13192810" y="7968105"/>
                  </a:lnTo>
                  <a:lnTo>
                    <a:pt x="13191798" y="7966081"/>
                  </a:lnTo>
                  <a:lnTo>
                    <a:pt x="13191798" y="7961021"/>
                  </a:lnTo>
                  <a:lnTo>
                    <a:pt x="13192810" y="7958997"/>
                  </a:lnTo>
                  <a:lnTo>
                    <a:pt x="13193821" y="7954949"/>
                  </a:lnTo>
                  <a:lnTo>
                    <a:pt x="13195845" y="7951913"/>
                  </a:lnTo>
                  <a:lnTo>
                    <a:pt x="13197869" y="7948878"/>
                  </a:lnTo>
                  <a:lnTo>
                    <a:pt x="13199893" y="7946854"/>
                  </a:lnTo>
                  <a:lnTo>
                    <a:pt x="13203941" y="7944830"/>
                  </a:lnTo>
                  <a:lnTo>
                    <a:pt x="13204953" y="7943818"/>
                  </a:lnTo>
                  <a:lnTo>
                    <a:pt x="13738251" y="7817324"/>
                  </a:lnTo>
                  <a:lnTo>
                    <a:pt x="14279645" y="7692854"/>
                  </a:lnTo>
                  <a:lnTo>
                    <a:pt x="14281669" y="7692854"/>
                  </a:lnTo>
                  <a:lnTo>
                    <a:pt x="14287741" y="7691842"/>
                  </a:lnTo>
                  <a:lnTo>
                    <a:pt x="14289765" y="7692854"/>
                  </a:lnTo>
                  <a:lnTo>
                    <a:pt x="14294825" y="7693866"/>
                  </a:lnTo>
                  <a:lnTo>
                    <a:pt x="14297860" y="7694878"/>
                  </a:lnTo>
                  <a:lnTo>
                    <a:pt x="14301908" y="7697914"/>
                  </a:lnTo>
                  <a:lnTo>
                    <a:pt x="14302920" y="7699937"/>
                  </a:lnTo>
                  <a:lnTo>
                    <a:pt x="14306968" y="7703985"/>
                  </a:lnTo>
                  <a:lnTo>
                    <a:pt x="14307980" y="7706009"/>
                  </a:lnTo>
                  <a:lnTo>
                    <a:pt x="14310004" y="7711069"/>
                  </a:lnTo>
                  <a:lnTo>
                    <a:pt x="14311016" y="7713093"/>
                  </a:lnTo>
                  <a:lnTo>
                    <a:pt x="14311016" y="7719165"/>
                  </a:lnTo>
                  <a:lnTo>
                    <a:pt x="14311016" y="7721188"/>
                  </a:lnTo>
                  <a:lnTo>
                    <a:pt x="14308992" y="7726248"/>
                  </a:lnTo>
                  <a:lnTo>
                    <a:pt x="14307980" y="7729284"/>
                  </a:lnTo>
                  <a:lnTo>
                    <a:pt x="14304944" y="7733332"/>
                  </a:lnTo>
                  <a:lnTo>
                    <a:pt x="14303932" y="7735356"/>
                  </a:lnTo>
                  <a:lnTo>
                    <a:pt x="14298872" y="7739404"/>
                  </a:lnTo>
                  <a:lnTo>
                    <a:pt x="14296848" y="7740416"/>
                  </a:lnTo>
                  <a:lnTo>
                    <a:pt x="14291789" y="7742439"/>
                  </a:lnTo>
                  <a:lnTo>
                    <a:pt x="13748371" y="7862862"/>
                  </a:lnTo>
                </a:path>
                <a:path w="14477365" h="11120755">
                  <a:moveTo>
                    <a:pt x="13679558" y="7564336"/>
                  </a:moveTo>
                  <a:lnTo>
                    <a:pt x="13151320" y="7688806"/>
                  </a:lnTo>
                  <a:lnTo>
                    <a:pt x="13148284" y="7688806"/>
                  </a:lnTo>
                  <a:lnTo>
                    <a:pt x="13144236" y="7688806"/>
                  </a:lnTo>
                  <a:lnTo>
                    <a:pt x="13141200" y="7688806"/>
                  </a:lnTo>
                  <a:lnTo>
                    <a:pt x="13137152" y="7686782"/>
                  </a:lnTo>
                  <a:lnTo>
                    <a:pt x="13135128" y="7685770"/>
                  </a:lnTo>
                  <a:lnTo>
                    <a:pt x="13131080" y="7682734"/>
                  </a:lnTo>
                  <a:lnTo>
                    <a:pt x="13129057" y="7681722"/>
                  </a:lnTo>
                  <a:lnTo>
                    <a:pt x="13129057" y="7680710"/>
                  </a:lnTo>
                  <a:lnTo>
                    <a:pt x="13126021" y="7676663"/>
                  </a:lnTo>
                  <a:lnTo>
                    <a:pt x="13125009" y="7674639"/>
                  </a:lnTo>
                  <a:lnTo>
                    <a:pt x="13123997" y="7670591"/>
                  </a:lnTo>
                  <a:lnTo>
                    <a:pt x="13122985" y="7667555"/>
                  </a:lnTo>
                  <a:lnTo>
                    <a:pt x="13123997" y="7663507"/>
                  </a:lnTo>
                  <a:lnTo>
                    <a:pt x="13123997" y="7660471"/>
                  </a:lnTo>
                  <a:lnTo>
                    <a:pt x="13126021" y="7656424"/>
                  </a:lnTo>
                  <a:lnTo>
                    <a:pt x="13127033" y="7654400"/>
                  </a:lnTo>
                  <a:lnTo>
                    <a:pt x="13130069" y="7650352"/>
                  </a:lnTo>
                  <a:lnTo>
                    <a:pt x="13131080" y="7648328"/>
                  </a:lnTo>
                  <a:lnTo>
                    <a:pt x="13135128" y="7646304"/>
                  </a:lnTo>
                  <a:lnTo>
                    <a:pt x="13136140" y="7645292"/>
                  </a:lnTo>
                  <a:lnTo>
                    <a:pt x="13669439" y="7518798"/>
                  </a:lnTo>
                  <a:lnTo>
                    <a:pt x="14210833" y="7394328"/>
                  </a:lnTo>
                  <a:lnTo>
                    <a:pt x="14213868" y="7394328"/>
                  </a:lnTo>
                  <a:lnTo>
                    <a:pt x="14218928" y="7394328"/>
                  </a:lnTo>
                  <a:lnTo>
                    <a:pt x="14221964" y="7394328"/>
                  </a:lnTo>
                  <a:lnTo>
                    <a:pt x="14227024" y="7395340"/>
                  </a:lnTo>
                  <a:lnTo>
                    <a:pt x="14229048" y="7397364"/>
                  </a:lnTo>
                  <a:lnTo>
                    <a:pt x="14233096" y="7400400"/>
                  </a:lnTo>
                  <a:lnTo>
                    <a:pt x="14242203" y="7415579"/>
                  </a:lnTo>
                  <a:lnTo>
                    <a:pt x="14242203" y="7420639"/>
                  </a:lnTo>
                  <a:lnTo>
                    <a:pt x="14242203" y="7423675"/>
                  </a:lnTo>
                  <a:lnTo>
                    <a:pt x="14240179" y="7428735"/>
                  </a:lnTo>
                  <a:lnTo>
                    <a:pt x="14239167" y="7430758"/>
                  </a:lnTo>
                  <a:lnTo>
                    <a:pt x="14236131" y="7434806"/>
                  </a:lnTo>
                  <a:lnTo>
                    <a:pt x="14235119" y="7436830"/>
                  </a:lnTo>
                  <a:lnTo>
                    <a:pt x="14231072" y="7440878"/>
                  </a:lnTo>
                  <a:lnTo>
                    <a:pt x="14228036" y="7441890"/>
                  </a:lnTo>
                  <a:lnTo>
                    <a:pt x="14222976" y="7443914"/>
                  </a:lnTo>
                  <a:lnTo>
                    <a:pt x="13679558" y="7564336"/>
                  </a:lnTo>
                </a:path>
                <a:path w="14477365" h="11120755">
                  <a:moveTo>
                    <a:pt x="13613781" y="7277954"/>
                  </a:moveTo>
                  <a:lnTo>
                    <a:pt x="13085543" y="7402424"/>
                  </a:lnTo>
                  <a:lnTo>
                    <a:pt x="13082507" y="7402424"/>
                  </a:lnTo>
                  <a:lnTo>
                    <a:pt x="13078459" y="7402424"/>
                  </a:lnTo>
                  <a:lnTo>
                    <a:pt x="13075423" y="7402424"/>
                  </a:lnTo>
                  <a:lnTo>
                    <a:pt x="13071375" y="7401412"/>
                  </a:lnTo>
                  <a:lnTo>
                    <a:pt x="13069351" y="7399388"/>
                  </a:lnTo>
                  <a:lnTo>
                    <a:pt x="13065304" y="7397364"/>
                  </a:lnTo>
                  <a:lnTo>
                    <a:pt x="13063280" y="7395340"/>
                  </a:lnTo>
                  <a:lnTo>
                    <a:pt x="13063280" y="7394328"/>
                  </a:lnTo>
                  <a:lnTo>
                    <a:pt x="13060244" y="7391292"/>
                  </a:lnTo>
                  <a:lnTo>
                    <a:pt x="13059232" y="7388256"/>
                  </a:lnTo>
                  <a:lnTo>
                    <a:pt x="13058220" y="7384209"/>
                  </a:lnTo>
                  <a:lnTo>
                    <a:pt x="13057208" y="7382185"/>
                  </a:lnTo>
                  <a:lnTo>
                    <a:pt x="13057208" y="7377125"/>
                  </a:lnTo>
                  <a:lnTo>
                    <a:pt x="13058220" y="7375101"/>
                  </a:lnTo>
                  <a:lnTo>
                    <a:pt x="13060244" y="7370041"/>
                  </a:lnTo>
                  <a:lnTo>
                    <a:pt x="13061256" y="7368017"/>
                  </a:lnTo>
                  <a:lnTo>
                    <a:pt x="13064292" y="7363970"/>
                  </a:lnTo>
                  <a:lnTo>
                    <a:pt x="13065304" y="7362958"/>
                  </a:lnTo>
                  <a:lnTo>
                    <a:pt x="13069351" y="7359922"/>
                  </a:lnTo>
                  <a:lnTo>
                    <a:pt x="13070363" y="7359922"/>
                  </a:lnTo>
                  <a:lnTo>
                    <a:pt x="13603662" y="7233428"/>
                  </a:lnTo>
                  <a:lnTo>
                    <a:pt x="14145056" y="7108958"/>
                  </a:lnTo>
                  <a:lnTo>
                    <a:pt x="14148092" y="7107946"/>
                  </a:lnTo>
                  <a:lnTo>
                    <a:pt x="14153151" y="7107946"/>
                  </a:lnTo>
                  <a:lnTo>
                    <a:pt x="14155175" y="7107946"/>
                  </a:lnTo>
                  <a:lnTo>
                    <a:pt x="14161247" y="7109970"/>
                  </a:lnTo>
                  <a:lnTo>
                    <a:pt x="14163271" y="7110982"/>
                  </a:lnTo>
                  <a:lnTo>
                    <a:pt x="14167319" y="7114018"/>
                  </a:lnTo>
                  <a:lnTo>
                    <a:pt x="14169343" y="7115030"/>
                  </a:lnTo>
                  <a:lnTo>
                    <a:pt x="14172378" y="7119077"/>
                  </a:lnTo>
                  <a:lnTo>
                    <a:pt x="14173390" y="7122113"/>
                  </a:lnTo>
                  <a:lnTo>
                    <a:pt x="14175414" y="7126161"/>
                  </a:lnTo>
                  <a:lnTo>
                    <a:pt x="14176426" y="7129197"/>
                  </a:lnTo>
                  <a:lnTo>
                    <a:pt x="14176426" y="7134257"/>
                  </a:lnTo>
                  <a:lnTo>
                    <a:pt x="14176426" y="7137293"/>
                  </a:lnTo>
                  <a:lnTo>
                    <a:pt x="14174402" y="7142352"/>
                  </a:lnTo>
                  <a:lnTo>
                    <a:pt x="14173390" y="7144376"/>
                  </a:lnTo>
                  <a:lnTo>
                    <a:pt x="14170355" y="7149436"/>
                  </a:lnTo>
                  <a:lnTo>
                    <a:pt x="14169343" y="7151460"/>
                  </a:lnTo>
                  <a:lnTo>
                    <a:pt x="14165295" y="7154496"/>
                  </a:lnTo>
                  <a:lnTo>
                    <a:pt x="14162259" y="7155508"/>
                  </a:lnTo>
                  <a:lnTo>
                    <a:pt x="14157199" y="7157532"/>
                  </a:lnTo>
                  <a:lnTo>
                    <a:pt x="14157199" y="7158543"/>
                  </a:lnTo>
                  <a:lnTo>
                    <a:pt x="13613781" y="7277954"/>
                  </a:lnTo>
                </a:path>
                <a:path w="14477365" h="11120755">
                  <a:moveTo>
                    <a:pt x="13546992" y="6986512"/>
                  </a:moveTo>
                  <a:lnTo>
                    <a:pt x="13017742" y="7109970"/>
                  </a:lnTo>
                  <a:lnTo>
                    <a:pt x="13015718" y="7110982"/>
                  </a:lnTo>
                  <a:lnTo>
                    <a:pt x="13010658" y="7110982"/>
                  </a:lnTo>
                  <a:lnTo>
                    <a:pt x="13008634" y="7109970"/>
                  </a:lnTo>
                  <a:lnTo>
                    <a:pt x="13003575" y="7108958"/>
                  </a:lnTo>
                  <a:lnTo>
                    <a:pt x="13001551" y="7107946"/>
                  </a:lnTo>
                  <a:lnTo>
                    <a:pt x="12997503" y="7104910"/>
                  </a:lnTo>
                  <a:lnTo>
                    <a:pt x="12996491" y="7102886"/>
                  </a:lnTo>
                  <a:lnTo>
                    <a:pt x="12995479" y="7102886"/>
                  </a:lnTo>
                  <a:lnTo>
                    <a:pt x="12993455" y="7098838"/>
                  </a:lnTo>
                  <a:lnTo>
                    <a:pt x="12992443" y="7096814"/>
                  </a:lnTo>
                  <a:lnTo>
                    <a:pt x="12990419" y="7091755"/>
                  </a:lnTo>
                  <a:lnTo>
                    <a:pt x="12990419" y="7089731"/>
                  </a:lnTo>
                  <a:lnTo>
                    <a:pt x="12990419" y="7084671"/>
                  </a:lnTo>
                  <a:lnTo>
                    <a:pt x="12990419" y="7082647"/>
                  </a:lnTo>
                  <a:lnTo>
                    <a:pt x="12992443" y="7077587"/>
                  </a:lnTo>
                  <a:lnTo>
                    <a:pt x="12993455" y="7075563"/>
                  </a:lnTo>
                  <a:lnTo>
                    <a:pt x="12996491" y="7072528"/>
                  </a:lnTo>
                  <a:lnTo>
                    <a:pt x="12998515" y="7070504"/>
                  </a:lnTo>
                  <a:lnTo>
                    <a:pt x="13002563" y="7067468"/>
                  </a:lnTo>
                  <a:lnTo>
                    <a:pt x="13003575" y="7067468"/>
                  </a:lnTo>
                  <a:lnTo>
                    <a:pt x="13536873" y="6940974"/>
                  </a:lnTo>
                  <a:lnTo>
                    <a:pt x="14078267" y="6816504"/>
                  </a:lnTo>
                  <a:lnTo>
                    <a:pt x="14080291" y="6815492"/>
                  </a:lnTo>
                  <a:lnTo>
                    <a:pt x="14085351" y="6815492"/>
                  </a:lnTo>
                  <a:lnTo>
                    <a:pt x="14088386" y="6816504"/>
                  </a:lnTo>
                  <a:lnTo>
                    <a:pt x="14093446" y="6817516"/>
                  </a:lnTo>
                  <a:lnTo>
                    <a:pt x="14095470" y="6818528"/>
                  </a:lnTo>
                  <a:lnTo>
                    <a:pt x="14100530" y="6821564"/>
                  </a:lnTo>
                  <a:lnTo>
                    <a:pt x="14101542" y="6822576"/>
                  </a:lnTo>
                  <a:lnTo>
                    <a:pt x="14104578" y="6827635"/>
                  </a:lnTo>
                  <a:lnTo>
                    <a:pt x="14106602" y="6829659"/>
                  </a:lnTo>
                  <a:lnTo>
                    <a:pt x="14108625" y="6834719"/>
                  </a:lnTo>
                  <a:lnTo>
                    <a:pt x="14108625" y="6836743"/>
                  </a:lnTo>
                  <a:lnTo>
                    <a:pt x="14109637" y="6842815"/>
                  </a:lnTo>
                  <a:lnTo>
                    <a:pt x="14108625" y="6844839"/>
                  </a:lnTo>
                  <a:lnTo>
                    <a:pt x="14107614" y="6849898"/>
                  </a:lnTo>
                  <a:lnTo>
                    <a:pt x="14106602" y="6852934"/>
                  </a:lnTo>
                  <a:lnTo>
                    <a:pt x="14103566" y="6856982"/>
                  </a:lnTo>
                  <a:lnTo>
                    <a:pt x="14101542" y="6859006"/>
                  </a:lnTo>
                  <a:lnTo>
                    <a:pt x="14097494" y="6862042"/>
                  </a:lnTo>
                  <a:lnTo>
                    <a:pt x="14095470" y="6864066"/>
                  </a:lnTo>
                  <a:lnTo>
                    <a:pt x="14090410" y="6866090"/>
                  </a:lnTo>
                  <a:lnTo>
                    <a:pt x="14089398" y="6866090"/>
                  </a:lnTo>
                  <a:lnTo>
                    <a:pt x="13546992" y="6986512"/>
                  </a:lnTo>
                </a:path>
                <a:path w="14477365" h="11120755">
                  <a:moveTo>
                    <a:pt x="11656667" y="7098838"/>
                  </a:moveTo>
                  <a:lnTo>
                    <a:pt x="11898524" y="8131029"/>
                  </a:lnTo>
                  <a:lnTo>
                    <a:pt x="12235504" y="9562940"/>
                  </a:lnTo>
                  <a:lnTo>
                    <a:pt x="12526946" y="10806628"/>
                  </a:lnTo>
                </a:path>
                <a:path w="14477365" h="11120755">
                  <a:moveTo>
                    <a:pt x="11717384" y="7358910"/>
                  </a:moveTo>
                  <a:lnTo>
                    <a:pt x="11177002" y="7485404"/>
                  </a:lnTo>
                  <a:lnTo>
                    <a:pt x="11174978" y="7486416"/>
                  </a:lnTo>
                  <a:lnTo>
                    <a:pt x="11170931" y="7490464"/>
                  </a:lnTo>
                  <a:lnTo>
                    <a:pt x="11169919" y="7492487"/>
                  </a:lnTo>
                  <a:lnTo>
                    <a:pt x="11167895" y="7496535"/>
                  </a:lnTo>
                  <a:lnTo>
                    <a:pt x="11166883" y="7499571"/>
                  </a:lnTo>
                  <a:lnTo>
                    <a:pt x="11165871" y="7504631"/>
                  </a:lnTo>
                  <a:lnTo>
                    <a:pt x="11165871" y="7507667"/>
                  </a:lnTo>
                  <a:lnTo>
                    <a:pt x="11166883" y="7512726"/>
                  </a:lnTo>
                  <a:lnTo>
                    <a:pt x="11167895" y="7514750"/>
                  </a:lnTo>
                  <a:lnTo>
                    <a:pt x="11169919" y="7518798"/>
                  </a:lnTo>
                  <a:lnTo>
                    <a:pt x="11171943" y="7520822"/>
                  </a:lnTo>
                  <a:lnTo>
                    <a:pt x="11175990" y="7524870"/>
                  </a:lnTo>
                  <a:lnTo>
                    <a:pt x="11178014" y="7525882"/>
                  </a:lnTo>
                  <a:lnTo>
                    <a:pt x="11182062" y="7527906"/>
                  </a:lnTo>
                  <a:lnTo>
                    <a:pt x="11185098" y="7528918"/>
                  </a:lnTo>
                  <a:lnTo>
                    <a:pt x="11189146" y="7529930"/>
                  </a:lnTo>
                  <a:lnTo>
                    <a:pt x="11727504" y="7402424"/>
                  </a:lnTo>
                  <a:lnTo>
                    <a:pt x="12263838" y="7282002"/>
                  </a:lnTo>
                  <a:lnTo>
                    <a:pt x="12265862" y="7279978"/>
                  </a:lnTo>
                  <a:lnTo>
                    <a:pt x="12269910" y="7276942"/>
                  </a:lnTo>
                  <a:lnTo>
                    <a:pt x="12271934" y="7274918"/>
                  </a:lnTo>
                  <a:lnTo>
                    <a:pt x="12273958" y="7269858"/>
                  </a:lnTo>
                  <a:lnTo>
                    <a:pt x="12274970" y="7267834"/>
                  </a:lnTo>
                  <a:lnTo>
                    <a:pt x="12275982" y="7262774"/>
                  </a:lnTo>
                  <a:lnTo>
                    <a:pt x="12276994" y="7259739"/>
                  </a:lnTo>
                  <a:lnTo>
                    <a:pt x="12276994" y="7258727"/>
                  </a:lnTo>
                  <a:lnTo>
                    <a:pt x="12265862" y="7238488"/>
                  </a:lnTo>
                  <a:lnTo>
                    <a:pt x="12260802" y="7235452"/>
                  </a:lnTo>
                  <a:lnTo>
                    <a:pt x="12258778" y="7234440"/>
                  </a:lnTo>
                  <a:lnTo>
                    <a:pt x="12253719" y="7233428"/>
                  </a:lnTo>
                  <a:lnTo>
                    <a:pt x="12251695" y="7233428"/>
                  </a:lnTo>
                  <a:lnTo>
                    <a:pt x="11717384" y="7358910"/>
                  </a:lnTo>
                </a:path>
                <a:path w="14477365" h="11120755">
                  <a:moveTo>
                    <a:pt x="11787209" y="7656424"/>
                  </a:moveTo>
                  <a:lnTo>
                    <a:pt x="11246827" y="7781906"/>
                  </a:lnTo>
                  <a:lnTo>
                    <a:pt x="11244803" y="7783929"/>
                  </a:lnTo>
                  <a:lnTo>
                    <a:pt x="11240755" y="7786965"/>
                  </a:lnTo>
                  <a:lnTo>
                    <a:pt x="11239743" y="7788989"/>
                  </a:lnTo>
                  <a:lnTo>
                    <a:pt x="11237719" y="7794049"/>
                  </a:lnTo>
                  <a:lnTo>
                    <a:pt x="11236708" y="7796073"/>
                  </a:lnTo>
                  <a:lnTo>
                    <a:pt x="11235696" y="7801133"/>
                  </a:lnTo>
                  <a:lnTo>
                    <a:pt x="11235696" y="7802145"/>
                  </a:lnTo>
                  <a:lnTo>
                    <a:pt x="11235696" y="7804168"/>
                  </a:lnTo>
                  <a:lnTo>
                    <a:pt x="11236708" y="7809228"/>
                  </a:lnTo>
                  <a:lnTo>
                    <a:pt x="11237719" y="7812264"/>
                  </a:lnTo>
                  <a:lnTo>
                    <a:pt x="11239743" y="7816312"/>
                  </a:lnTo>
                  <a:lnTo>
                    <a:pt x="11241767" y="7818336"/>
                  </a:lnTo>
                  <a:lnTo>
                    <a:pt x="11245815" y="7822384"/>
                  </a:lnTo>
                  <a:lnTo>
                    <a:pt x="11247839" y="7823396"/>
                  </a:lnTo>
                  <a:lnTo>
                    <a:pt x="11251887" y="7825419"/>
                  </a:lnTo>
                  <a:lnTo>
                    <a:pt x="11254923" y="7826431"/>
                  </a:lnTo>
                  <a:lnTo>
                    <a:pt x="11258970" y="7827443"/>
                  </a:lnTo>
                  <a:lnTo>
                    <a:pt x="11797329" y="7699937"/>
                  </a:lnTo>
                  <a:lnTo>
                    <a:pt x="12333663" y="7579515"/>
                  </a:lnTo>
                  <a:lnTo>
                    <a:pt x="12335687" y="7577491"/>
                  </a:lnTo>
                  <a:lnTo>
                    <a:pt x="12339735" y="7574456"/>
                  </a:lnTo>
                  <a:lnTo>
                    <a:pt x="12341758" y="7572432"/>
                  </a:lnTo>
                  <a:lnTo>
                    <a:pt x="12343782" y="7567372"/>
                  </a:lnTo>
                  <a:lnTo>
                    <a:pt x="12344794" y="7565348"/>
                  </a:lnTo>
                  <a:lnTo>
                    <a:pt x="12346818" y="7559276"/>
                  </a:lnTo>
                  <a:lnTo>
                    <a:pt x="12346818" y="7557252"/>
                  </a:lnTo>
                  <a:lnTo>
                    <a:pt x="12346818" y="7556240"/>
                  </a:lnTo>
                  <a:lnTo>
                    <a:pt x="12345806" y="7551181"/>
                  </a:lnTo>
                  <a:lnTo>
                    <a:pt x="12344794" y="7548145"/>
                  </a:lnTo>
                  <a:lnTo>
                    <a:pt x="12342770" y="7543085"/>
                  </a:lnTo>
                  <a:lnTo>
                    <a:pt x="12341758" y="7541061"/>
                  </a:lnTo>
                  <a:lnTo>
                    <a:pt x="12337711" y="7537013"/>
                  </a:lnTo>
                  <a:lnTo>
                    <a:pt x="12335687" y="7534989"/>
                  </a:lnTo>
                  <a:lnTo>
                    <a:pt x="12330627" y="7532965"/>
                  </a:lnTo>
                  <a:lnTo>
                    <a:pt x="12328603" y="7531954"/>
                  </a:lnTo>
                  <a:lnTo>
                    <a:pt x="12323543" y="7530942"/>
                  </a:lnTo>
                  <a:lnTo>
                    <a:pt x="12321519" y="7530942"/>
                  </a:lnTo>
                  <a:lnTo>
                    <a:pt x="11787209" y="7656424"/>
                  </a:lnTo>
                </a:path>
                <a:path w="14477365" h="11120755">
                  <a:moveTo>
                    <a:pt x="11855010" y="7943818"/>
                  </a:moveTo>
                  <a:lnTo>
                    <a:pt x="11314628" y="8070312"/>
                  </a:lnTo>
                  <a:lnTo>
                    <a:pt x="11312604" y="8071324"/>
                  </a:lnTo>
                  <a:lnTo>
                    <a:pt x="11308556" y="8075371"/>
                  </a:lnTo>
                  <a:lnTo>
                    <a:pt x="11307544" y="8077395"/>
                  </a:lnTo>
                  <a:lnTo>
                    <a:pt x="11304508" y="8081443"/>
                  </a:lnTo>
                  <a:lnTo>
                    <a:pt x="11304508" y="8084479"/>
                  </a:lnTo>
                  <a:lnTo>
                    <a:pt x="11303496" y="8089539"/>
                  </a:lnTo>
                  <a:lnTo>
                    <a:pt x="11303496" y="8092575"/>
                  </a:lnTo>
                  <a:lnTo>
                    <a:pt x="11304508" y="8097634"/>
                  </a:lnTo>
                  <a:lnTo>
                    <a:pt x="11305520" y="8099658"/>
                  </a:lnTo>
                  <a:lnTo>
                    <a:pt x="11307544" y="8103706"/>
                  </a:lnTo>
                  <a:lnTo>
                    <a:pt x="11309568" y="8105730"/>
                  </a:lnTo>
                  <a:lnTo>
                    <a:pt x="11312604" y="8109778"/>
                  </a:lnTo>
                  <a:lnTo>
                    <a:pt x="11315640" y="8110790"/>
                  </a:lnTo>
                  <a:lnTo>
                    <a:pt x="11319688" y="8112814"/>
                  </a:lnTo>
                  <a:lnTo>
                    <a:pt x="11322723" y="8113826"/>
                  </a:lnTo>
                  <a:lnTo>
                    <a:pt x="11326771" y="8114838"/>
                  </a:lnTo>
                  <a:lnTo>
                    <a:pt x="11865129" y="7987332"/>
                  </a:lnTo>
                  <a:lnTo>
                    <a:pt x="12400452" y="7866909"/>
                  </a:lnTo>
                  <a:lnTo>
                    <a:pt x="12403487" y="7864886"/>
                  </a:lnTo>
                  <a:lnTo>
                    <a:pt x="12407535" y="7861850"/>
                  </a:lnTo>
                  <a:lnTo>
                    <a:pt x="12408547" y="7859826"/>
                  </a:lnTo>
                  <a:lnTo>
                    <a:pt x="12411583" y="7854766"/>
                  </a:lnTo>
                  <a:lnTo>
                    <a:pt x="12412595" y="7852742"/>
                  </a:lnTo>
                  <a:lnTo>
                    <a:pt x="12413607" y="7847682"/>
                  </a:lnTo>
                  <a:lnTo>
                    <a:pt x="12413607" y="7844647"/>
                  </a:lnTo>
                  <a:lnTo>
                    <a:pt x="12413607" y="7843635"/>
                  </a:lnTo>
                  <a:lnTo>
                    <a:pt x="12413607" y="7838575"/>
                  </a:lnTo>
                  <a:lnTo>
                    <a:pt x="12412595" y="7835539"/>
                  </a:lnTo>
                  <a:lnTo>
                    <a:pt x="12410571" y="7831491"/>
                  </a:lnTo>
                  <a:lnTo>
                    <a:pt x="12409559" y="7828455"/>
                  </a:lnTo>
                  <a:lnTo>
                    <a:pt x="12405511" y="7824407"/>
                  </a:lnTo>
                  <a:lnTo>
                    <a:pt x="12403487" y="7823396"/>
                  </a:lnTo>
                  <a:lnTo>
                    <a:pt x="12398428" y="7820360"/>
                  </a:lnTo>
                  <a:lnTo>
                    <a:pt x="12396404" y="7819348"/>
                  </a:lnTo>
                  <a:lnTo>
                    <a:pt x="12390332" y="7818336"/>
                  </a:lnTo>
                  <a:lnTo>
                    <a:pt x="12389320" y="7818336"/>
                  </a:lnTo>
                  <a:lnTo>
                    <a:pt x="11855010" y="7943818"/>
                  </a:lnTo>
                </a:path>
                <a:path w="14477365" h="11120755">
                  <a:moveTo>
                    <a:pt x="11924834" y="8241331"/>
                  </a:moveTo>
                  <a:lnTo>
                    <a:pt x="11384452" y="8367825"/>
                  </a:lnTo>
                  <a:lnTo>
                    <a:pt x="11382429" y="8368837"/>
                  </a:lnTo>
                  <a:lnTo>
                    <a:pt x="11378381" y="8372885"/>
                  </a:lnTo>
                  <a:lnTo>
                    <a:pt x="11377369" y="8374909"/>
                  </a:lnTo>
                  <a:lnTo>
                    <a:pt x="11375345" y="8378957"/>
                  </a:lnTo>
                  <a:lnTo>
                    <a:pt x="11374333" y="8381993"/>
                  </a:lnTo>
                  <a:lnTo>
                    <a:pt x="11373321" y="8387052"/>
                  </a:lnTo>
                  <a:lnTo>
                    <a:pt x="11373321" y="8390088"/>
                  </a:lnTo>
                  <a:lnTo>
                    <a:pt x="11374333" y="8395148"/>
                  </a:lnTo>
                  <a:lnTo>
                    <a:pt x="11375345" y="8397172"/>
                  </a:lnTo>
                  <a:lnTo>
                    <a:pt x="11377369" y="8402232"/>
                  </a:lnTo>
                  <a:lnTo>
                    <a:pt x="11379393" y="8404256"/>
                  </a:lnTo>
                  <a:lnTo>
                    <a:pt x="11383440" y="8407291"/>
                  </a:lnTo>
                  <a:lnTo>
                    <a:pt x="11385464" y="8408303"/>
                  </a:lnTo>
                  <a:lnTo>
                    <a:pt x="11389512" y="8411339"/>
                  </a:lnTo>
                  <a:lnTo>
                    <a:pt x="11392548" y="8411339"/>
                  </a:lnTo>
                  <a:lnTo>
                    <a:pt x="11396596" y="8412351"/>
                  </a:lnTo>
                  <a:lnTo>
                    <a:pt x="11934954" y="8285857"/>
                  </a:lnTo>
                  <a:lnTo>
                    <a:pt x="12470276" y="8164423"/>
                  </a:lnTo>
                  <a:lnTo>
                    <a:pt x="12473312" y="8163411"/>
                  </a:lnTo>
                  <a:lnTo>
                    <a:pt x="12477360" y="8159363"/>
                  </a:lnTo>
                  <a:lnTo>
                    <a:pt x="12478372" y="8157339"/>
                  </a:lnTo>
                  <a:lnTo>
                    <a:pt x="12481408" y="8152280"/>
                  </a:lnTo>
                  <a:lnTo>
                    <a:pt x="12482420" y="8150256"/>
                  </a:lnTo>
                  <a:lnTo>
                    <a:pt x="12483432" y="8145196"/>
                  </a:lnTo>
                  <a:lnTo>
                    <a:pt x="12484444" y="8142160"/>
                  </a:lnTo>
                  <a:lnTo>
                    <a:pt x="12484444" y="8141148"/>
                  </a:lnTo>
                  <a:lnTo>
                    <a:pt x="12483432" y="8136089"/>
                  </a:lnTo>
                  <a:lnTo>
                    <a:pt x="12482420" y="8133053"/>
                  </a:lnTo>
                  <a:lnTo>
                    <a:pt x="12480396" y="8129005"/>
                  </a:lnTo>
                  <a:lnTo>
                    <a:pt x="12479384" y="8125969"/>
                  </a:lnTo>
                  <a:lnTo>
                    <a:pt x="12475336" y="8121921"/>
                  </a:lnTo>
                  <a:lnTo>
                    <a:pt x="12473312" y="8120909"/>
                  </a:lnTo>
                  <a:lnTo>
                    <a:pt x="12468252" y="8117873"/>
                  </a:lnTo>
                  <a:lnTo>
                    <a:pt x="12466228" y="8116861"/>
                  </a:lnTo>
                  <a:lnTo>
                    <a:pt x="12460157" y="8115849"/>
                  </a:lnTo>
                  <a:lnTo>
                    <a:pt x="12459145" y="8115849"/>
                  </a:lnTo>
                  <a:lnTo>
                    <a:pt x="11924834" y="8241331"/>
                  </a:lnTo>
                </a:path>
                <a:path w="14477365" h="11120755">
                  <a:moveTo>
                    <a:pt x="11992635" y="8529738"/>
                  </a:moveTo>
                  <a:lnTo>
                    <a:pt x="11452253" y="8655220"/>
                  </a:lnTo>
                  <a:lnTo>
                    <a:pt x="11450229" y="8657243"/>
                  </a:lnTo>
                  <a:lnTo>
                    <a:pt x="11446181" y="8660279"/>
                  </a:lnTo>
                  <a:lnTo>
                    <a:pt x="11445169" y="8662303"/>
                  </a:lnTo>
                  <a:lnTo>
                    <a:pt x="11442134" y="8667363"/>
                  </a:lnTo>
                  <a:lnTo>
                    <a:pt x="11442134" y="8669387"/>
                  </a:lnTo>
                  <a:lnTo>
                    <a:pt x="11441122" y="8674447"/>
                  </a:lnTo>
                  <a:lnTo>
                    <a:pt x="11441122" y="8675459"/>
                  </a:lnTo>
                  <a:lnTo>
                    <a:pt x="11441122" y="8677482"/>
                  </a:lnTo>
                  <a:lnTo>
                    <a:pt x="11442134" y="8682542"/>
                  </a:lnTo>
                  <a:lnTo>
                    <a:pt x="11443146" y="8685578"/>
                  </a:lnTo>
                  <a:lnTo>
                    <a:pt x="11445169" y="8689626"/>
                  </a:lnTo>
                  <a:lnTo>
                    <a:pt x="11447193" y="8691650"/>
                  </a:lnTo>
                  <a:lnTo>
                    <a:pt x="11450229" y="8694686"/>
                  </a:lnTo>
                  <a:lnTo>
                    <a:pt x="11452253" y="8696710"/>
                  </a:lnTo>
                  <a:lnTo>
                    <a:pt x="11457313" y="8698733"/>
                  </a:lnTo>
                  <a:lnTo>
                    <a:pt x="11459337" y="8699745"/>
                  </a:lnTo>
                  <a:lnTo>
                    <a:pt x="11464397" y="8699745"/>
                  </a:lnTo>
                  <a:lnTo>
                    <a:pt x="12002755" y="8573252"/>
                  </a:lnTo>
                  <a:lnTo>
                    <a:pt x="12538077" y="8451817"/>
                  </a:lnTo>
                  <a:lnTo>
                    <a:pt x="12540101" y="8450805"/>
                  </a:lnTo>
                  <a:lnTo>
                    <a:pt x="12545161" y="8446758"/>
                  </a:lnTo>
                  <a:lnTo>
                    <a:pt x="12546173" y="8444734"/>
                  </a:lnTo>
                  <a:lnTo>
                    <a:pt x="12549208" y="8440686"/>
                  </a:lnTo>
                  <a:lnTo>
                    <a:pt x="12550220" y="8437650"/>
                  </a:lnTo>
                  <a:lnTo>
                    <a:pt x="12551232" y="8432590"/>
                  </a:lnTo>
                  <a:lnTo>
                    <a:pt x="12551232" y="8429554"/>
                  </a:lnTo>
                  <a:lnTo>
                    <a:pt x="12551232" y="8424495"/>
                  </a:lnTo>
                  <a:lnTo>
                    <a:pt x="12550220" y="8421459"/>
                  </a:lnTo>
                  <a:lnTo>
                    <a:pt x="12548196" y="8416399"/>
                  </a:lnTo>
                  <a:lnTo>
                    <a:pt x="12546173" y="8414375"/>
                  </a:lnTo>
                  <a:lnTo>
                    <a:pt x="12543137" y="8410327"/>
                  </a:lnTo>
                  <a:lnTo>
                    <a:pt x="12541113" y="8408303"/>
                  </a:lnTo>
                  <a:lnTo>
                    <a:pt x="12536053" y="8405268"/>
                  </a:lnTo>
                  <a:lnTo>
                    <a:pt x="12534029" y="8405268"/>
                  </a:lnTo>
                  <a:lnTo>
                    <a:pt x="12527957" y="8403244"/>
                  </a:lnTo>
                  <a:lnTo>
                    <a:pt x="12525934" y="8403244"/>
                  </a:lnTo>
                  <a:lnTo>
                    <a:pt x="11992635" y="8529738"/>
                  </a:lnTo>
                </a:path>
                <a:path w="14477365" h="11120755">
                  <a:moveTo>
                    <a:pt x="12056388" y="8802964"/>
                  </a:moveTo>
                  <a:lnTo>
                    <a:pt x="11516006" y="8928446"/>
                  </a:lnTo>
                  <a:lnTo>
                    <a:pt x="11513982" y="8929458"/>
                  </a:lnTo>
                  <a:lnTo>
                    <a:pt x="11509934" y="8933506"/>
                  </a:lnTo>
                  <a:lnTo>
                    <a:pt x="11508922" y="8935530"/>
                  </a:lnTo>
                  <a:lnTo>
                    <a:pt x="11506899" y="8939578"/>
                  </a:lnTo>
                  <a:lnTo>
                    <a:pt x="11505887" y="8942614"/>
                  </a:lnTo>
                  <a:lnTo>
                    <a:pt x="11504875" y="8947674"/>
                  </a:lnTo>
                  <a:lnTo>
                    <a:pt x="11504875" y="8950709"/>
                  </a:lnTo>
                  <a:lnTo>
                    <a:pt x="11505887" y="8955769"/>
                  </a:lnTo>
                  <a:lnTo>
                    <a:pt x="11506899" y="8957793"/>
                  </a:lnTo>
                  <a:lnTo>
                    <a:pt x="11509934" y="8962853"/>
                  </a:lnTo>
                  <a:lnTo>
                    <a:pt x="11510946" y="8964877"/>
                  </a:lnTo>
                  <a:lnTo>
                    <a:pt x="11514994" y="8967913"/>
                  </a:lnTo>
                  <a:lnTo>
                    <a:pt x="11517018" y="8969936"/>
                  </a:lnTo>
                  <a:lnTo>
                    <a:pt x="11521066" y="8971960"/>
                  </a:lnTo>
                  <a:lnTo>
                    <a:pt x="11524102" y="8971960"/>
                  </a:lnTo>
                  <a:lnTo>
                    <a:pt x="11528150" y="8972972"/>
                  </a:lnTo>
                  <a:lnTo>
                    <a:pt x="12066508" y="8846478"/>
                  </a:lnTo>
                  <a:lnTo>
                    <a:pt x="12602842" y="8725044"/>
                  </a:lnTo>
                  <a:lnTo>
                    <a:pt x="12604866" y="8724032"/>
                  </a:lnTo>
                  <a:lnTo>
                    <a:pt x="12608914" y="8719984"/>
                  </a:lnTo>
                  <a:lnTo>
                    <a:pt x="12610937" y="8717961"/>
                  </a:lnTo>
                  <a:lnTo>
                    <a:pt x="12612961" y="8713913"/>
                  </a:lnTo>
                  <a:lnTo>
                    <a:pt x="12613973" y="8710877"/>
                  </a:lnTo>
                  <a:lnTo>
                    <a:pt x="12615997" y="8705817"/>
                  </a:lnTo>
                  <a:lnTo>
                    <a:pt x="12615997" y="8702781"/>
                  </a:lnTo>
                  <a:lnTo>
                    <a:pt x="12615997" y="8699745"/>
                  </a:lnTo>
                  <a:lnTo>
                    <a:pt x="12614985" y="8696710"/>
                  </a:lnTo>
                  <a:lnTo>
                    <a:pt x="12612961" y="8691650"/>
                  </a:lnTo>
                  <a:lnTo>
                    <a:pt x="12611949" y="8689626"/>
                  </a:lnTo>
                  <a:lnTo>
                    <a:pt x="12608914" y="8684566"/>
                  </a:lnTo>
                  <a:lnTo>
                    <a:pt x="12606890" y="8683554"/>
                  </a:lnTo>
                  <a:lnTo>
                    <a:pt x="12602842" y="8679506"/>
                  </a:lnTo>
                  <a:lnTo>
                    <a:pt x="12599806" y="8678494"/>
                  </a:lnTo>
                  <a:lnTo>
                    <a:pt x="12594746" y="8677482"/>
                  </a:lnTo>
                  <a:lnTo>
                    <a:pt x="12592722" y="8676471"/>
                  </a:lnTo>
                  <a:lnTo>
                    <a:pt x="12590698" y="8676471"/>
                  </a:lnTo>
                  <a:lnTo>
                    <a:pt x="12056388" y="8802964"/>
                  </a:lnTo>
                </a:path>
                <a:path w="14477365" h="11120755">
                  <a:moveTo>
                    <a:pt x="12129249" y="9113634"/>
                  </a:moveTo>
                  <a:lnTo>
                    <a:pt x="11588867" y="9239116"/>
                  </a:lnTo>
                  <a:lnTo>
                    <a:pt x="11586843" y="9240127"/>
                  </a:lnTo>
                  <a:lnTo>
                    <a:pt x="11583807" y="9244175"/>
                  </a:lnTo>
                  <a:lnTo>
                    <a:pt x="11581783" y="9246199"/>
                  </a:lnTo>
                  <a:lnTo>
                    <a:pt x="11579759" y="9251259"/>
                  </a:lnTo>
                  <a:lnTo>
                    <a:pt x="11578747" y="9253283"/>
                  </a:lnTo>
                  <a:lnTo>
                    <a:pt x="11577735" y="9258343"/>
                  </a:lnTo>
                  <a:lnTo>
                    <a:pt x="11577735" y="9259355"/>
                  </a:lnTo>
                  <a:lnTo>
                    <a:pt x="11577735" y="9261378"/>
                  </a:lnTo>
                  <a:lnTo>
                    <a:pt x="11578747" y="9266438"/>
                  </a:lnTo>
                  <a:lnTo>
                    <a:pt x="11579759" y="9268462"/>
                  </a:lnTo>
                  <a:lnTo>
                    <a:pt x="11582795" y="9273522"/>
                  </a:lnTo>
                  <a:lnTo>
                    <a:pt x="11583807" y="9275546"/>
                  </a:lnTo>
                  <a:lnTo>
                    <a:pt x="11587855" y="9278582"/>
                  </a:lnTo>
                  <a:lnTo>
                    <a:pt x="11589879" y="9280606"/>
                  </a:lnTo>
                  <a:lnTo>
                    <a:pt x="11594938" y="9282629"/>
                  </a:lnTo>
                  <a:lnTo>
                    <a:pt x="11596962" y="9282629"/>
                  </a:lnTo>
                  <a:lnTo>
                    <a:pt x="11602022" y="9283641"/>
                  </a:lnTo>
                  <a:lnTo>
                    <a:pt x="12139368" y="9157147"/>
                  </a:lnTo>
                  <a:lnTo>
                    <a:pt x="12675702" y="9035713"/>
                  </a:lnTo>
                  <a:lnTo>
                    <a:pt x="12677726" y="9034701"/>
                  </a:lnTo>
                  <a:lnTo>
                    <a:pt x="12681774" y="9030654"/>
                  </a:lnTo>
                  <a:lnTo>
                    <a:pt x="12683798" y="9028630"/>
                  </a:lnTo>
                  <a:lnTo>
                    <a:pt x="12686834" y="9024582"/>
                  </a:lnTo>
                  <a:lnTo>
                    <a:pt x="12687846" y="9021546"/>
                  </a:lnTo>
                  <a:lnTo>
                    <a:pt x="12688858" y="9016486"/>
                  </a:lnTo>
                  <a:lnTo>
                    <a:pt x="12688858" y="9013450"/>
                  </a:lnTo>
                  <a:lnTo>
                    <a:pt x="12687846" y="9007379"/>
                  </a:lnTo>
                  <a:lnTo>
                    <a:pt x="12687846" y="9005355"/>
                  </a:lnTo>
                  <a:lnTo>
                    <a:pt x="12684810" y="9000295"/>
                  </a:lnTo>
                  <a:lnTo>
                    <a:pt x="12683798" y="8998271"/>
                  </a:lnTo>
                  <a:lnTo>
                    <a:pt x="12679750" y="8994223"/>
                  </a:lnTo>
                  <a:lnTo>
                    <a:pt x="12677726" y="8992199"/>
                  </a:lnTo>
                  <a:lnTo>
                    <a:pt x="12673678" y="8989164"/>
                  </a:lnTo>
                  <a:lnTo>
                    <a:pt x="12670643" y="8988152"/>
                  </a:lnTo>
                  <a:lnTo>
                    <a:pt x="12665583" y="8987140"/>
                  </a:lnTo>
                  <a:lnTo>
                    <a:pt x="12663559" y="8987140"/>
                  </a:lnTo>
                  <a:lnTo>
                    <a:pt x="12129249" y="9113634"/>
                  </a:lnTo>
                </a:path>
                <a:path w="14477365" h="11120755">
                  <a:moveTo>
                    <a:pt x="12197049" y="9402040"/>
                  </a:moveTo>
                  <a:lnTo>
                    <a:pt x="11656667" y="9528534"/>
                  </a:lnTo>
                  <a:lnTo>
                    <a:pt x="11654643" y="9529546"/>
                  </a:lnTo>
                  <a:lnTo>
                    <a:pt x="11651608" y="9533593"/>
                  </a:lnTo>
                  <a:lnTo>
                    <a:pt x="11649584" y="9535617"/>
                  </a:lnTo>
                  <a:lnTo>
                    <a:pt x="11647560" y="9539665"/>
                  </a:lnTo>
                  <a:lnTo>
                    <a:pt x="11646548" y="9542701"/>
                  </a:lnTo>
                  <a:lnTo>
                    <a:pt x="11646548" y="9547761"/>
                  </a:lnTo>
                  <a:lnTo>
                    <a:pt x="11645536" y="9547761"/>
                  </a:lnTo>
                  <a:lnTo>
                    <a:pt x="11646548" y="9550797"/>
                  </a:lnTo>
                  <a:lnTo>
                    <a:pt x="11647560" y="9555856"/>
                  </a:lnTo>
                  <a:lnTo>
                    <a:pt x="11647560" y="9557880"/>
                  </a:lnTo>
                  <a:lnTo>
                    <a:pt x="11650596" y="9562940"/>
                  </a:lnTo>
                  <a:lnTo>
                    <a:pt x="11651608" y="9564964"/>
                  </a:lnTo>
                  <a:lnTo>
                    <a:pt x="11655655" y="9568000"/>
                  </a:lnTo>
                  <a:lnTo>
                    <a:pt x="11657679" y="9569012"/>
                  </a:lnTo>
                  <a:lnTo>
                    <a:pt x="11662739" y="9572048"/>
                  </a:lnTo>
                  <a:lnTo>
                    <a:pt x="11664763" y="9572048"/>
                  </a:lnTo>
                  <a:lnTo>
                    <a:pt x="11669823" y="9573059"/>
                  </a:lnTo>
                  <a:lnTo>
                    <a:pt x="12208181" y="9446566"/>
                  </a:lnTo>
                  <a:lnTo>
                    <a:pt x="12743503" y="9325131"/>
                  </a:lnTo>
                  <a:lnTo>
                    <a:pt x="12745527" y="9324119"/>
                  </a:lnTo>
                  <a:lnTo>
                    <a:pt x="12749575" y="9320072"/>
                  </a:lnTo>
                  <a:lnTo>
                    <a:pt x="12751599" y="9318048"/>
                  </a:lnTo>
                  <a:lnTo>
                    <a:pt x="12754635" y="9312988"/>
                  </a:lnTo>
                  <a:lnTo>
                    <a:pt x="12755647" y="9310964"/>
                  </a:lnTo>
                  <a:lnTo>
                    <a:pt x="12756658" y="9305904"/>
                  </a:lnTo>
                  <a:lnTo>
                    <a:pt x="12756658" y="9302868"/>
                  </a:lnTo>
                  <a:lnTo>
                    <a:pt x="12756658" y="9301856"/>
                  </a:lnTo>
                  <a:lnTo>
                    <a:pt x="12755647" y="9296797"/>
                  </a:lnTo>
                  <a:lnTo>
                    <a:pt x="12755647" y="9294773"/>
                  </a:lnTo>
                  <a:lnTo>
                    <a:pt x="12753623" y="9289713"/>
                  </a:lnTo>
                  <a:lnTo>
                    <a:pt x="12751599" y="9286677"/>
                  </a:lnTo>
                  <a:lnTo>
                    <a:pt x="12747551" y="9282629"/>
                  </a:lnTo>
                  <a:lnTo>
                    <a:pt x="12745527" y="9281617"/>
                  </a:lnTo>
                  <a:lnTo>
                    <a:pt x="12741479" y="9278582"/>
                  </a:lnTo>
                  <a:lnTo>
                    <a:pt x="12738443" y="9277570"/>
                  </a:lnTo>
                  <a:lnTo>
                    <a:pt x="12733384" y="9276558"/>
                  </a:lnTo>
                  <a:lnTo>
                    <a:pt x="12731360" y="9276558"/>
                  </a:lnTo>
                  <a:lnTo>
                    <a:pt x="12197049" y="9402040"/>
                  </a:lnTo>
                </a:path>
                <a:path w="14477365" h="11120755">
                  <a:moveTo>
                    <a:pt x="12266874" y="9696518"/>
                  </a:moveTo>
                  <a:lnTo>
                    <a:pt x="11726492" y="9821999"/>
                  </a:lnTo>
                  <a:lnTo>
                    <a:pt x="11724468" y="9824023"/>
                  </a:lnTo>
                  <a:lnTo>
                    <a:pt x="11720420" y="9828071"/>
                  </a:lnTo>
                  <a:lnTo>
                    <a:pt x="11719408" y="9830095"/>
                  </a:lnTo>
                  <a:lnTo>
                    <a:pt x="11716372" y="9834143"/>
                  </a:lnTo>
                  <a:lnTo>
                    <a:pt x="11716372" y="9836167"/>
                  </a:lnTo>
                  <a:lnTo>
                    <a:pt x="11715361" y="9841227"/>
                  </a:lnTo>
                  <a:lnTo>
                    <a:pt x="11715361" y="9842239"/>
                  </a:lnTo>
                  <a:lnTo>
                    <a:pt x="11715361" y="9845274"/>
                  </a:lnTo>
                  <a:lnTo>
                    <a:pt x="11716372" y="9850334"/>
                  </a:lnTo>
                  <a:lnTo>
                    <a:pt x="11717384" y="9852358"/>
                  </a:lnTo>
                  <a:lnTo>
                    <a:pt x="11719408" y="9856406"/>
                  </a:lnTo>
                  <a:lnTo>
                    <a:pt x="11721432" y="9858430"/>
                  </a:lnTo>
                  <a:lnTo>
                    <a:pt x="11724468" y="9862478"/>
                  </a:lnTo>
                  <a:lnTo>
                    <a:pt x="11726492" y="9863490"/>
                  </a:lnTo>
                  <a:lnTo>
                    <a:pt x="11731552" y="9865513"/>
                  </a:lnTo>
                  <a:lnTo>
                    <a:pt x="11733576" y="9866525"/>
                  </a:lnTo>
                  <a:lnTo>
                    <a:pt x="11738635" y="9867537"/>
                  </a:lnTo>
                  <a:lnTo>
                    <a:pt x="12276994" y="9740031"/>
                  </a:lnTo>
                  <a:lnTo>
                    <a:pt x="12812316" y="9619609"/>
                  </a:lnTo>
                  <a:lnTo>
                    <a:pt x="12814340" y="9617585"/>
                  </a:lnTo>
                  <a:lnTo>
                    <a:pt x="12819399" y="9614549"/>
                  </a:lnTo>
                  <a:lnTo>
                    <a:pt x="12820411" y="9612526"/>
                  </a:lnTo>
                  <a:lnTo>
                    <a:pt x="12823447" y="9607466"/>
                  </a:lnTo>
                  <a:lnTo>
                    <a:pt x="12824459" y="9605442"/>
                  </a:lnTo>
                  <a:lnTo>
                    <a:pt x="12825471" y="9599370"/>
                  </a:lnTo>
                  <a:lnTo>
                    <a:pt x="12825471" y="9597346"/>
                  </a:lnTo>
                  <a:lnTo>
                    <a:pt x="12825471" y="9596334"/>
                  </a:lnTo>
                  <a:lnTo>
                    <a:pt x="12825471" y="9591275"/>
                  </a:lnTo>
                  <a:lnTo>
                    <a:pt x="12824459" y="9588239"/>
                  </a:lnTo>
                  <a:lnTo>
                    <a:pt x="12822435" y="9583179"/>
                  </a:lnTo>
                  <a:lnTo>
                    <a:pt x="12820411" y="9581155"/>
                  </a:lnTo>
                  <a:lnTo>
                    <a:pt x="12817376" y="9577107"/>
                  </a:lnTo>
                  <a:lnTo>
                    <a:pt x="12815352" y="9576095"/>
                  </a:lnTo>
                  <a:lnTo>
                    <a:pt x="12810292" y="9573059"/>
                  </a:lnTo>
                  <a:lnTo>
                    <a:pt x="12808268" y="9572048"/>
                  </a:lnTo>
                  <a:lnTo>
                    <a:pt x="12802196" y="9571036"/>
                  </a:lnTo>
                  <a:lnTo>
                    <a:pt x="12800172" y="9571036"/>
                  </a:lnTo>
                  <a:lnTo>
                    <a:pt x="12266874" y="9696518"/>
                  </a:lnTo>
                </a:path>
                <a:path w="14477365" h="11120755">
                  <a:moveTo>
                    <a:pt x="12334675" y="9987960"/>
                  </a:moveTo>
                  <a:lnTo>
                    <a:pt x="11794293" y="10113441"/>
                  </a:lnTo>
                  <a:lnTo>
                    <a:pt x="11792269" y="10114453"/>
                  </a:lnTo>
                  <a:lnTo>
                    <a:pt x="11789233" y="10118501"/>
                  </a:lnTo>
                  <a:lnTo>
                    <a:pt x="11787209" y="10120525"/>
                  </a:lnTo>
                  <a:lnTo>
                    <a:pt x="11785185" y="10125585"/>
                  </a:lnTo>
                  <a:lnTo>
                    <a:pt x="11784173" y="10127609"/>
                  </a:lnTo>
                  <a:lnTo>
                    <a:pt x="11783161" y="10132669"/>
                  </a:lnTo>
                  <a:lnTo>
                    <a:pt x="11783161" y="10133681"/>
                  </a:lnTo>
                  <a:lnTo>
                    <a:pt x="11783161" y="10135704"/>
                  </a:lnTo>
                  <a:lnTo>
                    <a:pt x="11784173" y="10140764"/>
                  </a:lnTo>
                  <a:lnTo>
                    <a:pt x="11785185" y="10142788"/>
                  </a:lnTo>
                  <a:lnTo>
                    <a:pt x="11788221" y="10147848"/>
                  </a:lnTo>
                  <a:lnTo>
                    <a:pt x="11789233" y="10149872"/>
                  </a:lnTo>
                  <a:lnTo>
                    <a:pt x="11793281" y="10152908"/>
                  </a:lnTo>
                  <a:lnTo>
                    <a:pt x="11795305" y="10154931"/>
                  </a:lnTo>
                  <a:lnTo>
                    <a:pt x="11800364" y="10156955"/>
                  </a:lnTo>
                  <a:lnTo>
                    <a:pt x="11802388" y="10156955"/>
                  </a:lnTo>
                  <a:lnTo>
                    <a:pt x="11807448" y="10157967"/>
                  </a:lnTo>
                  <a:lnTo>
                    <a:pt x="12344794" y="10031473"/>
                  </a:lnTo>
                  <a:lnTo>
                    <a:pt x="12881128" y="9910039"/>
                  </a:lnTo>
                  <a:lnTo>
                    <a:pt x="12883152" y="9909027"/>
                  </a:lnTo>
                  <a:lnTo>
                    <a:pt x="12887200" y="9904980"/>
                  </a:lnTo>
                  <a:lnTo>
                    <a:pt x="12889224" y="9902956"/>
                  </a:lnTo>
                  <a:lnTo>
                    <a:pt x="12892260" y="9898908"/>
                  </a:lnTo>
                  <a:lnTo>
                    <a:pt x="12893272" y="9895872"/>
                  </a:lnTo>
                  <a:lnTo>
                    <a:pt x="12894284" y="9890812"/>
                  </a:lnTo>
                  <a:lnTo>
                    <a:pt x="12894284" y="9887776"/>
                  </a:lnTo>
                  <a:lnTo>
                    <a:pt x="12893272" y="9881705"/>
                  </a:lnTo>
                  <a:lnTo>
                    <a:pt x="12893272" y="9879681"/>
                  </a:lnTo>
                  <a:lnTo>
                    <a:pt x="12890236" y="9874621"/>
                  </a:lnTo>
                  <a:lnTo>
                    <a:pt x="12889224" y="9872597"/>
                  </a:lnTo>
                  <a:lnTo>
                    <a:pt x="12885176" y="9868549"/>
                  </a:lnTo>
                  <a:lnTo>
                    <a:pt x="12883152" y="9866525"/>
                  </a:lnTo>
                  <a:lnTo>
                    <a:pt x="12879105" y="9863490"/>
                  </a:lnTo>
                  <a:lnTo>
                    <a:pt x="12876069" y="9862478"/>
                  </a:lnTo>
                  <a:lnTo>
                    <a:pt x="12871009" y="9861466"/>
                  </a:lnTo>
                  <a:lnTo>
                    <a:pt x="12868985" y="9861466"/>
                  </a:lnTo>
                  <a:lnTo>
                    <a:pt x="12334675" y="9987960"/>
                  </a:lnTo>
                </a:path>
                <a:path w="14477365" h="11120755">
                  <a:moveTo>
                    <a:pt x="12402475" y="10276366"/>
                  </a:moveTo>
                  <a:lnTo>
                    <a:pt x="11862093" y="10402860"/>
                  </a:lnTo>
                  <a:lnTo>
                    <a:pt x="11860070" y="10403872"/>
                  </a:lnTo>
                  <a:lnTo>
                    <a:pt x="11857034" y="10407919"/>
                  </a:lnTo>
                  <a:lnTo>
                    <a:pt x="11855010" y="10409943"/>
                  </a:lnTo>
                  <a:lnTo>
                    <a:pt x="11852986" y="10413991"/>
                  </a:lnTo>
                  <a:lnTo>
                    <a:pt x="11851974" y="10417027"/>
                  </a:lnTo>
                  <a:lnTo>
                    <a:pt x="11850962" y="10422087"/>
                  </a:lnTo>
                  <a:lnTo>
                    <a:pt x="11851974" y="10425123"/>
                  </a:lnTo>
                  <a:lnTo>
                    <a:pt x="11851974" y="10430182"/>
                  </a:lnTo>
                  <a:lnTo>
                    <a:pt x="11852986" y="10432206"/>
                  </a:lnTo>
                  <a:lnTo>
                    <a:pt x="11856022" y="10436254"/>
                  </a:lnTo>
                  <a:lnTo>
                    <a:pt x="11857034" y="10438278"/>
                  </a:lnTo>
                  <a:lnTo>
                    <a:pt x="11861082" y="10442326"/>
                  </a:lnTo>
                  <a:lnTo>
                    <a:pt x="11863105" y="10443338"/>
                  </a:lnTo>
                  <a:lnTo>
                    <a:pt x="11868165" y="10445362"/>
                  </a:lnTo>
                  <a:lnTo>
                    <a:pt x="11870189" y="10446373"/>
                  </a:lnTo>
                  <a:lnTo>
                    <a:pt x="11875249" y="10447385"/>
                  </a:lnTo>
                  <a:lnTo>
                    <a:pt x="12412595" y="10319880"/>
                  </a:lnTo>
                  <a:lnTo>
                    <a:pt x="12948929" y="10199457"/>
                  </a:lnTo>
                  <a:lnTo>
                    <a:pt x="12950953" y="10197433"/>
                  </a:lnTo>
                  <a:lnTo>
                    <a:pt x="12955001" y="10194398"/>
                  </a:lnTo>
                  <a:lnTo>
                    <a:pt x="12957025" y="10192374"/>
                  </a:lnTo>
                  <a:lnTo>
                    <a:pt x="12960061" y="10187314"/>
                  </a:lnTo>
                  <a:lnTo>
                    <a:pt x="12961073" y="10185290"/>
                  </a:lnTo>
                  <a:lnTo>
                    <a:pt x="12962085" y="10180230"/>
                  </a:lnTo>
                  <a:lnTo>
                    <a:pt x="12962085" y="10177194"/>
                  </a:lnTo>
                  <a:lnTo>
                    <a:pt x="12962085" y="10176182"/>
                  </a:lnTo>
                  <a:lnTo>
                    <a:pt x="12961073" y="10171123"/>
                  </a:lnTo>
                  <a:lnTo>
                    <a:pt x="12961073" y="10168087"/>
                  </a:lnTo>
                  <a:lnTo>
                    <a:pt x="12958037" y="10163027"/>
                  </a:lnTo>
                  <a:lnTo>
                    <a:pt x="12957025" y="10161003"/>
                  </a:lnTo>
                  <a:lnTo>
                    <a:pt x="12952977" y="10156955"/>
                  </a:lnTo>
                  <a:lnTo>
                    <a:pt x="12950953" y="10155943"/>
                  </a:lnTo>
                  <a:lnTo>
                    <a:pt x="12946905" y="10152908"/>
                  </a:lnTo>
                  <a:lnTo>
                    <a:pt x="12943869" y="10151896"/>
                  </a:lnTo>
                  <a:lnTo>
                    <a:pt x="12938810" y="10150884"/>
                  </a:lnTo>
                  <a:lnTo>
                    <a:pt x="12936786" y="10150884"/>
                  </a:lnTo>
                  <a:lnTo>
                    <a:pt x="12402475" y="10276366"/>
                  </a:lnTo>
                </a:path>
                <a:path w="14477365" h="11120755">
                  <a:moveTo>
                    <a:pt x="12472300" y="10570844"/>
                  </a:moveTo>
                  <a:lnTo>
                    <a:pt x="11931918" y="10697337"/>
                  </a:lnTo>
                  <a:lnTo>
                    <a:pt x="11929894" y="10698349"/>
                  </a:lnTo>
                  <a:lnTo>
                    <a:pt x="11925846" y="10702397"/>
                  </a:lnTo>
                  <a:lnTo>
                    <a:pt x="11924834" y="10704421"/>
                  </a:lnTo>
                  <a:lnTo>
                    <a:pt x="11921799" y="10708469"/>
                  </a:lnTo>
                  <a:lnTo>
                    <a:pt x="11921799" y="10711505"/>
                  </a:lnTo>
                  <a:lnTo>
                    <a:pt x="11920787" y="10716565"/>
                  </a:lnTo>
                  <a:lnTo>
                    <a:pt x="11920787" y="10719600"/>
                  </a:lnTo>
                  <a:lnTo>
                    <a:pt x="11921799" y="10724660"/>
                  </a:lnTo>
                  <a:lnTo>
                    <a:pt x="11922811" y="10726684"/>
                  </a:lnTo>
                  <a:lnTo>
                    <a:pt x="11924834" y="10731744"/>
                  </a:lnTo>
                  <a:lnTo>
                    <a:pt x="11926858" y="10732756"/>
                  </a:lnTo>
                  <a:lnTo>
                    <a:pt x="11929894" y="10736804"/>
                  </a:lnTo>
                  <a:lnTo>
                    <a:pt x="11931918" y="10737815"/>
                  </a:lnTo>
                  <a:lnTo>
                    <a:pt x="11936978" y="10739839"/>
                  </a:lnTo>
                  <a:lnTo>
                    <a:pt x="11939002" y="10740851"/>
                  </a:lnTo>
                  <a:lnTo>
                    <a:pt x="11944062" y="10741863"/>
                  </a:lnTo>
                  <a:lnTo>
                    <a:pt x="12482420" y="10615369"/>
                  </a:lnTo>
                  <a:lnTo>
                    <a:pt x="13017742" y="10493935"/>
                  </a:lnTo>
                  <a:lnTo>
                    <a:pt x="13019766" y="10492923"/>
                  </a:lnTo>
                  <a:lnTo>
                    <a:pt x="13024826" y="10488875"/>
                  </a:lnTo>
                  <a:lnTo>
                    <a:pt x="13025838" y="10486852"/>
                  </a:lnTo>
                  <a:lnTo>
                    <a:pt x="13028873" y="10481792"/>
                  </a:lnTo>
                  <a:lnTo>
                    <a:pt x="13029885" y="10479768"/>
                  </a:lnTo>
                  <a:lnTo>
                    <a:pt x="13030897" y="10474708"/>
                  </a:lnTo>
                  <a:lnTo>
                    <a:pt x="13030897" y="10471672"/>
                  </a:lnTo>
                  <a:lnTo>
                    <a:pt x="13030897" y="10470660"/>
                  </a:lnTo>
                  <a:lnTo>
                    <a:pt x="13030897" y="10465601"/>
                  </a:lnTo>
                  <a:lnTo>
                    <a:pt x="13029885" y="10462565"/>
                  </a:lnTo>
                  <a:lnTo>
                    <a:pt x="13027861" y="10458517"/>
                  </a:lnTo>
                  <a:lnTo>
                    <a:pt x="13025838" y="10455481"/>
                  </a:lnTo>
                  <a:lnTo>
                    <a:pt x="13022802" y="10451433"/>
                  </a:lnTo>
                  <a:lnTo>
                    <a:pt x="13020778" y="10450421"/>
                  </a:lnTo>
                  <a:lnTo>
                    <a:pt x="13015718" y="10447385"/>
                  </a:lnTo>
                  <a:lnTo>
                    <a:pt x="13013694" y="10446373"/>
                  </a:lnTo>
                  <a:lnTo>
                    <a:pt x="13007622" y="10445362"/>
                  </a:lnTo>
                  <a:lnTo>
                    <a:pt x="13005599" y="10445362"/>
                  </a:lnTo>
                  <a:lnTo>
                    <a:pt x="12472300" y="10570844"/>
                  </a:lnTo>
                </a:path>
                <a:path w="14477365" h="11120755">
                  <a:moveTo>
                    <a:pt x="10614357" y="11120333"/>
                  </a:moveTo>
                  <a:lnTo>
                    <a:pt x="10284461" y="9758247"/>
                  </a:lnTo>
                  <a:lnTo>
                    <a:pt x="9811880" y="7834527"/>
                  </a:lnTo>
                </a:path>
                <a:path w="14477365" h="11120755">
                  <a:moveTo>
                    <a:pt x="10456493" y="10470660"/>
                  </a:moveTo>
                  <a:lnTo>
                    <a:pt x="9920159" y="10597154"/>
                  </a:lnTo>
                  <a:lnTo>
                    <a:pt x="9917123" y="10597154"/>
                  </a:lnTo>
                  <a:lnTo>
                    <a:pt x="9912063" y="10596142"/>
                  </a:lnTo>
                  <a:lnTo>
                    <a:pt x="9910039" y="10596142"/>
                  </a:lnTo>
                  <a:lnTo>
                    <a:pt x="9905991" y="10594118"/>
                  </a:lnTo>
                  <a:lnTo>
                    <a:pt x="9903968" y="10593106"/>
                  </a:lnTo>
                  <a:lnTo>
                    <a:pt x="9899920" y="10589059"/>
                  </a:lnTo>
                  <a:lnTo>
                    <a:pt x="9898908" y="10588047"/>
                  </a:lnTo>
                  <a:lnTo>
                    <a:pt x="9895872" y="10583999"/>
                  </a:lnTo>
                  <a:lnTo>
                    <a:pt x="9894860" y="10580963"/>
                  </a:lnTo>
                  <a:lnTo>
                    <a:pt x="9893848" y="10576915"/>
                  </a:lnTo>
                  <a:lnTo>
                    <a:pt x="9893848" y="10573879"/>
                  </a:lnTo>
                  <a:lnTo>
                    <a:pt x="9893848" y="10568820"/>
                  </a:lnTo>
                  <a:lnTo>
                    <a:pt x="9894860" y="10566796"/>
                  </a:lnTo>
                  <a:lnTo>
                    <a:pt x="9896884" y="10562748"/>
                  </a:lnTo>
                  <a:lnTo>
                    <a:pt x="9897896" y="10560724"/>
                  </a:lnTo>
                  <a:lnTo>
                    <a:pt x="9900932" y="10556676"/>
                  </a:lnTo>
                  <a:lnTo>
                    <a:pt x="9902956" y="10554652"/>
                  </a:lnTo>
                  <a:lnTo>
                    <a:pt x="9907003" y="10552628"/>
                  </a:lnTo>
                  <a:lnTo>
                    <a:pt x="9909027" y="10551616"/>
                  </a:lnTo>
                  <a:lnTo>
                    <a:pt x="9912063" y="10550604"/>
                  </a:lnTo>
                  <a:lnTo>
                    <a:pt x="10446373" y="10426134"/>
                  </a:lnTo>
                  <a:lnTo>
                    <a:pt x="10974612" y="10304700"/>
                  </a:lnTo>
                  <a:lnTo>
                    <a:pt x="10976636" y="10303688"/>
                  </a:lnTo>
                  <a:lnTo>
                    <a:pt x="10981696" y="10303688"/>
                  </a:lnTo>
                  <a:lnTo>
                    <a:pt x="10984732" y="10303688"/>
                  </a:lnTo>
                  <a:lnTo>
                    <a:pt x="10988779" y="10304700"/>
                  </a:lnTo>
                  <a:lnTo>
                    <a:pt x="10991815" y="10305712"/>
                  </a:lnTo>
                  <a:lnTo>
                    <a:pt x="10995863" y="10308748"/>
                  </a:lnTo>
                  <a:lnTo>
                    <a:pt x="10995863" y="10309760"/>
                  </a:lnTo>
                  <a:lnTo>
                    <a:pt x="10997887" y="10310772"/>
                  </a:lnTo>
                  <a:lnTo>
                    <a:pt x="11000923" y="10314820"/>
                  </a:lnTo>
                  <a:lnTo>
                    <a:pt x="11001935" y="10316844"/>
                  </a:lnTo>
                  <a:lnTo>
                    <a:pt x="11003959" y="10321903"/>
                  </a:lnTo>
                  <a:lnTo>
                    <a:pt x="11003959" y="10323927"/>
                  </a:lnTo>
                  <a:lnTo>
                    <a:pt x="11003959" y="10328987"/>
                  </a:lnTo>
                  <a:lnTo>
                    <a:pt x="11003959" y="10332023"/>
                  </a:lnTo>
                  <a:lnTo>
                    <a:pt x="11002947" y="10336071"/>
                  </a:lnTo>
                  <a:lnTo>
                    <a:pt x="10986756" y="10350238"/>
                  </a:lnTo>
                  <a:lnTo>
                    <a:pt x="10456493" y="10470660"/>
                  </a:lnTo>
                </a:path>
                <a:path w="14477365" h="11120755">
                  <a:moveTo>
                    <a:pt x="10527330" y="10761090"/>
                  </a:moveTo>
                  <a:lnTo>
                    <a:pt x="9989983" y="10886572"/>
                  </a:lnTo>
                  <a:lnTo>
                    <a:pt x="9987960" y="10886572"/>
                  </a:lnTo>
                  <a:lnTo>
                    <a:pt x="9982900" y="10886572"/>
                  </a:lnTo>
                  <a:lnTo>
                    <a:pt x="9979864" y="10885560"/>
                  </a:lnTo>
                  <a:lnTo>
                    <a:pt x="9975816" y="10883536"/>
                  </a:lnTo>
                  <a:lnTo>
                    <a:pt x="9973792" y="10882525"/>
                  </a:lnTo>
                  <a:lnTo>
                    <a:pt x="9969744" y="10879489"/>
                  </a:lnTo>
                  <a:lnTo>
                    <a:pt x="9968732" y="10877465"/>
                  </a:lnTo>
                  <a:lnTo>
                    <a:pt x="9965697" y="10873417"/>
                  </a:lnTo>
                  <a:lnTo>
                    <a:pt x="9964685" y="10871393"/>
                  </a:lnTo>
                  <a:lnTo>
                    <a:pt x="9963673" y="10866333"/>
                  </a:lnTo>
                  <a:lnTo>
                    <a:pt x="9963673" y="10864309"/>
                  </a:lnTo>
                  <a:lnTo>
                    <a:pt x="9964685" y="10859250"/>
                  </a:lnTo>
                  <a:lnTo>
                    <a:pt x="9964685" y="10857226"/>
                  </a:lnTo>
                  <a:lnTo>
                    <a:pt x="9966709" y="10852166"/>
                  </a:lnTo>
                  <a:lnTo>
                    <a:pt x="9967720" y="10850142"/>
                  </a:lnTo>
                  <a:lnTo>
                    <a:pt x="9970756" y="10846094"/>
                  </a:lnTo>
                  <a:lnTo>
                    <a:pt x="9972780" y="10845082"/>
                  </a:lnTo>
                  <a:lnTo>
                    <a:pt x="9976828" y="10842046"/>
                  </a:lnTo>
                  <a:lnTo>
                    <a:pt x="9979864" y="10841035"/>
                  </a:lnTo>
                  <a:lnTo>
                    <a:pt x="9981888" y="10841035"/>
                  </a:lnTo>
                  <a:lnTo>
                    <a:pt x="10516198" y="10715553"/>
                  </a:lnTo>
                  <a:lnTo>
                    <a:pt x="11044437" y="10594118"/>
                  </a:lnTo>
                  <a:lnTo>
                    <a:pt x="11046461" y="10594118"/>
                  </a:lnTo>
                  <a:lnTo>
                    <a:pt x="11051520" y="10593106"/>
                  </a:lnTo>
                  <a:lnTo>
                    <a:pt x="11054556" y="10594118"/>
                  </a:lnTo>
                  <a:lnTo>
                    <a:pt x="11059616" y="10595130"/>
                  </a:lnTo>
                  <a:lnTo>
                    <a:pt x="11061640" y="10596142"/>
                  </a:lnTo>
                  <a:lnTo>
                    <a:pt x="11065688" y="10599178"/>
                  </a:lnTo>
                  <a:lnTo>
                    <a:pt x="11066700" y="10599178"/>
                  </a:lnTo>
                  <a:lnTo>
                    <a:pt x="11067712" y="10601202"/>
                  </a:lnTo>
                  <a:lnTo>
                    <a:pt x="11070747" y="10605250"/>
                  </a:lnTo>
                  <a:lnTo>
                    <a:pt x="11071759" y="10607274"/>
                  </a:lnTo>
                  <a:lnTo>
                    <a:pt x="11073783" y="10611322"/>
                  </a:lnTo>
                  <a:lnTo>
                    <a:pt x="11074795" y="10614357"/>
                  </a:lnTo>
                  <a:lnTo>
                    <a:pt x="11074795" y="10619417"/>
                  </a:lnTo>
                  <a:lnTo>
                    <a:pt x="11073783" y="10621441"/>
                  </a:lnTo>
                  <a:lnTo>
                    <a:pt x="11072771" y="10626501"/>
                  </a:lnTo>
                  <a:lnTo>
                    <a:pt x="11060628" y="10638644"/>
                  </a:lnTo>
                  <a:lnTo>
                    <a:pt x="11057592" y="10640668"/>
                  </a:lnTo>
                  <a:lnTo>
                    <a:pt x="10527330" y="10761090"/>
                  </a:lnTo>
                </a:path>
                <a:path w="14477365" h="11120755">
                  <a:moveTo>
                    <a:pt x="10109394" y="11120333"/>
                  </a:moveTo>
                  <a:lnTo>
                    <a:pt x="10587035" y="11009018"/>
                  </a:lnTo>
                  <a:lnTo>
                    <a:pt x="11115273" y="10887584"/>
                  </a:lnTo>
                  <a:lnTo>
                    <a:pt x="11118309" y="10887584"/>
                  </a:lnTo>
                  <a:lnTo>
                    <a:pt x="11122357" y="10886572"/>
                  </a:lnTo>
                  <a:lnTo>
                    <a:pt x="11125393" y="10887584"/>
                  </a:lnTo>
                  <a:lnTo>
                    <a:pt x="11130453" y="10888596"/>
                  </a:lnTo>
                  <a:lnTo>
                    <a:pt x="11132477" y="10889608"/>
                  </a:lnTo>
                  <a:lnTo>
                    <a:pt x="11136524" y="10892644"/>
                  </a:lnTo>
                  <a:lnTo>
                    <a:pt x="11137536" y="10892644"/>
                  </a:lnTo>
                  <a:lnTo>
                    <a:pt x="11138548" y="10894668"/>
                  </a:lnTo>
                  <a:lnTo>
                    <a:pt x="11141584" y="10898716"/>
                  </a:lnTo>
                  <a:lnTo>
                    <a:pt x="11143608" y="10900740"/>
                  </a:lnTo>
                  <a:lnTo>
                    <a:pt x="11144620" y="10904787"/>
                  </a:lnTo>
                  <a:lnTo>
                    <a:pt x="11145632" y="10907823"/>
                  </a:lnTo>
                  <a:lnTo>
                    <a:pt x="11145632" y="10912883"/>
                  </a:lnTo>
                  <a:lnTo>
                    <a:pt x="11144620" y="10914907"/>
                  </a:lnTo>
                  <a:lnTo>
                    <a:pt x="11143608" y="10919967"/>
                  </a:lnTo>
                  <a:lnTo>
                    <a:pt x="11131465" y="10932110"/>
                  </a:lnTo>
                  <a:lnTo>
                    <a:pt x="11128429" y="10934134"/>
                  </a:lnTo>
                  <a:lnTo>
                    <a:pt x="10598166" y="11054556"/>
                  </a:lnTo>
                  <a:lnTo>
                    <a:pt x="10313808" y="11120333"/>
                  </a:lnTo>
                </a:path>
                <a:path w="14477365" h="11120755">
                  <a:moveTo>
                    <a:pt x="10386668" y="10179218"/>
                  </a:moveTo>
                  <a:lnTo>
                    <a:pt x="9849322" y="10305712"/>
                  </a:lnTo>
                  <a:lnTo>
                    <a:pt x="9847298" y="10305712"/>
                  </a:lnTo>
                  <a:lnTo>
                    <a:pt x="9842239" y="10305712"/>
                  </a:lnTo>
                  <a:lnTo>
                    <a:pt x="9840215" y="10304700"/>
                  </a:lnTo>
                  <a:lnTo>
                    <a:pt x="9835155" y="10302676"/>
                  </a:lnTo>
                  <a:lnTo>
                    <a:pt x="9833131" y="10301664"/>
                  </a:lnTo>
                  <a:lnTo>
                    <a:pt x="9829083" y="10298629"/>
                  </a:lnTo>
                  <a:lnTo>
                    <a:pt x="9828071" y="10296605"/>
                  </a:lnTo>
                  <a:lnTo>
                    <a:pt x="9826047" y="10292557"/>
                  </a:lnTo>
                  <a:lnTo>
                    <a:pt x="9825035" y="10290533"/>
                  </a:lnTo>
                  <a:lnTo>
                    <a:pt x="9824023" y="10285473"/>
                  </a:lnTo>
                  <a:lnTo>
                    <a:pt x="9823011" y="10283449"/>
                  </a:lnTo>
                  <a:lnTo>
                    <a:pt x="9824023" y="10278390"/>
                  </a:lnTo>
                  <a:lnTo>
                    <a:pt x="9824023" y="10275354"/>
                  </a:lnTo>
                  <a:lnTo>
                    <a:pt x="9826047" y="10271306"/>
                  </a:lnTo>
                  <a:lnTo>
                    <a:pt x="9827059" y="10269282"/>
                  </a:lnTo>
                  <a:lnTo>
                    <a:pt x="9831107" y="10265234"/>
                  </a:lnTo>
                  <a:lnTo>
                    <a:pt x="9832119" y="10264222"/>
                  </a:lnTo>
                  <a:lnTo>
                    <a:pt x="9837179" y="10261186"/>
                  </a:lnTo>
                  <a:lnTo>
                    <a:pt x="9839203" y="10260174"/>
                  </a:lnTo>
                  <a:lnTo>
                    <a:pt x="9841227" y="10259162"/>
                  </a:lnTo>
                  <a:lnTo>
                    <a:pt x="10375537" y="10134692"/>
                  </a:lnTo>
                  <a:lnTo>
                    <a:pt x="10903776" y="10013258"/>
                  </a:lnTo>
                  <a:lnTo>
                    <a:pt x="10906811" y="10012246"/>
                  </a:lnTo>
                  <a:lnTo>
                    <a:pt x="10911871" y="10012246"/>
                  </a:lnTo>
                  <a:lnTo>
                    <a:pt x="10913895" y="10012246"/>
                  </a:lnTo>
                  <a:lnTo>
                    <a:pt x="10918955" y="10014270"/>
                  </a:lnTo>
                  <a:lnTo>
                    <a:pt x="10920979" y="10015282"/>
                  </a:lnTo>
                  <a:lnTo>
                    <a:pt x="10925026" y="10017306"/>
                  </a:lnTo>
                  <a:lnTo>
                    <a:pt x="10926038" y="10018318"/>
                  </a:lnTo>
                  <a:lnTo>
                    <a:pt x="10928062" y="10020342"/>
                  </a:lnTo>
                  <a:lnTo>
                    <a:pt x="10930086" y="10023378"/>
                  </a:lnTo>
                  <a:lnTo>
                    <a:pt x="10932110" y="10026414"/>
                  </a:lnTo>
                  <a:lnTo>
                    <a:pt x="10933122" y="10030461"/>
                  </a:lnTo>
                  <a:lnTo>
                    <a:pt x="10934134" y="10033497"/>
                  </a:lnTo>
                  <a:lnTo>
                    <a:pt x="10934134" y="10038557"/>
                  </a:lnTo>
                  <a:lnTo>
                    <a:pt x="10933122" y="10040581"/>
                  </a:lnTo>
                  <a:lnTo>
                    <a:pt x="10932110" y="10045641"/>
                  </a:lnTo>
                  <a:lnTo>
                    <a:pt x="10931098" y="10047665"/>
                  </a:lnTo>
                  <a:lnTo>
                    <a:pt x="10928062" y="10051712"/>
                  </a:lnTo>
                  <a:lnTo>
                    <a:pt x="10926038" y="10053736"/>
                  </a:lnTo>
                  <a:lnTo>
                    <a:pt x="10923003" y="10056772"/>
                  </a:lnTo>
                  <a:lnTo>
                    <a:pt x="10919967" y="10057784"/>
                  </a:lnTo>
                  <a:lnTo>
                    <a:pt x="10916931" y="10058796"/>
                  </a:lnTo>
                  <a:lnTo>
                    <a:pt x="10386668" y="10179218"/>
                  </a:lnTo>
                </a:path>
                <a:path w="14477365" h="11120755">
                  <a:moveTo>
                    <a:pt x="10316844" y="9890812"/>
                  </a:moveTo>
                  <a:lnTo>
                    <a:pt x="9779498" y="10017306"/>
                  </a:lnTo>
                  <a:lnTo>
                    <a:pt x="9777474" y="10017306"/>
                  </a:lnTo>
                  <a:lnTo>
                    <a:pt x="9772414" y="10017306"/>
                  </a:lnTo>
                  <a:lnTo>
                    <a:pt x="9770390" y="10016294"/>
                  </a:lnTo>
                  <a:lnTo>
                    <a:pt x="9765330" y="10014270"/>
                  </a:lnTo>
                  <a:lnTo>
                    <a:pt x="9763306" y="10013258"/>
                  </a:lnTo>
                  <a:lnTo>
                    <a:pt x="9760270" y="10010222"/>
                  </a:lnTo>
                  <a:lnTo>
                    <a:pt x="9758247" y="10008199"/>
                  </a:lnTo>
                  <a:lnTo>
                    <a:pt x="9756223" y="10004151"/>
                  </a:lnTo>
                  <a:lnTo>
                    <a:pt x="9755211" y="10002127"/>
                  </a:lnTo>
                  <a:lnTo>
                    <a:pt x="9754199" y="9997067"/>
                  </a:lnTo>
                  <a:lnTo>
                    <a:pt x="9753187" y="9995043"/>
                  </a:lnTo>
                  <a:lnTo>
                    <a:pt x="9754199" y="9989983"/>
                  </a:lnTo>
                  <a:lnTo>
                    <a:pt x="9754199" y="9986948"/>
                  </a:lnTo>
                  <a:lnTo>
                    <a:pt x="9756223" y="9982900"/>
                  </a:lnTo>
                  <a:lnTo>
                    <a:pt x="9757235" y="9980876"/>
                  </a:lnTo>
                  <a:lnTo>
                    <a:pt x="9761282" y="9976828"/>
                  </a:lnTo>
                  <a:lnTo>
                    <a:pt x="9762294" y="9975816"/>
                  </a:lnTo>
                  <a:lnTo>
                    <a:pt x="9767354" y="9972780"/>
                  </a:lnTo>
                  <a:lnTo>
                    <a:pt x="9769378" y="9971768"/>
                  </a:lnTo>
                  <a:lnTo>
                    <a:pt x="9771402" y="9970756"/>
                  </a:lnTo>
                  <a:lnTo>
                    <a:pt x="10305712" y="9846286"/>
                  </a:lnTo>
                  <a:lnTo>
                    <a:pt x="10833951" y="9724852"/>
                  </a:lnTo>
                  <a:lnTo>
                    <a:pt x="10836987" y="9723840"/>
                  </a:lnTo>
                  <a:lnTo>
                    <a:pt x="10842046" y="9723840"/>
                  </a:lnTo>
                  <a:lnTo>
                    <a:pt x="10844070" y="9723840"/>
                  </a:lnTo>
                  <a:lnTo>
                    <a:pt x="10849130" y="9725864"/>
                  </a:lnTo>
                  <a:lnTo>
                    <a:pt x="10851154" y="9726876"/>
                  </a:lnTo>
                  <a:lnTo>
                    <a:pt x="10855202" y="9728900"/>
                  </a:lnTo>
                  <a:lnTo>
                    <a:pt x="10856214" y="9729912"/>
                  </a:lnTo>
                  <a:lnTo>
                    <a:pt x="10858238" y="9730924"/>
                  </a:lnTo>
                  <a:lnTo>
                    <a:pt x="10861274" y="9734972"/>
                  </a:lnTo>
                  <a:lnTo>
                    <a:pt x="10862286" y="9738008"/>
                  </a:lnTo>
                  <a:lnTo>
                    <a:pt x="10863297" y="9742055"/>
                  </a:lnTo>
                  <a:lnTo>
                    <a:pt x="10864309" y="9745091"/>
                  </a:lnTo>
                  <a:lnTo>
                    <a:pt x="10864309" y="9750151"/>
                  </a:lnTo>
                  <a:lnTo>
                    <a:pt x="10864309" y="9752175"/>
                  </a:lnTo>
                  <a:lnTo>
                    <a:pt x="10862286" y="9757235"/>
                  </a:lnTo>
                  <a:lnTo>
                    <a:pt x="10861274" y="9759259"/>
                  </a:lnTo>
                  <a:lnTo>
                    <a:pt x="10858238" y="9763306"/>
                  </a:lnTo>
                  <a:lnTo>
                    <a:pt x="10857226" y="9765330"/>
                  </a:lnTo>
                  <a:lnTo>
                    <a:pt x="10853178" y="9768366"/>
                  </a:lnTo>
                  <a:lnTo>
                    <a:pt x="10850142" y="9769378"/>
                  </a:lnTo>
                  <a:lnTo>
                    <a:pt x="10847106" y="9770390"/>
                  </a:lnTo>
                  <a:lnTo>
                    <a:pt x="10316844" y="9890812"/>
                  </a:lnTo>
                </a:path>
                <a:path w="14477365" h="11120755">
                  <a:moveTo>
                    <a:pt x="10246007" y="9600382"/>
                  </a:moveTo>
                  <a:lnTo>
                    <a:pt x="9708661" y="9726876"/>
                  </a:lnTo>
                  <a:lnTo>
                    <a:pt x="9706637" y="9726876"/>
                  </a:lnTo>
                  <a:lnTo>
                    <a:pt x="9701577" y="9725864"/>
                  </a:lnTo>
                  <a:lnTo>
                    <a:pt x="9699553" y="9725864"/>
                  </a:lnTo>
                  <a:lnTo>
                    <a:pt x="9694494" y="9723840"/>
                  </a:lnTo>
                  <a:lnTo>
                    <a:pt x="9692470" y="9721816"/>
                  </a:lnTo>
                  <a:lnTo>
                    <a:pt x="9688422" y="9718780"/>
                  </a:lnTo>
                  <a:lnTo>
                    <a:pt x="9687410" y="9717769"/>
                  </a:lnTo>
                  <a:lnTo>
                    <a:pt x="9685386" y="9713721"/>
                  </a:lnTo>
                  <a:lnTo>
                    <a:pt x="9684374" y="9710685"/>
                  </a:lnTo>
                  <a:lnTo>
                    <a:pt x="9683362" y="9706637"/>
                  </a:lnTo>
                  <a:lnTo>
                    <a:pt x="9682350" y="9703601"/>
                  </a:lnTo>
                  <a:lnTo>
                    <a:pt x="9683362" y="9698541"/>
                  </a:lnTo>
                  <a:lnTo>
                    <a:pt x="9683362" y="9696518"/>
                  </a:lnTo>
                  <a:lnTo>
                    <a:pt x="9685386" y="9691458"/>
                  </a:lnTo>
                  <a:lnTo>
                    <a:pt x="9686398" y="9689434"/>
                  </a:lnTo>
                  <a:lnTo>
                    <a:pt x="9690446" y="9686398"/>
                  </a:lnTo>
                  <a:lnTo>
                    <a:pt x="9691458" y="9684374"/>
                  </a:lnTo>
                  <a:lnTo>
                    <a:pt x="9696518" y="9682350"/>
                  </a:lnTo>
                  <a:lnTo>
                    <a:pt x="9698541" y="9681338"/>
                  </a:lnTo>
                  <a:lnTo>
                    <a:pt x="9700565" y="9680326"/>
                  </a:lnTo>
                  <a:lnTo>
                    <a:pt x="10234876" y="9555856"/>
                  </a:lnTo>
                  <a:lnTo>
                    <a:pt x="10763114" y="9433410"/>
                  </a:lnTo>
                  <a:lnTo>
                    <a:pt x="10766150" y="9433410"/>
                  </a:lnTo>
                  <a:lnTo>
                    <a:pt x="10771210" y="9433410"/>
                  </a:lnTo>
                  <a:lnTo>
                    <a:pt x="10773234" y="9433410"/>
                  </a:lnTo>
                  <a:lnTo>
                    <a:pt x="10778294" y="9434422"/>
                  </a:lnTo>
                  <a:lnTo>
                    <a:pt x="10780317" y="9435434"/>
                  </a:lnTo>
                  <a:lnTo>
                    <a:pt x="10784365" y="9438470"/>
                  </a:lnTo>
                  <a:lnTo>
                    <a:pt x="10785377" y="9438470"/>
                  </a:lnTo>
                  <a:lnTo>
                    <a:pt x="10787401" y="9440494"/>
                  </a:lnTo>
                  <a:lnTo>
                    <a:pt x="10790437" y="9444542"/>
                  </a:lnTo>
                  <a:lnTo>
                    <a:pt x="10791449" y="9446566"/>
                  </a:lnTo>
                  <a:lnTo>
                    <a:pt x="10792461" y="9451625"/>
                  </a:lnTo>
                  <a:lnTo>
                    <a:pt x="10793473" y="9453649"/>
                  </a:lnTo>
                  <a:lnTo>
                    <a:pt x="10793473" y="9458709"/>
                  </a:lnTo>
                  <a:lnTo>
                    <a:pt x="10793473" y="9461745"/>
                  </a:lnTo>
                  <a:lnTo>
                    <a:pt x="10791449" y="9465793"/>
                  </a:lnTo>
                  <a:lnTo>
                    <a:pt x="10779305" y="9477936"/>
                  </a:lnTo>
                  <a:lnTo>
                    <a:pt x="10776270" y="9479960"/>
                  </a:lnTo>
                  <a:lnTo>
                    <a:pt x="10246007" y="9600382"/>
                  </a:lnTo>
                </a:path>
                <a:path w="14477365" h="11120755">
                  <a:moveTo>
                    <a:pt x="10172135" y="9301856"/>
                  </a:moveTo>
                  <a:lnTo>
                    <a:pt x="9635800" y="9428350"/>
                  </a:lnTo>
                  <a:lnTo>
                    <a:pt x="9632765" y="9428350"/>
                  </a:lnTo>
                  <a:lnTo>
                    <a:pt x="9627705" y="9427338"/>
                  </a:lnTo>
                  <a:lnTo>
                    <a:pt x="9625681" y="9427338"/>
                  </a:lnTo>
                  <a:lnTo>
                    <a:pt x="9621633" y="9425315"/>
                  </a:lnTo>
                  <a:lnTo>
                    <a:pt x="9619609" y="9423291"/>
                  </a:lnTo>
                  <a:lnTo>
                    <a:pt x="9615561" y="9420255"/>
                  </a:lnTo>
                  <a:lnTo>
                    <a:pt x="9614549" y="9419243"/>
                  </a:lnTo>
                  <a:lnTo>
                    <a:pt x="9611514" y="9415195"/>
                  </a:lnTo>
                  <a:lnTo>
                    <a:pt x="9610502" y="9412159"/>
                  </a:lnTo>
                  <a:lnTo>
                    <a:pt x="9609490" y="9408111"/>
                  </a:lnTo>
                  <a:lnTo>
                    <a:pt x="9609490" y="9405076"/>
                  </a:lnTo>
                  <a:lnTo>
                    <a:pt x="9609490" y="9400016"/>
                  </a:lnTo>
                  <a:lnTo>
                    <a:pt x="9610502" y="9397992"/>
                  </a:lnTo>
                  <a:lnTo>
                    <a:pt x="9612526" y="9393944"/>
                  </a:lnTo>
                  <a:lnTo>
                    <a:pt x="9613538" y="9390908"/>
                  </a:lnTo>
                  <a:lnTo>
                    <a:pt x="9616573" y="9387872"/>
                  </a:lnTo>
                  <a:lnTo>
                    <a:pt x="9618597" y="9385848"/>
                  </a:lnTo>
                  <a:lnTo>
                    <a:pt x="9622645" y="9383825"/>
                  </a:lnTo>
                  <a:lnTo>
                    <a:pt x="9624669" y="9382813"/>
                  </a:lnTo>
                  <a:lnTo>
                    <a:pt x="9627705" y="9381801"/>
                  </a:lnTo>
                  <a:lnTo>
                    <a:pt x="10162015" y="9257331"/>
                  </a:lnTo>
                  <a:lnTo>
                    <a:pt x="10690254" y="9135896"/>
                  </a:lnTo>
                  <a:lnTo>
                    <a:pt x="10692278" y="9134885"/>
                  </a:lnTo>
                  <a:lnTo>
                    <a:pt x="10697337" y="9134885"/>
                  </a:lnTo>
                  <a:lnTo>
                    <a:pt x="10700373" y="9134885"/>
                  </a:lnTo>
                  <a:lnTo>
                    <a:pt x="10704421" y="9135896"/>
                  </a:lnTo>
                  <a:lnTo>
                    <a:pt x="10719600" y="9153100"/>
                  </a:lnTo>
                  <a:lnTo>
                    <a:pt x="10719600" y="9155124"/>
                  </a:lnTo>
                  <a:lnTo>
                    <a:pt x="10719600" y="9160183"/>
                  </a:lnTo>
                  <a:lnTo>
                    <a:pt x="10719600" y="9163219"/>
                  </a:lnTo>
                  <a:lnTo>
                    <a:pt x="10718588" y="9167267"/>
                  </a:lnTo>
                  <a:lnTo>
                    <a:pt x="10717576" y="9170303"/>
                  </a:lnTo>
                  <a:lnTo>
                    <a:pt x="10714541" y="9174351"/>
                  </a:lnTo>
                  <a:lnTo>
                    <a:pt x="10712517" y="9175363"/>
                  </a:lnTo>
                  <a:lnTo>
                    <a:pt x="10708469" y="9178398"/>
                  </a:lnTo>
                  <a:lnTo>
                    <a:pt x="10706445" y="9180422"/>
                  </a:lnTo>
                  <a:lnTo>
                    <a:pt x="10702397" y="9181434"/>
                  </a:lnTo>
                  <a:lnTo>
                    <a:pt x="10172135" y="9301856"/>
                  </a:lnTo>
                </a:path>
                <a:path w="14477365" h="11120755">
                  <a:moveTo>
                    <a:pt x="10102310" y="9015474"/>
                  </a:moveTo>
                  <a:lnTo>
                    <a:pt x="9564964" y="9140956"/>
                  </a:lnTo>
                  <a:lnTo>
                    <a:pt x="9562940" y="9140956"/>
                  </a:lnTo>
                  <a:lnTo>
                    <a:pt x="9557880" y="9140956"/>
                  </a:lnTo>
                  <a:lnTo>
                    <a:pt x="9554844" y="9139944"/>
                  </a:lnTo>
                  <a:lnTo>
                    <a:pt x="9550797" y="9137920"/>
                  </a:lnTo>
                  <a:lnTo>
                    <a:pt x="9548773" y="9136908"/>
                  </a:lnTo>
                  <a:lnTo>
                    <a:pt x="9544725" y="9133873"/>
                  </a:lnTo>
                  <a:lnTo>
                    <a:pt x="9543713" y="9131849"/>
                  </a:lnTo>
                  <a:lnTo>
                    <a:pt x="9541689" y="9127801"/>
                  </a:lnTo>
                  <a:lnTo>
                    <a:pt x="9540677" y="9125777"/>
                  </a:lnTo>
                  <a:lnTo>
                    <a:pt x="9538653" y="9120717"/>
                  </a:lnTo>
                  <a:lnTo>
                    <a:pt x="9538653" y="9118693"/>
                  </a:lnTo>
                  <a:lnTo>
                    <a:pt x="9539665" y="9113634"/>
                  </a:lnTo>
                  <a:lnTo>
                    <a:pt x="9539665" y="9111610"/>
                  </a:lnTo>
                  <a:lnTo>
                    <a:pt x="9541689" y="9106550"/>
                  </a:lnTo>
                  <a:lnTo>
                    <a:pt x="9542701" y="9104526"/>
                  </a:lnTo>
                  <a:lnTo>
                    <a:pt x="9545737" y="9100478"/>
                  </a:lnTo>
                  <a:lnTo>
                    <a:pt x="9547761" y="9099466"/>
                  </a:lnTo>
                  <a:lnTo>
                    <a:pt x="9551808" y="9096430"/>
                  </a:lnTo>
                  <a:lnTo>
                    <a:pt x="9554844" y="9095418"/>
                  </a:lnTo>
                  <a:lnTo>
                    <a:pt x="9556868" y="9095418"/>
                  </a:lnTo>
                  <a:lnTo>
                    <a:pt x="10091179" y="8969936"/>
                  </a:lnTo>
                  <a:lnTo>
                    <a:pt x="10619417" y="8848502"/>
                  </a:lnTo>
                  <a:lnTo>
                    <a:pt x="10622453" y="8848502"/>
                  </a:lnTo>
                  <a:lnTo>
                    <a:pt x="10626501" y="8847490"/>
                  </a:lnTo>
                  <a:lnTo>
                    <a:pt x="10629537" y="8848502"/>
                  </a:lnTo>
                  <a:lnTo>
                    <a:pt x="10634596" y="8849514"/>
                  </a:lnTo>
                  <a:lnTo>
                    <a:pt x="10636620" y="8850526"/>
                  </a:lnTo>
                  <a:lnTo>
                    <a:pt x="10640668" y="8852550"/>
                  </a:lnTo>
                  <a:lnTo>
                    <a:pt x="10641680" y="8853562"/>
                  </a:lnTo>
                  <a:lnTo>
                    <a:pt x="10642692" y="8855586"/>
                  </a:lnTo>
                  <a:lnTo>
                    <a:pt x="10645728" y="8859634"/>
                  </a:lnTo>
                  <a:lnTo>
                    <a:pt x="10647752" y="8861658"/>
                  </a:lnTo>
                  <a:lnTo>
                    <a:pt x="10648764" y="8865705"/>
                  </a:lnTo>
                  <a:lnTo>
                    <a:pt x="10649776" y="8868741"/>
                  </a:lnTo>
                  <a:lnTo>
                    <a:pt x="10649776" y="8873801"/>
                  </a:lnTo>
                  <a:lnTo>
                    <a:pt x="10648764" y="8875825"/>
                  </a:lnTo>
                  <a:lnTo>
                    <a:pt x="10647752" y="8880885"/>
                  </a:lnTo>
                  <a:lnTo>
                    <a:pt x="10632573" y="8894040"/>
                  </a:lnTo>
                  <a:lnTo>
                    <a:pt x="10102310" y="9015474"/>
                  </a:lnTo>
                </a:path>
                <a:path w="14477365" h="11120755">
                  <a:moveTo>
                    <a:pt x="10031473" y="8729092"/>
                  </a:moveTo>
                  <a:lnTo>
                    <a:pt x="9495139" y="8855586"/>
                  </a:lnTo>
                  <a:lnTo>
                    <a:pt x="9492103" y="8855586"/>
                  </a:lnTo>
                  <a:lnTo>
                    <a:pt x="9487044" y="8854574"/>
                  </a:lnTo>
                  <a:lnTo>
                    <a:pt x="9485020" y="8854574"/>
                  </a:lnTo>
                  <a:lnTo>
                    <a:pt x="9480972" y="8852550"/>
                  </a:lnTo>
                  <a:lnTo>
                    <a:pt x="9478948" y="8850526"/>
                  </a:lnTo>
                  <a:lnTo>
                    <a:pt x="9474900" y="8847490"/>
                  </a:lnTo>
                  <a:lnTo>
                    <a:pt x="9473888" y="8846478"/>
                  </a:lnTo>
                  <a:lnTo>
                    <a:pt x="9470852" y="8842431"/>
                  </a:lnTo>
                  <a:lnTo>
                    <a:pt x="9469840" y="8839395"/>
                  </a:lnTo>
                  <a:lnTo>
                    <a:pt x="9468828" y="8835347"/>
                  </a:lnTo>
                  <a:lnTo>
                    <a:pt x="9468828" y="8832311"/>
                  </a:lnTo>
                  <a:lnTo>
                    <a:pt x="9468828" y="8827251"/>
                  </a:lnTo>
                  <a:lnTo>
                    <a:pt x="9469840" y="8825227"/>
                  </a:lnTo>
                  <a:lnTo>
                    <a:pt x="9471864" y="8820168"/>
                  </a:lnTo>
                  <a:lnTo>
                    <a:pt x="9472876" y="8818144"/>
                  </a:lnTo>
                  <a:lnTo>
                    <a:pt x="9475912" y="8815108"/>
                  </a:lnTo>
                  <a:lnTo>
                    <a:pt x="9477936" y="8813084"/>
                  </a:lnTo>
                  <a:lnTo>
                    <a:pt x="9481984" y="8811060"/>
                  </a:lnTo>
                  <a:lnTo>
                    <a:pt x="9484008" y="8810048"/>
                  </a:lnTo>
                  <a:lnTo>
                    <a:pt x="9487044" y="8809036"/>
                  </a:lnTo>
                  <a:lnTo>
                    <a:pt x="10021354" y="8684566"/>
                  </a:lnTo>
                  <a:lnTo>
                    <a:pt x="10549593" y="8562120"/>
                  </a:lnTo>
                  <a:lnTo>
                    <a:pt x="10551616" y="8562120"/>
                  </a:lnTo>
                  <a:lnTo>
                    <a:pt x="10556676" y="8562120"/>
                  </a:lnTo>
                  <a:lnTo>
                    <a:pt x="10558700" y="8562120"/>
                  </a:lnTo>
                  <a:lnTo>
                    <a:pt x="10563760" y="8563132"/>
                  </a:lnTo>
                  <a:lnTo>
                    <a:pt x="10578939" y="8580335"/>
                  </a:lnTo>
                  <a:lnTo>
                    <a:pt x="10578939" y="8582359"/>
                  </a:lnTo>
                  <a:lnTo>
                    <a:pt x="10578939" y="8587419"/>
                  </a:lnTo>
                  <a:lnTo>
                    <a:pt x="10578939" y="8590455"/>
                  </a:lnTo>
                  <a:lnTo>
                    <a:pt x="10577927" y="8594502"/>
                  </a:lnTo>
                  <a:lnTo>
                    <a:pt x="10575903" y="8597538"/>
                  </a:lnTo>
                  <a:lnTo>
                    <a:pt x="10573879" y="8601586"/>
                  </a:lnTo>
                  <a:lnTo>
                    <a:pt x="10571855" y="8602598"/>
                  </a:lnTo>
                  <a:lnTo>
                    <a:pt x="10567808" y="8605634"/>
                  </a:lnTo>
                  <a:lnTo>
                    <a:pt x="10565784" y="8607658"/>
                  </a:lnTo>
                  <a:lnTo>
                    <a:pt x="10561736" y="8608670"/>
                  </a:lnTo>
                  <a:lnTo>
                    <a:pt x="10031473" y="8729092"/>
                  </a:lnTo>
                </a:path>
                <a:path w="14477365" h="11120755">
                  <a:moveTo>
                    <a:pt x="9959625" y="8435626"/>
                  </a:moveTo>
                  <a:lnTo>
                    <a:pt x="9422279" y="8562120"/>
                  </a:lnTo>
                  <a:lnTo>
                    <a:pt x="9420255" y="8562120"/>
                  </a:lnTo>
                  <a:lnTo>
                    <a:pt x="9415195" y="8561108"/>
                  </a:lnTo>
                  <a:lnTo>
                    <a:pt x="9413171" y="8561108"/>
                  </a:lnTo>
                  <a:lnTo>
                    <a:pt x="9408111" y="8559084"/>
                  </a:lnTo>
                  <a:lnTo>
                    <a:pt x="9406087" y="8557060"/>
                  </a:lnTo>
                  <a:lnTo>
                    <a:pt x="9403052" y="8554024"/>
                  </a:lnTo>
                  <a:lnTo>
                    <a:pt x="9401028" y="8553012"/>
                  </a:lnTo>
                  <a:lnTo>
                    <a:pt x="9399004" y="8548965"/>
                  </a:lnTo>
                  <a:lnTo>
                    <a:pt x="9397992" y="8545929"/>
                  </a:lnTo>
                  <a:lnTo>
                    <a:pt x="9396980" y="8541881"/>
                  </a:lnTo>
                  <a:lnTo>
                    <a:pt x="9396980" y="8538845"/>
                  </a:lnTo>
                  <a:lnTo>
                    <a:pt x="9396980" y="8533785"/>
                  </a:lnTo>
                  <a:lnTo>
                    <a:pt x="9397992" y="8531761"/>
                  </a:lnTo>
                  <a:lnTo>
                    <a:pt x="9399004" y="8527714"/>
                  </a:lnTo>
                  <a:lnTo>
                    <a:pt x="9401028" y="8524678"/>
                  </a:lnTo>
                  <a:lnTo>
                    <a:pt x="9404064" y="8521642"/>
                  </a:lnTo>
                  <a:lnTo>
                    <a:pt x="9406087" y="8519618"/>
                  </a:lnTo>
                  <a:lnTo>
                    <a:pt x="9410135" y="8517594"/>
                  </a:lnTo>
                  <a:lnTo>
                    <a:pt x="9412159" y="8516582"/>
                  </a:lnTo>
                  <a:lnTo>
                    <a:pt x="9414183" y="8515570"/>
                  </a:lnTo>
                  <a:lnTo>
                    <a:pt x="9948493" y="8391100"/>
                  </a:lnTo>
                  <a:lnTo>
                    <a:pt x="10476732" y="8269666"/>
                  </a:lnTo>
                  <a:lnTo>
                    <a:pt x="10479768" y="8268654"/>
                  </a:lnTo>
                  <a:lnTo>
                    <a:pt x="10484828" y="8268654"/>
                  </a:lnTo>
                  <a:lnTo>
                    <a:pt x="10486852" y="8268654"/>
                  </a:lnTo>
                  <a:lnTo>
                    <a:pt x="10491911" y="8269666"/>
                  </a:lnTo>
                  <a:lnTo>
                    <a:pt x="10493935" y="8270678"/>
                  </a:lnTo>
                  <a:lnTo>
                    <a:pt x="10497983" y="8273714"/>
                  </a:lnTo>
                  <a:lnTo>
                    <a:pt x="10498995" y="8273714"/>
                  </a:lnTo>
                  <a:lnTo>
                    <a:pt x="10501019" y="8275738"/>
                  </a:lnTo>
                  <a:lnTo>
                    <a:pt x="10504055" y="8279786"/>
                  </a:lnTo>
                  <a:lnTo>
                    <a:pt x="10505067" y="8281810"/>
                  </a:lnTo>
                  <a:lnTo>
                    <a:pt x="10507091" y="8286869"/>
                  </a:lnTo>
                  <a:lnTo>
                    <a:pt x="10507091" y="8288893"/>
                  </a:lnTo>
                  <a:lnTo>
                    <a:pt x="10507091" y="8293953"/>
                  </a:lnTo>
                  <a:lnTo>
                    <a:pt x="10507091" y="8296989"/>
                  </a:lnTo>
                  <a:lnTo>
                    <a:pt x="10505067" y="8301037"/>
                  </a:lnTo>
                  <a:lnTo>
                    <a:pt x="10504055" y="8304072"/>
                  </a:lnTo>
                  <a:lnTo>
                    <a:pt x="10501019" y="8308120"/>
                  </a:lnTo>
                  <a:lnTo>
                    <a:pt x="10500007" y="8309132"/>
                  </a:lnTo>
                  <a:lnTo>
                    <a:pt x="10495959" y="8312168"/>
                  </a:lnTo>
                  <a:lnTo>
                    <a:pt x="10493935" y="8314192"/>
                  </a:lnTo>
                  <a:lnTo>
                    <a:pt x="10489887" y="8315204"/>
                  </a:lnTo>
                  <a:lnTo>
                    <a:pt x="9959625" y="8435626"/>
                  </a:lnTo>
                </a:path>
                <a:path w="14477365" h="11120755">
                  <a:moveTo>
                    <a:pt x="9888788" y="8148232"/>
                  </a:moveTo>
                  <a:lnTo>
                    <a:pt x="9352454" y="8274726"/>
                  </a:lnTo>
                  <a:lnTo>
                    <a:pt x="9349418" y="8274726"/>
                  </a:lnTo>
                  <a:lnTo>
                    <a:pt x="9344358" y="8274726"/>
                  </a:lnTo>
                  <a:lnTo>
                    <a:pt x="9342335" y="8273714"/>
                  </a:lnTo>
                  <a:lnTo>
                    <a:pt x="9338287" y="8271690"/>
                  </a:lnTo>
                  <a:lnTo>
                    <a:pt x="9336263" y="8270678"/>
                  </a:lnTo>
                  <a:lnTo>
                    <a:pt x="9332215" y="8266630"/>
                  </a:lnTo>
                  <a:lnTo>
                    <a:pt x="9331203" y="8265618"/>
                  </a:lnTo>
                  <a:lnTo>
                    <a:pt x="9328167" y="8261570"/>
                  </a:lnTo>
                  <a:lnTo>
                    <a:pt x="9327155" y="8259547"/>
                  </a:lnTo>
                  <a:lnTo>
                    <a:pt x="9326143" y="8254487"/>
                  </a:lnTo>
                  <a:lnTo>
                    <a:pt x="9326143" y="8251451"/>
                  </a:lnTo>
                  <a:lnTo>
                    <a:pt x="9326143" y="8247403"/>
                  </a:lnTo>
                  <a:lnTo>
                    <a:pt x="9327155" y="8244367"/>
                  </a:lnTo>
                  <a:lnTo>
                    <a:pt x="9329179" y="8240320"/>
                  </a:lnTo>
                  <a:lnTo>
                    <a:pt x="9330191" y="8238296"/>
                  </a:lnTo>
                  <a:lnTo>
                    <a:pt x="9333227" y="8234248"/>
                  </a:lnTo>
                  <a:lnTo>
                    <a:pt x="9335251" y="8232224"/>
                  </a:lnTo>
                  <a:lnTo>
                    <a:pt x="9339299" y="8230200"/>
                  </a:lnTo>
                  <a:lnTo>
                    <a:pt x="9341323" y="8229188"/>
                  </a:lnTo>
                  <a:lnTo>
                    <a:pt x="9344358" y="8228176"/>
                  </a:lnTo>
                  <a:lnTo>
                    <a:pt x="9878669" y="8103706"/>
                  </a:lnTo>
                  <a:lnTo>
                    <a:pt x="10406907" y="7982272"/>
                  </a:lnTo>
                  <a:lnTo>
                    <a:pt x="10408931" y="7981260"/>
                  </a:lnTo>
                  <a:lnTo>
                    <a:pt x="10413991" y="7981260"/>
                  </a:lnTo>
                  <a:lnTo>
                    <a:pt x="10417027" y="7981260"/>
                  </a:lnTo>
                  <a:lnTo>
                    <a:pt x="10421075" y="7982272"/>
                  </a:lnTo>
                  <a:lnTo>
                    <a:pt x="10424111" y="7983284"/>
                  </a:lnTo>
                  <a:lnTo>
                    <a:pt x="10428158" y="7986320"/>
                  </a:lnTo>
                  <a:lnTo>
                    <a:pt x="10428158" y="7987332"/>
                  </a:lnTo>
                  <a:lnTo>
                    <a:pt x="10430182" y="7988344"/>
                  </a:lnTo>
                  <a:lnTo>
                    <a:pt x="10433218" y="7992391"/>
                  </a:lnTo>
                  <a:lnTo>
                    <a:pt x="10434230" y="7994415"/>
                  </a:lnTo>
                  <a:lnTo>
                    <a:pt x="10436254" y="7999475"/>
                  </a:lnTo>
                  <a:lnTo>
                    <a:pt x="10436254" y="8001499"/>
                  </a:lnTo>
                  <a:lnTo>
                    <a:pt x="10436254" y="8006559"/>
                  </a:lnTo>
                  <a:lnTo>
                    <a:pt x="10436254" y="8009595"/>
                  </a:lnTo>
                  <a:lnTo>
                    <a:pt x="10435242" y="8014654"/>
                  </a:lnTo>
                  <a:lnTo>
                    <a:pt x="10419051" y="8027810"/>
                  </a:lnTo>
                  <a:lnTo>
                    <a:pt x="9888788" y="8148232"/>
                  </a:lnTo>
                </a:path>
                <a:path w="14477365" h="11120755">
                  <a:moveTo>
                    <a:pt x="11208373" y="11108190"/>
                  </a:moveTo>
                  <a:lnTo>
                    <a:pt x="11200277" y="10837999"/>
                  </a:lnTo>
                  <a:lnTo>
                    <a:pt x="11103130" y="10651800"/>
                  </a:lnTo>
                  <a:lnTo>
                    <a:pt x="11079855" y="10351250"/>
                  </a:lnTo>
                  <a:lnTo>
                    <a:pt x="10964493" y="10121537"/>
                  </a:lnTo>
                  <a:lnTo>
                    <a:pt x="10962469" y="9879681"/>
                  </a:lnTo>
                  <a:lnTo>
                    <a:pt x="10895680" y="9897896"/>
                  </a:lnTo>
                </a:path>
                <a:path w="14477365" h="11120755">
                  <a:moveTo>
                    <a:pt x="9795689" y="10186302"/>
                  </a:moveTo>
                  <a:lnTo>
                    <a:pt x="9732948" y="10205529"/>
                  </a:lnTo>
                  <a:lnTo>
                    <a:pt x="9845274" y="10427146"/>
                  </a:lnTo>
                  <a:lnTo>
                    <a:pt x="9858430" y="10677098"/>
                  </a:lnTo>
                  <a:lnTo>
                    <a:pt x="9956589" y="10901752"/>
                  </a:lnTo>
                  <a:lnTo>
                    <a:pt x="9971768" y="11120333"/>
                  </a:lnTo>
                </a:path>
                <a:path w="14477365" h="11120755">
                  <a:moveTo>
                    <a:pt x="9267450" y="9460733"/>
                  </a:moveTo>
                  <a:lnTo>
                    <a:pt x="9191554" y="9170303"/>
                  </a:lnTo>
                  <a:lnTo>
                    <a:pt x="9158159" y="9175363"/>
                  </a:lnTo>
                  <a:lnTo>
                    <a:pt x="9154112" y="8953745"/>
                  </a:lnTo>
                  <a:lnTo>
                    <a:pt x="9243163" y="9153100"/>
                  </a:lnTo>
                  <a:lnTo>
                    <a:pt x="9218876" y="9158159"/>
                  </a:lnTo>
                  <a:lnTo>
                    <a:pt x="9286677" y="9455673"/>
                  </a:lnTo>
                  <a:lnTo>
                    <a:pt x="9267450" y="9460733"/>
                  </a:lnTo>
                </a:path>
                <a:path w="14477365" h="11120755">
                  <a:moveTo>
                    <a:pt x="9001307" y="11120333"/>
                  </a:moveTo>
                  <a:lnTo>
                    <a:pt x="9273522" y="11059616"/>
                  </a:lnTo>
                  <a:lnTo>
                    <a:pt x="9275546" y="11057592"/>
                  </a:lnTo>
                  <a:lnTo>
                    <a:pt x="9278582" y="11054556"/>
                  </a:lnTo>
                  <a:lnTo>
                    <a:pt x="9280606" y="11052532"/>
                  </a:lnTo>
                  <a:lnTo>
                    <a:pt x="9282629" y="11048485"/>
                  </a:lnTo>
                  <a:lnTo>
                    <a:pt x="9283641" y="11046461"/>
                  </a:lnTo>
                  <a:lnTo>
                    <a:pt x="9284653" y="11043425"/>
                  </a:lnTo>
                  <a:lnTo>
                    <a:pt x="9284653" y="11040389"/>
                  </a:lnTo>
                  <a:lnTo>
                    <a:pt x="9284653" y="11038365"/>
                  </a:lnTo>
                  <a:lnTo>
                    <a:pt x="9284653" y="11033305"/>
                  </a:lnTo>
                  <a:lnTo>
                    <a:pt x="9283641" y="11031281"/>
                  </a:lnTo>
                  <a:lnTo>
                    <a:pt x="9281617" y="11026222"/>
                  </a:lnTo>
                  <a:lnTo>
                    <a:pt x="9279594" y="11024198"/>
                  </a:lnTo>
                  <a:lnTo>
                    <a:pt x="9276558" y="11021162"/>
                  </a:lnTo>
                  <a:lnTo>
                    <a:pt x="9274534" y="11019138"/>
                  </a:lnTo>
                  <a:lnTo>
                    <a:pt x="9270486" y="11017114"/>
                  </a:lnTo>
                  <a:lnTo>
                    <a:pt x="9267450" y="11016102"/>
                  </a:lnTo>
                  <a:lnTo>
                    <a:pt x="9263402" y="11015090"/>
                  </a:lnTo>
                  <a:lnTo>
                    <a:pt x="9261378" y="11015090"/>
                  </a:lnTo>
                  <a:lnTo>
                    <a:pt x="8793857" y="11120333"/>
                  </a:lnTo>
                </a:path>
                <a:path w="14477365" h="11120755">
                  <a:moveTo>
                    <a:pt x="8681530" y="10882525"/>
                  </a:moveTo>
                  <a:lnTo>
                    <a:pt x="9203697" y="10764126"/>
                  </a:lnTo>
                  <a:lnTo>
                    <a:pt x="9205721" y="10763114"/>
                  </a:lnTo>
                  <a:lnTo>
                    <a:pt x="9209769" y="10760078"/>
                  </a:lnTo>
                  <a:lnTo>
                    <a:pt x="9210781" y="10758055"/>
                  </a:lnTo>
                  <a:lnTo>
                    <a:pt x="9213817" y="10752995"/>
                  </a:lnTo>
                  <a:lnTo>
                    <a:pt x="9214829" y="10750971"/>
                  </a:lnTo>
                  <a:lnTo>
                    <a:pt x="9214829" y="10747935"/>
                  </a:lnTo>
                  <a:lnTo>
                    <a:pt x="9215841" y="10745911"/>
                  </a:lnTo>
                  <a:lnTo>
                    <a:pt x="9215841" y="10742875"/>
                  </a:lnTo>
                  <a:lnTo>
                    <a:pt x="9214829" y="10738827"/>
                  </a:lnTo>
                  <a:lnTo>
                    <a:pt x="9213817" y="10735792"/>
                  </a:lnTo>
                  <a:lnTo>
                    <a:pt x="9211793" y="10731744"/>
                  </a:lnTo>
                  <a:lnTo>
                    <a:pt x="9210781" y="10729720"/>
                  </a:lnTo>
                  <a:lnTo>
                    <a:pt x="9206733" y="10725672"/>
                  </a:lnTo>
                  <a:lnTo>
                    <a:pt x="9205721" y="10724660"/>
                  </a:lnTo>
                  <a:lnTo>
                    <a:pt x="9200661" y="10721624"/>
                  </a:lnTo>
                  <a:lnTo>
                    <a:pt x="9198637" y="10721624"/>
                  </a:lnTo>
                  <a:lnTo>
                    <a:pt x="9193578" y="10720612"/>
                  </a:lnTo>
                  <a:lnTo>
                    <a:pt x="9192566" y="10720612"/>
                  </a:lnTo>
                  <a:lnTo>
                    <a:pt x="8670399" y="10837999"/>
                  </a:lnTo>
                </a:path>
                <a:path w="14477365" h="11120755">
                  <a:moveTo>
                    <a:pt x="8611706" y="10587035"/>
                  </a:moveTo>
                  <a:lnTo>
                    <a:pt x="9133873" y="10468636"/>
                  </a:lnTo>
                  <a:lnTo>
                    <a:pt x="9135896" y="10466613"/>
                  </a:lnTo>
                  <a:lnTo>
                    <a:pt x="9139944" y="10463577"/>
                  </a:lnTo>
                  <a:lnTo>
                    <a:pt x="9141968" y="10461553"/>
                  </a:lnTo>
                  <a:lnTo>
                    <a:pt x="9143992" y="10457505"/>
                  </a:lnTo>
                  <a:lnTo>
                    <a:pt x="9145004" y="10455481"/>
                  </a:lnTo>
                  <a:lnTo>
                    <a:pt x="9146016" y="10452445"/>
                  </a:lnTo>
                  <a:lnTo>
                    <a:pt x="9146016" y="10449409"/>
                  </a:lnTo>
                  <a:lnTo>
                    <a:pt x="9146016" y="10447385"/>
                  </a:lnTo>
                  <a:lnTo>
                    <a:pt x="9145004" y="10442326"/>
                  </a:lnTo>
                  <a:lnTo>
                    <a:pt x="9145004" y="10440302"/>
                  </a:lnTo>
                  <a:lnTo>
                    <a:pt x="9141968" y="10435242"/>
                  </a:lnTo>
                  <a:lnTo>
                    <a:pt x="9140956" y="10433218"/>
                  </a:lnTo>
                  <a:lnTo>
                    <a:pt x="9137920" y="10430182"/>
                  </a:lnTo>
                  <a:lnTo>
                    <a:pt x="9135896" y="10428158"/>
                  </a:lnTo>
                  <a:lnTo>
                    <a:pt x="9130837" y="10426134"/>
                  </a:lnTo>
                  <a:lnTo>
                    <a:pt x="9128813" y="10425123"/>
                  </a:lnTo>
                  <a:lnTo>
                    <a:pt x="9123753" y="10424111"/>
                  </a:lnTo>
                  <a:lnTo>
                    <a:pt x="9122741" y="10424111"/>
                  </a:lnTo>
                  <a:lnTo>
                    <a:pt x="8600574" y="10542509"/>
                  </a:lnTo>
                </a:path>
                <a:path w="14477365" h="11120755">
                  <a:moveTo>
                    <a:pt x="8544917" y="10300652"/>
                  </a:moveTo>
                  <a:lnTo>
                    <a:pt x="9067084" y="10182254"/>
                  </a:lnTo>
                  <a:lnTo>
                    <a:pt x="9069108" y="10181242"/>
                  </a:lnTo>
                  <a:lnTo>
                    <a:pt x="9073155" y="10177194"/>
                  </a:lnTo>
                  <a:lnTo>
                    <a:pt x="9074167" y="10176182"/>
                  </a:lnTo>
                  <a:lnTo>
                    <a:pt x="9077203" y="10171123"/>
                  </a:lnTo>
                  <a:lnTo>
                    <a:pt x="9077203" y="10169099"/>
                  </a:lnTo>
                  <a:lnTo>
                    <a:pt x="9078215" y="10166063"/>
                  </a:lnTo>
                  <a:lnTo>
                    <a:pt x="9079227" y="10164039"/>
                  </a:lnTo>
                  <a:lnTo>
                    <a:pt x="9079227" y="10161003"/>
                  </a:lnTo>
                  <a:lnTo>
                    <a:pt x="9078215" y="10155943"/>
                  </a:lnTo>
                  <a:lnTo>
                    <a:pt x="9077203" y="10153920"/>
                  </a:lnTo>
                  <a:lnTo>
                    <a:pt x="9075179" y="10149872"/>
                  </a:lnTo>
                  <a:lnTo>
                    <a:pt x="9074167" y="10147848"/>
                  </a:lnTo>
                  <a:lnTo>
                    <a:pt x="9070120" y="10143800"/>
                  </a:lnTo>
                  <a:lnTo>
                    <a:pt x="9068096" y="10142788"/>
                  </a:lnTo>
                  <a:lnTo>
                    <a:pt x="9064048" y="10139752"/>
                  </a:lnTo>
                  <a:lnTo>
                    <a:pt x="9062024" y="10138740"/>
                  </a:lnTo>
                  <a:lnTo>
                    <a:pt x="9056964" y="10138740"/>
                  </a:lnTo>
                  <a:lnTo>
                    <a:pt x="9055952" y="10137728"/>
                  </a:lnTo>
                  <a:lnTo>
                    <a:pt x="8533785" y="10256127"/>
                  </a:lnTo>
                </a:path>
                <a:path w="14477365" h="11120755">
                  <a:moveTo>
                    <a:pt x="8477116" y="10014270"/>
                  </a:moveTo>
                  <a:lnTo>
                    <a:pt x="9000295" y="9895872"/>
                  </a:lnTo>
                  <a:lnTo>
                    <a:pt x="9002319" y="9894860"/>
                  </a:lnTo>
                  <a:lnTo>
                    <a:pt x="9005355" y="9891824"/>
                  </a:lnTo>
                  <a:lnTo>
                    <a:pt x="9007379" y="9889800"/>
                  </a:lnTo>
                  <a:lnTo>
                    <a:pt x="9009403" y="9885752"/>
                  </a:lnTo>
                  <a:lnTo>
                    <a:pt x="9010414" y="9882717"/>
                  </a:lnTo>
                  <a:lnTo>
                    <a:pt x="9011426" y="9879681"/>
                  </a:lnTo>
                  <a:lnTo>
                    <a:pt x="9011426" y="9877657"/>
                  </a:lnTo>
                  <a:lnTo>
                    <a:pt x="9011426" y="9875633"/>
                  </a:lnTo>
                  <a:lnTo>
                    <a:pt x="9010414" y="9870573"/>
                  </a:lnTo>
                  <a:lnTo>
                    <a:pt x="9010414" y="9867537"/>
                  </a:lnTo>
                  <a:lnTo>
                    <a:pt x="9008391" y="9863490"/>
                  </a:lnTo>
                  <a:lnTo>
                    <a:pt x="9006367" y="9861466"/>
                  </a:lnTo>
                  <a:lnTo>
                    <a:pt x="9003331" y="9857418"/>
                  </a:lnTo>
                  <a:lnTo>
                    <a:pt x="9001307" y="9856406"/>
                  </a:lnTo>
                  <a:lnTo>
                    <a:pt x="8997259" y="9854382"/>
                  </a:lnTo>
                  <a:lnTo>
                    <a:pt x="8994223" y="9853370"/>
                  </a:lnTo>
                  <a:lnTo>
                    <a:pt x="8989164" y="9852358"/>
                  </a:lnTo>
                  <a:lnTo>
                    <a:pt x="8988152" y="9852358"/>
                  </a:lnTo>
                  <a:lnTo>
                    <a:pt x="8465985" y="9969744"/>
                  </a:lnTo>
                </a:path>
                <a:path w="14477365" h="11120755">
                  <a:moveTo>
                    <a:pt x="8404256" y="9715745"/>
                  </a:moveTo>
                  <a:lnTo>
                    <a:pt x="8929458" y="9596334"/>
                  </a:lnTo>
                  <a:lnTo>
                    <a:pt x="8931482" y="9595322"/>
                  </a:lnTo>
                  <a:lnTo>
                    <a:pt x="8935530" y="9592287"/>
                  </a:lnTo>
                  <a:lnTo>
                    <a:pt x="8936542" y="9590263"/>
                  </a:lnTo>
                  <a:lnTo>
                    <a:pt x="8939578" y="9586215"/>
                  </a:lnTo>
                  <a:lnTo>
                    <a:pt x="8939578" y="9583179"/>
                  </a:lnTo>
                  <a:lnTo>
                    <a:pt x="8940590" y="9580143"/>
                  </a:lnTo>
                  <a:lnTo>
                    <a:pt x="8941602" y="9578119"/>
                  </a:lnTo>
                  <a:lnTo>
                    <a:pt x="8941602" y="9576095"/>
                  </a:lnTo>
                  <a:lnTo>
                    <a:pt x="8940590" y="9571036"/>
                  </a:lnTo>
                  <a:lnTo>
                    <a:pt x="8939578" y="9568000"/>
                  </a:lnTo>
                  <a:lnTo>
                    <a:pt x="8937554" y="9563952"/>
                  </a:lnTo>
                  <a:lnTo>
                    <a:pt x="8936542" y="9561928"/>
                  </a:lnTo>
                  <a:lnTo>
                    <a:pt x="8932494" y="9557880"/>
                  </a:lnTo>
                  <a:lnTo>
                    <a:pt x="8930470" y="9556868"/>
                  </a:lnTo>
                  <a:lnTo>
                    <a:pt x="8926423" y="9554844"/>
                  </a:lnTo>
                  <a:lnTo>
                    <a:pt x="8924399" y="9553832"/>
                  </a:lnTo>
                  <a:lnTo>
                    <a:pt x="8919339" y="9552820"/>
                  </a:lnTo>
                  <a:lnTo>
                    <a:pt x="8918327" y="9552820"/>
                  </a:lnTo>
                  <a:lnTo>
                    <a:pt x="8394136" y="9671219"/>
                  </a:lnTo>
                </a:path>
                <a:path w="14477365" h="11120755">
                  <a:moveTo>
                    <a:pt x="8332407" y="9424303"/>
                  </a:moveTo>
                  <a:lnTo>
                    <a:pt x="8860646" y="9304892"/>
                  </a:lnTo>
                  <a:lnTo>
                    <a:pt x="8862670" y="9303880"/>
                  </a:lnTo>
                  <a:lnTo>
                    <a:pt x="8866717" y="9300845"/>
                  </a:lnTo>
                  <a:lnTo>
                    <a:pt x="8867729" y="9298821"/>
                  </a:lnTo>
                  <a:lnTo>
                    <a:pt x="8870765" y="9293761"/>
                  </a:lnTo>
                  <a:lnTo>
                    <a:pt x="8871777" y="9291737"/>
                  </a:lnTo>
                  <a:lnTo>
                    <a:pt x="8871777" y="9288701"/>
                  </a:lnTo>
                  <a:lnTo>
                    <a:pt x="8872789" y="9286677"/>
                  </a:lnTo>
                  <a:lnTo>
                    <a:pt x="8872789" y="9283641"/>
                  </a:lnTo>
                  <a:lnTo>
                    <a:pt x="8871777" y="9278582"/>
                  </a:lnTo>
                  <a:lnTo>
                    <a:pt x="8870765" y="9276558"/>
                  </a:lnTo>
                  <a:lnTo>
                    <a:pt x="8868741" y="9272510"/>
                  </a:lnTo>
                  <a:lnTo>
                    <a:pt x="8867729" y="9270486"/>
                  </a:lnTo>
                  <a:lnTo>
                    <a:pt x="8864693" y="9266438"/>
                  </a:lnTo>
                  <a:lnTo>
                    <a:pt x="8862670" y="9265426"/>
                  </a:lnTo>
                  <a:lnTo>
                    <a:pt x="8857610" y="9262390"/>
                  </a:lnTo>
                  <a:lnTo>
                    <a:pt x="8855586" y="9261378"/>
                  </a:lnTo>
                  <a:lnTo>
                    <a:pt x="8850526" y="9261378"/>
                  </a:lnTo>
                  <a:lnTo>
                    <a:pt x="8849514" y="9261378"/>
                  </a:lnTo>
                  <a:lnTo>
                    <a:pt x="8322288" y="9379777"/>
                  </a:lnTo>
                </a:path>
                <a:path w="14477365" h="11120755">
                  <a:moveTo>
                    <a:pt x="9128813" y="10328987"/>
                  </a:moveTo>
                  <a:lnTo>
                    <a:pt x="9196614" y="10315832"/>
                  </a:lnTo>
                  <a:lnTo>
                    <a:pt x="9202685" y="10583999"/>
                  </a:lnTo>
                  <a:lnTo>
                    <a:pt x="9319060" y="10822819"/>
                  </a:lnTo>
                  <a:lnTo>
                    <a:pt x="9309952" y="11047473"/>
                  </a:lnTo>
                  <a:lnTo>
                    <a:pt x="9344358" y="11120333"/>
                  </a:lnTo>
                </a:path>
                <a:path w="14477365" h="11120755">
                  <a:moveTo>
                    <a:pt x="9648956" y="11120333"/>
                  </a:moveTo>
                  <a:lnTo>
                    <a:pt x="9646932" y="11026222"/>
                  </a:lnTo>
                  <a:lnTo>
                    <a:pt x="9700565" y="11120333"/>
                  </a:lnTo>
                </a:path>
                <a:path w="14477365" h="11120755">
                  <a:moveTo>
                    <a:pt x="3625821" y="10795497"/>
                  </a:moveTo>
                  <a:lnTo>
                    <a:pt x="3701718" y="11120333"/>
                  </a:lnTo>
                </a:path>
                <a:path w="14477365" h="11120755">
                  <a:moveTo>
                    <a:pt x="5589007" y="11120333"/>
                  </a:moveTo>
                  <a:lnTo>
                    <a:pt x="5282386" y="9800749"/>
                  </a:lnTo>
                </a:path>
                <a:path w="14477365" h="11120755">
                  <a:moveTo>
                    <a:pt x="5361318" y="10139752"/>
                  </a:moveTo>
                  <a:lnTo>
                    <a:pt x="4824984" y="10262198"/>
                  </a:lnTo>
                  <a:lnTo>
                    <a:pt x="4821948" y="10263210"/>
                  </a:lnTo>
                  <a:lnTo>
                    <a:pt x="4816888" y="10262198"/>
                  </a:lnTo>
                  <a:lnTo>
                    <a:pt x="4814864" y="10262198"/>
                  </a:lnTo>
                  <a:lnTo>
                    <a:pt x="4809804" y="10260174"/>
                  </a:lnTo>
                  <a:lnTo>
                    <a:pt x="4806769" y="10259162"/>
                  </a:lnTo>
                  <a:lnTo>
                    <a:pt x="4802721" y="10256127"/>
                  </a:lnTo>
                  <a:lnTo>
                    <a:pt x="4800697" y="10254103"/>
                  </a:lnTo>
                  <a:lnTo>
                    <a:pt x="4798673" y="10251067"/>
                  </a:lnTo>
                  <a:lnTo>
                    <a:pt x="4797661" y="10248031"/>
                  </a:lnTo>
                  <a:lnTo>
                    <a:pt x="4795637" y="10242971"/>
                  </a:lnTo>
                  <a:lnTo>
                    <a:pt x="4795637" y="10240947"/>
                  </a:lnTo>
                  <a:lnTo>
                    <a:pt x="4795637" y="10234876"/>
                  </a:lnTo>
                  <a:lnTo>
                    <a:pt x="4795637" y="10232852"/>
                  </a:lnTo>
                  <a:lnTo>
                    <a:pt x="4797661" y="10227792"/>
                  </a:lnTo>
                  <a:lnTo>
                    <a:pt x="4814864" y="10212613"/>
                  </a:lnTo>
                  <a:lnTo>
                    <a:pt x="4816888" y="10212613"/>
                  </a:lnTo>
                  <a:lnTo>
                    <a:pt x="5349174" y="10086119"/>
                  </a:lnTo>
                  <a:lnTo>
                    <a:pt x="5871341" y="9957601"/>
                  </a:lnTo>
                  <a:lnTo>
                    <a:pt x="5874377" y="9957601"/>
                  </a:lnTo>
                  <a:lnTo>
                    <a:pt x="5880449" y="9956589"/>
                  </a:lnTo>
                  <a:lnTo>
                    <a:pt x="5882473" y="9957601"/>
                  </a:lnTo>
                  <a:lnTo>
                    <a:pt x="5888545" y="9958613"/>
                  </a:lnTo>
                  <a:lnTo>
                    <a:pt x="5890568" y="9959625"/>
                  </a:lnTo>
                  <a:lnTo>
                    <a:pt x="5895628" y="9962661"/>
                  </a:lnTo>
                  <a:lnTo>
                    <a:pt x="5897652" y="9964685"/>
                  </a:lnTo>
                  <a:lnTo>
                    <a:pt x="5901700" y="9968732"/>
                  </a:lnTo>
                  <a:lnTo>
                    <a:pt x="5902712" y="9971768"/>
                  </a:lnTo>
                  <a:lnTo>
                    <a:pt x="5904736" y="9976828"/>
                  </a:lnTo>
                  <a:lnTo>
                    <a:pt x="5905748" y="9979864"/>
                  </a:lnTo>
                  <a:lnTo>
                    <a:pt x="5905748" y="9984924"/>
                  </a:lnTo>
                  <a:lnTo>
                    <a:pt x="5905748" y="9987960"/>
                  </a:lnTo>
                  <a:lnTo>
                    <a:pt x="5904736" y="9993019"/>
                  </a:lnTo>
                  <a:lnTo>
                    <a:pt x="5903724" y="9996055"/>
                  </a:lnTo>
                  <a:lnTo>
                    <a:pt x="5900688" y="10001115"/>
                  </a:lnTo>
                  <a:lnTo>
                    <a:pt x="5898664" y="10003139"/>
                  </a:lnTo>
                  <a:lnTo>
                    <a:pt x="5893604" y="10006175"/>
                  </a:lnTo>
                  <a:lnTo>
                    <a:pt x="5891580" y="10008199"/>
                  </a:lnTo>
                  <a:lnTo>
                    <a:pt x="5886521" y="10010222"/>
                  </a:lnTo>
                  <a:lnTo>
                    <a:pt x="5884497" y="10010222"/>
                  </a:lnTo>
                  <a:lnTo>
                    <a:pt x="5361318" y="10139752"/>
                  </a:lnTo>
                </a:path>
                <a:path w="14477365" h="11120755">
                  <a:moveTo>
                    <a:pt x="5426083" y="10418039"/>
                  </a:moveTo>
                  <a:lnTo>
                    <a:pt x="4889749" y="10540485"/>
                  </a:lnTo>
                  <a:lnTo>
                    <a:pt x="4886713" y="10541497"/>
                  </a:lnTo>
                  <a:lnTo>
                    <a:pt x="4881653" y="10540485"/>
                  </a:lnTo>
                  <a:lnTo>
                    <a:pt x="4878617" y="10540485"/>
                  </a:lnTo>
                  <a:lnTo>
                    <a:pt x="4873557" y="10538461"/>
                  </a:lnTo>
                  <a:lnTo>
                    <a:pt x="4871533" y="10537449"/>
                  </a:lnTo>
                  <a:lnTo>
                    <a:pt x="4867486" y="10534413"/>
                  </a:lnTo>
                  <a:lnTo>
                    <a:pt x="4865462" y="10532389"/>
                  </a:lnTo>
                  <a:lnTo>
                    <a:pt x="4863438" y="10528342"/>
                  </a:lnTo>
                  <a:lnTo>
                    <a:pt x="4862426" y="10526318"/>
                  </a:lnTo>
                  <a:lnTo>
                    <a:pt x="4860402" y="10521258"/>
                  </a:lnTo>
                  <a:lnTo>
                    <a:pt x="4860402" y="10519234"/>
                  </a:lnTo>
                  <a:lnTo>
                    <a:pt x="4860402" y="10513162"/>
                  </a:lnTo>
                  <a:lnTo>
                    <a:pt x="4860402" y="10511138"/>
                  </a:lnTo>
                  <a:lnTo>
                    <a:pt x="4861414" y="10506079"/>
                  </a:lnTo>
                  <a:lnTo>
                    <a:pt x="4863438" y="10503043"/>
                  </a:lnTo>
                  <a:lnTo>
                    <a:pt x="4866474" y="10498995"/>
                  </a:lnTo>
                  <a:lnTo>
                    <a:pt x="4867486" y="10496971"/>
                  </a:lnTo>
                  <a:lnTo>
                    <a:pt x="4872545" y="10493935"/>
                  </a:lnTo>
                  <a:lnTo>
                    <a:pt x="4874569" y="10492923"/>
                  </a:lnTo>
                  <a:lnTo>
                    <a:pt x="4879629" y="10490899"/>
                  </a:lnTo>
                  <a:lnTo>
                    <a:pt x="4881653" y="10490899"/>
                  </a:lnTo>
                  <a:lnTo>
                    <a:pt x="5412927" y="10364405"/>
                  </a:lnTo>
                  <a:lnTo>
                    <a:pt x="5936106" y="10235888"/>
                  </a:lnTo>
                  <a:lnTo>
                    <a:pt x="5939142" y="10235888"/>
                  </a:lnTo>
                  <a:lnTo>
                    <a:pt x="5944202" y="10234876"/>
                  </a:lnTo>
                  <a:lnTo>
                    <a:pt x="5947238" y="10234876"/>
                  </a:lnTo>
                  <a:lnTo>
                    <a:pt x="5953309" y="10236900"/>
                  </a:lnTo>
                  <a:lnTo>
                    <a:pt x="5955333" y="10237912"/>
                  </a:lnTo>
                  <a:lnTo>
                    <a:pt x="5960393" y="10240947"/>
                  </a:lnTo>
                  <a:lnTo>
                    <a:pt x="5962417" y="10242971"/>
                  </a:lnTo>
                  <a:lnTo>
                    <a:pt x="5966465" y="10247019"/>
                  </a:lnTo>
                  <a:lnTo>
                    <a:pt x="5967477" y="10250055"/>
                  </a:lnTo>
                  <a:lnTo>
                    <a:pt x="5969501" y="10255115"/>
                  </a:lnTo>
                  <a:lnTo>
                    <a:pt x="5970513" y="10258151"/>
                  </a:lnTo>
                  <a:lnTo>
                    <a:pt x="5970513" y="10263210"/>
                  </a:lnTo>
                  <a:lnTo>
                    <a:pt x="5970513" y="10266246"/>
                  </a:lnTo>
                  <a:lnTo>
                    <a:pt x="5968489" y="10271306"/>
                  </a:lnTo>
                  <a:lnTo>
                    <a:pt x="5967477" y="10274342"/>
                  </a:lnTo>
                  <a:lnTo>
                    <a:pt x="5964441" y="10279402"/>
                  </a:lnTo>
                  <a:lnTo>
                    <a:pt x="5962417" y="10281425"/>
                  </a:lnTo>
                  <a:lnTo>
                    <a:pt x="5958369" y="10284461"/>
                  </a:lnTo>
                  <a:lnTo>
                    <a:pt x="5956345" y="10286485"/>
                  </a:lnTo>
                  <a:lnTo>
                    <a:pt x="5950274" y="10288509"/>
                  </a:lnTo>
                  <a:lnTo>
                    <a:pt x="5949262" y="10288509"/>
                  </a:lnTo>
                  <a:lnTo>
                    <a:pt x="5426083" y="10418039"/>
                  </a:lnTo>
                </a:path>
                <a:path w="14477365" h="11120755">
                  <a:moveTo>
                    <a:pt x="5493883" y="10711505"/>
                  </a:moveTo>
                  <a:lnTo>
                    <a:pt x="4957549" y="10833951"/>
                  </a:lnTo>
                  <a:lnTo>
                    <a:pt x="4954513" y="10834963"/>
                  </a:lnTo>
                  <a:lnTo>
                    <a:pt x="4949454" y="10834963"/>
                  </a:lnTo>
                  <a:lnTo>
                    <a:pt x="4947430" y="10833951"/>
                  </a:lnTo>
                  <a:lnTo>
                    <a:pt x="4942370" y="10831927"/>
                  </a:lnTo>
                  <a:lnTo>
                    <a:pt x="4939334" y="10830915"/>
                  </a:lnTo>
                  <a:lnTo>
                    <a:pt x="4935286" y="10827879"/>
                  </a:lnTo>
                  <a:lnTo>
                    <a:pt x="4934274" y="10825855"/>
                  </a:lnTo>
                  <a:lnTo>
                    <a:pt x="4931239" y="10822819"/>
                  </a:lnTo>
                  <a:lnTo>
                    <a:pt x="4930227" y="10819784"/>
                  </a:lnTo>
                  <a:lnTo>
                    <a:pt x="4928203" y="10814724"/>
                  </a:lnTo>
                  <a:lnTo>
                    <a:pt x="4928203" y="10812700"/>
                  </a:lnTo>
                  <a:lnTo>
                    <a:pt x="4928203" y="10807640"/>
                  </a:lnTo>
                  <a:lnTo>
                    <a:pt x="4928203" y="10804604"/>
                  </a:lnTo>
                  <a:lnTo>
                    <a:pt x="4930227" y="10799545"/>
                  </a:lnTo>
                  <a:lnTo>
                    <a:pt x="4931239" y="10797521"/>
                  </a:lnTo>
                  <a:lnTo>
                    <a:pt x="4934274" y="10792461"/>
                  </a:lnTo>
                  <a:lnTo>
                    <a:pt x="4936298" y="10791449"/>
                  </a:lnTo>
                  <a:lnTo>
                    <a:pt x="4940346" y="10787401"/>
                  </a:lnTo>
                  <a:lnTo>
                    <a:pt x="4942370" y="10786389"/>
                  </a:lnTo>
                  <a:lnTo>
                    <a:pt x="4947430" y="10784365"/>
                  </a:lnTo>
                  <a:lnTo>
                    <a:pt x="4949454" y="10784365"/>
                  </a:lnTo>
                  <a:lnTo>
                    <a:pt x="5481740" y="10658883"/>
                  </a:lnTo>
                  <a:lnTo>
                    <a:pt x="6003907" y="10529354"/>
                  </a:lnTo>
                  <a:lnTo>
                    <a:pt x="6006943" y="10529354"/>
                  </a:lnTo>
                  <a:lnTo>
                    <a:pt x="6013015" y="10528342"/>
                  </a:lnTo>
                  <a:lnTo>
                    <a:pt x="6015038" y="10529354"/>
                  </a:lnTo>
                  <a:lnTo>
                    <a:pt x="6021110" y="10530365"/>
                  </a:lnTo>
                  <a:lnTo>
                    <a:pt x="6023134" y="10531377"/>
                  </a:lnTo>
                  <a:lnTo>
                    <a:pt x="6028194" y="10534413"/>
                  </a:lnTo>
                  <a:lnTo>
                    <a:pt x="6030218" y="10536437"/>
                  </a:lnTo>
                  <a:lnTo>
                    <a:pt x="6034266" y="10540485"/>
                  </a:lnTo>
                  <a:lnTo>
                    <a:pt x="6035277" y="10543521"/>
                  </a:lnTo>
                  <a:lnTo>
                    <a:pt x="6037301" y="10548581"/>
                  </a:lnTo>
                  <a:lnTo>
                    <a:pt x="6038313" y="10551616"/>
                  </a:lnTo>
                  <a:lnTo>
                    <a:pt x="6038313" y="10556676"/>
                  </a:lnTo>
                  <a:lnTo>
                    <a:pt x="6038313" y="10559712"/>
                  </a:lnTo>
                  <a:lnTo>
                    <a:pt x="6037301" y="10565784"/>
                  </a:lnTo>
                  <a:lnTo>
                    <a:pt x="6036289" y="10567808"/>
                  </a:lnTo>
                  <a:lnTo>
                    <a:pt x="6033254" y="10572867"/>
                  </a:lnTo>
                  <a:lnTo>
                    <a:pt x="6031230" y="10574891"/>
                  </a:lnTo>
                  <a:lnTo>
                    <a:pt x="6026170" y="10577927"/>
                  </a:lnTo>
                  <a:lnTo>
                    <a:pt x="6024146" y="10579951"/>
                  </a:lnTo>
                  <a:lnTo>
                    <a:pt x="6019086" y="10581975"/>
                  </a:lnTo>
                  <a:lnTo>
                    <a:pt x="6017062" y="10581975"/>
                  </a:lnTo>
                  <a:lnTo>
                    <a:pt x="5493883" y="10711505"/>
                  </a:lnTo>
                </a:path>
                <a:path w="14477365" h="11120755">
                  <a:moveTo>
                    <a:pt x="5002075" y="11120333"/>
                  </a:moveTo>
                  <a:lnTo>
                    <a:pt x="5000051" y="11118309"/>
                  </a:lnTo>
                  <a:lnTo>
                    <a:pt x="4999039" y="11116285"/>
                  </a:lnTo>
                  <a:lnTo>
                    <a:pt x="4997015" y="11111226"/>
                  </a:lnTo>
                  <a:lnTo>
                    <a:pt x="4997015" y="11108190"/>
                  </a:lnTo>
                  <a:lnTo>
                    <a:pt x="4997015" y="11103130"/>
                  </a:lnTo>
                  <a:lnTo>
                    <a:pt x="4997015" y="11100094"/>
                  </a:lnTo>
                  <a:lnTo>
                    <a:pt x="4998027" y="11095034"/>
                  </a:lnTo>
                  <a:lnTo>
                    <a:pt x="5000051" y="11093010"/>
                  </a:lnTo>
                  <a:lnTo>
                    <a:pt x="5003087" y="11088963"/>
                  </a:lnTo>
                  <a:lnTo>
                    <a:pt x="5004099" y="11086939"/>
                  </a:lnTo>
                  <a:lnTo>
                    <a:pt x="5009159" y="11083903"/>
                  </a:lnTo>
                  <a:lnTo>
                    <a:pt x="5011183" y="11081879"/>
                  </a:lnTo>
                  <a:lnTo>
                    <a:pt x="5016242" y="11080867"/>
                  </a:lnTo>
                  <a:lnTo>
                    <a:pt x="5018266" y="11079855"/>
                  </a:lnTo>
                  <a:lnTo>
                    <a:pt x="5549541" y="10954373"/>
                  </a:lnTo>
                  <a:lnTo>
                    <a:pt x="6072720" y="10825855"/>
                  </a:lnTo>
                  <a:lnTo>
                    <a:pt x="6075756" y="10824843"/>
                  </a:lnTo>
                  <a:lnTo>
                    <a:pt x="6080815" y="10824843"/>
                  </a:lnTo>
                  <a:lnTo>
                    <a:pt x="6083851" y="10824843"/>
                  </a:lnTo>
                  <a:lnTo>
                    <a:pt x="6089923" y="10825855"/>
                  </a:lnTo>
                  <a:lnTo>
                    <a:pt x="6107126" y="10847106"/>
                  </a:lnTo>
                  <a:lnTo>
                    <a:pt x="6107126" y="10853178"/>
                  </a:lnTo>
                  <a:lnTo>
                    <a:pt x="6107126" y="10855202"/>
                  </a:lnTo>
                  <a:lnTo>
                    <a:pt x="6105102" y="10861274"/>
                  </a:lnTo>
                  <a:lnTo>
                    <a:pt x="6104090" y="10863297"/>
                  </a:lnTo>
                  <a:lnTo>
                    <a:pt x="6101054" y="10868357"/>
                  </a:lnTo>
                  <a:lnTo>
                    <a:pt x="6099030" y="10870381"/>
                  </a:lnTo>
                  <a:lnTo>
                    <a:pt x="6094983" y="10874429"/>
                  </a:lnTo>
                  <a:lnTo>
                    <a:pt x="6092959" y="10875441"/>
                  </a:lnTo>
                  <a:lnTo>
                    <a:pt x="6087899" y="10877465"/>
                  </a:lnTo>
                  <a:lnTo>
                    <a:pt x="6085875" y="10877465"/>
                  </a:lnTo>
                  <a:lnTo>
                    <a:pt x="5562696" y="11006995"/>
                  </a:lnTo>
                  <a:lnTo>
                    <a:pt x="5066840" y="11120333"/>
                  </a:lnTo>
                </a:path>
                <a:path w="14477365" h="11120755">
                  <a:moveTo>
                    <a:pt x="6102066" y="11120333"/>
                  </a:moveTo>
                  <a:lnTo>
                    <a:pt x="6139508" y="11112237"/>
                  </a:lnTo>
                  <a:lnTo>
                    <a:pt x="6141532" y="11111226"/>
                  </a:lnTo>
                  <a:lnTo>
                    <a:pt x="6147604" y="11111226"/>
                  </a:lnTo>
                  <a:lnTo>
                    <a:pt x="6150640" y="11111226"/>
                  </a:lnTo>
                  <a:lnTo>
                    <a:pt x="6155700" y="11112237"/>
                  </a:lnTo>
                  <a:lnTo>
                    <a:pt x="6158736" y="11113249"/>
                  </a:lnTo>
                  <a:lnTo>
                    <a:pt x="6163795" y="11116285"/>
                  </a:lnTo>
                  <a:lnTo>
                    <a:pt x="6165819" y="11118309"/>
                  </a:lnTo>
                  <a:lnTo>
                    <a:pt x="6167843" y="11120333"/>
                  </a:lnTo>
                </a:path>
                <a:path w="14477365" h="11120755">
                  <a:moveTo>
                    <a:pt x="7476296" y="11120333"/>
                  </a:moveTo>
                  <a:lnTo>
                    <a:pt x="7499571" y="11116285"/>
                  </a:lnTo>
                </a:path>
                <a:path w="14477365" h="11120755">
                  <a:moveTo>
                    <a:pt x="7440878" y="10867345"/>
                  </a:moveTo>
                  <a:lnTo>
                    <a:pt x="6892400" y="10989791"/>
                  </a:lnTo>
                  <a:lnTo>
                    <a:pt x="6890376" y="10988779"/>
                  </a:lnTo>
                  <a:lnTo>
                    <a:pt x="6885317" y="10987767"/>
                  </a:lnTo>
                  <a:lnTo>
                    <a:pt x="6871149" y="10970564"/>
                  </a:lnTo>
                  <a:lnTo>
                    <a:pt x="6871149" y="10968540"/>
                  </a:lnTo>
                  <a:lnTo>
                    <a:pt x="6871149" y="10963481"/>
                  </a:lnTo>
                  <a:lnTo>
                    <a:pt x="6871149" y="10960445"/>
                  </a:lnTo>
                  <a:lnTo>
                    <a:pt x="6873173" y="10955385"/>
                  </a:lnTo>
                  <a:lnTo>
                    <a:pt x="6874185" y="10953361"/>
                  </a:lnTo>
                  <a:lnTo>
                    <a:pt x="6877221" y="10949313"/>
                  </a:lnTo>
                  <a:lnTo>
                    <a:pt x="6878233" y="10948301"/>
                  </a:lnTo>
                  <a:lnTo>
                    <a:pt x="6882281" y="10945266"/>
                  </a:lnTo>
                  <a:lnTo>
                    <a:pt x="7431770" y="10826867"/>
                  </a:lnTo>
                </a:path>
                <a:path w="14477365" h="11120755">
                  <a:moveTo>
                    <a:pt x="7371053" y="10570844"/>
                  </a:moveTo>
                  <a:lnTo>
                    <a:pt x="6822576" y="10692278"/>
                  </a:lnTo>
                  <a:lnTo>
                    <a:pt x="6820552" y="10692278"/>
                  </a:lnTo>
                  <a:lnTo>
                    <a:pt x="6815492" y="10691266"/>
                  </a:lnTo>
                  <a:lnTo>
                    <a:pt x="6813468" y="10689242"/>
                  </a:lnTo>
                  <a:lnTo>
                    <a:pt x="6809420" y="10687218"/>
                  </a:lnTo>
                  <a:lnTo>
                    <a:pt x="6807396" y="10685194"/>
                  </a:lnTo>
                  <a:lnTo>
                    <a:pt x="6804361" y="10681146"/>
                  </a:lnTo>
                  <a:lnTo>
                    <a:pt x="6803349" y="10678110"/>
                  </a:lnTo>
                  <a:lnTo>
                    <a:pt x="6801325" y="10674063"/>
                  </a:lnTo>
                  <a:lnTo>
                    <a:pt x="6801325" y="10671027"/>
                  </a:lnTo>
                  <a:lnTo>
                    <a:pt x="6801325" y="10665967"/>
                  </a:lnTo>
                  <a:lnTo>
                    <a:pt x="6801325" y="10663943"/>
                  </a:lnTo>
                  <a:lnTo>
                    <a:pt x="6803349" y="10658883"/>
                  </a:lnTo>
                  <a:lnTo>
                    <a:pt x="6804361" y="10656859"/>
                  </a:lnTo>
                  <a:lnTo>
                    <a:pt x="6807396" y="10652812"/>
                  </a:lnTo>
                  <a:lnTo>
                    <a:pt x="6809420" y="10650788"/>
                  </a:lnTo>
                  <a:lnTo>
                    <a:pt x="6812456" y="10648764"/>
                  </a:lnTo>
                  <a:lnTo>
                    <a:pt x="7361946" y="10530365"/>
                  </a:lnTo>
                </a:path>
                <a:path w="14477365" h="11120755">
                  <a:moveTo>
                    <a:pt x="7303253" y="10280413"/>
                  </a:moveTo>
                  <a:lnTo>
                    <a:pt x="6754775" y="10402860"/>
                  </a:lnTo>
                  <a:lnTo>
                    <a:pt x="6752751" y="10402860"/>
                  </a:lnTo>
                  <a:lnTo>
                    <a:pt x="6747691" y="10401848"/>
                  </a:lnTo>
                  <a:lnTo>
                    <a:pt x="6745667" y="10399824"/>
                  </a:lnTo>
                  <a:lnTo>
                    <a:pt x="6741620" y="10397800"/>
                  </a:lnTo>
                  <a:lnTo>
                    <a:pt x="6739596" y="10395776"/>
                  </a:lnTo>
                  <a:lnTo>
                    <a:pt x="6736560" y="10391728"/>
                  </a:lnTo>
                  <a:lnTo>
                    <a:pt x="6735548" y="10388692"/>
                  </a:lnTo>
                  <a:lnTo>
                    <a:pt x="6733524" y="10384644"/>
                  </a:lnTo>
                  <a:lnTo>
                    <a:pt x="6733524" y="10381609"/>
                  </a:lnTo>
                  <a:lnTo>
                    <a:pt x="6733524" y="10376549"/>
                  </a:lnTo>
                  <a:lnTo>
                    <a:pt x="6733524" y="10374525"/>
                  </a:lnTo>
                  <a:lnTo>
                    <a:pt x="6735548" y="10369465"/>
                  </a:lnTo>
                  <a:lnTo>
                    <a:pt x="6736560" y="10367441"/>
                  </a:lnTo>
                  <a:lnTo>
                    <a:pt x="6739596" y="10363393"/>
                  </a:lnTo>
                  <a:lnTo>
                    <a:pt x="6741620" y="10361370"/>
                  </a:lnTo>
                  <a:lnTo>
                    <a:pt x="6744655" y="10359346"/>
                  </a:lnTo>
                  <a:lnTo>
                    <a:pt x="7293133" y="10240947"/>
                  </a:lnTo>
                </a:path>
                <a:path w="14477365" h="11120755">
                  <a:moveTo>
                    <a:pt x="7231404" y="9975816"/>
                  </a:moveTo>
                  <a:lnTo>
                    <a:pt x="6682926" y="10098262"/>
                  </a:lnTo>
                  <a:lnTo>
                    <a:pt x="6680902" y="10097250"/>
                  </a:lnTo>
                  <a:lnTo>
                    <a:pt x="6675843" y="10096238"/>
                  </a:lnTo>
                  <a:lnTo>
                    <a:pt x="6661675" y="10079035"/>
                  </a:lnTo>
                  <a:lnTo>
                    <a:pt x="6661675" y="10077011"/>
                  </a:lnTo>
                  <a:lnTo>
                    <a:pt x="6661675" y="10071951"/>
                  </a:lnTo>
                  <a:lnTo>
                    <a:pt x="6661675" y="10068916"/>
                  </a:lnTo>
                  <a:lnTo>
                    <a:pt x="6663699" y="10063856"/>
                  </a:lnTo>
                  <a:lnTo>
                    <a:pt x="6664711" y="10061832"/>
                  </a:lnTo>
                  <a:lnTo>
                    <a:pt x="6667747" y="10057784"/>
                  </a:lnTo>
                  <a:lnTo>
                    <a:pt x="6669771" y="10056772"/>
                  </a:lnTo>
                  <a:lnTo>
                    <a:pt x="6672807" y="10053736"/>
                  </a:lnTo>
                  <a:lnTo>
                    <a:pt x="7221284" y="9935338"/>
                  </a:lnTo>
                </a:path>
                <a:path w="14477365" h="11120755">
                  <a:moveTo>
                    <a:pt x="7165627" y="9701577"/>
                  </a:moveTo>
                  <a:lnTo>
                    <a:pt x="6630305" y="9825035"/>
                  </a:lnTo>
                  <a:lnTo>
                    <a:pt x="6627269" y="9825035"/>
                  </a:lnTo>
                  <a:lnTo>
                    <a:pt x="6622209" y="9824023"/>
                  </a:lnTo>
                  <a:lnTo>
                    <a:pt x="6619173" y="9823011"/>
                  </a:lnTo>
                  <a:lnTo>
                    <a:pt x="6615126" y="9819976"/>
                  </a:lnTo>
                  <a:lnTo>
                    <a:pt x="6613102" y="9818964"/>
                  </a:lnTo>
                  <a:lnTo>
                    <a:pt x="6609054" y="9814916"/>
                  </a:lnTo>
                  <a:lnTo>
                    <a:pt x="6609054" y="9813904"/>
                  </a:lnTo>
                  <a:lnTo>
                    <a:pt x="6606018" y="9808844"/>
                  </a:lnTo>
                  <a:lnTo>
                    <a:pt x="6606018" y="9806820"/>
                  </a:lnTo>
                  <a:lnTo>
                    <a:pt x="6605006" y="9800749"/>
                  </a:lnTo>
                  <a:lnTo>
                    <a:pt x="6605006" y="9798725"/>
                  </a:lnTo>
                  <a:lnTo>
                    <a:pt x="6606018" y="9793665"/>
                  </a:lnTo>
                  <a:lnTo>
                    <a:pt x="6607030" y="9790629"/>
                  </a:lnTo>
                  <a:lnTo>
                    <a:pt x="6609054" y="9785569"/>
                  </a:lnTo>
                  <a:lnTo>
                    <a:pt x="6611078" y="9783545"/>
                  </a:lnTo>
                  <a:lnTo>
                    <a:pt x="6614114" y="9780509"/>
                  </a:lnTo>
                  <a:lnTo>
                    <a:pt x="6617150" y="9778486"/>
                  </a:lnTo>
                  <a:lnTo>
                    <a:pt x="6618161" y="9777474"/>
                  </a:lnTo>
                  <a:lnTo>
                    <a:pt x="7154496" y="9658063"/>
                  </a:lnTo>
                </a:path>
                <a:path w="14477365" h="11120755">
                  <a:moveTo>
                    <a:pt x="6262967" y="9968732"/>
                  </a:moveTo>
                  <a:lnTo>
                    <a:pt x="6230584" y="9973792"/>
                  </a:lnTo>
                  <a:lnTo>
                    <a:pt x="6318624" y="10150884"/>
                  </a:lnTo>
                  <a:lnTo>
                    <a:pt x="6314576" y="9959625"/>
                  </a:lnTo>
                  <a:lnTo>
                    <a:pt x="6284218" y="9965697"/>
                  </a:lnTo>
                  <a:lnTo>
                    <a:pt x="6221477" y="9669195"/>
                  </a:lnTo>
                  <a:lnTo>
                    <a:pt x="6193142" y="9672231"/>
                  </a:lnTo>
                  <a:lnTo>
                    <a:pt x="6262967" y="9968732"/>
                  </a:lnTo>
                </a:path>
                <a:path w="14477365" h="11120755">
                  <a:moveTo>
                    <a:pt x="3508435" y="11120333"/>
                  </a:moveTo>
                  <a:lnTo>
                    <a:pt x="3691598" y="11078843"/>
                  </a:lnTo>
                  <a:lnTo>
                    <a:pt x="4224896" y="10955385"/>
                  </a:lnTo>
                  <a:lnTo>
                    <a:pt x="4226920" y="10955385"/>
                  </a:lnTo>
                  <a:lnTo>
                    <a:pt x="4231980" y="10955385"/>
                  </a:lnTo>
                  <a:lnTo>
                    <a:pt x="4234004" y="10956397"/>
                  </a:lnTo>
                  <a:lnTo>
                    <a:pt x="4239064" y="10958421"/>
                  </a:lnTo>
                  <a:lnTo>
                    <a:pt x="4240076" y="10959433"/>
                  </a:lnTo>
                  <a:lnTo>
                    <a:pt x="4244124" y="10963481"/>
                  </a:lnTo>
                  <a:lnTo>
                    <a:pt x="4245135" y="10964493"/>
                  </a:lnTo>
                  <a:lnTo>
                    <a:pt x="4247159" y="10967528"/>
                  </a:lnTo>
                  <a:lnTo>
                    <a:pt x="4248171" y="10969552"/>
                  </a:lnTo>
                  <a:lnTo>
                    <a:pt x="4249183" y="10971576"/>
                  </a:lnTo>
                  <a:lnTo>
                    <a:pt x="4250195" y="10976636"/>
                  </a:lnTo>
                  <a:lnTo>
                    <a:pt x="4250195" y="10978660"/>
                  </a:lnTo>
                  <a:lnTo>
                    <a:pt x="4249183" y="10983720"/>
                  </a:lnTo>
                  <a:lnTo>
                    <a:pt x="4248171" y="10985744"/>
                  </a:lnTo>
                  <a:lnTo>
                    <a:pt x="4246147" y="10989791"/>
                  </a:lnTo>
                  <a:lnTo>
                    <a:pt x="4245135" y="10991815"/>
                  </a:lnTo>
                  <a:lnTo>
                    <a:pt x="4242100" y="10995863"/>
                  </a:lnTo>
                  <a:lnTo>
                    <a:pt x="4240076" y="10996875"/>
                  </a:lnTo>
                  <a:lnTo>
                    <a:pt x="4236028" y="10998899"/>
                  </a:lnTo>
                  <a:lnTo>
                    <a:pt x="4232992" y="10999911"/>
                  </a:lnTo>
                  <a:lnTo>
                    <a:pt x="4230968" y="11000923"/>
                  </a:lnTo>
                  <a:lnTo>
                    <a:pt x="3703742" y="11120333"/>
                  </a:lnTo>
                </a:path>
                <a:path w="14477365" h="11120755">
                  <a:moveTo>
                    <a:pt x="3634929" y="10834963"/>
                  </a:moveTo>
                  <a:lnTo>
                    <a:pt x="4182395" y="10708469"/>
                  </a:lnTo>
                  <a:lnTo>
                    <a:pt x="4184418" y="10706445"/>
                  </a:lnTo>
                  <a:lnTo>
                    <a:pt x="4188466" y="10702397"/>
                  </a:lnTo>
                  <a:lnTo>
                    <a:pt x="4190490" y="10700373"/>
                  </a:lnTo>
                  <a:lnTo>
                    <a:pt x="4192514" y="10695314"/>
                  </a:lnTo>
                  <a:lnTo>
                    <a:pt x="4193526" y="10692278"/>
                  </a:lnTo>
                  <a:lnTo>
                    <a:pt x="4194538" y="10687218"/>
                  </a:lnTo>
                  <a:lnTo>
                    <a:pt x="4195550" y="10684182"/>
                  </a:lnTo>
                  <a:lnTo>
                    <a:pt x="4194538" y="10680134"/>
                  </a:lnTo>
                  <a:lnTo>
                    <a:pt x="4193526" y="10677098"/>
                  </a:lnTo>
                  <a:lnTo>
                    <a:pt x="4191502" y="10672039"/>
                  </a:lnTo>
                  <a:lnTo>
                    <a:pt x="4190490" y="10669003"/>
                  </a:lnTo>
                  <a:lnTo>
                    <a:pt x="4186442" y="10664955"/>
                  </a:lnTo>
                  <a:lnTo>
                    <a:pt x="4184418" y="10662931"/>
                  </a:lnTo>
                  <a:lnTo>
                    <a:pt x="4179359" y="10659895"/>
                  </a:lnTo>
                  <a:lnTo>
                    <a:pt x="4177335" y="10658883"/>
                  </a:lnTo>
                  <a:lnTo>
                    <a:pt x="4171263" y="10657871"/>
                  </a:lnTo>
                  <a:lnTo>
                    <a:pt x="4169239" y="10656859"/>
                  </a:lnTo>
                  <a:lnTo>
                    <a:pt x="3623797" y="10784365"/>
                  </a:lnTo>
                </a:path>
                <a:path w="14477365" h="11120755">
                  <a:moveTo>
                    <a:pt x="2554165" y="10828891"/>
                  </a:moveTo>
                  <a:lnTo>
                    <a:pt x="2441838" y="10796509"/>
                  </a:lnTo>
                  <a:lnTo>
                    <a:pt x="2371002" y="10775258"/>
                  </a:lnTo>
                  <a:lnTo>
                    <a:pt x="2382133" y="10751983"/>
                  </a:lnTo>
                  <a:lnTo>
                    <a:pt x="2337607" y="10734780"/>
                  </a:lnTo>
                  <a:lnTo>
                    <a:pt x="2292069" y="10721624"/>
                  </a:lnTo>
                  <a:lnTo>
                    <a:pt x="2284986" y="10720612"/>
                  </a:lnTo>
                  <a:lnTo>
                    <a:pt x="2237424" y="10713529"/>
                  </a:lnTo>
                  <a:lnTo>
                    <a:pt x="2189862" y="10711505"/>
                  </a:lnTo>
                  <a:lnTo>
                    <a:pt x="2142301" y="10714541"/>
                  </a:lnTo>
                  <a:lnTo>
                    <a:pt x="2094739" y="10722636"/>
                  </a:lnTo>
                  <a:lnTo>
                    <a:pt x="2073488" y="10728708"/>
                  </a:lnTo>
                  <a:lnTo>
                    <a:pt x="2061344" y="10703409"/>
                  </a:lnTo>
                  <a:lnTo>
                    <a:pt x="2108906" y="10691266"/>
                  </a:lnTo>
                  <a:lnTo>
                    <a:pt x="2156468" y="10684182"/>
                  </a:lnTo>
                  <a:lnTo>
                    <a:pt x="2194922" y="10681146"/>
                  </a:lnTo>
                  <a:lnTo>
                    <a:pt x="2244508" y="10683170"/>
                  </a:lnTo>
                  <a:lnTo>
                    <a:pt x="2292069" y="10690254"/>
                  </a:lnTo>
                  <a:lnTo>
                    <a:pt x="2339631" y="10702397"/>
                  </a:lnTo>
                  <a:lnTo>
                    <a:pt x="2385169" y="10718588"/>
                  </a:lnTo>
                  <a:lnTo>
                    <a:pt x="2399336" y="10725672"/>
                  </a:lnTo>
                  <a:lnTo>
                    <a:pt x="2414515" y="10696325"/>
                  </a:lnTo>
                  <a:lnTo>
                    <a:pt x="2554165" y="10828891"/>
                  </a:lnTo>
                </a:path>
                <a:path w="14477365" h="11120755">
                  <a:moveTo>
                    <a:pt x="7918519" y="7659459"/>
                  </a:moveTo>
                  <a:lnTo>
                    <a:pt x="7618981" y="7785953"/>
                  </a:lnTo>
                  <a:lnTo>
                    <a:pt x="7142352" y="7998463"/>
                  </a:lnTo>
                  <a:lnTo>
                    <a:pt x="6294337" y="8369849"/>
                  </a:lnTo>
                  <a:lnTo>
                    <a:pt x="5978608" y="8504439"/>
                  </a:lnTo>
                  <a:lnTo>
                    <a:pt x="4258291" y="9250247"/>
                  </a:lnTo>
                  <a:lnTo>
                    <a:pt x="2603750" y="9971768"/>
                  </a:lnTo>
                  <a:lnTo>
                    <a:pt x="2554165" y="9992007"/>
                  </a:lnTo>
                  <a:lnTo>
                    <a:pt x="543417" y="10861274"/>
                  </a:lnTo>
                  <a:lnTo>
                    <a:pt x="295489" y="10971576"/>
                  </a:lnTo>
                  <a:lnTo>
                    <a:pt x="119410" y="11051520"/>
                  </a:lnTo>
                  <a:lnTo>
                    <a:pt x="41490" y="11097058"/>
                  </a:lnTo>
                  <a:lnTo>
                    <a:pt x="0" y="11120333"/>
                  </a:lnTo>
                </a:path>
                <a:path w="14477365" h="11120755">
                  <a:moveTo>
                    <a:pt x="2406420" y="11083903"/>
                  </a:moveTo>
                  <a:lnTo>
                    <a:pt x="2389217" y="11026222"/>
                  </a:lnTo>
                  <a:lnTo>
                    <a:pt x="2363918" y="10981696"/>
                  </a:lnTo>
                  <a:lnTo>
                    <a:pt x="2329512" y="10943242"/>
                  </a:lnTo>
                  <a:lnTo>
                    <a:pt x="2289033" y="10912883"/>
                  </a:lnTo>
                  <a:lnTo>
                    <a:pt x="2242484" y="10891632"/>
                  </a:lnTo>
                  <a:lnTo>
                    <a:pt x="2191886" y="10880501"/>
                  </a:lnTo>
                  <a:lnTo>
                    <a:pt x="2166587" y="10879489"/>
                  </a:lnTo>
                  <a:lnTo>
                    <a:pt x="2150396" y="10879489"/>
                  </a:lnTo>
                  <a:lnTo>
                    <a:pt x="2125097" y="10882525"/>
                  </a:lnTo>
                  <a:lnTo>
                    <a:pt x="2099799" y="10887584"/>
                  </a:lnTo>
                  <a:lnTo>
                    <a:pt x="2075512" y="10895680"/>
                  </a:lnTo>
                  <a:lnTo>
                    <a:pt x="1603942" y="11097058"/>
                  </a:lnTo>
                  <a:lnTo>
                    <a:pt x="1550309" y="11120333"/>
                  </a:lnTo>
                </a:path>
                <a:path w="14477365" h="11120755">
                  <a:moveTo>
                    <a:pt x="1490604" y="11120333"/>
                  </a:moveTo>
                  <a:lnTo>
                    <a:pt x="1594835" y="11075807"/>
                  </a:lnTo>
                  <a:lnTo>
                    <a:pt x="2067416" y="10873417"/>
                  </a:lnTo>
                  <a:lnTo>
                    <a:pt x="2093727" y="10865321"/>
                  </a:lnTo>
                  <a:lnTo>
                    <a:pt x="2121050" y="10859250"/>
                  </a:lnTo>
                  <a:lnTo>
                    <a:pt x="2149384" y="10856214"/>
                  </a:lnTo>
                  <a:lnTo>
                    <a:pt x="2167599" y="10855202"/>
                  </a:lnTo>
                  <a:lnTo>
                    <a:pt x="2194922" y="10857226"/>
                  </a:lnTo>
                  <a:lnTo>
                    <a:pt x="2249567" y="10869369"/>
                  </a:lnTo>
                  <a:lnTo>
                    <a:pt x="2301177" y="10892644"/>
                  </a:lnTo>
                  <a:lnTo>
                    <a:pt x="2345703" y="10926038"/>
                  </a:lnTo>
                  <a:lnTo>
                    <a:pt x="2383145" y="10967528"/>
                  </a:lnTo>
                  <a:lnTo>
                    <a:pt x="2410468" y="11016102"/>
                  </a:lnTo>
                  <a:lnTo>
                    <a:pt x="2427671" y="11069736"/>
                  </a:lnTo>
                  <a:lnTo>
                    <a:pt x="2429695" y="11079855"/>
                  </a:lnTo>
                </a:path>
                <a:path w="14477365" h="11120755">
                  <a:moveTo>
                    <a:pt x="7242535" y="9917123"/>
                  </a:moveTo>
                  <a:lnTo>
                    <a:pt x="7131221" y="9404064"/>
                  </a:lnTo>
                </a:path>
                <a:path w="14477365" h="11120755">
                  <a:moveTo>
                    <a:pt x="7637196" y="9836167"/>
                  </a:moveTo>
                  <a:lnTo>
                    <a:pt x="7508679" y="9322096"/>
                  </a:lnTo>
                </a:path>
                <a:path w="14477365" h="11120755">
                  <a:moveTo>
                    <a:pt x="8012630" y="9749139"/>
                  </a:moveTo>
                  <a:lnTo>
                    <a:pt x="7889172" y="9228996"/>
                  </a:lnTo>
                </a:path>
                <a:path w="14477365" h="11120755">
                  <a:moveTo>
                    <a:pt x="8393124" y="9666159"/>
                  </a:moveTo>
                  <a:lnTo>
                    <a:pt x="8269666" y="91460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43036" y="9056626"/>
              <a:ext cx="424180" cy="210820"/>
            </a:xfrm>
            <a:custGeom>
              <a:avLst/>
              <a:gdLst/>
              <a:ahLst/>
              <a:cxnLst/>
              <a:rect l="l" t="t" r="r" b="b"/>
              <a:pathLst>
                <a:path w="424179" h="210820">
                  <a:moveTo>
                    <a:pt x="409840" y="0"/>
                  </a:moveTo>
                  <a:lnTo>
                    <a:pt x="0" y="178103"/>
                  </a:lnTo>
                  <a:lnTo>
                    <a:pt x="14167" y="210485"/>
                  </a:lnTo>
                  <a:lnTo>
                    <a:pt x="409840" y="0"/>
                  </a:lnTo>
                  <a:close/>
                </a:path>
                <a:path w="424179" h="210820">
                  <a:moveTo>
                    <a:pt x="409840" y="0"/>
                  </a:moveTo>
                  <a:lnTo>
                    <a:pt x="14167" y="210485"/>
                  </a:lnTo>
                  <a:lnTo>
                    <a:pt x="424007" y="32382"/>
                  </a:lnTo>
                  <a:lnTo>
                    <a:pt x="4098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43036" y="9056626"/>
              <a:ext cx="424180" cy="210820"/>
            </a:xfrm>
            <a:custGeom>
              <a:avLst/>
              <a:gdLst/>
              <a:ahLst/>
              <a:cxnLst/>
              <a:rect l="l" t="t" r="r" b="b"/>
              <a:pathLst>
                <a:path w="424179" h="210820">
                  <a:moveTo>
                    <a:pt x="0" y="178103"/>
                  </a:moveTo>
                  <a:lnTo>
                    <a:pt x="14167" y="210485"/>
                  </a:lnTo>
                  <a:lnTo>
                    <a:pt x="409840" y="0"/>
                  </a:lnTo>
                  <a:lnTo>
                    <a:pt x="0" y="178103"/>
                  </a:lnTo>
                  <a:close/>
                </a:path>
                <a:path w="424179" h="210820">
                  <a:moveTo>
                    <a:pt x="14167" y="210485"/>
                  </a:moveTo>
                  <a:lnTo>
                    <a:pt x="409840" y="0"/>
                  </a:lnTo>
                  <a:lnTo>
                    <a:pt x="424007" y="32382"/>
                  </a:lnTo>
                  <a:lnTo>
                    <a:pt x="14167" y="21048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05497" y="9033352"/>
              <a:ext cx="15240" cy="33655"/>
            </a:xfrm>
            <a:custGeom>
              <a:avLst/>
              <a:gdLst/>
              <a:ahLst/>
              <a:cxnLst/>
              <a:rect l="l" t="t" r="r" b="b"/>
              <a:pathLst>
                <a:path w="15240" h="33654">
                  <a:moveTo>
                    <a:pt x="0" y="0"/>
                  </a:moveTo>
                  <a:lnTo>
                    <a:pt x="15179" y="33394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58119" y="8827926"/>
              <a:ext cx="436245" cy="215900"/>
            </a:xfrm>
            <a:custGeom>
              <a:avLst/>
              <a:gdLst/>
              <a:ahLst/>
              <a:cxnLst/>
              <a:rect l="l" t="t" r="r" b="b"/>
              <a:pathLst>
                <a:path w="436245" h="215900">
                  <a:moveTo>
                    <a:pt x="420971" y="0"/>
                  </a:moveTo>
                  <a:lnTo>
                    <a:pt x="0" y="183163"/>
                  </a:lnTo>
                  <a:lnTo>
                    <a:pt x="15179" y="215545"/>
                  </a:lnTo>
                  <a:lnTo>
                    <a:pt x="420971" y="0"/>
                  </a:lnTo>
                  <a:close/>
                </a:path>
                <a:path w="436245" h="215900">
                  <a:moveTo>
                    <a:pt x="420971" y="0"/>
                  </a:moveTo>
                  <a:lnTo>
                    <a:pt x="15179" y="215545"/>
                  </a:lnTo>
                  <a:lnTo>
                    <a:pt x="436151" y="33394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58119" y="8827926"/>
              <a:ext cx="436245" cy="215900"/>
            </a:xfrm>
            <a:custGeom>
              <a:avLst/>
              <a:gdLst/>
              <a:ahLst/>
              <a:cxnLst/>
              <a:rect l="l" t="t" r="r" b="b"/>
              <a:pathLst>
                <a:path w="436245" h="215900">
                  <a:moveTo>
                    <a:pt x="0" y="183163"/>
                  </a:moveTo>
                  <a:lnTo>
                    <a:pt x="15179" y="215545"/>
                  </a:lnTo>
                  <a:lnTo>
                    <a:pt x="420971" y="0"/>
                  </a:lnTo>
                  <a:lnTo>
                    <a:pt x="0" y="183163"/>
                  </a:lnTo>
                  <a:close/>
                </a:path>
                <a:path w="436245" h="215900">
                  <a:moveTo>
                    <a:pt x="15179" y="215545"/>
                  </a:moveTo>
                  <a:lnTo>
                    <a:pt x="420971" y="0"/>
                  </a:lnTo>
                  <a:lnTo>
                    <a:pt x="436151" y="33394"/>
                  </a:lnTo>
                  <a:lnTo>
                    <a:pt x="15179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32725" y="8805663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4">
                  <a:moveTo>
                    <a:pt x="0" y="0"/>
                  </a:moveTo>
                  <a:lnTo>
                    <a:pt x="14167" y="3238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85345" y="8599225"/>
              <a:ext cx="435609" cy="217170"/>
            </a:xfrm>
            <a:custGeom>
              <a:avLst/>
              <a:gdLst/>
              <a:ahLst/>
              <a:cxnLst/>
              <a:rect l="l" t="t" r="r" b="b"/>
              <a:pathLst>
                <a:path w="435609" h="217170">
                  <a:moveTo>
                    <a:pt x="420971" y="0"/>
                  </a:moveTo>
                  <a:lnTo>
                    <a:pt x="0" y="183163"/>
                  </a:lnTo>
                  <a:lnTo>
                    <a:pt x="14167" y="216557"/>
                  </a:lnTo>
                  <a:lnTo>
                    <a:pt x="420971" y="0"/>
                  </a:lnTo>
                  <a:close/>
                </a:path>
                <a:path w="435609" h="217170">
                  <a:moveTo>
                    <a:pt x="420971" y="0"/>
                  </a:moveTo>
                  <a:lnTo>
                    <a:pt x="14167" y="216557"/>
                  </a:lnTo>
                  <a:lnTo>
                    <a:pt x="435139" y="33394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85345" y="8599224"/>
              <a:ext cx="435609" cy="217170"/>
            </a:xfrm>
            <a:custGeom>
              <a:avLst/>
              <a:gdLst/>
              <a:ahLst/>
              <a:cxnLst/>
              <a:rect l="l" t="t" r="r" b="b"/>
              <a:pathLst>
                <a:path w="435609" h="217170">
                  <a:moveTo>
                    <a:pt x="0" y="183163"/>
                  </a:moveTo>
                  <a:lnTo>
                    <a:pt x="14167" y="216557"/>
                  </a:lnTo>
                  <a:lnTo>
                    <a:pt x="420971" y="0"/>
                  </a:lnTo>
                  <a:lnTo>
                    <a:pt x="0" y="183163"/>
                  </a:lnTo>
                  <a:close/>
                </a:path>
                <a:path w="435609" h="217170">
                  <a:moveTo>
                    <a:pt x="14167" y="216557"/>
                  </a:moveTo>
                  <a:lnTo>
                    <a:pt x="420971" y="0"/>
                  </a:lnTo>
                  <a:lnTo>
                    <a:pt x="435139" y="33394"/>
                  </a:lnTo>
                  <a:lnTo>
                    <a:pt x="14167" y="21655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58939" y="8576962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4">
                  <a:moveTo>
                    <a:pt x="0" y="0"/>
                  </a:moveTo>
                  <a:lnTo>
                    <a:pt x="14167" y="3238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611560" y="8371536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420971" y="0"/>
                  </a:moveTo>
                  <a:lnTo>
                    <a:pt x="0" y="182151"/>
                  </a:lnTo>
                  <a:lnTo>
                    <a:pt x="14167" y="215545"/>
                  </a:lnTo>
                  <a:lnTo>
                    <a:pt x="420971" y="0"/>
                  </a:lnTo>
                  <a:close/>
                </a:path>
                <a:path w="435609" h="215900">
                  <a:moveTo>
                    <a:pt x="420971" y="0"/>
                  </a:moveTo>
                  <a:lnTo>
                    <a:pt x="14167" y="215545"/>
                  </a:lnTo>
                  <a:lnTo>
                    <a:pt x="435139" y="32382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11561" y="8371536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0" y="182151"/>
                  </a:moveTo>
                  <a:lnTo>
                    <a:pt x="14167" y="215545"/>
                  </a:lnTo>
                  <a:lnTo>
                    <a:pt x="420971" y="0"/>
                  </a:lnTo>
                  <a:lnTo>
                    <a:pt x="0" y="182151"/>
                  </a:lnTo>
                  <a:close/>
                </a:path>
                <a:path w="435609" h="215900">
                  <a:moveTo>
                    <a:pt x="14167" y="215545"/>
                  </a:moveTo>
                  <a:lnTo>
                    <a:pt x="420971" y="0"/>
                  </a:lnTo>
                  <a:lnTo>
                    <a:pt x="435139" y="32382"/>
                  </a:lnTo>
                  <a:lnTo>
                    <a:pt x="14167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85153" y="8348260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4">
                  <a:moveTo>
                    <a:pt x="0" y="0"/>
                  </a:moveTo>
                  <a:lnTo>
                    <a:pt x="14167" y="33394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37775" y="8142835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420971" y="0"/>
                  </a:moveTo>
                  <a:lnTo>
                    <a:pt x="0" y="183163"/>
                  </a:lnTo>
                  <a:lnTo>
                    <a:pt x="14167" y="215545"/>
                  </a:lnTo>
                  <a:lnTo>
                    <a:pt x="420971" y="0"/>
                  </a:lnTo>
                  <a:close/>
                </a:path>
                <a:path w="435609" h="215900">
                  <a:moveTo>
                    <a:pt x="420971" y="0"/>
                  </a:moveTo>
                  <a:lnTo>
                    <a:pt x="14167" y="215545"/>
                  </a:lnTo>
                  <a:lnTo>
                    <a:pt x="435139" y="33394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37775" y="8142834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0" y="183163"/>
                  </a:moveTo>
                  <a:lnTo>
                    <a:pt x="14167" y="215545"/>
                  </a:lnTo>
                  <a:lnTo>
                    <a:pt x="420971" y="0"/>
                  </a:lnTo>
                  <a:lnTo>
                    <a:pt x="0" y="183163"/>
                  </a:lnTo>
                  <a:close/>
                </a:path>
                <a:path w="435609" h="215900">
                  <a:moveTo>
                    <a:pt x="14167" y="215545"/>
                  </a:moveTo>
                  <a:lnTo>
                    <a:pt x="420971" y="0"/>
                  </a:lnTo>
                  <a:lnTo>
                    <a:pt x="435139" y="33394"/>
                  </a:lnTo>
                  <a:lnTo>
                    <a:pt x="14167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11368" y="8120571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4">
                  <a:moveTo>
                    <a:pt x="0" y="0"/>
                  </a:moveTo>
                  <a:lnTo>
                    <a:pt x="14167" y="3238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663989" y="791413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420971" y="0"/>
                  </a:moveTo>
                  <a:lnTo>
                    <a:pt x="0" y="183163"/>
                  </a:lnTo>
                  <a:lnTo>
                    <a:pt x="14167" y="215545"/>
                  </a:lnTo>
                  <a:lnTo>
                    <a:pt x="420971" y="0"/>
                  </a:lnTo>
                  <a:close/>
                </a:path>
                <a:path w="435609" h="215900">
                  <a:moveTo>
                    <a:pt x="420971" y="0"/>
                  </a:moveTo>
                  <a:lnTo>
                    <a:pt x="14167" y="215545"/>
                  </a:lnTo>
                  <a:lnTo>
                    <a:pt x="435139" y="33394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663990" y="791413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0" y="183163"/>
                  </a:moveTo>
                  <a:lnTo>
                    <a:pt x="14167" y="215545"/>
                  </a:lnTo>
                  <a:lnTo>
                    <a:pt x="420971" y="0"/>
                  </a:lnTo>
                  <a:lnTo>
                    <a:pt x="0" y="183163"/>
                  </a:lnTo>
                  <a:close/>
                </a:path>
                <a:path w="435609" h="215900">
                  <a:moveTo>
                    <a:pt x="14167" y="215545"/>
                  </a:moveTo>
                  <a:lnTo>
                    <a:pt x="420971" y="0"/>
                  </a:lnTo>
                  <a:lnTo>
                    <a:pt x="435139" y="33394"/>
                  </a:lnTo>
                  <a:lnTo>
                    <a:pt x="14167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137583" y="7891870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4">
                  <a:moveTo>
                    <a:pt x="0" y="0"/>
                  </a:moveTo>
                  <a:lnTo>
                    <a:pt x="14167" y="3238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90204" y="7686445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420971" y="0"/>
                  </a:moveTo>
                  <a:lnTo>
                    <a:pt x="0" y="182151"/>
                  </a:lnTo>
                  <a:lnTo>
                    <a:pt x="14167" y="215545"/>
                  </a:lnTo>
                  <a:lnTo>
                    <a:pt x="420971" y="0"/>
                  </a:lnTo>
                  <a:close/>
                </a:path>
                <a:path w="435609" h="215900">
                  <a:moveTo>
                    <a:pt x="420971" y="0"/>
                  </a:moveTo>
                  <a:lnTo>
                    <a:pt x="14167" y="215545"/>
                  </a:lnTo>
                  <a:lnTo>
                    <a:pt x="435139" y="32382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190204" y="7686444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0" y="182151"/>
                  </a:moveTo>
                  <a:lnTo>
                    <a:pt x="14167" y="215545"/>
                  </a:lnTo>
                  <a:lnTo>
                    <a:pt x="420971" y="0"/>
                  </a:lnTo>
                  <a:lnTo>
                    <a:pt x="0" y="182151"/>
                  </a:lnTo>
                  <a:close/>
                </a:path>
                <a:path w="435609" h="215900">
                  <a:moveTo>
                    <a:pt x="14167" y="215545"/>
                  </a:moveTo>
                  <a:lnTo>
                    <a:pt x="420971" y="0"/>
                  </a:lnTo>
                  <a:lnTo>
                    <a:pt x="435139" y="32382"/>
                  </a:lnTo>
                  <a:lnTo>
                    <a:pt x="14167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663798" y="7663170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4">
                  <a:moveTo>
                    <a:pt x="0" y="0"/>
                  </a:moveTo>
                  <a:lnTo>
                    <a:pt x="14167" y="33394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716419" y="745774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420971" y="0"/>
                  </a:moveTo>
                  <a:lnTo>
                    <a:pt x="0" y="183163"/>
                  </a:lnTo>
                  <a:lnTo>
                    <a:pt x="14167" y="215545"/>
                  </a:lnTo>
                  <a:lnTo>
                    <a:pt x="420971" y="0"/>
                  </a:lnTo>
                  <a:close/>
                </a:path>
                <a:path w="435609" h="215900">
                  <a:moveTo>
                    <a:pt x="420971" y="0"/>
                  </a:moveTo>
                  <a:lnTo>
                    <a:pt x="14167" y="215545"/>
                  </a:lnTo>
                  <a:lnTo>
                    <a:pt x="435139" y="33394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716419" y="745774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0" y="183163"/>
                  </a:moveTo>
                  <a:lnTo>
                    <a:pt x="14167" y="215545"/>
                  </a:lnTo>
                  <a:lnTo>
                    <a:pt x="420971" y="0"/>
                  </a:lnTo>
                  <a:lnTo>
                    <a:pt x="0" y="183163"/>
                  </a:lnTo>
                  <a:close/>
                </a:path>
                <a:path w="435609" h="215900">
                  <a:moveTo>
                    <a:pt x="14167" y="215545"/>
                  </a:moveTo>
                  <a:lnTo>
                    <a:pt x="420971" y="0"/>
                  </a:lnTo>
                  <a:lnTo>
                    <a:pt x="435139" y="33394"/>
                  </a:lnTo>
                  <a:lnTo>
                    <a:pt x="14167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190012" y="7434468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4">
                  <a:moveTo>
                    <a:pt x="0" y="0"/>
                  </a:moveTo>
                  <a:lnTo>
                    <a:pt x="14167" y="33394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42633" y="722904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420971" y="0"/>
                  </a:moveTo>
                  <a:lnTo>
                    <a:pt x="0" y="183163"/>
                  </a:lnTo>
                  <a:lnTo>
                    <a:pt x="14167" y="215545"/>
                  </a:lnTo>
                  <a:lnTo>
                    <a:pt x="420971" y="0"/>
                  </a:lnTo>
                  <a:close/>
                </a:path>
                <a:path w="435609" h="215900">
                  <a:moveTo>
                    <a:pt x="420971" y="0"/>
                  </a:moveTo>
                  <a:lnTo>
                    <a:pt x="14167" y="215545"/>
                  </a:lnTo>
                  <a:lnTo>
                    <a:pt x="435139" y="33394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242634" y="722904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0" y="183163"/>
                  </a:moveTo>
                  <a:lnTo>
                    <a:pt x="14167" y="215545"/>
                  </a:lnTo>
                  <a:lnTo>
                    <a:pt x="420971" y="0"/>
                  </a:lnTo>
                  <a:lnTo>
                    <a:pt x="0" y="183163"/>
                  </a:lnTo>
                  <a:close/>
                </a:path>
                <a:path w="435609" h="215900">
                  <a:moveTo>
                    <a:pt x="14167" y="215545"/>
                  </a:moveTo>
                  <a:lnTo>
                    <a:pt x="420971" y="0"/>
                  </a:lnTo>
                  <a:lnTo>
                    <a:pt x="435139" y="33394"/>
                  </a:lnTo>
                  <a:lnTo>
                    <a:pt x="14167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716227" y="7206780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4">
                  <a:moveTo>
                    <a:pt x="0" y="0"/>
                  </a:moveTo>
                  <a:lnTo>
                    <a:pt x="14167" y="3238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768848" y="700135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420971" y="0"/>
                  </a:moveTo>
                  <a:lnTo>
                    <a:pt x="0" y="182151"/>
                  </a:lnTo>
                  <a:lnTo>
                    <a:pt x="14167" y="215545"/>
                  </a:lnTo>
                  <a:lnTo>
                    <a:pt x="420971" y="0"/>
                  </a:lnTo>
                  <a:close/>
                </a:path>
                <a:path w="435609" h="215900">
                  <a:moveTo>
                    <a:pt x="420971" y="0"/>
                  </a:moveTo>
                  <a:lnTo>
                    <a:pt x="14167" y="215545"/>
                  </a:lnTo>
                  <a:lnTo>
                    <a:pt x="435139" y="32382"/>
                  </a:lnTo>
                  <a:lnTo>
                    <a:pt x="4209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768848" y="7001353"/>
              <a:ext cx="435609" cy="215900"/>
            </a:xfrm>
            <a:custGeom>
              <a:avLst/>
              <a:gdLst/>
              <a:ahLst/>
              <a:cxnLst/>
              <a:rect l="l" t="t" r="r" b="b"/>
              <a:pathLst>
                <a:path w="435609" h="215900">
                  <a:moveTo>
                    <a:pt x="0" y="182151"/>
                  </a:moveTo>
                  <a:lnTo>
                    <a:pt x="14167" y="215545"/>
                  </a:lnTo>
                  <a:lnTo>
                    <a:pt x="420971" y="0"/>
                  </a:lnTo>
                  <a:lnTo>
                    <a:pt x="0" y="182151"/>
                  </a:lnTo>
                  <a:close/>
                </a:path>
                <a:path w="435609" h="215900">
                  <a:moveTo>
                    <a:pt x="14167" y="215545"/>
                  </a:moveTo>
                  <a:lnTo>
                    <a:pt x="420971" y="0"/>
                  </a:lnTo>
                  <a:lnTo>
                    <a:pt x="435139" y="32382"/>
                  </a:lnTo>
                  <a:lnTo>
                    <a:pt x="14167" y="21554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242442" y="6978078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4">
                  <a:moveTo>
                    <a:pt x="0" y="0"/>
                  </a:moveTo>
                  <a:lnTo>
                    <a:pt x="14167" y="33394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295063" y="6776701"/>
              <a:ext cx="425450" cy="212090"/>
            </a:xfrm>
            <a:custGeom>
              <a:avLst/>
              <a:gdLst/>
              <a:ahLst/>
              <a:cxnLst/>
              <a:rect l="l" t="t" r="r" b="b"/>
              <a:pathLst>
                <a:path w="425450" h="212090">
                  <a:moveTo>
                    <a:pt x="410852" y="0"/>
                  </a:moveTo>
                  <a:lnTo>
                    <a:pt x="0" y="178103"/>
                  </a:lnTo>
                  <a:lnTo>
                    <a:pt x="15179" y="211497"/>
                  </a:lnTo>
                  <a:lnTo>
                    <a:pt x="410852" y="0"/>
                  </a:lnTo>
                  <a:close/>
                </a:path>
                <a:path w="425450" h="212090">
                  <a:moveTo>
                    <a:pt x="410852" y="0"/>
                  </a:moveTo>
                  <a:lnTo>
                    <a:pt x="15179" y="211497"/>
                  </a:lnTo>
                  <a:lnTo>
                    <a:pt x="425019" y="33394"/>
                  </a:lnTo>
                  <a:lnTo>
                    <a:pt x="4108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295064" y="6776700"/>
              <a:ext cx="425450" cy="212090"/>
            </a:xfrm>
            <a:custGeom>
              <a:avLst/>
              <a:gdLst/>
              <a:ahLst/>
              <a:cxnLst/>
              <a:rect l="l" t="t" r="r" b="b"/>
              <a:pathLst>
                <a:path w="425450" h="212090">
                  <a:moveTo>
                    <a:pt x="0" y="178103"/>
                  </a:moveTo>
                  <a:lnTo>
                    <a:pt x="15179" y="211497"/>
                  </a:lnTo>
                  <a:lnTo>
                    <a:pt x="410852" y="0"/>
                  </a:lnTo>
                  <a:lnTo>
                    <a:pt x="0" y="178103"/>
                  </a:lnTo>
                  <a:close/>
                </a:path>
                <a:path w="425450" h="212090">
                  <a:moveTo>
                    <a:pt x="15179" y="211497"/>
                  </a:moveTo>
                  <a:lnTo>
                    <a:pt x="410852" y="0"/>
                  </a:lnTo>
                  <a:lnTo>
                    <a:pt x="425019" y="33394"/>
                  </a:lnTo>
                  <a:lnTo>
                    <a:pt x="15179" y="21149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616863" y="6420494"/>
              <a:ext cx="113664" cy="376555"/>
            </a:xfrm>
            <a:custGeom>
              <a:avLst/>
              <a:gdLst/>
              <a:ahLst/>
              <a:cxnLst/>
              <a:rect l="l" t="t" r="r" b="b"/>
              <a:pathLst>
                <a:path w="113665" h="376554">
                  <a:moveTo>
                    <a:pt x="0" y="8095"/>
                  </a:moveTo>
                  <a:lnTo>
                    <a:pt x="78932" y="376445"/>
                  </a:lnTo>
                  <a:lnTo>
                    <a:pt x="113338" y="369362"/>
                  </a:lnTo>
                  <a:lnTo>
                    <a:pt x="0" y="8095"/>
                  </a:lnTo>
                  <a:close/>
                </a:path>
                <a:path w="113665" h="376554">
                  <a:moveTo>
                    <a:pt x="34406" y="0"/>
                  </a:moveTo>
                  <a:lnTo>
                    <a:pt x="0" y="8095"/>
                  </a:lnTo>
                  <a:lnTo>
                    <a:pt x="113338" y="369362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616864" y="6420493"/>
              <a:ext cx="113664" cy="376555"/>
            </a:xfrm>
            <a:custGeom>
              <a:avLst/>
              <a:gdLst/>
              <a:ahLst/>
              <a:cxnLst/>
              <a:rect l="l" t="t" r="r" b="b"/>
              <a:pathLst>
                <a:path w="113665" h="376554">
                  <a:moveTo>
                    <a:pt x="78932" y="376445"/>
                  </a:moveTo>
                  <a:lnTo>
                    <a:pt x="113338" y="369362"/>
                  </a:lnTo>
                  <a:lnTo>
                    <a:pt x="0" y="8095"/>
                  </a:lnTo>
                  <a:lnTo>
                    <a:pt x="78932" y="376445"/>
                  </a:lnTo>
                  <a:close/>
                </a:path>
                <a:path w="113665" h="376554">
                  <a:moveTo>
                    <a:pt x="113338" y="369362"/>
                  </a:moveTo>
                  <a:lnTo>
                    <a:pt x="0" y="8095"/>
                  </a:lnTo>
                  <a:lnTo>
                    <a:pt x="34406" y="0"/>
                  </a:lnTo>
                  <a:lnTo>
                    <a:pt x="113338" y="36936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604721" y="6364836"/>
              <a:ext cx="34925" cy="7620"/>
            </a:xfrm>
            <a:custGeom>
              <a:avLst/>
              <a:gdLst/>
              <a:ahLst/>
              <a:cxnLst/>
              <a:rect l="l" t="t" r="r" b="b"/>
              <a:pathLst>
                <a:path w="34925" h="7620">
                  <a:moveTo>
                    <a:pt x="0" y="7083"/>
                  </a:moveTo>
                  <a:lnTo>
                    <a:pt x="34406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513645" y="5939817"/>
              <a:ext cx="114935" cy="376555"/>
            </a:xfrm>
            <a:custGeom>
              <a:avLst/>
              <a:gdLst/>
              <a:ahLst/>
              <a:cxnLst/>
              <a:rect l="l" t="t" r="r" b="b"/>
              <a:pathLst>
                <a:path w="114934" h="376554">
                  <a:moveTo>
                    <a:pt x="0" y="7083"/>
                  </a:moveTo>
                  <a:lnTo>
                    <a:pt x="78932" y="376445"/>
                  </a:lnTo>
                  <a:lnTo>
                    <a:pt x="114350" y="369362"/>
                  </a:lnTo>
                  <a:lnTo>
                    <a:pt x="0" y="7083"/>
                  </a:lnTo>
                  <a:close/>
                </a:path>
                <a:path w="114934" h="376554">
                  <a:moveTo>
                    <a:pt x="35418" y="0"/>
                  </a:moveTo>
                  <a:lnTo>
                    <a:pt x="0" y="7083"/>
                  </a:lnTo>
                  <a:lnTo>
                    <a:pt x="114350" y="369362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513645" y="5939816"/>
              <a:ext cx="114935" cy="376555"/>
            </a:xfrm>
            <a:custGeom>
              <a:avLst/>
              <a:gdLst/>
              <a:ahLst/>
              <a:cxnLst/>
              <a:rect l="l" t="t" r="r" b="b"/>
              <a:pathLst>
                <a:path w="114934" h="376554">
                  <a:moveTo>
                    <a:pt x="78932" y="376445"/>
                  </a:moveTo>
                  <a:lnTo>
                    <a:pt x="114350" y="369362"/>
                  </a:lnTo>
                  <a:lnTo>
                    <a:pt x="0" y="7083"/>
                  </a:lnTo>
                  <a:lnTo>
                    <a:pt x="78932" y="376445"/>
                  </a:lnTo>
                  <a:close/>
                </a:path>
                <a:path w="114934" h="376554">
                  <a:moveTo>
                    <a:pt x="114350" y="369362"/>
                  </a:moveTo>
                  <a:lnTo>
                    <a:pt x="0" y="7083"/>
                  </a:lnTo>
                  <a:lnTo>
                    <a:pt x="35418" y="0"/>
                  </a:lnTo>
                  <a:lnTo>
                    <a:pt x="114350" y="36936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3645" y="5824454"/>
              <a:ext cx="262095" cy="13560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1814195" y="5802191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4" h="33654">
                  <a:moveTo>
                    <a:pt x="0" y="0"/>
                  </a:moveTo>
                  <a:lnTo>
                    <a:pt x="14167" y="33394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866816" y="5597777"/>
              <a:ext cx="436245" cy="214629"/>
            </a:xfrm>
            <a:custGeom>
              <a:avLst/>
              <a:gdLst/>
              <a:ahLst/>
              <a:cxnLst/>
              <a:rect l="l" t="t" r="r" b="b"/>
              <a:pathLst>
                <a:path w="436245" h="214629">
                  <a:moveTo>
                    <a:pt x="421983" y="0"/>
                  </a:moveTo>
                  <a:lnTo>
                    <a:pt x="0" y="182151"/>
                  </a:lnTo>
                  <a:lnTo>
                    <a:pt x="14167" y="214533"/>
                  </a:lnTo>
                  <a:lnTo>
                    <a:pt x="421983" y="0"/>
                  </a:lnTo>
                  <a:close/>
                </a:path>
                <a:path w="436245" h="214629">
                  <a:moveTo>
                    <a:pt x="421983" y="0"/>
                  </a:moveTo>
                  <a:lnTo>
                    <a:pt x="14167" y="214533"/>
                  </a:lnTo>
                  <a:lnTo>
                    <a:pt x="436151" y="33394"/>
                  </a:lnTo>
                  <a:lnTo>
                    <a:pt x="4219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866816" y="5597777"/>
              <a:ext cx="436245" cy="214629"/>
            </a:xfrm>
            <a:custGeom>
              <a:avLst/>
              <a:gdLst/>
              <a:ahLst/>
              <a:cxnLst/>
              <a:rect l="l" t="t" r="r" b="b"/>
              <a:pathLst>
                <a:path w="436245" h="214629">
                  <a:moveTo>
                    <a:pt x="0" y="182151"/>
                  </a:moveTo>
                  <a:lnTo>
                    <a:pt x="14167" y="214533"/>
                  </a:lnTo>
                  <a:lnTo>
                    <a:pt x="421983" y="0"/>
                  </a:lnTo>
                  <a:lnTo>
                    <a:pt x="0" y="182151"/>
                  </a:lnTo>
                  <a:close/>
                </a:path>
                <a:path w="436245" h="214629">
                  <a:moveTo>
                    <a:pt x="14167" y="214533"/>
                  </a:moveTo>
                  <a:lnTo>
                    <a:pt x="421983" y="0"/>
                  </a:lnTo>
                  <a:lnTo>
                    <a:pt x="436151" y="33394"/>
                  </a:lnTo>
                  <a:lnTo>
                    <a:pt x="14167" y="214533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341421" y="5575514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5">
                  <a:moveTo>
                    <a:pt x="0" y="0"/>
                  </a:moveTo>
                  <a:lnTo>
                    <a:pt x="14167" y="3238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94042" y="5450032"/>
              <a:ext cx="251976" cy="13560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536727" y="5079658"/>
              <a:ext cx="120014" cy="391160"/>
            </a:xfrm>
            <a:custGeom>
              <a:avLst/>
              <a:gdLst/>
              <a:ahLst/>
              <a:cxnLst/>
              <a:rect l="l" t="t" r="r" b="b"/>
              <a:pathLst>
                <a:path w="120015" h="391160">
                  <a:moveTo>
                    <a:pt x="0" y="8095"/>
                  </a:moveTo>
                  <a:lnTo>
                    <a:pt x="83991" y="390613"/>
                  </a:lnTo>
                  <a:lnTo>
                    <a:pt x="119410" y="383529"/>
                  </a:lnTo>
                  <a:lnTo>
                    <a:pt x="0" y="8095"/>
                  </a:lnTo>
                  <a:close/>
                </a:path>
                <a:path w="120015" h="391160">
                  <a:moveTo>
                    <a:pt x="34406" y="0"/>
                  </a:moveTo>
                  <a:lnTo>
                    <a:pt x="0" y="8095"/>
                  </a:lnTo>
                  <a:lnTo>
                    <a:pt x="119410" y="383529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536727" y="5079658"/>
              <a:ext cx="120014" cy="391160"/>
            </a:xfrm>
            <a:custGeom>
              <a:avLst/>
              <a:gdLst/>
              <a:ahLst/>
              <a:cxnLst/>
              <a:rect l="l" t="t" r="r" b="b"/>
              <a:pathLst>
                <a:path w="120015" h="391160">
                  <a:moveTo>
                    <a:pt x="83991" y="390613"/>
                  </a:moveTo>
                  <a:lnTo>
                    <a:pt x="119410" y="383529"/>
                  </a:lnTo>
                  <a:lnTo>
                    <a:pt x="0" y="8095"/>
                  </a:lnTo>
                  <a:lnTo>
                    <a:pt x="83991" y="390613"/>
                  </a:lnTo>
                  <a:close/>
                </a:path>
                <a:path w="120015" h="391160">
                  <a:moveTo>
                    <a:pt x="119410" y="383529"/>
                  </a:moveTo>
                  <a:lnTo>
                    <a:pt x="0" y="8095"/>
                  </a:lnTo>
                  <a:lnTo>
                    <a:pt x="34406" y="0"/>
                  </a:lnTo>
                  <a:lnTo>
                    <a:pt x="119410" y="38352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523572" y="5024001"/>
              <a:ext cx="35560" cy="7620"/>
            </a:xfrm>
            <a:custGeom>
              <a:avLst/>
              <a:gdLst/>
              <a:ahLst/>
              <a:cxnLst/>
              <a:rect l="l" t="t" r="r" b="b"/>
              <a:pathLst>
                <a:path w="35559" h="7620">
                  <a:moveTo>
                    <a:pt x="0" y="7083"/>
                  </a:moveTo>
                  <a:lnTo>
                    <a:pt x="354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2412257" y="4520049"/>
              <a:ext cx="134620" cy="455930"/>
            </a:xfrm>
            <a:custGeom>
              <a:avLst/>
              <a:gdLst/>
              <a:ahLst/>
              <a:cxnLst/>
              <a:rect l="l" t="t" r="r" b="b"/>
              <a:pathLst>
                <a:path w="134620" h="455929">
                  <a:moveTo>
                    <a:pt x="0" y="7083"/>
                  </a:moveTo>
                  <a:lnTo>
                    <a:pt x="99171" y="455378"/>
                  </a:lnTo>
                  <a:lnTo>
                    <a:pt x="134589" y="447282"/>
                  </a:lnTo>
                  <a:lnTo>
                    <a:pt x="0" y="7083"/>
                  </a:lnTo>
                  <a:close/>
                </a:path>
                <a:path w="134620" h="455929">
                  <a:moveTo>
                    <a:pt x="35418" y="0"/>
                  </a:moveTo>
                  <a:lnTo>
                    <a:pt x="0" y="7083"/>
                  </a:lnTo>
                  <a:lnTo>
                    <a:pt x="134589" y="447282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412257" y="4520049"/>
              <a:ext cx="134620" cy="455930"/>
            </a:xfrm>
            <a:custGeom>
              <a:avLst/>
              <a:gdLst/>
              <a:ahLst/>
              <a:cxnLst/>
              <a:rect l="l" t="t" r="r" b="b"/>
              <a:pathLst>
                <a:path w="134620" h="455929">
                  <a:moveTo>
                    <a:pt x="99171" y="455378"/>
                  </a:moveTo>
                  <a:lnTo>
                    <a:pt x="134589" y="447282"/>
                  </a:lnTo>
                  <a:lnTo>
                    <a:pt x="0" y="7083"/>
                  </a:lnTo>
                  <a:lnTo>
                    <a:pt x="99171" y="455378"/>
                  </a:lnTo>
                  <a:close/>
                </a:path>
                <a:path w="134620" h="455929">
                  <a:moveTo>
                    <a:pt x="134589" y="447282"/>
                  </a:moveTo>
                  <a:lnTo>
                    <a:pt x="0" y="7083"/>
                  </a:lnTo>
                  <a:lnTo>
                    <a:pt x="35418" y="0"/>
                  </a:lnTo>
                  <a:lnTo>
                    <a:pt x="134589" y="447282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400114" y="4463379"/>
              <a:ext cx="35560" cy="8255"/>
            </a:xfrm>
            <a:custGeom>
              <a:avLst/>
              <a:gdLst/>
              <a:ahLst/>
              <a:cxnLst/>
              <a:rect l="l" t="t" r="r" b="b"/>
              <a:pathLst>
                <a:path w="35559" h="8254">
                  <a:moveTo>
                    <a:pt x="0" y="8095"/>
                  </a:moveTo>
                  <a:lnTo>
                    <a:pt x="354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2302966" y="4024193"/>
              <a:ext cx="120014" cy="391795"/>
            </a:xfrm>
            <a:custGeom>
              <a:avLst/>
              <a:gdLst/>
              <a:ahLst/>
              <a:cxnLst/>
              <a:rect l="l" t="t" r="r" b="b"/>
              <a:pathLst>
                <a:path w="120015" h="391795">
                  <a:moveTo>
                    <a:pt x="0" y="8095"/>
                  </a:moveTo>
                  <a:lnTo>
                    <a:pt x="85003" y="391625"/>
                  </a:lnTo>
                  <a:lnTo>
                    <a:pt x="119410" y="383529"/>
                  </a:lnTo>
                  <a:lnTo>
                    <a:pt x="0" y="8095"/>
                  </a:lnTo>
                  <a:close/>
                </a:path>
                <a:path w="120015" h="391795">
                  <a:moveTo>
                    <a:pt x="35418" y="0"/>
                  </a:moveTo>
                  <a:lnTo>
                    <a:pt x="0" y="8095"/>
                  </a:lnTo>
                  <a:lnTo>
                    <a:pt x="119410" y="383529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302967" y="4024193"/>
              <a:ext cx="120014" cy="391795"/>
            </a:xfrm>
            <a:custGeom>
              <a:avLst/>
              <a:gdLst/>
              <a:ahLst/>
              <a:cxnLst/>
              <a:rect l="l" t="t" r="r" b="b"/>
              <a:pathLst>
                <a:path w="120015" h="391795">
                  <a:moveTo>
                    <a:pt x="85003" y="391625"/>
                  </a:moveTo>
                  <a:lnTo>
                    <a:pt x="119410" y="383529"/>
                  </a:lnTo>
                  <a:lnTo>
                    <a:pt x="0" y="8095"/>
                  </a:lnTo>
                  <a:lnTo>
                    <a:pt x="85003" y="391625"/>
                  </a:lnTo>
                  <a:close/>
                </a:path>
                <a:path w="120015" h="391795">
                  <a:moveTo>
                    <a:pt x="119410" y="383529"/>
                  </a:moveTo>
                  <a:lnTo>
                    <a:pt x="0" y="8095"/>
                  </a:lnTo>
                  <a:lnTo>
                    <a:pt x="35418" y="0"/>
                  </a:lnTo>
                  <a:lnTo>
                    <a:pt x="119410" y="38352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302967" y="4024193"/>
              <a:ext cx="35560" cy="8255"/>
            </a:xfrm>
            <a:custGeom>
              <a:avLst/>
              <a:gdLst/>
              <a:ahLst/>
              <a:cxnLst/>
              <a:rect l="l" t="t" r="r" b="b"/>
              <a:pathLst>
                <a:path w="35559" h="8254">
                  <a:moveTo>
                    <a:pt x="0" y="8095"/>
                  </a:moveTo>
                  <a:lnTo>
                    <a:pt x="354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851636" y="4011038"/>
              <a:ext cx="473075" cy="140970"/>
            </a:xfrm>
            <a:custGeom>
              <a:avLst/>
              <a:gdLst/>
              <a:ahLst/>
              <a:cxnLst/>
              <a:rect l="l" t="t" r="r" b="b"/>
              <a:pathLst>
                <a:path w="473075" h="140970">
                  <a:moveTo>
                    <a:pt x="464485" y="0"/>
                  </a:moveTo>
                  <a:lnTo>
                    <a:pt x="0" y="105242"/>
                  </a:lnTo>
                  <a:lnTo>
                    <a:pt x="8095" y="140661"/>
                  </a:lnTo>
                  <a:lnTo>
                    <a:pt x="464485" y="0"/>
                  </a:lnTo>
                  <a:close/>
                </a:path>
                <a:path w="473075" h="140970">
                  <a:moveTo>
                    <a:pt x="464485" y="0"/>
                  </a:moveTo>
                  <a:lnTo>
                    <a:pt x="8095" y="140661"/>
                  </a:lnTo>
                  <a:lnTo>
                    <a:pt x="472581" y="35418"/>
                  </a:lnTo>
                  <a:lnTo>
                    <a:pt x="4644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851637" y="4011037"/>
              <a:ext cx="473075" cy="140970"/>
            </a:xfrm>
            <a:custGeom>
              <a:avLst/>
              <a:gdLst/>
              <a:ahLst/>
              <a:cxnLst/>
              <a:rect l="l" t="t" r="r" b="b"/>
              <a:pathLst>
                <a:path w="473075" h="140970">
                  <a:moveTo>
                    <a:pt x="472581" y="35418"/>
                  </a:moveTo>
                  <a:lnTo>
                    <a:pt x="464485" y="0"/>
                  </a:lnTo>
                  <a:lnTo>
                    <a:pt x="8095" y="140661"/>
                  </a:lnTo>
                  <a:lnTo>
                    <a:pt x="472581" y="35418"/>
                  </a:lnTo>
                  <a:close/>
                </a:path>
                <a:path w="473075" h="140970">
                  <a:moveTo>
                    <a:pt x="464485" y="0"/>
                  </a:moveTo>
                  <a:lnTo>
                    <a:pt x="8095" y="140661"/>
                  </a:lnTo>
                  <a:lnTo>
                    <a:pt x="0" y="105242"/>
                  </a:lnTo>
                  <a:lnTo>
                    <a:pt x="464485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795980" y="4129435"/>
              <a:ext cx="7620" cy="35560"/>
            </a:xfrm>
            <a:custGeom>
              <a:avLst/>
              <a:gdLst/>
              <a:ahLst/>
              <a:cxnLst/>
              <a:rect l="l" t="t" r="r" b="b"/>
              <a:pathLst>
                <a:path w="7620" h="35560">
                  <a:moveTo>
                    <a:pt x="7083" y="354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292027" y="4142591"/>
              <a:ext cx="455930" cy="137160"/>
            </a:xfrm>
            <a:custGeom>
              <a:avLst/>
              <a:gdLst/>
              <a:ahLst/>
              <a:cxnLst/>
              <a:rect l="l" t="t" r="r" b="b"/>
              <a:pathLst>
                <a:path w="455929" h="137160">
                  <a:moveTo>
                    <a:pt x="447282" y="0"/>
                  </a:moveTo>
                  <a:lnTo>
                    <a:pt x="0" y="101195"/>
                  </a:lnTo>
                  <a:lnTo>
                    <a:pt x="8095" y="136613"/>
                  </a:lnTo>
                  <a:lnTo>
                    <a:pt x="447282" y="0"/>
                  </a:lnTo>
                  <a:close/>
                </a:path>
                <a:path w="455929" h="137160">
                  <a:moveTo>
                    <a:pt x="447282" y="0"/>
                  </a:moveTo>
                  <a:lnTo>
                    <a:pt x="8095" y="136613"/>
                  </a:lnTo>
                  <a:lnTo>
                    <a:pt x="455378" y="34406"/>
                  </a:lnTo>
                  <a:lnTo>
                    <a:pt x="4472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292027" y="4142591"/>
              <a:ext cx="455930" cy="137160"/>
            </a:xfrm>
            <a:custGeom>
              <a:avLst/>
              <a:gdLst/>
              <a:ahLst/>
              <a:cxnLst/>
              <a:rect l="l" t="t" r="r" b="b"/>
              <a:pathLst>
                <a:path w="455929" h="137160">
                  <a:moveTo>
                    <a:pt x="455378" y="34406"/>
                  </a:moveTo>
                  <a:lnTo>
                    <a:pt x="447282" y="0"/>
                  </a:lnTo>
                  <a:lnTo>
                    <a:pt x="8095" y="136613"/>
                  </a:lnTo>
                  <a:lnTo>
                    <a:pt x="455378" y="34406"/>
                  </a:lnTo>
                  <a:close/>
                </a:path>
                <a:path w="455929" h="137160">
                  <a:moveTo>
                    <a:pt x="447282" y="0"/>
                  </a:moveTo>
                  <a:lnTo>
                    <a:pt x="8095" y="136613"/>
                  </a:lnTo>
                  <a:lnTo>
                    <a:pt x="0" y="101195"/>
                  </a:lnTo>
                  <a:lnTo>
                    <a:pt x="447282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236370" y="4256941"/>
              <a:ext cx="8255" cy="34925"/>
            </a:xfrm>
            <a:custGeom>
              <a:avLst/>
              <a:gdLst/>
              <a:ahLst/>
              <a:cxnLst/>
              <a:rect l="l" t="t" r="r" b="b"/>
              <a:pathLst>
                <a:path w="8254" h="34925">
                  <a:moveTo>
                    <a:pt x="8095" y="344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715214" y="4269085"/>
              <a:ext cx="473075" cy="140970"/>
            </a:xfrm>
            <a:custGeom>
              <a:avLst/>
              <a:gdLst/>
              <a:ahLst/>
              <a:cxnLst/>
              <a:rect l="l" t="t" r="r" b="b"/>
              <a:pathLst>
                <a:path w="473075" h="140970">
                  <a:moveTo>
                    <a:pt x="464485" y="0"/>
                  </a:moveTo>
                  <a:lnTo>
                    <a:pt x="0" y="106254"/>
                  </a:lnTo>
                  <a:lnTo>
                    <a:pt x="8095" y="140661"/>
                  </a:lnTo>
                  <a:lnTo>
                    <a:pt x="464485" y="0"/>
                  </a:lnTo>
                  <a:close/>
                </a:path>
                <a:path w="473075" h="140970">
                  <a:moveTo>
                    <a:pt x="464485" y="0"/>
                  </a:moveTo>
                  <a:lnTo>
                    <a:pt x="8095" y="140661"/>
                  </a:lnTo>
                  <a:lnTo>
                    <a:pt x="472581" y="35418"/>
                  </a:lnTo>
                  <a:lnTo>
                    <a:pt x="4644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715215" y="4269085"/>
              <a:ext cx="473075" cy="140970"/>
            </a:xfrm>
            <a:custGeom>
              <a:avLst/>
              <a:gdLst/>
              <a:ahLst/>
              <a:cxnLst/>
              <a:rect l="l" t="t" r="r" b="b"/>
              <a:pathLst>
                <a:path w="473075" h="140970">
                  <a:moveTo>
                    <a:pt x="472581" y="35418"/>
                  </a:moveTo>
                  <a:lnTo>
                    <a:pt x="464485" y="0"/>
                  </a:lnTo>
                  <a:lnTo>
                    <a:pt x="8095" y="140661"/>
                  </a:lnTo>
                  <a:lnTo>
                    <a:pt x="472581" y="35418"/>
                  </a:lnTo>
                  <a:close/>
                </a:path>
                <a:path w="473075" h="140970">
                  <a:moveTo>
                    <a:pt x="464485" y="0"/>
                  </a:moveTo>
                  <a:lnTo>
                    <a:pt x="8095" y="140661"/>
                  </a:lnTo>
                  <a:lnTo>
                    <a:pt x="0" y="106254"/>
                  </a:lnTo>
                  <a:lnTo>
                    <a:pt x="464485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715215" y="4375339"/>
              <a:ext cx="8255" cy="34925"/>
            </a:xfrm>
            <a:custGeom>
              <a:avLst/>
              <a:gdLst/>
              <a:ahLst/>
              <a:cxnLst/>
              <a:rect l="l" t="t" r="r" b="b"/>
              <a:pathLst>
                <a:path w="8254" h="34925">
                  <a:moveTo>
                    <a:pt x="8095" y="344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595805" y="3964488"/>
              <a:ext cx="140970" cy="432434"/>
            </a:xfrm>
            <a:custGeom>
              <a:avLst/>
              <a:gdLst/>
              <a:ahLst/>
              <a:cxnLst/>
              <a:rect l="l" t="t" r="r" b="b"/>
              <a:pathLst>
                <a:path w="140970" h="432435">
                  <a:moveTo>
                    <a:pt x="0" y="8095"/>
                  </a:moveTo>
                  <a:lnTo>
                    <a:pt x="106254" y="432103"/>
                  </a:lnTo>
                  <a:lnTo>
                    <a:pt x="140661" y="424007"/>
                  </a:lnTo>
                  <a:lnTo>
                    <a:pt x="0" y="8095"/>
                  </a:lnTo>
                  <a:close/>
                </a:path>
                <a:path w="140970" h="432435">
                  <a:moveTo>
                    <a:pt x="34406" y="0"/>
                  </a:moveTo>
                  <a:lnTo>
                    <a:pt x="0" y="8095"/>
                  </a:lnTo>
                  <a:lnTo>
                    <a:pt x="140661" y="424007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595805" y="3964487"/>
              <a:ext cx="140970" cy="432434"/>
            </a:xfrm>
            <a:custGeom>
              <a:avLst/>
              <a:gdLst/>
              <a:ahLst/>
              <a:cxnLst/>
              <a:rect l="l" t="t" r="r" b="b"/>
              <a:pathLst>
                <a:path w="140970" h="432435">
                  <a:moveTo>
                    <a:pt x="106254" y="432103"/>
                  </a:moveTo>
                  <a:lnTo>
                    <a:pt x="140661" y="424007"/>
                  </a:lnTo>
                  <a:lnTo>
                    <a:pt x="0" y="8095"/>
                  </a:lnTo>
                  <a:lnTo>
                    <a:pt x="106254" y="432103"/>
                  </a:lnTo>
                  <a:close/>
                </a:path>
                <a:path w="140970" h="432435">
                  <a:moveTo>
                    <a:pt x="140661" y="424007"/>
                  </a:moveTo>
                  <a:lnTo>
                    <a:pt x="0" y="8095"/>
                  </a:lnTo>
                  <a:lnTo>
                    <a:pt x="34406" y="0"/>
                  </a:lnTo>
                  <a:lnTo>
                    <a:pt x="140661" y="4240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581637" y="3908830"/>
              <a:ext cx="34925" cy="8255"/>
            </a:xfrm>
            <a:custGeom>
              <a:avLst/>
              <a:gdLst/>
              <a:ahLst/>
              <a:cxnLst/>
              <a:rect l="l" t="t" r="r" b="b"/>
              <a:pathLst>
                <a:path w="34925" h="8254">
                  <a:moveTo>
                    <a:pt x="0" y="8095"/>
                  </a:moveTo>
                  <a:lnTo>
                    <a:pt x="34406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456155" y="3407914"/>
              <a:ext cx="147320" cy="453390"/>
            </a:xfrm>
            <a:custGeom>
              <a:avLst/>
              <a:gdLst/>
              <a:ahLst/>
              <a:cxnLst/>
              <a:rect l="l" t="t" r="r" b="b"/>
              <a:pathLst>
                <a:path w="147320" h="453389">
                  <a:moveTo>
                    <a:pt x="0" y="8095"/>
                  </a:moveTo>
                  <a:lnTo>
                    <a:pt x="111314" y="453354"/>
                  </a:lnTo>
                  <a:lnTo>
                    <a:pt x="146732" y="445258"/>
                  </a:lnTo>
                  <a:lnTo>
                    <a:pt x="0" y="8095"/>
                  </a:lnTo>
                  <a:close/>
                </a:path>
                <a:path w="147320" h="453389">
                  <a:moveTo>
                    <a:pt x="35418" y="0"/>
                  </a:moveTo>
                  <a:lnTo>
                    <a:pt x="0" y="8095"/>
                  </a:lnTo>
                  <a:lnTo>
                    <a:pt x="146732" y="445258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456156" y="3407914"/>
              <a:ext cx="147320" cy="453390"/>
            </a:xfrm>
            <a:custGeom>
              <a:avLst/>
              <a:gdLst/>
              <a:ahLst/>
              <a:cxnLst/>
              <a:rect l="l" t="t" r="r" b="b"/>
              <a:pathLst>
                <a:path w="147320" h="453389">
                  <a:moveTo>
                    <a:pt x="111314" y="453354"/>
                  </a:moveTo>
                  <a:lnTo>
                    <a:pt x="146732" y="445258"/>
                  </a:lnTo>
                  <a:lnTo>
                    <a:pt x="0" y="8095"/>
                  </a:lnTo>
                  <a:lnTo>
                    <a:pt x="111314" y="453354"/>
                  </a:lnTo>
                  <a:close/>
                </a:path>
                <a:path w="147320" h="453389">
                  <a:moveTo>
                    <a:pt x="146732" y="445258"/>
                  </a:moveTo>
                  <a:lnTo>
                    <a:pt x="0" y="8095"/>
                  </a:lnTo>
                  <a:lnTo>
                    <a:pt x="35418" y="0"/>
                  </a:lnTo>
                  <a:lnTo>
                    <a:pt x="146732" y="44525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443000" y="3352257"/>
              <a:ext cx="34925" cy="8255"/>
            </a:xfrm>
            <a:custGeom>
              <a:avLst/>
              <a:gdLst/>
              <a:ahLst/>
              <a:cxnLst/>
              <a:rect l="l" t="t" r="r" b="b"/>
              <a:pathLst>
                <a:path w="34925" h="8254">
                  <a:moveTo>
                    <a:pt x="0" y="8095"/>
                  </a:moveTo>
                  <a:lnTo>
                    <a:pt x="34406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322578" y="2872592"/>
              <a:ext cx="140970" cy="432434"/>
            </a:xfrm>
            <a:custGeom>
              <a:avLst/>
              <a:gdLst/>
              <a:ahLst/>
              <a:cxnLst/>
              <a:rect l="l" t="t" r="r" b="b"/>
              <a:pathLst>
                <a:path w="140970" h="432435">
                  <a:moveTo>
                    <a:pt x="0" y="8095"/>
                  </a:moveTo>
                  <a:lnTo>
                    <a:pt x="106254" y="432103"/>
                  </a:lnTo>
                  <a:lnTo>
                    <a:pt x="140661" y="424007"/>
                  </a:lnTo>
                  <a:lnTo>
                    <a:pt x="0" y="8095"/>
                  </a:lnTo>
                  <a:close/>
                </a:path>
                <a:path w="140970" h="432435">
                  <a:moveTo>
                    <a:pt x="34406" y="0"/>
                  </a:moveTo>
                  <a:lnTo>
                    <a:pt x="0" y="8095"/>
                  </a:lnTo>
                  <a:lnTo>
                    <a:pt x="140661" y="424007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322578" y="2872592"/>
              <a:ext cx="140970" cy="432434"/>
            </a:xfrm>
            <a:custGeom>
              <a:avLst/>
              <a:gdLst/>
              <a:ahLst/>
              <a:cxnLst/>
              <a:rect l="l" t="t" r="r" b="b"/>
              <a:pathLst>
                <a:path w="140970" h="432435">
                  <a:moveTo>
                    <a:pt x="106254" y="432103"/>
                  </a:moveTo>
                  <a:lnTo>
                    <a:pt x="140661" y="424007"/>
                  </a:lnTo>
                  <a:lnTo>
                    <a:pt x="0" y="8095"/>
                  </a:lnTo>
                  <a:lnTo>
                    <a:pt x="106254" y="432103"/>
                  </a:lnTo>
                  <a:close/>
                </a:path>
                <a:path w="140970" h="432435">
                  <a:moveTo>
                    <a:pt x="140661" y="424007"/>
                  </a:moveTo>
                  <a:lnTo>
                    <a:pt x="0" y="8095"/>
                  </a:lnTo>
                  <a:lnTo>
                    <a:pt x="34406" y="0"/>
                  </a:lnTo>
                  <a:lnTo>
                    <a:pt x="140661" y="4240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954228" y="2859437"/>
              <a:ext cx="389890" cy="120014"/>
            </a:xfrm>
            <a:custGeom>
              <a:avLst/>
              <a:gdLst/>
              <a:ahLst/>
              <a:cxnLst/>
              <a:rect l="l" t="t" r="r" b="b"/>
              <a:pathLst>
                <a:path w="389890" h="120014">
                  <a:moveTo>
                    <a:pt x="381505" y="0"/>
                  </a:moveTo>
                  <a:lnTo>
                    <a:pt x="0" y="83991"/>
                  </a:lnTo>
                  <a:lnTo>
                    <a:pt x="8095" y="119410"/>
                  </a:lnTo>
                  <a:lnTo>
                    <a:pt x="381505" y="0"/>
                  </a:lnTo>
                  <a:close/>
                </a:path>
                <a:path w="389890" h="120014">
                  <a:moveTo>
                    <a:pt x="381505" y="0"/>
                  </a:moveTo>
                  <a:lnTo>
                    <a:pt x="8095" y="119410"/>
                  </a:lnTo>
                  <a:lnTo>
                    <a:pt x="389601" y="34406"/>
                  </a:lnTo>
                  <a:lnTo>
                    <a:pt x="38150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954228" y="2859436"/>
              <a:ext cx="389890" cy="120014"/>
            </a:xfrm>
            <a:custGeom>
              <a:avLst/>
              <a:gdLst/>
              <a:ahLst/>
              <a:cxnLst/>
              <a:rect l="l" t="t" r="r" b="b"/>
              <a:pathLst>
                <a:path w="389890" h="120014">
                  <a:moveTo>
                    <a:pt x="389601" y="34406"/>
                  </a:moveTo>
                  <a:lnTo>
                    <a:pt x="381505" y="0"/>
                  </a:lnTo>
                  <a:lnTo>
                    <a:pt x="8095" y="119410"/>
                  </a:lnTo>
                  <a:lnTo>
                    <a:pt x="389601" y="34406"/>
                  </a:lnTo>
                  <a:close/>
                </a:path>
                <a:path w="389890" h="120014">
                  <a:moveTo>
                    <a:pt x="381505" y="0"/>
                  </a:moveTo>
                  <a:lnTo>
                    <a:pt x="8095" y="119410"/>
                  </a:lnTo>
                  <a:lnTo>
                    <a:pt x="0" y="83991"/>
                  </a:lnTo>
                  <a:lnTo>
                    <a:pt x="381505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941072" y="2957596"/>
              <a:ext cx="123825" cy="391160"/>
            </a:xfrm>
            <a:custGeom>
              <a:avLst/>
              <a:gdLst/>
              <a:ahLst/>
              <a:cxnLst/>
              <a:rect l="l" t="t" r="r" b="b"/>
              <a:pathLst>
                <a:path w="123825" h="391160">
                  <a:moveTo>
                    <a:pt x="0" y="8095"/>
                  </a:moveTo>
                  <a:lnTo>
                    <a:pt x="88039" y="390613"/>
                  </a:lnTo>
                  <a:lnTo>
                    <a:pt x="123458" y="382517"/>
                  </a:lnTo>
                  <a:lnTo>
                    <a:pt x="0" y="8095"/>
                  </a:lnTo>
                  <a:close/>
                </a:path>
                <a:path w="123825" h="391160">
                  <a:moveTo>
                    <a:pt x="34406" y="0"/>
                  </a:moveTo>
                  <a:lnTo>
                    <a:pt x="0" y="8095"/>
                  </a:lnTo>
                  <a:lnTo>
                    <a:pt x="123458" y="382517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941073" y="2957596"/>
              <a:ext cx="123825" cy="391160"/>
            </a:xfrm>
            <a:custGeom>
              <a:avLst/>
              <a:gdLst/>
              <a:ahLst/>
              <a:cxnLst/>
              <a:rect l="l" t="t" r="r" b="b"/>
              <a:pathLst>
                <a:path w="123825" h="391160">
                  <a:moveTo>
                    <a:pt x="34406" y="0"/>
                  </a:moveTo>
                  <a:lnTo>
                    <a:pt x="0" y="8095"/>
                  </a:lnTo>
                  <a:lnTo>
                    <a:pt x="123458" y="382517"/>
                  </a:lnTo>
                  <a:lnTo>
                    <a:pt x="34406" y="0"/>
                  </a:lnTo>
                  <a:close/>
                </a:path>
                <a:path w="123825" h="391160">
                  <a:moveTo>
                    <a:pt x="0" y="8095"/>
                  </a:moveTo>
                  <a:lnTo>
                    <a:pt x="123458" y="382517"/>
                  </a:lnTo>
                  <a:lnTo>
                    <a:pt x="88039" y="390613"/>
                  </a:lnTo>
                  <a:lnTo>
                    <a:pt x="0" y="809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042267" y="3395771"/>
              <a:ext cx="35560" cy="8255"/>
            </a:xfrm>
            <a:custGeom>
              <a:avLst/>
              <a:gdLst/>
              <a:ahLst/>
              <a:cxnLst/>
              <a:rect l="l" t="t" r="r" b="b"/>
              <a:pathLst>
                <a:path w="35559" h="8254">
                  <a:moveTo>
                    <a:pt x="35418" y="0"/>
                  </a:moveTo>
                  <a:lnTo>
                    <a:pt x="0" y="8095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055422" y="3451428"/>
              <a:ext cx="139065" cy="455930"/>
            </a:xfrm>
            <a:custGeom>
              <a:avLst/>
              <a:gdLst/>
              <a:ahLst/>
              <a:cxnLst/>
              <a:rect l="l" t="t" r="r" b="b"/>
              <a:pathLst>
                <a:path w="139065" h="455929">
                  <a:moveTo>
                    <a:pt x="0" y="8095"/>
                  </a:moveTo>
                  <a:lnTo>
                    <a:pt x="103219" y="455378"/>
                  </a:lnTo>
                  <a:lnTo>
                    <a:pt x="138637" y="447282"/>
                  </a:lnTo>
                  <a:lnTo>
                    <a:pt x="0" y="8095"/>
                  </a:lnTo>
                  <a:close/>
                </a:path>
                <a:path w="139065" h="455929">
                  <a:moveTo>
                    <a:pt x="34406" y="0"/>
                  </a:moveTo>
                  <a:lnTo>
                    <a:pt x="0" y="8095"/>
                  </a:lnTo>
                  <a:lnTo>
                    <a:pt x="138637" y="447282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055423" y="3451428"/>
              <a:ext cx="139065" cy="455930"/>
            </a:xfrm>
            <a:custGeom>
              <a:avLst/>
              <a:gdLst/>
              <a:ahLst/>
              <a:cxnLst/>
              <a:rect l="l" t="t" r="r" b="b"/>
              <a:pathLst>
                <a:path w="139065" h="455929">
                  <a:moveTo>
                    <a:pt x="34406" y="0"/>
                  </a:moveTo>
                  <a:lnTo>
                    <a:pt x="0" y="8095"/>
                  </a:lnTo>
                  <a:lnTo>
                    <a:pt x="138637" y="447282"/>
                  </a:lnTo>
                  <a:lnTo>
                    <a:pt x="34406" y="0"/>
                  </a:lnTo>
                  <a:close/>
                </a:path>
                <a:path w="139065" h="455929">
                  <a:moveTo>
                    <a:pt x="0" y="8095"/>
                  </a:moveTo>
                  <a:lnTo>
                    <a:pt x="138637" y="447282"/>
                  </a:lnTo>
                  <a:lnTo>
                    <a:pt x="103219" y="455378"/>
                  </a:lnTo>
                  <a:lnTo>
                    <a:pt x="0" y="809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171797" y="3954368"/>
              <a:ext cx="34925" cy="8255"/>
            </a:xfrm>
            <a:custGeom>
              <a:avLst/>
              <a:gdLst/>
              <a:ahLst/>
              <a:cxnLst/>
              <a:rect l="l" t="t" r="r" b="b"/>
              <a:pathLst>
                <a:path w="34925" h="8254">
                  <a:moveTo>
                    <a:pt x="34406" y="0"/>
                  </a:moveTo>
                  <a:lnTo>
                    <a:pt x="0" y="8095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184952" y="4011038"/>
              <a:ext cx="123825" cy="391160"/>
            </a:xfrm>
            <a:custGeom>
              <a:avLst/>
              <a:gdLst/>
              <a:ahLst/>
              <a:cxnLst/>
              <a:rect l="l" t="t" r="r" b="b"/>
              <a:pathLst>
                <a:path w="123825" h="391160">
                  <a:moveTo>
                    <a:pt x="0" y="8095"/>
                  </a:moveTo>
                  <a:lnTo>
                    <a:pt x="88039" y="390613"/>
                  </a:lnTo>
                  <a:lnTo>
                    <a:pt x="123458" y="382517"/>
                  </a:lnTo>
                  <a:lnTo>
                    <a:pt x="0" y="8095"/>
                  </a:lnTo>
                  <a:close/>
                </a:path>
                <a:path w="123825" h="391160">
                  <a:moveTo>
                    <a:pt x="34406" y="0"/>
                  </a:moveTo>
                  <a:lnTo>
                    <a:pt x="0" y="8095"/>
                  </a:lnTo>
                  <a:lnTo>
                    <a:pt x="123458" y="382517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184953" y="4011037"/>
              <a:ext cx="123825" cy="391160"/>
            </a:xfrm>
            <a:custGeom>
              <a:avLst/>
              <a:gdLst/>
              <a:ahLst/>
              <a:cxnLst/>
              <a:rect l="l" t="t" r="r" b="b"/>
              <a:pathLst>
                <a:path w="123825" h="391160">
                  <a:moveTo>
                    <a:pt x="34406" y="0"/>
                  </a:moveTo>
                  <a:lnTo>
                    <a:pt x="0" y="8095"/>
                  </a:lnTo>
                  <a:lnTo>
                    <a:pt x="123458" y="382517"/>
                  </a:lnTo>
                  <a:lnTo>
                    <a:pt x="34406" y="0"/>
                  </a:lnTo>
                  <a:close/>
                </a:path>
                <a:path w="123825" h="391160">
                  <a:moveTo>
                    <a:pt x="0" y="8095"/>
                  </a:moveTo>
                  <a:lnTo>
                    <a:pt x="123458" y="382517"/>
                  </a:lnTo>
                  <a:lnTo>
                    <a:pt x="88039" y="390613"/>
                  </a:lnTo>
                  <a:lnTo>
                    <a:pt x="0" y="809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890474" y="4380399"/>
              <a:ext cx="405130" cy="125730"/>
            </a:xfrm>
            <a:custGeom>
              <a:avLst/>
              <a:gdLst/>
              <a:ahLst/>
              <a:cxnLst/>
              <a:rect l="l" t="t" r="r" b="b"/>
              <a:pathLst>
                <a:path w="405129" h="125729">
                  <a:moveTo>
                    <a:pt x="396684" y="0"/>
                  </a:moveTo>
                  <a:lnTo>
                    <a:pt x="0" y="91075"/>
                  </a:lnTo>
                  <a:lnTo>
                    <a:pt x="8095" y="125481"/>
                  </a:lnTo>
                  <a:lnTo>
                    <a:pt x="396684" y="0"/>
                  </a:lnTo>
                  <a:close/>
                </a:path>
                <a:path w="405129" h="125729">
                  <a:moveTo>
                    <a:pt x="396684" y="0"/>
                  </a:moveTo>
                  <a:lnTo>
                    <a:pt x="8095" y="125481"/>
                  </a:lnTo>
                  <a:lnTo>
                    <a:pt x="404780" y="34406"/>
                  </a:lnTo>
                  <a:lnTo>
                    <a:pt x="3966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890475" y="4380399"/>
              <a:ext cx="405130" cy="125730"/>
            </a:xfrm>
            <a:custGeom>
              <a:avLst/>
              <a:gdLst/>
              <a:ahLst/>
              <a:cxnLst/>
              <a:rect l="l" t="t" r="r" b="b"/>
              <a:pathLst>
                <a:path w="405129" h="125729">
                  <a:moveTo>
                    <a:pt x="404780" y="34406"/>
                  </a:moveTo>
                  <a:lnTo>
                    <a:pt x="396684" y="0"/>
                  </a:lnTo>
                  <a:lnTo>
                    <a:pt x="8095" y="125481"/>
                  </a:lnTo>
                  <a:lnTo>
                    <a:pt x="404780" y="34406"/>
                  </a:lnTo>
                  <a:close/>
                </a:path>
                <a:path w="405129" h="125729">
                  <a:moveTo>
                    <a:pt x="396684" y="0"/>
                  </a:moveTo>
                  <a:lnTo>
                    <a:pt x="8095" y="125481"/>
                  </a:lnTo>
                  <a:lnTo>
                    <a:pt x="0" y="91075"/>
                  </a:lnTo>
                  <a:lnTo>
                    <a:pt x="39668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834818" y="4484630"/>
              <a:ext cx="8255" cy="34925"/>
            </a:xfrm>
            <a:custGeom>
              <a:avLst/>
              <a:gdLst/>
              <a:ahLst/>
              <a:cxnLst/>
              <a:rect l="l" t="t" r="r" b="b"/>
              <a:pathLst>
                <a:path w="8254" h="34925">
                  <a:moveTo>
                    <a:pt x="8095" y="344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331877" y="4496774"/>
              <a:ext cx="455930" cy="139065"/>
            </a:xfrm>
            <a:custGeom>
              <a:avLst/>
              <a:gdLst/>
              <a:ahLst/>
              <a:cxnLst/>
              <a:rect l="l" t="t" r="r" b="b"/>
              <a:pathLst>
                <a:path w="455929" h="139064">
                  <a:moveTo>
                    <a:pt x="447282" y="0"/>
                  </a:moveTo>
                  <a:lnTo>
                    <a:pt x="0" y="103219"/>
                  </a:lnTo>
                  <a:lnTo>
                    <a:pt x="8095" y="138637"/>
                  </a:lnTo>
                  <a:lnTo>
                    <a:pt x="447282" y="0"/>
                  </a:lnTo>
                  <a:close/>
                </a:path>
                <a:path w="455929" h="139064">
                  <a:moveTo>
                    <a:pt x="447282" y="0"/>
                  </a:moveTo>
                  <a:lnTo>
                    <a:pt x="8095" y="138637"/>
                  </a:lnTo>
                  <a:lnTo>
                    <a:pt x="455378" y="35418"/>
                  </a:lnTo>
                  <a:lnTo>
                    <a:pt x="4472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331878" y="4496774"/>
              <a:ext cx="455930" cy="139065"/>
            </a:xfrm>
            <a:custGeom>
              <a:avLst/>
              <a:gdLst/>
              <a:ahLst/>
              <a:cxnLst/>
              <a:rect l="l" t="t" r="r" b="b"/>
              <a:pathLst>
                <a:path w="455929" h="139064">
                  <a:moveTo>
                    <a:pt x="455378" y="35418"/>
                  </a:moveTo>
                  <a:lnTo>
                    <a:pt x="447282" y="0"/>
                  </a:lnTo>
                  <a:lnTo>
                    <a:pt x="8095" y="138637"/>
                  </a:lnTo>
                  <a:lnTo>
                    <a:pt x="455378" y="35418"/>
                  </a:lnTo>
                  <a:close/>
                </a:path>
                <a:path w="455929" h="139064">
                  <a:moveTo>
                    <a:pt x="447282" y="0"/>
                  </a:moveTo>
                  <a:lnTo>
                    <a:pt x="8095" y="138637"/>
                  </a:lnTo>
                  <a:lnTo>
                    <a:pt x="0" y="103219"/>
                  </a:lnTo>
                  <a:lnTo>
                    <a:pt x="447282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276220" y="4613148"/>
              <a:ext cx="8255" cy="34925"/>
            </a:xfrm>
            <a:custGeom>
              <a:avLst/>
              <a:gdLst/>
              <a:ahLst/>
              <a:cxnLst/>
              <a:rect l="l" t="t" r="r" b="b"/>
              <a:pathLst>
                <a:path w="8254" h="34925">
                  <a:moveTo>
                    <a:pt x="8095" y="344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823878" y="4626304"/>
              <a:ext cx="403860" cy="125730"/>
            </a:xfrm>
            <a:custGeom>
              <a:avLst/>
              <a:gdLst/>
              <a:ahLst/>
              <a:cxnLst/>
              <a:rect l="l" t="t" r="r" b="b"/>
              <a:pathLst>
                <a:path w="403859" h="125729">
                  <a:moveTo>
                    <a:pt x="395672" y="0"/>
                  </a:moveTo>
                  <a:lnTo>
                    <a:pt x="0" y="91075"/>
                  </a:lnTo>
                  <a:lnTo>
                    <a:pt x="8095" y="125481"/>
                  </a:lnTo>
                  <a:lnTo>
                    <a:pt x="395672" y="0"/>
                  </a:lnTo>
                  <a:close/>
                </a:path>
                <a:path w="403859" h="125729">
                  <a:moveTo>
                    <a:pt x="395672" y="0"/>
                  </a:moveTo>
                  <a:lnTo>
                    <a:pt x="8095" y="125481"/>
                  </a:lnTo>
                  <a:lnTo>
                    <a:pt x="403768" y="34406"/>
                  </a:lnTo>
                  <a:lnTo>
                    <a:pt x="3956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823878" y="4626303"/>
              <a:ext cx="403860" cy="125730"/>
            </a:xfrm>
            <a:custGeom>
              <a:avLst/>
              <a:gdLst/>
              <a:ahLst/>
              <a:cxnLst/>
              <a:rect l="l" t="t" r="r" b="b"/>
              <a:pathLst>
                <a:path w="403859" h="125729">
                  <a:moveTo>
                    <a:pt x="403768" y="34406"/>
                  </a:moveTo>
                  <a:lnTo>
                    <a:pt x="395672" y="0"/>
                  </a:lnTo>
                  <a:lnTo>
                    <a:pt x="8095" y="125481"/>
                  </a:lnTo>
                  <a:lnTo>
                    <a:pt x="403768" y="34406"/>
                  </a:lnTo>
                  <a:close/>
                </a:path>
                <a:path w="403859" h="125729">
                  <a:moveTo>
                    <a:pt x="395672" y="0"/>
                  </a:moveTo>
                  <a:lnTo>
                    <a:pt x="8095" y="125481"/>
                  </a:lnTo>
                  <a:lnTo>
                    <a:pt x="0" y="91075"/>
                  </a:lnTo>
                  <a:lnTo>
                    <a:pt x="395672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84045" y="4717379"/>
              <a:ext cx="247928" cy="88040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527377" y="4782144"/>
              <a:ext cx="8255" cy="35560"/>
            </a:xfrm>
            <a:custGeom>
              <a:avLst/>
              <a:gdLst/>
              <a:ahLst/>
              <a:cxnLst/>
              <a:rect l="l" t="t" r="r" b="b"/>
              <a:pathLst>
                <a:path w="8254" h="35560">
                  <a:moveTo>
                    <a:pt x="8095" y="354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023425" y="4794288"/>
              <a:ext cx="455930" cy="133985"/>
            </a:xfrm>
            <a:custGeom>
              <a:avLst/>
              <a:gdLst/>
              <a:ahLst/>
              <a:cxnLst/>
              <a:rect l="l" t="t" r="r" b="b"/>
              <a:pathLst>
                <a:path w="455929" h="133985">
                  <a:moveTo>
                    <a:pt x="448294" y="0"/>
                  </a:moveTo>
                  <a:lnTo>
                    <a:pt x="0" y="99171"/>
                  </a:lnTo>
                  <a:lnTo>
                    <a:pt x="7083" y="133577"/>
                  </a:lnTo>
                  <a:lnTo>
                    <a:pt x="448294" y="0"/>
                  </a:lnTo>
                  <a:close/>
                </a:path>
                <a:path w="455929" h="133985">
                  <a:moveTo>
                    <a:pt x="448294" y="0"/>
                  </a:moveTo>
                  <a:lnTo>
                    <a:pt x="7083" y="133577"/>
                  </a:lnTo>
                  <a:lnTo>
                    <a:pt x="455378" y="35418"/>
                  </a:lnTo>
                  <a:lnTo>
                    <a:pt x="44829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023425" y="4794287"/>
              <a:ext cx="455930" cy="133985"/>
            </a:xfrm>
            <a:custGeom>
              <a:avLst/>
              <a:gdLst/>
              <a:ahLst/>
              <a:cxnLst/>
              <a:rect l="l" t="t" r="r" b="b"/>
              <a:pathLst>
                <a:path w="455929" h="133985">
                  <a:moveTo>
                    <a:pt x="455378" y="35418"/>
                  </a:moveTo>
                  <a:lnTo>
                    <a:pt x="448294" y="0"/>
                  </a:lnTo>
                  <a:lnTo>
                    <a:pt x="7083" y="133577"/>
                  </a:lnTo>
                  <a:lnTo>
                    <a:pt x="455378" y="35418"/>
                  </a:lnTo>
                  <a:close/>
                </a:path>
                <a:path w="455929" h="133985">
                  <a:moveTo>
                    <a:pt x="448294" y="0"/>
                  </a:moveTo>
                  <a:lnTo>
                    <a:pt x="7083" y="133577"/>
                  </a:lnTo>
                  <a:lnTo>
                    <a:pt x="0" y="99171"/>
                  </a:lnTo>
                  <a:lnTo>
                    <a:pt x="44829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966755" y="4905602"/>
              <a:ext cx="8255" cy="34925"/>
            </a:xfrm>
            <a:custGeom>
              <a:avLst/>
              <a:gdLst/>
              <a:ahLst/>
              <a:cxnLst/>
              <a:rect l="l" t="t" r="r" b="b"/>
              <a:pathLst>
                <a:path w="8254" h="34925">
                  <a:moveTo>
                    <a:pt x="8095" y="344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462803" y="4917746"/>
              <a:ext cx="456565" cy="133985"/>
            </a:xfrm>
            <a:custGeom>
              <a:avLst/>
              <a:gdLst/>
              <a:ahLst/>
              <a:cxnLst/>
              <a:rect l="l" t="t" r="r" b="b"/>
              <a:pathLst>
                <a:path w="456565" h="133985">
                  <a:moveTo>
                    <a:pt x="448294" y="0"/>
                  </a:moveTo>
                  <a:lnTo>
                    <a:pt x="0" y="98159"/>
                  </a:lnTo>
                  <a:lnTo>
                    <a:pt x="8095" y="133577"/>
                  </a:lnTo>
                  <a:lnTo>
                    <a:pt x="448294" y="0"/>
                  </a:lnTo>
                  <a:close/>
                </a:path>
                <a:path w="456565" h="133985">
                  <a:moveTo>
                    <a:pt x="448294" y="0"/>
                  </a:moveTo>
                  <a:lnTo>
                    <a:pt x="8095" y="133577"/>
                  </a:lnTo>
                  <a:lnTo>
                    <a:pt x="456390" y="35418"/>
                  </a:lnTo>
                  <a:lnTo>
                    <a:pt x="44829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462804" y="4917745"/>
              <a:ext cx="456565" cy="133985"/>
            </a:xfrm>
            <a:custGeom>
              <a:avLst/>
              <a:gdLst/>
              <a:ahLst/>
              <a:cxnLst/>
              <a:rect l="l" t="t" r="r" b="b"/>
              <a:pathLst>
                <a:path w="456565" h="133985">
                  <a:moveTo>
                    <a:pt x="456390" y="35418"/>
                  </a:moveTo>
                  <a:lnTo>
                    <a:pt x="448294" y="0"/>
                  </a:lnTo>
                  <a:lnTo>
                    <a:pt x="8095" y="133577"/>
                  </a:lnTo>
                  <a:lnTo>
                    <a:pt x="456390" y="35418"/>
                  </a:lnTo>
                  <a:close/>
                </a:path>
                <a:path w="456565" h="133985">
                  <a:moveTo>
                    <a:pt x="448294" y="0"/>
                  </a:moveTo>
                  <a:lnTo>
                    <a:pt x="8095" y="133577"/>
                  </a:lnTo>
                  <a:lnTo>
                    <a:pt x="0" y="98159"/>
                  </a:lnTo>
                  <a:lnTo>
                    <a:pt x="44829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407146" y="5029060"/>
              <a:ext cx="7620" cy="34925"/>
            </a:xfrm>
            <a:custGeom>
              <a:avLst/>
              <a:gdLst/>
              <a:ahLst/>
              <a:cxnLst/>
              <a:rect l="l" t="t" r="r" b="b"/>
              <a:pathLst>
                <a:path w="7620" h="34925">
                  <a:moveTo>
                    <a:pt x="7083" y="344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9632" y="5041203"/>
              <a:ext cx="248940" cy="88040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7096477" y="5106981"/>
              <a:ext cx="160020" cy="517525"/>
            </a:xfrm>
            <a:custGeom>
              <a:avLst/>
              <a:gdLst/>
              <a:ahLst/>
              <a:cxnLst/>
              <a:rect l="l" t="t" r="r" b="b"/>
              <a:pathLst>
                <a:path w="160020" h="517525">
                  <a:moveTo>
                    <a:pt x="0" y="9107"/>
                  </a:moveTo>
                  <a:lnTo>
                    <a:pt x="124470" y="517107"/>
                  </a:lnTo>
                  <a:lnTo>
                    <a:pt x="159888" y="509011"/>
                  </a:lnTo>
                  <a:lnTo>
                    <a:pt x="0" y="9107"/>
                  </a:lnTo>
                  <a:close/>
                </a:path>
                <a:path w="160020" h="517525">
                  <a:moveTo>
                    <a:pt x="34406" y="0"/>
                  </a:moveTo>
                  <a:lnTo>
                    <a:pt x="0" y="9107"/>
                  </a:lnTo>
                  <a:lnTo>
                    <a:pt x="159888" y="509011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096477" y="5106980"/>
              <a:ext cx="160020" cy="517525"/>
            </a:xfrm>
            <a:custGeom>
              <a:avLst/>
              <a:gdLst/>
              <a:ahLst/>
              <a:cxnLst/>
              <a:rect l="l" t="t" r="r" b="b"/>
              <a:pathLst>
                <a:path w="160020" h="517525">
                  <a:moveTo>
                    <a:pt x="34406" y="0"/>
                  </a:moveTo>
                  <a:lnTo>
                    <a:pt x="0" y="9107"/>
                  </a:lnTo>
                  <a:lnTo>
                    <a:pt x="159888" y="509011"/>
                  </a:lnTo>
                  <a:lnTo>
                    <a:pt x="34406" y="0"/>
                  </a:lnTo>
                  <a:close/>
                </a:path>
                <a:path w="160020" h="517525">
                  <a:moveTo>
                    <a:pt x="0" y="9107"/>
                  </a:moveTo>
                  <a:lnTo>
                    <a:pt x="159888" y="509011"/>
                  </a:lnTo>
                  <a:lnTo>
                    <a:pt x="124470" y="517107"/>
                  </a:lnTo>
                  <a:lnTo>
                    <a:pt x="0" y="910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34102" y="5559322"/>
              <a:ext cx="182151" cy="77920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7393991" y="5572478"/>
              <a:ext cx="151130" cy="480695"/>
            </a:xfrm>
            <a:custGeom>
              <a:avLst/>
              <a:gdLst/>
              <a:ahLst/>
              <a:cxnLst/>
              <a:rect l="l" t="t" r="r" b="b"/>
              <a:pathLst>
                <a:path w="151129" h="480695">
                  <a:moveTo>
                    <a:pt x="0" y="8095"/>
                  </a:moveTo>
                  <a:lnTo>
                    <a:pt x="115362" y="480676"/>
                  </a:lnTo>
                  <a:lnTo>
                    <a:pt x="150780" y="472581"/>
                  </a:lnTo>
                  <a:lnTo>
                    <a:pt x="0" y="8095"/>
                  </a:lnTo>
                  <a:close/>
                </a:path>
                <a:path w="151129" h="480695">
                  <a:moveTo>
                    <a:pt x="34406" y="0"/>
                  </a:moveTo>
                  <a:lnTo>
                    <a:pt x="0" y="8095"/>
                  </a:lnTo>
                  <a:lnTo>
                    <a:pt x="150780" y="472581"/>
                  </a:lnTo>
                  <a:lnTo>
                    <a:pt x="34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393991" y="5572478"/>
              <a:ext cx="151130" cy="480695"/>
            </a:xfrm>
            <a:custGeom>
              <a:avLst/>
              <a:gdLst/>
              <a:ahLst/>
              <a:cxnLst/>
              <a:rect l="l" t="t" r="r" b="b"/>
              <a:pathLst>
                <a:path w="151129" h="480695">
                  <a:moveTo>
                    <a:pt x="34406" y="0"/>
                  </a:moveTo>
                  <a:lnTo>
                    <a:pt x="0" y="8095"/>
                  </a:lnTo>
                  <a:lnTo>
                    <a:pt x="150780" y="472581"/>
                  </a:lnTo>
                  <a:lnTo>
                    <a:pt x="34406" y="0"/>
                  </a:lnTo>
                  <a:close/>
                </a:path>
                <a:path w="151129" h="480695">
                  <a:moveTo>
                    <a:pt x="0" y="8095"/>
                  </a:moveTo>
                  <a:lnTo>
                    <a:pt x="150780" y="472581"/>
                  </a:lnTo>
                  <a:lnTo>
                    <a:pt x="115362" y="480676"/>
                  </a:lnTo>
                  <a:lnTo>
                    <a:pt x="0" y="809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523521" y="6100717"/>
              <a:ext cx="34925" cy="8255"/>
            </a:xfrm>
            <a:custGeom>
              <a:avLst/>
              <a:gdLst/>
              <a:ahLst/>
              <a:cxnLst/>
              <a:rect l="l" t="t" r="r" b="b"/>
              <a:pathLst>
                <a:path w="34925" h="8254">
                  <a:moveTo>
                    <a:pt x="34406" y="0"/>
                  </a:moveTo>
                  <a:lnTo>
                    <a:pt x="0" y="8095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536676" y="615637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5">
                  <a:moveTo>
                    <a:pt x="0" y="8095"/>
                  </a:moveTo>
                  <a:lnTo>
                    <a:pt x="116374" y="481688"/>
                  </a:lnTo>
                  <a:lnTo>
                    <a:pt x="150780" y="472581"/>
                  </a:lnTo>
                  <a:lnTo>
                    <a:pt x="0" y="8095"/>
                  </a:lnTo>
                  <a:close/>
                </a:path>
                <a:path w="151129" h="481965">
                  <a:moveTo>
                    <a:pt x="35418" y="0"/>
                  </a:moveTo>
                  <a:lnTo>
                    <a:pt x="0" y="8095"/>
                  </a:lnTo>
                  <a:lnTo>
                    <a:pt x="150780" y="472581"/>
                  </a:lnTo>
                  <a:lnTo>
                    <a:pt x="35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536676" y="615637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5">
                  <a:moveTo>
                    <a:pt x="35418" y="0"/>
                  </a:moveTo>
                  <a:lnTo>
                    <a:pt x="0" y="8095"/>
                  </a:lnTo>
                  <a:lnTo>
                    <a:pt x="150780" y="472581"/>
                  </a:lnTo>
                  <a:lnTo>
                    <a:pt x="35418" y="0"/>
                  </a:lnTo>
                  <a:close/>
                </a:path>
                <a:path w="151129" h="481965">
                  <a:moveTo>
                    <a:pt x="0" y="8095"/>
                  </a:moveTo>
                  <a:lnTo>
                    <a:pt x="150780" y="472581"/>
                  </a:lnTo>
                  <a:lnTo>
                    <a:pt x="116374" y="481688"/>
                  </a:lnTo>
                  <a:lnTo>
                    <a:pt x="0" y="8095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653050" y="6628955"/>
              <a:ext cx="34925" cy="9525"/>
            </a:xfrm>
            <a:custGeom>
              <a:avLst/>
              <a:gdLst/>
              <a:ahLst/>
              <a:cxnLst/>
              <a:rect l="l" t="t" r="r" b="b"/>
              <a:pathLst>
                <a:path w="34925" h="9525">
                  <a:moveTo>
                    <a:pt x="34406" y="0"/>
                  </a:moveTo>
                  <a:lnTo>
                    <a:pt x="0" y="910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343393" y="6616812"/>
              <a:ext cx="334010" cy="180340"/>
            </a:xfrm>
            <a:custGeom>
              <a:avLst/>
              <a:gdLst/>
              <a:ahLst/>
              <a:cxnLst/>
              <a:rect l="l" t="t" r="r" b="b"/>
              <a:pathLst>
                <a:path w="334009" h="180340">
                  <a:moveTo>
                    <a:pt x="318764" y="0"/>
                  </a:moveTo>
                  <a:lnTo>
                    <a:pt x="0" y="147744"/>
                  </a:lnTo>
                  <a:lnTo>
                    <a:pt x="15179" y="180127"/>
                  </a:lnTo>
                  <a:lnTo>
                    <a:pt x="318764" y="0"/>
                  </a:lnTo>
                  <a:close/>
                </a:path>
                <a:path w="334009" h="180340">
                  <a:moveTo>
                    <a:pt x="318764" y="0"/>
                  </a:moveTo>
                  <a:lnTo>
                    <a:pt x="15179" y="180127"/>
                  </a:lnTo>
                  <a:lnTo>
                    <a:pt x="333943" y="33394"/>
                  </a:lnTo>
                  <a:lnTo>
                    <a:pt x="3187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343393" y="6616812"/>
              <a:ext cx="334010" cy="180340"/>
            </a:xfrm>
            <a:custGeom>
              <a:avLst/>
              <a:gdLst/>
              <a:ahLst/>
              <a:cxnLst/>
              <a:rect l="l" t="t" r="r" b="b"/>
              <a:pathLst>
                <a:path w="334009" h="180340">
                  <a:moveTo>
                    <a:pt x="333943" y="33394"/>
                  </a:moveTo>
                  <a:lnTo>
                    <a:pt x="318764" y="0"/>
                  </a:lnTo>
                  <a:lnTo>
                    <a:pt x="15179" y="180127"/>
                  </a:lnTo>
                  <a:lnTo>
                    <a:pt x="333943" y="33394"/>
                  </a:lnTo>
                  <a:close/>
                </a:path>
                <a:path w="334009" h="180340">
                  <a:moveTo>
                    <a:pt x="318764" y="0"/>
                  </a:moveTo>
                  <a:lnTo>
                    <a:pt x="15179" y="180127"/>
                  </a:lnTo>
                  <a:lnTo>
                    <a:pt x="0" y="147744"/>
                  </a:lnTo>
                  <a:lnTo>
                    <a:pt x="318764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291784" y="6788844"/>
              <a:ext cx="14604" cy="32384"/>
            </a:xfrm>
            <a:custGeom>
              <a:avLst/>
              <a:gdLst/>
              <a:ahLst/>
              <a:cxnLst/>
              <a:rect l="l" t="t" r="r" b="b"/>
              <a:pathLst>
                <a:path w="14604" h="32384">
                  <a:moveTo>
                    <a:pt x="14167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822238" y="6812119"/>
              <a:ext cx="432434" cy="226060"/>
            </a:xfrm>
            <a:custGeom>
              <a:avLst/>
              <a:gdLst/>
              <a:ahLst/>
              <a:cxnLst/>
              <a:rect l="l" t="t" r="r" b="b"/>
              <a:pathLst>
                <a:path w="432434" h="226059">
                  <a:moveTo>
                    <a:pt x="416923" y="0"/>
                  </a:moveTo>
                  <a:lnTo>
                    <a:pt x="0" y="192270"/>
                  </a:lnTo>
                  <a:lnTo>
                    <a:pt x="15179" y="225665"/>
                  </a:lnTo>
                  <a:lnTo>
                    <a:pt x="416923" y="0"/>
                  </a:lnTo>
                  <a:close/>
                </a:path>
                <a:path w="432434" h="226059">
                  <a:moveTo>
                    <a:pt x="416923" y="0"/>
                  </a:moveTo>
                  <a:lnTo>
                    <a:pt x="15179" y="225665"/>
                  </a:lnTo>
                  <a:lnTo>
                    <a:pt x="432103" y="33394"/>
                  </a:lnTo>
                  <a:lnTo>
                    <a:pt x="4169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822238" y="6812119"/>
              <a:ext cx="432434" cy="226060"/>
            </a:xfrm>
            <a:custGeom>
              <a:avLst/>
              <a:gdLst/>
              <a:ahLst/>
              <a:cxnLst/>
              <a:rect l="l" t="t" r="r" b="b"/>
              <a:pathLst>
                <a:path w="432434" h="226059">
                  <a:moveTo>
                    <a:pt x="432103" y="33394"/>
                  </a:moveTo>
                  <a:lnTo>
                    <a:pt x="416923" y="0"/>
                  </a:lnTo>
                  <a:lnTo>
                    <a:pt x="15179" y="225665"/>
                  </a:lnTo>
                  <a:lnTo>
                    <a:pt x="432103" y="33394"/>
                  </a:lnTo>
                  <a:close/>
                </a:path>
                <a:path w="432434" h="226059">
                  <a:moveTo>
                    <a:pt x="416923" y="0"/>
                  </a:moveTo>
                  <a:lnTo>
                    <a:pt x="15179" y="225665"/>
                  </a:lnTo>
                  <a:lnTo>
                    <a:pt x="0" y="192270"/>
                  </a:lnTo>
                  <a:lnTo>
                    <a:pt x="416923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70629" y="7028676"/>
              <a:ext cx="15240" cy="32384"/>
            </a:xfrm>
            <a:custGeom>
              <a:avLst/>
              <a:gdLst/>
              <a:ahLst/>
              <a:cxnLst/>
              <a:rect l="l" t="t" r="r" b="b"/>
              <a:pathLst>
                <a:path w="15240" h="32384">
                  <a:moveTo>
                    <a:pt x="15179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301083" y="7052963"/>
              <a:ext cx="432434" cy="224790"/>
            </a:xfrm>
            <a:custGeom>
              <a:avLst/>
              <a:gdLst/>
              <a:ahLst/>
              <a:cxnLst/>
              <a:rect l="l" t="t" r="r" b="b"/>
              <a:pathLst>
                <a:path w="432434" h="224790">
                  <a:moveTo>
                    <a:pt x="416923" y="0"/>
                  </a:moveTo>
                  <a:lnTo>
                    <a:pt x="0" y="192270"/>
                  </a:lnTo>
                  <a:lnTo>
                    <a:pt x="15179" y="224653"/>
                  </a:lnTo>
                  <a:lnTo>
                    <a:pt x="416923" y="0"/>
                  </a:lnTo>
                  <a:close/>
                </a:path>
                <a:path w="432434" h="224790">
                  <a:moveTo>
                    <a:pt x="416923" y="0"/>
                  </a:moveTo>
                  <a:lnTo>
                    <a:pt x="15179" y="224653"/>
                  </a:lnTo>
                  <a:lnTo>
                    <a:pt x="432103" y="32382"/>
                  </a:lnTo>
                  <a:lnTo>
                    <a:pt x="4169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301084" y="7052963"/>
              <a:ext cx="432434" cy="224790"/>
            </a:xfrm>
            <a:custGeom>
              <a:avLst/>
              <a:gdLst/>
              <a:ahLst/>
              <a:cxnLst/>
              <a:rect l="l" t="t" r="r" b="b"/>
              <a:pathLst>
                <a:path w="432434" h="224790">
                  <a:moveTo>
                    <a:pt x="432103" y="32382"/>
                  </a:moveTo>
                  <a:lnTo>
                    <a:pt x="416923" y="0"/>
                  </a:lnTo>
                  <a:lnTo>
                    <a:pt x="15179" y="224653"/>
                  </a:lnTo>
                  <a:lnTo>
                    <a:pt x="432103" y="32382"/>
                  </a:lnTo>
                  <a:close/>
                </a:path>
                <a:path w="432434" h="224790">
                  <a:moveTo>
                    <a:pt x="416923" y="0"/>
                  </a:moveTo>
                  <a:lnTo>
                    <a:pt x="15179" y="224653"/>
                  </a:lnTo>
                  <a:lnTo>
                    <a:pt x="0" y="192270"/>
                  </a:lnTo>
                  <a:lnTo>
                    <a:pt x="416923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249474" y="7269520"/>
              <a:ext cx="15240" cy="32384"/>
            </a:xfrm>
            <a:custGeom>
              <a:avLst/>
              <a:gdLst/>
              <a:ahLst/>
              <a:cxnLst/>
              <a:rect l="l" t="t" r="r" b="b"/>
              <a:pathLst>
                <a:path w="15239" h="32384">
                  <a:moveTo>
                    <a:pt x="15179" y="32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780940" y="7293808"/>
              <a:ext cx="431165" cy="224790"/>
            </a:xfrm>
            <a:custGeom>
              <a:avLst/>
              <a:gdLst/>
              <a:ahLst/>
              <a:cxnLst/>
              <a:rect l="l" t="t" r="r" b="b"/>
              <a:pathLst>
                <a:path w="431164" h="224790">
                  <a:moveTo>
                    <a:pt x="415911" y="0"/>
                  </a:moveTo>
                  <a:lnTo>
                    <a:pt x="0" y="192270"/>
                  </a:lnTo>
                  <a:lnTo>
                    <a:pt x="14167" y="224653"/>
                  </a:lnTo>
                  <a:lnTo>
                    <a:pt x="415911" y="0"/>
                  </a:lnTo>
                  <a:close/>
                </a:path>
                <a:path w="431164" h="224790">
                  <a:moveTo>
                    <a:pt x="415911" y="0"/>
                  </a:moveTo>
                  <a:lnTo>
                    <a:pt x="14167" y="224653"/>
                  </a:lnTo>
                  <a:lnTo>
                    <a:pt x="431091" y="32382"/>
                  </a:lnTo>
                  <a:lnTo>
                    <a:pt x="4159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780940" y="7293807"/>
              <a:ext cx="431165" cy="224790"/>
            </a:xfrm>
            <a:custGeom>
              <a:avLst/>
              <a:gdLst/>
              <a:ahLst/>
              <a:cxnLst/>
              <a:rect l="l" t="t" r="r" b="b"/>
              <a:pathLst>
                <a:path w="431164" h="224790">
                  <a:moveTo>
                    <a:pt x="431091" y="32382"/>
                  </a:moveTo>
                  <a:lnTo>
                    <a:pt x="415912" y="0"/>
                  </a:lnTo>
                  <a:lnTo>
                    <a:pt x="14167" y="224653"/>
                  </a:lnTo>
                  <a:lnTo>
                    <a:pt x="431091" y="32382"/>
                  </a:lnTo>
                  <a:close/>
                </a:path>
                <a:path w="431164" h="224790">
                  <a:moveTo>
                    <a:pt x="415912" y="0"/>
                  </a:moveTo>
                  <a:lnTo>
                    <a:pt x="14167" y="224653"/>
                  </a:lnTo>
                  <a:lnTo>
                    <a:pt x="0" y="192270"/>
                  </a:lnTo>
                  <a:lnTo>
                    <a:pt x="415912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728319" y="7509353"/>
              <a:ext cx="15240" cy="33655"/>
            </a:xfrm>
            <a:custGeom>
              <a:avLst/>
              <a:gdLst/>
              <a:ahLst/>
              <a:cxnLst/>
              <a:rect l="l" t="t" r="r" b="b"/>
              <a:pathLst>
                <a:path w="15239" h="33654">
                  <a:moveTo>
                    <a:pt x="15179" y="333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356933" y="7533640"/>
              <a:ext cx="335280" cy="180340"/>
            </a:xfrm>
            <a:custGeom>
              <a:avLst/>
              <a:gdLst/>
              <a:ahLst/>
              <a:cxnLst/>
              <a:rect l="l" t="t" r="r" b="b"/>
              <a:pathLst>
                <a:path w="335279" h="180340">
                  <a:moveTo>
                    <a:pt x="319776" y="0"/>
                  </a:moveTo>
                  <a:lnTo>
                    <a:pt x="0" y="147744"/>
                  </a:lnTo>
                  <a:lnTo>
                    <a:pt x="15179" y="180127"/>
                  </a:lnTo>
                  <a:lnTo>
                    <a:pt x="319776" y="0"/>
                  </a:lnTo>
                  <a:close/>
                </a:path>
                <a:path w="335279" h="180340">
                  <a:moveTo>
                    <a:pt x="319776" y="0"/>
                  </a:moveTo>
                  <a:lnTo>
                    <a:pt x="15179" y="180127"/>
                  </a:lnTo>
                  <a:lnTo>
                    <a:pt x="334955" y="32382"/>
                  </a:lnTo>
                  <a:lnTo>
                    <a:pt x="31977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356933" y="7533640"/>
              <a:ext cx="335280" cy="180340"/>
            </a:xfrm>
            <a:custGeom>
              <a:avLst/>
              <a:gdLst/>
              <a:ahLst/>
              <a:cxnLst/>
              <a:rect l="l" t="t" r="r" b="b"/>
              <a:pathLst>
                <a:path w="335279" h="180340">
                  <a:moveTo>
                    <a:pt x="334955" y="32382"/>
                  </a:moveTo>
                  <a:lnTo>
                    <a:pt x="319776" y="0"/>
                  </a:lnTo>
                  <a:lnTo>
                    <a:pt x="15179" y="180127"/>
                  </a:lnTo>
                  <a:lnTo>
                    <a:pt x="334955" y="32382"/>
                  </a:lnTo>
                  <a:close/>
                </a:path>
                <a:path w="335279" h="180340">
                  <a:moveTo>
                    <a:pt x="319776" y="0"/>
                  </a:moveTo>
                  <a:lnTo>
                    <a:pt x="15179" y="180127"/>
                  </a:lnTo>
                  <a:lnTo>
                    <a:pt x="0" y="147744"/>
                  </a:lnTo>
                  <a:lnTo>
                    <a:pt x="319776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348837" y="7690493"/>
              <a:ext cx="236220" cy="475615"/>
            </a:xfrm>
            <a:custGeom>
              <a:avLst/>
              <a:gdLst/>
              <a:ahLst/>
              <a:cxnLst/>
              <a:rect l="l" t="t" r="r" b="b"/>
              <a:pathLst>
                <a:path w="236220" h="475615">
                  <a:moveTo>
                    <a:pt x="0" y="14167"/>
                  </a:moveTo>
                  <a:lnTo>
                    <a:pt x="203402" y="475617"/>
                  </a:lnTo>
                  <a:lnTo>
                    <a:pt x="235784" y="461449"/>
                  </a:lnTo>
                  <a:lnTo>
                    <a:pt x="0" y="14167"/>
                  </a:lnTo>
                  <a:close/>
                </a:path>
                <a:path w="236220" h="475615">
                  <a:moveTo>
                    <a:pt x="32382" y="0"/>
                  </a:moveTo>
                  <a:lnTo>
                    <a:pt x="0" y="14167"/>
                  </a:lnTo>
                  <a:lnTo>
                    <a:pt x="235784" y="461449"/>
                  </a:lnTo>
                  <a:lnTo>
                    <a:pt x="323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348837" y="7690492"/>
              <a:ext cx="236220" cy="475615"/>
            </a:xfrm>
            <a:custGeom>
              <a:avLst/>
              <a:gdLst/>
              <a:ahLst/>
              <a:cxnLst/>
              <a:rect l="l" t="t" r="r" b="b"/>
              <a:pathLst>
                <a:path w="236220" h="475615">
                  <a:moveTo>
                    <a:pt x="32382" y="0"/>
                  </a:moveTo>
                  <a:lnTo>
                    <a:pt x="0" y="14167"/>
                  </a:lnTo>
                  <a:lnTo>
                    <a:pt x="235784" y="461449"/>
                  </a:lnTo>
                  <a:lnTo>
                    <a:pt x="32382" y="0"/>
                  </a:lnTo>
                  <a:close/>
                </a:path>
                <a:path w="236220" h="475615">
                  <a:moveTo>
                    <a:pt x="0" y="14167"/>
                  </a:moveTo>
                  <a:lnTo>
                    <a:pt x="235784" y="461449"/>
                  </a:lnTo>
                  <a:lnTo>
                    <a:pt x="203402" y="475617"/>
                  </a:lnTo>
                  <a:lnTo>
                    <a:pt x="0" y="1416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575514" y="8204564"/>
              <a:ext cx="32384" cy="14604"/>
            </a:xfrm>
            <a:custGeom>
              <a:avLst/>
              <a:gdLst/>
              <a:ahLst/>
              <a:cxnLst/>
              <a:rect l="l" t="t" r="r" b="b"/>
              <a:pathLst>
                <a:path w="32385" h="14604">
                  <a:moveTo>
                    <a:pt x="32382" y="0"/>
                  </a:moveTo>
                  <a:lnTo>
                    <a:pt x="0" y="1416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598789" y="8257185"/>
              <a:ext cx="217804" cy="434340"/>
            </a:xfrm>
            <a:custGeom>
              <a:avLst/>
              <a:gdLst/>
              <a:ahLst/>
              <a:cxnLst/>
              <a:rect l="l" t="t" r="r" b="b"/>
              <a:pathLst>
                <a:path w="217804" h="434340">
                  <a:moveTo>
                    <a:pt x="0" y="14167"/>
                  </a:moveTo>
                  <a:lnTo>
                    <a:pt x="185187" y="434127"/>
                  </a:lnTo>
                  <a:lnTo>
                    <a:pt x="217569" y="419959"/>
                  </a:lnTo>
                  <a:lnTo>
                    <a:pt x="0" y="14167"/>
                  </a:lnTo>
                  <a:close/>
                </a:path>
                <a:path w="217804" h="434340">
                  <a:moveTo>
                    <a:pt x="32382" y="0"/>
                  </a:moveTo>
                  <a:lnTo>
                    <a:pt x="0" y="14167"/>
                  </a:lnTo>
                  <a:lnTo>
                    <a:pt x="217569" y="419959"/>
                  </a:lnTo>
                  <a:lnTo>
                    <a:pt x="323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598789" y="8257185"/>
              <a:ext cx="217804" cy="434340"/>
            </a:xfrm>
            <a:custGeom>
              <a:avLst/>
              <a:gdLst/>
              <a:ahLst/>
              <a:cxnLst/>
              <a:rect l="l" t="t" r="r" b="b"/>
              <a:pathLst>
                <a:path w="217804" h="434340">
                  <a:moveTo>
                    <a:pt x="32382" y="0"/>
                  </a:moveTo>
                  <a:lnTo>
                    <a:pt x="0" y="14167"/>
                  </a:lnTo>
                  <a:lnTo>
                    <a:pt x="217569" y="419959"/>
                  </a:lnTo>
                  <a:lnTo>
                    <a:pt x="32382" y="0"/>
                  </a:lnTo>
                  <a:close/>
                </a:path>
                <a:path w="217804" h="434340">
                  <a:moveTo>
                    <a:pt x="0" y="14167"/>
                  </a:moveTo>
                  <a:lnTo>
                    <a:pt x="217569" y="419959"/>
                  </a:lnTo>
                  <a:lnTo>
                    <a:pt x="185187" y="434127"/>
                  </a:lnTo>
                  <a:lnTo>
                    <a:pt x="0" y="1416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807251" y="8729767"/>
              <a:ext cx="32384" cy="14604"/>
            </a:xfrm>
            <a:custGeom>
              <a:avLst/>
              <a:gdLst/>
              <a:ahLst/>
              <a:cxnLst/>
              <a:rect l="l" t="t" r="r" b="b"/>
              <a:pathLst>
                <a:path w="32385" h="14604">
                  <a:moveTo>
                    <a:pt x="32382" y="0"/>
                  </a:moveTo>
                  <a:lnTo>
                    <a:pt x="0" y="1416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829514" y="8781376"/>
              <a:ext cx="236854" cy="476884"/>
            </a:xfrm>
            <a:custGeom>
              <a:avLst/>
              <a:gdLst/>
              <a:ahLst/>
              <a:cxnLst/>
              <a:rect l="l" t="t" r="r" b="b"/>
              <a:pathLst>
                <a:path w="236854" h="476884">
                  <a:moveTo>
                    <a:pt x="0" y="15179"/>
                  </a:moveTo>
                  <a:lnTo>
                    <a:pt x="204414" y="476629"/>
                  </a:lnTo>
                  <a:lnTo>
                    <a:pt x="236796" y="462461"/>
                  </a:lnTo>
                  <a:lnTo>
                    <a:pt x="0" y="15179"/>
                  </a:lnTo>
                  <a:close/>
                </a:path>
                <a:path w="236854" h="476884">
                  <a:moveTo>
                    <a:pt x="33394" y="0"/>
                  </a:moveTo>
                  <a:lnTo>
                    <a:pt x="0" y="15179"/>
                  </a:lnTo>
                  <a:lnTo>
                    <a:pt x="236796" y="462461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829514" y="8781376"/>
              <a:ext cx="236854" cy="476884"/>
            </a:xfrm>
            <a:custGeom>
              <a:avLst/>
              <a:gdLst/>
              <a:ahLst/>
              <a:cxnLst/>
              <a:rect l="l" t="t" r="r" b="b"/>
              <a:pathLst>
                <a:path w="236854" h="476884">
                  <a:moveTo>
                    <a:pt x="33394" y="0"/>
                  </a:moveTo>
                  <a:lnTo>
                    <a:pt x="0" y="15179"/>
                  </a:lnTo>
                  <a:lnTo>
                    <a:pt x="236796" y="462461"/>
                  </a:lnTo>
                  <a:lnTo>
                    <a:pt x="33394" y="0"/>
                  </a:lnTo>
                  <a:close/>
                </a:path>
                <a:path w="236854" h="476884">
                  <a:moveTo>
                    <a:pt x="0" y="15179"/>
                  </a:moveTo>
                  <a:lnTo>
                    <a:pt x="236796" y="462461"/>
                  </a:lnTo>
                  <a:lnTo>
                    <a:pt x="204414" y="476629"/>
                  </a:lnTo>
                  <a:lnTo>
                    <a:pt x="0" y="15179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17559042" y="717135"/>
            <a:ext cx="487045" cy="467995"/>
            <a:chOff x="17559042" y="717135"/>
            <a:chExt cx="487045" cy="467995"/>
          </a:xfrm>
        </p:grpSpPr>
        <p:sp>
          <p:nvSpPr>
            <p:cNvPr id="137" name="object 137"/>
            <p:cNvSpPr/>
            <p:nvPr/>
          </p:nvSpPr>
          <p:spPr>
            <a:xfrm>
              <a:off x="17574222" y="725231"/>
              <a:ext cx="458470" cy="458470"/>
            </a:xfrm>
            <a:custGeom>
              <a:avLst/>
              <a:gdLst/>
              <a:ahLst/>
              <a:cxnLst/>
              <a:rect l="l" t="t" r="r" b="b"/>
              <a:pathLst>
                <a:path w="458469" h="458469">
                  <a:moveTo>
                    <a:pt x="229206" y="0"/>
                  </a:moveTo>
                  <a:lnTo>
                    <a:pt x="183013" y="4656"/>
                  </a:lnTo>
                  <a:lnTo>
                    <a:pt x="139989" y="18012"/>
                  </a:lnTo>
                  <a:lnTo>
                    <a:pt x="101055" y="39144"/>
                  </a:lnTo>
                  <a:lnTo>
                    <a:pt x="67133" y="67133"/>
                  </a:lnTo>
                  <a:lnTo>
                    <a:pt x="39144" y="101055"/>
                  </a:lnTo>
                  <a:lnTo>
                    <a:pt x="18012" y="139989"/>
                  </a:lnTo>
                  <a:lnTo>
                    <a:pt x="4656" y="183013"/>
                  </a:lnTo>
                  <a:lnTo>
                    <a:pt x="0" y="229206"/>
                  </a:lnTo>
                  <a:lnTo>
                    <a:pt x="4656" y="275400"/>
                  </a:lnTo>
                  <a:lnTo>
                    <a:pt x="18012" y="318424"/>
                  </a:lnTo>
                  <a:lnTo>
                    <a:pt x="39144" y="357358"/>
                  </a:lnTo>
                  <a:lnTo>
                    <a:pt x="67133" y="391280"/>
                  </a:lnTo>
                  <a:lnTo>
                    <a:pt x="101055" y="419269"/>
                  </a:lnTo>
                  <a:lnTo>
                    <a:pt x="139989" y="440401"/>
                  </a:lnTo>
                  <a:lnTo>
                    <a:pt x="183013" y="453757"/>
                  </a:lnTo>
                  <a:lnTo>
                    <a:pt x="229206" y="458413"/>
                  </a:lnTo>
                  <a:lnTo>
                    <a:pt x="275400" y="453757"/>
                  </a:lnTo>
                  <a:lnTo>
                    <a:pt x="318424" y="440401"/>
                  </a:lnTo>
                  <a:lnTo>
                    <a:pt x="357358" y="419269"/>
                  </a:lnTo>
                  <a:lnTo>
                    <a:pt x="391280" y="391280"/>
                  </a:lnTo>
                  <a:lnTo>
                    <a:pt x="419269" y="357358"/>
                  </a:lnTo>
                  <a:lnTo>
                    <a:pt x="440401" y="318424"/>
                  </a:lnTo>
                  <a:lnTo>
                    <a:pt x="453757" y="275400"/>
                  </a:lnTo>
                  <a:lnTo>
                    <a:pt x="458413" y="229206"/>
                  </a:lnTo>
                  <a:lnTo>
                    <a:pt x="453757" y="183013"/>
                  </a:lnTo>
                  <a:lnTo>
                    <a:pt x="440401" y="139989"/>
                  </a:lnTo>
                  <a:lnTo>
                    <a:pt x="419269" y="101055"/>
                  </a:lnTo>
                  <a:lnTo>
                    <a:pt x="391280" y="67133"/>
                  </a:lnTo>
                  <a:lnTo>
                    <a:pt x="357358" y="39144"/>
                  </a:lnTo>
                  <a:lnTo>
                    <a:pt x="318424" y="18012"/>
                  </a:lnTo>
                  <a:lnTo>
                    <a:pt x="275400" y="4656"/>
                  </a:lnTo>
                  <a:lnTo>
                    <a:pt x="229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559042" y="717136"/>
              <a:ext cx="487045" cy="466090"/>
            </a:xfrm>
            <a:custGeom>
              <a:avLst/>
              <a:gdLst/>
              <a:ahLst/>
              <a:cxnLst/>
              <a:rect l="l" t="t" r="r" b="b"/>
              <a:pathLst>
                <a:path w="487044" h="466090">
                  <a:moveTo>
                    <a:pt x="181139" y="237808"/>
                  </a:moveTo>
                  <a:lnTo>
                    <a:pt x="181139" y="465497"/>
                  </a:lnTo>
                  <a:lnTo>
                    <a:pt x="192270" y="453354"/>
                  </a:lnTo>
                  <a:lnTo>
                    <a:pt x="181139" y="237808"/>
                  </a:lnTo>
                  <a:close/>
                </a:path>
                <a:path w="487044" h="466090">
                  <a:moveTo>
                    <a:pt x="295489" y="453354"/>
                  </a:moveTo>
                  <a:lnTo>
                    <a:pt x="192270" y="453354"/>
                  </a:lnTo>
                  <a:lnTo>
                    <a:pt x="181139" y="465497"/>
                  </a:lnTo>
                  <a:lnTo>
                    <a:pt x="295489" y="453354"/>
                  </a:lnTo>
                  <a:close/>
                </a:path>
                <a:path w="487044" h="466090">
                  <a:moveTo>
                    <a:pt x="295489" y="453354"/>
                  </a:moveTo>
                  <a:lnTo>
                    <a:pt x="181139" y="465497"/>
                  </a:lnTo>
                  <a:lnTo>
                    <a:pt x="306621" y="465497"/>
                  </a:lnTo>
                  <a:lnTo>
                    <a:pt x="295489" y="453354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295489" y="453354"/>
                  </a:lnTo>
                  <a:lnTo>
                    <a:pt x="306621" y="465497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306621" y="465497"/>
                  </a:lnTo>
                  <a:lnTo>
                    <a:pt x="306621" y="242868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192270" y="237808"/>
                  </a:moveTo>
                  <a:lnTo>
                    <a:pt x="186199" y="237808"/>
                  </a:lnTo>
                  <a:lnTo>
                    <a:pt x="186199" y="242868"/>
                  </a:lnTo>
                  <a:lnTo>
                    <a:pt x="181400" y="242868"/>
                  </a:lnTo>
                  <a:lnTo>
                    <a:pt x="192270" y="453354"/>
                  </a:lnTo>
                  <a:lnTo>
                    <a:pt x="192270" y="237808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0" y="242868"/>
                  </a:lnTo>
                  <a:lnTo>
                    <a:pt x="28334" y="231736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28334" y="231736"/>
                  </a:lnTo>
                  <a:lnTo>
                    <a:pt x="0" y="242868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0" y="242868"/>
                  </a:lnTo>
                  <a:lnTo>
                    <a:pt x="181139" y="242868"/>
                  </a:lnTo>
                  <a:lnTo>
                    <a:pt x="181139" y="237808"/>
                  </a:lnTo>
                  <a:lnTo>
                    <a:pt x="186199" y="237808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295489" y="231736"/>
                  </a:lnTo>
                  <a:lnTo>
                    <a:pt x="306621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306621" y="242868"/>
                  </a:lnTo>
                  <a:lnTo>
                    <a:pt x="486748" y="242868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243880" y="16191"/>
                  </a:moveTo>
                  <a:lnTo>
                    <a:pt x="459425" y="231736"/>
                  </a:lnTo>
                  <a:lnTo>
                    <a:pt x="486748" y="242868"/>
                  </a:lnTo>
                  <a:lnTo>
                    <a:pt x="243880" y="16191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43880" y="16191"/>
                  </a:lnTo>
                  <a:lnTo>
                    <a:pt x="486748" y="242868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8334" y="231736"/>
                  </a:lnTo>
                  <a:lnTo>
                    <a:pt x="243880" y="16191"/>
                  </a:lnTo>
                  <a:lnTo>
                    <a:pt x="2438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59043" y="717135"/>
              <a:ext cx="486748" cy="465497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7573210" y="725231"/>
              <a:ext cx="459740" cy="229870"/>
            </a:xfrm>
            <a:custGeom>
              <a:avLst/>
              <a:gdLst/>
              <a:ahLst/>
              <a:cxnLst/>
              <a:rect l="l" t="t" r="r" b="b"/>
              <a:pathLst>
                <a:path w="459740" h="229869">
                  <a:moveTo>
                    <a:pt x="229712" y="0"/>
                  </a:moveTo>
                  <a:lnTo>
                    <a:pt x="0" y="229712"/>
                  </a:lnTo>
                  <a:lnTo>
                    <a:pt x="459425" y="229712"/>
                  </a:lnTo>
                  <a:lnTo>
                    <a:pt x="229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7573210" y="725231"/>
              <a:ext cx="459740" cy="229870"/>
            </a:xfrm>
            <a:custGeom>
              <a:avLst/>
              <a:gdLst/>
              <a:ahLst/>
              <a:cxnLst/>
              <a:rect l="l" t="t" r="r" b="b"/>
              <a:pathLst>
                <a:path w="459740" h="229869">
                  <a:moveTo>
                    <a:pt x="229712" y="0"/>
                  </a:moveTo>
                  <a:lnTo>
                    <a:pt x="0" y="229712"/>
                  </a:lnTo>
                  <a:lnTo>
                    <a:pt x="459425" y="229712"/>
                  </a:lnTo>
                  <a:lnTo>
                    <a:pt x="2297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45241" y="954944"/>
              <a:ext cx="115363" cy="221617"/>
            </a:xfrm>
            <a:prstGeom prst="rect">
              <a:avLst/>
            </a:prstGeom>
          </p:spPr>
        </p:pic>
      </p:grpSp>
      <p:sp>
        <p:nvSpPr>
          <p:cNvPr id="143" name="object 143"/>
          <p:cNvSpPr txBox="1"/>
          <p:nvPr/>
        </p:nvSpPr>
        <p:spPr>
          <a:xfrm>
            <a:off x="17560509" y="527344"/>
            <a:ext cx="24511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NORTH: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7520587" y="508673"/>
            <a:ext cx="1844039" cy="895985"/>
          </a:xfrm>
          <a:custGeom>
            <a:avLst/>
            <a:gdLst/>
            <a:ahLst/>
            <a:cxnLst/>
            <a:rect l="l" t="t" r="r" b="b"/>
            <a:pathLst>
              <a:path w="1844040" h="895985">
                <a:moveTo>
                  <a:pt x="589967" y="895576"/>
                </a:moveTo>
                <a:lnTo>
                  <a:pt x="589967" y="0"/>
                </a:lnTo>
              </a:path>
              <a:path w="1844040" h="895985">
                <a:moveTo>
                  <a:pt x="0" y="895576"/>
                </a:moveTo>
                <a:lnTo>
                  <a:pt x="1843775" y="8955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18153513" y="539487"/>
            <a:ext cx="1102995" cy="808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" marR="55880" indent="3810">
              <a:lnSpc>
                <a:spcPct val="102899"/>
              </a:lnSpc>
              <a:spcBef>
                <a:spcPts val="90"/>
              </a:spcBef>
            </a:pPr>
            <a:r>
              <a:rPr sz="500" dirty="0">
                <a:latin typeface="Arial Narrow"/>
                <a:cs typeface="Arial Narrow"/>
              </a:rPr>
              <a:t>ALL </a:t>
            </a:r>
            <a:r>
              <a:rPr sz="500" spc="5" dirty="0">
                <a:latin typeface="Arial Narrow"/>
                <a:cs typeface="Arial Narrow"/>
              </a:rPr>
              <a:t>DRAWINGS ARE THE COPYRIGHT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OF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MAY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USED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WHOLE </a:t>
            </a:r>
            <a:r>
              <a:rPr sz="500" dirty="0">
                <a:latin typeface="Arial Narrow"/>
                <a:cs typeface="Arial Narrow"/>
              </a:rPr>
              <a:t>OR IN </a:t>
            </a:r>
            <a:r>
              <a:rPr sz="500" spc="5" dirty="0">
                <a:latin typeface="Arial Narrow"/>
                <a:cs typeface="Arial Narrow"/>
              </a:rPr>
              <a:t>PART WITHOUT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THEIR </a:t>
            </a:r>
            <a:r>
              <a:rPr sz="500" spc="5" dirty="0">
                <a:latin typeface="Arial Narrow"/>
                <a:cs typeface="Arial Narrow"/>
              </a:rPr>
              <a:t>EXPRESSED PERMISSION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 WRITING.DO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SCALE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WRITTEN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dirty="0">
                <a:latin typeface="Arial Narrow"/>
                <a:cs typeface="Arial Narrow"/>
              </a:rPr>
              <a:t>ONLY. ALL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CHECKED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ON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SITE </a:t>
            </a:r>
            <a:r>
              <a:rPr sz="500" spc="5" dirty="0">
                <a:latin typeface="Arial Narrow"/>
                <a:cs typeface="Arial Narrow"/>
              </a:rPr>
              <a:t>BY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endParaRPr sz="500">
              <a:latin typeface="Arial Narrow"/>
              <a:cs typeface="Arial Narrow"/>
            </a:endParaRPr>
          </a:p>
          <a:p>
            <a:pPr marL="12700" marR="5080" indent="2540">
              <a:lnSpc>
                <a:spcPct val="102299"/>
              </a:lnSpc>
              <a:spcBef>
                <a:spcPts val="10"/>
              </a:spcBef>
            </a:pPr>
            <a:r>
              <a:rPr sz="500" spc="5" dirty="0">
                <a:latin typeface="Arial Narrow"/>
                <a:cs typeface="Arial Narrow"/>
              </a:rPr>
              <a:t>CONTRACTOR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ANY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DISCREPANCIES </a:t>
            </a:r>
            <a:r>
              <a:rPr sz="500" spc="-9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REPORTED TO THE ARCHITECTS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IMMEDIATELY.</a:t>
            </a:r>
            <a:endParaRPr sz="500">
              <a:latin typeface="Arial Narrow"/>
              <a:cs typeface="Arial Narrow"/>
            </a:endParaRPr>
          </a:p>
        </p:txBody>
      </p:sp>
      <p:graphicFrame>
        <p:nvGraphicFramePr>
          <p:cNvPr id="146" name="object 146"/>
          <p:cNvGraphicFramePr>
            <a:graphicFrameLocks noGrp="1"/>
          </p:cNvGraphicFramePr>
          <p:nvPr/>
        </p:nvGraphicFramePr>
        <p:xfrm>
          <a:off x="17493265" y="8414037"/>
          <a:ext cx="1844038" cy="5072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14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805" marR="780415" indent="-6350">
                        <a:lnSpc>
                          <a:spcPts val="1070"/>
                        </a:lnSpc>
                        <a:spcBef>
                          <a:spcPts val="795"/>
                        </a:spcBef>
                      </a:pP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Comhairle</a:t>
                      </a:r>
                      <a:r>
                        <a:rPr sz="950" spc="-4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Contae </a:t>
                      </a:r>
                      <a:r>
                        <a:rPr sz="950" spc="-25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Atha</a:t>
                      </a:r>
                      <a:r>
                        <a:rPr sz="950" spc="-3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Cliath</a:t>
                      </a:r>
                      <a:r>
                        <a:rPr sz="950" spc="-3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Theas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ts val="975"/>
                        </a:lnSpc>
                      </a:pPr>
                      <a:r>
                        <a:rPr sz="900" b="1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sz="900" b="1" spc="-2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Dublin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Council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75565" marR="629920" indent="7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Architects' Department,  County Hall, Tallaght, </a:t>
                      </a:r>
                      <a:r>
                        <a:rPr sz="8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Dublin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24.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Tel: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414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9000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6835">
                        <a:lnSpc>
                          <a:spcPts val="700"/>
                        </a:lnSpc>
                        <a:spcBef>
                          <a:spcPts val="51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Architect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Eddie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Conroy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77470">
                        <a:lnSpc>
                          <a:spcPts val="700"/>
                        </a:lnSpc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B.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M.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Arch.Sc.,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FRIAI.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280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PROJECT: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950" spc="10" dirty="0">
                          <a:latin typeface="Arial Narrow"/>
                          <a:cs typeface="Arial Narrow"/>
                        </a:rPr>
                        <a:t>Public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Realm</a:t>
                      </a:r>
                      <a:r>
                        <a:rPr sz="95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5" dirty="0">
                          <a:latin typeface="Arial Narrow"/>
                          <a:cs typeface="Arial Narrow"/>
                        </a:rPr>
                        <a:t>adjacent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to</a:t>
                      </a:r>
                      <a:endParaRPr sz="950">
                        <a:latin typeface="Arial Narrow"/>
                        <a:cs typeface="Arial Narrow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Tallaght</a:t>
                      </a:r>
                      <a:r>
                        <a:rPr sz="7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Cultural</a:t>
                      </a:r>
                      <a:r>
                        <a:rPr sz="7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Quarter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2794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50" spc="10" dirty="0">
                          <a:latin typeface="Arial Narrow"/>
                          <a:cs typeface="Arial Narrow"/>
                        </a:rPr>
                        <a:t>SITE</a:t>
                      </a:r>
                      <a:r>
                        <a:rPr sz="11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0" dirty="0">
                          <a:latin typeface="Arial Narrow"/>
                          <a:cs typeface="Arial Narrow"/>
                        </a:rPr>
                        <a:t>LAYOUT</a:t>
                      </a:r>
                      <a:r>
                        <a:rPr sz="11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5" dirty="0">
                          <a:latin typeface="Arial Narrow"/>
                          <a:cs typeface="Arial Narrow"/>
                        </a:rPr>
                        <a:t>PLAN</a:t>
                      </a:r>
                      <a:r>
                        <a:rPr sz="11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5" dirty="0">
                          <a:latin typeface="Arial Narrow"/>
                          <a:cs typeface="Arial Narrow"/>
                        </a:rPr>
                        <a:t>-</a:t>
                      </a:r>
                      <a:endParaRPr sz="1150">
                        <a:latin typeface="Arial Narrow"/>
                        <a:cs typeface="Arial Narrow"/>
                      </a:endParaRPr>
                    </a:p>
                    <a:p>
                      <a:pPr marL="141605" marR="118110" indent="-1270" algn="ctr">
                        <a:lnSpc>
                          <a:spcPct val="115999"/>
                        </a:lnSpc>
                        <a:spcBef>
                          <a:spcPts val="15"/>
                        </a:spcBef>
                      </a:pPr>
                      <a:r>
                        <a:rPr sz="750" spc="15" dirty="0">
                          <a:latin typeface="Arial"/>
                          <a:cs typeface="Arial"/>
                        </a:rPr>
                        <a:t>PUBLIC </a:t>
                      </a:r>
                      <a:r>
                        <a:rPr sz="750" spc="20" dirty="0">
                          <a:latin typeface="Arial"/>
                          <a:cs typeface="Arial"/>
                        </a:rPr>
                        <a:t>REALM ADJACENT TO </a:t>
                      </a:r>
                      <a:r>
                        <a:rPr sz="75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spc="15" dirty="0">
                          <a:latin typeface="Arial"/>
                          <a:cs typeface="Arial"/>
                        </a:rPr>
                        <a:t>TALLAGHT</a:t>
                      </a:r>
                      <a:r>
                        <a:rPr sz="7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spc="20" dirty="0">
                          <a:latin typeface="Arial"/>
                          <a:cs typeface="Arial"/>
                        </a:rPr>
                        <a:t>CULTURAL</a:t>
                      </a:r>
                      <a:r>
                        <a:rPr sz="7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50" spc="20" dirty="0">
                          <a:latin typeface="Arial"/>
                          <a:cs typeface="Arial"/>
                        </a:rPr>
                        <a:t>QUARTER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SCALE: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09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1:200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PAPER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SIZE: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9558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A1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dirty="0">
                          <a:latin typeface="Arial Narrow"/>
                          <a:cs typeface="Arial Narrow"/>
                        </a:rPr>
                        <a:t>DRAWN</a:t>
                      </a:r>
                      <a:r>
                        <a:rPr sz="5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41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LB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625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CHECKED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3350" algn="ctr">
                        <a:lnSpc>
                          <a:spcPts val="158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JOB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R="7048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20017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4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</a:t>
                      </a:r>
                      <a:r>
                        <a:rPr sz="5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502920">
                        <a:lnSpc>
                          <a:spcPts val="1605"/>
                        </a:lnSpc>
                      </a:pPr>
                      <a:r>
                        <a:rPr sz="1350" spc="5" dirty="0">
                          <a:latin typeface="Arial Narrow"/>
                          <a:cs typeface="Arial Narrow"/>
                        </a:rPr>
                        <a:t>03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7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DATE</a:t>
                      </a:r>
                      <a:r>
                        <a:rPr sz="5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2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5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0" dirty="0">
                          <a:latin typeface="Arial Narrow"/>
                          <a:cs typeface="Arial Narrow"/>
                        </a:rPr>
                        <a:t>ORIGIN: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86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JUNE</a:t>
                      </a:r>
                      <a:r>
                        <a:rPr sz="7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2021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REV: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3350" algn="ctr">
                        <a:lnSpc>
                          <a:spcPts val="160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7" name="object 14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970907" y="8563806"/>
            <a:ext cx="1281130" cy="358230"/>
          </a:xfrm>
          <a:prstGeom prst="rect">
            <a:avLst/>
          </a:prstGeom>
        </p:spPr>
      </p:pic>
      <p:grpSp>
        <p:nvGrpSpPr>
          <p:cNvPr id="148" name="object 148"/>
          <p:cNvGrpSpPr/>
          <p:nvPr/>
        </p:nvGrpSpPr>
        <p:grpSpPr>
          <a:xfrm>
            <a:off x="17307066" y="58355"/>
            <a:ext cx="47625" cy="14091919"/>
            <a:chOff x="17307066" y="58355"/>
            <a:chExt cx="47625" cy="14091919"/>
          </a:xfrm>
        </p:grpSpPr>
        <p:sp>
          <p:nvSpPr>
            <p:cNvPr id="149" name="object 149"/>
            <p:cNvSpPr/>
            <p:nvPr/>
          </p:nvSpPr>
          <p:spPr>
            <a:xfrm>
              <a:off x="17307066" y="58355"/>
              <a:ext cx="47625" cy="14091919"/>
            </a:xfrm>
            <a:custGeom>
              <a:avLst/>
              <a:gdLst/>
              <a:ahLst/>
              <a:cxnLst/>
              <a:rect l="l" t="t" r="r" b="b"/>
              <a:pathLst>
                <a:path w="47625" h="14091919">
                  <a:moveTo>
                    <a:pt x="0" y="0"/>
                  </a:moveTo>
                  <a:lnTo>
                    <a:pt x="0" y="14091422"/>
                  </a:lnTo>
                  <a:lnTo>
                    <a:pt x="47561" y="14091422"/>
                  </a:lnTo>
                  <a:lnTo>
                    <a:pt x="0" y="0"/>
                  </a:lnTo>
                  <a:close/>
                </a:path>
                <a:path w="47625" h="14091919">
                  <a:moveTo>
                    <a:pt x="47561" y="0"/>
                  </a:moveTo>
                  <a:lnTo>
                    <a:pt x="0" y="0"/>
                  </a:lnTo>
                  <a:lnTo>
                    <a:pt x="47561" y="14091422"/>
                  </a:lnTo>
                  <a:lnTo>
                    <a:pt x="4756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7307066" y="58355"/>
              <a:ext cx="47625" cy="14091919"/>
            </a:xfrm>
            <a:custGeom>
              <a:avLst/>
              <a:gdLst/>
              <a:ahLst/>
              <a:cxnLst/>
              <a:rect l="l" t="t" r="r" b="b"/>
              <a:pathLst>
                <a:path w="47625" h="14091919">
                  <a:moveTo>
                    <a:pt x="0" y="14091422"/>
                  </a:moveTo>
                  <a:lnTo>
                    <a:pt x="47561" y="14091422"/>
                  </a:lnTo>
                  <a:lnTo>
                    <a:pt x="0" y="0"/>
                  </a:lnTo>
                  <a:lnTo>
                    <a:pt x="0" y="14091422"/>
                  </a:lnTo>
                  <a:close/>
                </a:path>
                <a:path w="47625" h="14091919">
                  <a:moveTo>
                    <a:pt x="47561" y="14091422"/>
                  </a:moveTo>
                  <a:lnTo>
                    <a:pt x="0" y="0"/>
                  </a:lnTo>
                  <a:lnTo>
                    <a:pt x="47561" y="0"/>
                  </a:lnTo>
                  <a:lnTo>
                    <a:pt x="47561" y="14091422"/>
                  </a:lnTo>
                  <a:close/>
                </a:path>
              </a:pathLst>
            </a:custGeom>
            <a:ln w="3175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object 151"/>
          <p:cNvSpPr/>
          <p:nvPr/>
        </p:nvSpPr>
        <p:spPr>
          <a:xfrm>
            <a:off x="636180" y="12085397"/>
            <a:ext cx="2042160" cy="0"/>
          </a:xfrm>
          <a:custGeom>
            <a:avLst/>
            <a:gdLst/>
            <a:ahLst/>
            <a:cxnLst/>
            <a:rect l="l" t="t" r="r" b="b"/>
            <a:pathLst>
              <a:path w="2042160">
                <a:moveTo>
                  <a:pt x="2042117" y="0"/>
                </a:moveTo>
                <a:lnTo>
                  <a:pt x="0" y="0"/>
                </a:lnTo>
              </a:path>
            </a:pathLst>
          </a:custGeom>
          <a:ln w="9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/>
          <p:nvPr/>
        </p:nvSpPr>
        <p:spPr>
          <a:xfrm>
            <a:off x="794044" y="12044362"/>
            <a:ext cx="32384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642251" y="11917413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477" y="0"/>
                </a:moveTo>
                <a:lnTo>
                  <a:pt x="122955" y="5982"/>
                </a:lnTo>
                <a:lnTo>
                  <a:pt x="82948" y="22865"/>
                </a:lnTo>
                <a:lnTo>
                  <a:pt x="49053" y="49053"/>
                </a:lnTo>
                <a:lnTo>
                  <a:pt x="22865" y="82948"/>
                </a:lnTo>
                <a:lnTo>
                  <a:pt x="5982" y="122955"/>
                </a:lnTo>
                <a:lnTo>
                  <a:pt x="0" y="167477"/>
                </a:lnTo>
                <a:lnTo>
                  <a:pt x="5982" y="212000"/>
                </a:lnTo>
                <a:lnTo>
                  <a:pt x="22865" y="252007"/>
                </a:lnTo>
                <a:lnTo>
                  <a:pt x="49053" y="285902"/>
                </a:lnTo>
                <a:lnTo>
                  <a:pt x="82948" y="312090"/>
                </a:lnTo>
                <a:lnTo>
                  <a:pt x="122955" y="328973"/>
                </a:lnTo>
                <a:lnTo>
                  <a:pt x="167477" y="334955"/>
                </a:lnTo>
                <a:lnTo>
                  <a:pt x="212000" y="328973"/>
                </a:lnTo>
                <a:lnTo>
                  <a:pt x="252007" y="312090"/>
                </a:lnTo>
                <a:lnTo>
                  <a:pt x="285902" y="285902"/>
                </a:lnTo>
                <a:lnTo>
                  <a:pt x="312090" y="252007"/>
                </a:lnTo>
                <a:lnTo>
                  <a:pt x="328973" y="212000"/>
                </a:lnTo>
                <a:lnTo>
                  <a:pt x="334955" y="167477"/>
                </a:lnTo>
                <a:lnTo>
                  <a:pt x="328973" y="122955"/>
                </a:lnTo>
                <a:lnTo>
                  <a:pt x="312090" y="82948"/>
                </a:lnTo>
                <a:lnTo>
                  <a:pt x="285902" y="49053"/>
                </a:lnTo>
                <a:lnTo>
                  <a:pt x="252007" y="22865"/>
                </a:lnTo>
                <a:lnTo>
                  <a:pt x="212000" y="5982"/>
                </a:lnTo>
                <a:lnTo>
                  <a:pt x="167477" y="0"/>
                </a:lnTo>
              </a:path>
            </a:pathLst>
          </a:custGeom>
          <a:ln w="5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756602" y="11927988"/>
            <a:ext cx="10668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01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087965" y="12076745"/>
            <a:ext cx="1456055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5" dirty="0">
                <a:latin typeface="Arial Narrow"/>
                <a:cs typeface="Arial Narrow"/>
              </a:rPr>
              <a:t>SCALE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=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1:200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@A1,</a:t>
            </a:r>
            <a:r>
              <a:rPr sz="900" b="1" spc="-5" dirty="0">
                <a:latin typeface="Arial Narrow"/>
                <a:cs typeface="Arial Narrow"/>
              </a:rPr>
              <a:t> </a:t>
            </a:r>
            <a:r>
              <a:rPr sz="900" b="1" dirty="0">
                <a:latin typeface="Arial Narrow"/>
                <a:cs typeface="Arial Narrow"/>
              </a:rPr>
              <a:t>1:400@A3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096061" y="11851080"/>
            <a:ext cx="140589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spc="10" dirty="0">
                <a:latin typeface="Arial Narrow"/>
                <a:cs typeface="Arial Narrow"/>
              </a:rPr>
              <a:t>SITE</a:t>
            </a:r>
            <a:r>
              <a:rPr sz="1350" b="1" spc="-30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LAYOUT</a:t>
            </a:r>
            <a:r>
              <a:rPr sz="1350" b="1" spc="-30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PLAN</a:t>
            </a:r>
            <a:endParaRPr sz="1350">
              <a:latin typeface="Arial Narrow"/>
              <a:cs typeface="Arial Narrow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725231" y="12879778"/>
            <a:ext cx="572135" cy="48895"/>
            <a:chOff x="725231" y="12879778"/>
            <a:chExt cx="572135" cy="48895"/>
          </a:xfrm>
        </p:grpSpPr>
        <p:sp>
          <p:nvSpPr>
            <p:cNvPr id="158" name="object 158"/>
            <p:cNvSpPr/>
            <p:nvPr/>
          </p:nvSpPr>
          <p:spPr>
            <a:xfrm>
              <a:off x="725231" y="12879778"/>
              <a:ext cx="572135" cy="48895"/>
            </a:xfrm>
            <a:custGeom>
              <a:avLst/>
              <a:gdLst/>
              <a:ahLst/>
              <a:cxnLst/>
              <a:rect l="l" t="t" r="r" b="b"/>
              <a:pathLst>
                <a:path w="572135" h="48895">
                  <a:moveTo>
                    <a:pt x="571752" y="0"/>
                  </a:moveTo>
                  <a:lnTo>
                    <a:pt x="0" y="0"/>
                  </a:lnTo>
                  <a:lnTo>
                    <a:pt x="0" y="48573"/>
                  </a:lnTo>
                  <a:lnTo>
                    <a:pt x="571752" y="0"/>
                  </a:lnTo>
                  <a:close/>
                </a:path>
                <a:path w="572135" h="48895">
                  <a:moveTo>
                    <a:pt x="571752" y="0"/>
                  </a:moveTo>
                  <a:lnTo>
                    <a:pt x="0" y="48573"/>
                  </a:lnTo>
                  <a:lnTo>
                    <a:pt x="571752" y="48573"/>
                  </a:lnTo>
                  <a:lnTo>
                    <a:pt x="5717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725231" y="12879778"/>
              <a:ext cx="572135" cy="48895"/>
            </a:xfrm>
            <a:custGeom>
              <a:avLst/>
              <a:gdLst/>
              <a:ahLst/>
              <a:cxnLst/>
              <a:rect l="l" t="t" r="r" b="b"/>
              <a:pathLst>
                <a:path w="572135" h="48895">
                  <a:moveTo>
                    <a:pt x="0" y="0"/>
                  </a:moveTo>
                  <a:lnTo>
                    <a:pt x="0" y="48573"/>
                  </a:lnTo>
                  <a:lnTo>
                    <a:pt x="571752" y="0"/>
                  </a:lnTo>
                  <a:lnTo>
                    <a:pt x="0" y="0"/>
                  </a:lnTo>
                  <a:close/>
                </a:path>
                <a:path w="572135" h="48895">
                  <a:moveTo>
                    <a:pt x="0" y="48573"/>
                  </a:moveTo>
                  <a:lnTo>
                    <a:pt x="571752" y="0"/>
                  </a:lnTo>
                  <a:lnTo>
                    <a:pt x="571752" y="48573"/>
                  </a:lnTo>
                  <a:lnTo>
                    <a:pt x="0" y="48573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0" name="object 160"/>
          <p:cNvSpPr txBox="1"/>
          <p:nvPr/>
        </p:nvSpPr>
        <p:spPr>
          <a:xfrm>
            <a:off x="725687" y="12620712"/>
            <a:ext cx="1319530" cy="34353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LEGEND</a:t>
            </a:r>
            <a:endParaRPr sz="1050">
              <a:latin typeface="Arial Narrow"/>
              <a:cs typeface="Arial Narrow"/>
            </a:endParaRPr>
          </a:p>
          <a:p>
            <a:pPr marL="641985">
              <a:lnSpc>
                <a:spcPct val="100000"/>
              </a:lnSpc>
              <a:spcBef>
                <a:spcPts val="165"/>
              </a:spcBef>
            </a:pPr>
            <a:r>
              <a:rPr sz="750" spc="10" dirty="0">
                <a:latin typeface="Arial Narrow"/>
                <a:cs typeface="Arial Narrow"/>
              </a:rPr>
              <a:t>SITE</a:t>
            </a:r>
            <a:r>
              <a:rPr sz="750" spc="-35" dirty="0">
                <a:latin typeface="Arial Narrow"/>
                <a:cs typeface="Arial Narrow"/>
              </a:rPr>
              <a:t> </a:t>
            </a:r>
            <a:r>
              <a:rPr sz="750" spc="15" dirty="0">
                <a:latin typeface="Arial Narrow"/>
                <a:cs typeface="Arial Narrow"/>
              </a:rPr>
              <a:t>BOUNDARY</a:t>
            </a:r>
            <a:endParaRPr sz="75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E1DEE2CD-A26A-4064-9A3D-C44754D619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09640" y="1447560"/>
              <a:ext cx="7033680" cy="73936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E1DEE2CD-A26A-4064-9A3D-C44754D619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00280" y="1438200"/>
                <a:ext cx="7052400" cy="7412400"/>
              </a:xfrm>
              <a:prstGeom prst="rect">
                <a:avLst/>
              </a:prstGeom>
            </p:spPr>
          </p:pic>
        </mc:Fallback>
      </mc:AlternateContent>
      <p:pic>
        <p:nvPicPr>
          <p:cNvPr id="166" name="Video 165">
            <a:hlinkClick r:id="" action="ppaction://media"/>
            <a:extLst>
              <a:ext uri="{FF2B5EF4-FFF2-40B4-BE49-F238E27FC236}">
                <a16:creationId xmlns:a16="http://schemas.microsoft.com/office/drawing/2014/main" id="{4429533C-F66C-44AF-B420-CE1DB6AD2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15">
            <a:lum bright="14000" contrast="28000"/>
          </a:blip>
          <a:srcRect l="-13478" t="-13478" r="-13478" b="-13478"/>
          <a:stretch/>
        </p:blipFill>
        <p:spPr>
          <a:xfrm>
            <a:off x="12948082" y="10843018"/>
            <a:ext cx="4734982" cy="355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7"/>
    </mc:Choice>
    <mc:Fallback xmlns="">
      <p:transition spd="slow" advTm="3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5279" y="2430970"/>
            <a:ext cx="16738687" cy="726405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2076" y="12166353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>
                <a:moveTo>
                  <a:pt x="4123701" y="0"/>
                </a:moveTo>
                <a:lnTo>
                  <a:pt x="0" y="0"/>
                </a:lnTo>
              </a:path>
            </a:pathLst>
          </a:custGeom>
          <a:ln w="9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8928" y="12125318"/>
            <a:ext cx="32384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148" y="11998369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477" y="0"/>
                </a:moveTo>
                <a:lnTo>
                  <a:pt x="122955" y="5982"/>
                </a:lnTo>
                <a:lnTo>
                  <a:pt x="82948" y="22865"/>
                </a:lnTo>
                <a:lnTo>
                  <a:pt x="49053" y="49053"/>
                </a:lnTo>
                <a:lnTo>
                  <a:pt x="22865" y="82948"/>
                </a:lnTo>
                <a:lnTo>
                  <a:pt x="5982" y="122955"/>
                </a:lnTo>
                <a:lnTo>
                  <a:pt x="0" y="167477"/>
                </a:lnTo>
                <a:lnTo>
                  <a:pt x="5982" y="212000"/>
                </a:lnTo>
                <a:lnTo>
                  <a:pt x="22865" y="252007"/>
                </a:lnTo>
                <a:lnTo>
                  <a:pt x="49053" y="285902"/>
                </a:lnTo>
                <a:lnTo>
                  <a:pt x="82948" y="312090"/>
                </a:lnTo>
                <a:lnTo>
                  <a:pt x="122955" y="328973"/>
                </a:lnTo>
                <a:lnTo>
                  <a:pt x="167477" y="334955"/>
                </a:lnTo>
                <a:lnTo>
                  <a:pt x="212000" y="328973"/>
                </a:lnTo>
                <a:lnTo>
                  <a:pt x="252007" y="312090"/>
                </a:lnTo>
                <a:lnTo>
                  <a:pt x="285902" y="285902"/>
                </a:lnTo>
                <a:lnTo>
                  <a:pt x="312090" y="252007"/>
                </a:lnTo>
                <a:lnTo>
                  <a:pt x="328973" y="212000"/>
                </a:lnTo>
                <a:lnTo>
                  <a:pt x="334955" y="167477"/>
                </a:lnTo>
                <a:lnTo>
                  <a:pt x="328973" y="122955"/>
                </a:lnTo>
                <a:lnTo>
                  <a:pt x="312090" y="82948"/>
                </a:lnTo>
                <a:lnTo>
                  <a:pt x="285902" y="49053"/>
                </a:lnTo>
                <a:lnTo>
                  <a:pt x="252007" y="22865"/>
                </a:lnTo>
                <a:lnTo>
                  <a:pt x="212000" y="5982"/>
                </a:lnTo>
                <a:lnTo>
                  <a:pt x="167477" y="0"/>
                </a:lnTo>
              </a:path>
            </a:pathLst>
          </a:custGeom>
          <a:ln w="5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1486" y="12008944"/>
            <a:ext cx="10668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900" b="1" dirty="0">
                <a:latin typeface="Arial Narrow"/>
                <a:cs typeface="Arial Narrow"/>
              </a:rPr>
              <a:t>01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3862" y="12157701"/>
            <a:ext cx="622300" cy="165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5" dirty="0">
                <a:latin typeface="Arial Narrow"/>
                <a:cs typeface="Arial Narrow"/>
              </a:rPr>
              <a:t>SCALE</a:t>
            </a:r>
            <a:r>
              <a:rPr sz="900" b="1" spc="-30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=</a:t>
            </a:r>
            <a:r>
              <a:rPr sz="900" b="1" spc="-25" dirty="0">
                <a:latin typeface="Arial Narrow"/>
                <a:cs typeface="Arial Narrow"/>
              </a:rPr>
              <a:t> </a:t>
            </a:r>
            <a:r>
              <a:rPr sz="900" b="1" spc="5" dirty="0">
                <a:latin typeface="Arial Narrow"/>
                <a:cs typeface="Arial Narrow"/>
              </a:rPr>
              <a:t>N/A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0945" y="11931024"/>
            <a:ext cx="304165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b="1" spc="10" dirty="0">
                <a:latin typeface="Arial Narrow"/>
                <a:cs typeface="Arial Narrow"/>
              </a:rPr>
              <a:t>3D</a:t>
            </a:r>
            <a:r>
              <a:rPr sz="1350" b="1" spc="-10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AXONOMETRIC</a:t>
            </a:r>
            <a:r>
              <a:rPr sz="1350" b="1" spc="-10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SKETCH</a:t>
            </a:r>
            <a:r>
              <a:rPr sz="1350" b="1" spc="-10" dirty="0">
                <a:latin typeface="Arial Narrow"/>
                <a:cs typeface="Arial Narrow"/>
              </a:rPr>
              <a:t> </a:t>
            </a:r>
            <a:r>
              <a:rPr sz="1350" b="1" spc="10" dirty="0">
                <a:latin typeface="Arial Narrow"/>
                <a:cs typeface="Arial Narrow"/>
              </a:rPr>
              <a:t>OF</a:t>
            </a:r>
            <a:r>
              <a:rPr sz="1350" b="1" spc="-5" dirty="0">
                <a:latin typeface="Arial Narrow"/>
                <a:cs typeface="Arial Narrow"/>
              </a:rPr>
              <a:t> </a:t>
            </a:r>
            <a:r>
              <a:rPr sz="1350" b="1" spc="15" dirty="0">
                <a:latin typeface="Arial Narrow"/>
                <a:cs typeface="Arial Narrow"/>
              </a:rPr>
              <a:t>PROPOSAL</a:t>
            </a:r>
            <a:endParaRPr sz="1350">
              <a:latin typeface="Arial Narrow"/>
              <a:cs typeface="Arial Narro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8115615" y="592665"/>
            <a:ext cx="487045" cy="467995"/>
            <a:chOff x="18115615" y="592665"/>
            <a:chExt cx="487045" cy="467995"/>
          </a:xfrm>
        </p:grpSpPr>
        <p:sp>
          <p:nvSpPr>
            <p:cNvPr id="10" name="object 10"/>
            <p:cNvSpPr/>
            <p:nvPr/>
          </p:nvSpPr>
          <p:spPr>
            <a:xfrm>
              <a:off x="18130794" y="600761"/>
              <a:ext cx="458470" cy="458470"/>
            </a:xfrm>
            <a:custGeom>
              <a:avLst/>
              <a:gdLst/>
              <a:ahLst/>
              <a:cxnLst/>
              <a:rect l="l" t="t" r="r" b="b"/>
              <a:pathLst>
                <a:path w="458469" h="458469">
                  <a:moveTo>
                    <a:pt x="229206" y="0"/>
                  </a:moveTo>
                  <a:lnTo>
                    <a:pt x="183013" y="4656"/>
                  </a:lnTo>
                  <a:lnTo>
                    <a:pt x="139989" y="18012"/>
                  </a:lnTo>
                  <a:lnTo>
                    <a:pt x="101055" y="39144"/>
                  </a:lnTo>
                  <a:lnTo>
                    <a:pt x="67133" y="67133"/>
                  </a:lnTo>
                  <a:lnTo>
                    <a:pt x="39144" y="101055"/>
                  </a:lnTo>
                  <a:lnTo>
                    <a:pt x="18012" y="139989"/>
                  </a:lnTo>
                  <a:lnTo>
                    <a:pt x="4656" y="183013"/>
                  </a:lnTo>
                  <a:lnTo>
                    <a:pt x="0" y="229206"/>
                  </a:lnTo>
                  <a:lnTo>
                    <a:pt x="4656" y="275400"/>
                  </a:lnTo>
                  <a:lnTo>
                    <a:pt x="18012" y="318424"/>
                  </a:lnTo>
                  <a:lnTo>
                    <a:pt x="39144" y="357358"/>
                  </a:lnTo>
                  <a:lnTo>
                    <a:pt x="67133" y="391280"/>
                  </a:lnTo>
                  <a:lnTo>
                    <a:pt x="101055" y="419269"/>
                  </a:lnTo>
                  <a:lnTo>
                    <a:pt x="139989" y="440401"/>
                  </a:lnTo>
                  <a:lnTo>
                    <a:pt x="183013" y="453757"/>
                  </a:lnTo>
                  <a:lnTo>
                    <a:pt x="229206" y="458413"/>
                  </a:lnTo>
                  <a:lnTo>
                    <a:pt x="275400" y="453757"/>
                  </a:lnTo>
                  <a:lnTo>
                    <a:pt x="318424" y="440401"/>
                  </a:lnTo>
                  <a:lnTo>
                    <a:pt x="357358" y="419269"/>
                  </a:lnTo>
                  <a:lnTo>
                    <a:pt x="391280" y="391280"/>
                  </a:lnTo>
                  <a:lnTo>
                    <a:pt x="419269" y="357358"/>
                  </a:lnTo>
                  <a:lnTo>
                    <a:pt x="440401" y="318424"/>
                  </a:lnTo>
                  <a:lnTo>
                    <a:pt x="453757" y="275400"/>
                  </a:lnTo>
                  <a:lnTo>
                    <a:pt x="458413" y="229206"/>
                  </a:lnTo>
                  <a:lnTo>
                    <a:pt x="453757" y="183013"/>
                  </a:lnTo>
                  <a:lnTo>
                    <a:pt x="440401" y="139989"/>
                  </a:lnTo>
                  <a:lnTo>
                    <a:pt x="419269" y="101055"/>
                  </a:lnTo>
                  <a:lnTo>
                    <a:pt x="391280" y="67133"/>
                  </a:lnTo>
                  <a:lnTo>
                    <a:pt x="357358" y="39144"/>
                  </a:lnTo>
                  <a:lnTo>
                    <a:pt x="318424" y="18012"/>
                  </a:lnTo>
                  <a:lnTo>
                    <a:pt x="275400" y="4656"/>
                  </a:lnTo>
                  <a:lnTo>
                    <a:pt x="2292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5615" y="592666"/>
              <a:ext cx="487045" cy="466090"/>
            </a:xfrm>
            <a:custGeom>
              <a:avLst/>
              <a:gdLst/>
              <a:ahLst/>
              <a:cxnLst/>
              <a:rect l="l" t="t" r="r" b="b"/>
              <a:pathLst>
                <a:path w="487044" h="466090">
                  <a:moveTo>
                    <a:pt x="181139" y="237808"/>
                  </a:moveTo>
                  <a:lnTo>
                    <a:pt x="181139" y="465497"/>
                  </a:lnTo>
                  <a:lnTo>
                    <a:pt x="192270" y="454366"/>
                  </a:lnTo>
                  <a:lnTo>
                    <a:pt x="181139" y="237808"/>
                  </a:lnTo>
                  <a:close/>
                </a:path>
                <a:path w="487044" h="466090">
                  <a:moveTo>
                    <a:pt x="295489" y="454366"/>
                  </a:moveTo>
                  <a:lnTo>
                    <a:pt x="192270" y="454366"/>
                  </a:lnTo>
                  <a:lnTo>
                    <a:pt x="181139" y="465497"/>
                  </a:lnTo>
                  <a:lnTo>
                    <a:pt x="295489" y="454366"/>
                  </a:lnTo>
                  <a:close/>
                </a:path>
                <a:path w="487044" h="466090">
                  <a:moveTo>
                    <a:pt x="295489" y="454366"/>
                  </a:moveTo>
                  <a:lnTo>
                    <a:pt x="181139" y="465497"/>
                  </a:lnTo>
                  <a:lnTo>
                    <a:pt x="306621" y="465497"/>
                  </a:lnTo>
                  <a:lnTo>
                    <a:pt x="295489" y="454366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295489" y="454366"/>
                  </a:lnTo>
                  <a:lnTo>
                    <a:pt x="306621" y="465497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295489" y="231736"/>
                  </a:moveTo>
                  <a:lnTo>
                    <a:pt x="306621" y="465497"/>
                  </a:lnTo>
                  <a:lnTo>
                    <a:pt x="306621" y="243880"/>
                  </a:lnTo>
                  <a:lnTo>
                    <a:pt x="295489" y="231736"/>
                  </a:lnTo>
                  <a:close/>
                </a:path>
                <a:path w="487044" h="466090">
                  <a:moveTo>
                    <a:pt x="192270" y="237808"/>
                  </a:moveTo>
                  <a:lnTo>
                    <a:pt x="186199" y="237808"/>
                  </a:lnTo>
                  <a:lnTo>
                    <a:pt x="186199" y="243880"/>
                  </a:lnTo>
                  <a:lnTo>
                    <a:pt x="181451" y="243880"/>
                  </a:lnTo>
                  <a:lnTo>
                    <a:pt x="192270" y="454366"/>
                  </a:lnTo>
                  <a:lnTo>
                    <a:pt x="192270" y="237808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0" y="243880"/>
                  </a:lnTo>
                  <a:lnTo>
                    <a:pt x="28334" y="231736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28334" y="231736"/>
                  </a:lnTo>
                  <a:lnTo>
                    <a:pt x="0" y="243880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186199" y="231736"/>
                  </a:moveTo>
                  <a:lnTo>
                    <a:pt x="0" y="243880"/>
                  </a:lnTo>
                  <a:lnTo>
                    <a:pt x="181139" y="243880"/>
                  </a:lnTo>
                  <a:lnTo>
                    <a:pt x="181139" y="237808"/>
                  </a:lnTo>
                  <a:lnTo>
                    <a:pt x="186199" y="237808"/>
                  </a:lnTo>
                  <a:lnTo>
                    <a:pt x="186199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295489" y="231736"/>
                  </a:lnTo>
                  <a:lnTo>
                    <a:pt x="306621" y="243880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459425" y="231736"/>
                  </a:moveTo>
                  <a:lnTo>
                    <a:pt x="306621" y="243880"/>
                  </a:lnTo>
                  <a:lnTo>
                    <a:pt x="486748" y="243880"/>
                  </a:lnTo>
                  <a:lnTo>
                    <a:pt x="459425" y="231736"/>
                  </a:lnTo>
                  <a:close/>
                </a:path>
                <a:path w="487044" h="466090">
                  <a:moveTo>
                    <a:pt x="243880" y="16191"/>
                  </a:moveTo>
                  <a:lnTo>
                    <a:pt x="459425" y="231736"/>
                  </a:lnTo>
                  <a:lnTo>
                    <a:pt x="486748" y="243880"/>
                  </a:lnTo>
                  <a:lnTo>
                    <a:pt x="243880" y="16191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43880" y="16191"/>
                  </a:lnTo>
                  <a:lnTo>
                    <a:pt x="486748" y="243880"/>
                  </a:lnTo>
                  <a:lnTo>
                    <a:pt x="243880" y="0"/>
                  </a:lnTo>
                  <a:close/>
                </a:path>
                <a:path w="487044" h="466090">
                  <a:moveTo>
                    <a:pt x="243880" y="0"/>
                  </a:moveTo>
                  <a:lnTo>
                    <a:pt x="28334" y="231736"/>
                  </a:lnTo>
                  <a:lnTo>
                    <a:pt x="243880" y="16191"/>
                  </a:lnTo>
                  <a:lnTo>
                    <a:pt x="2438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15615" y="592665"/>
              <a:ext cx="486748" cy="46549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29783" y="600761"/>
              <a:ext cx="459740" cy="229870"/>
            </a:xfrm>
            <a:custGeom>
              <a:avLst/>
              <a:gdLst/>
              <a:ahLst/>
              <a:cxnLst/>
              <a:rect l="l" t="t" r="r" b="b"/>
              <a:pathLst>
                <a:path w="459740" h="229869">
                  <a:moveTo>
                    <a:pt x="229712" y="0"/>
                  </a:moveTo>
                  <a:lnTo>
                    <a:pt x="0" y="229712"/>
                  </a:lnTo>
                  <a:lnTo>
                    <a:pt x="459425" y="229712"/>
                  </a:lnTo>
                  <a:lnTo>
                    <a:pt x="229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129783" y="600761"/>
              <a:ext cx="459740" cy="229870"/>
            </a:xfrm>
            <a:custGeom>
              <a:avLst/>
              <a:gdLst/>
              <a:ahLst/>
              <a:cxnLst/>
              <a:rect l="l" t="t" r="r" b="b"/>
              <a:pathLst>
                <a:path w="459740" h="229869">
                  <a:moveTo>
                    <a:pt x="229712" y="0"/>
                  </a:moveTo>
                  <a:lnTo>
                    <a:pt x="0" y="229712"/>
                  </a:lnTo>
                  <a:lnTo>
                    <a:pt x="459425" y="229712"/>
                  </a:lnTo>
                  <a:lnTo>
                    <a:pt x="2297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01814" y="830474"/>
              <a:ext cx="115363" cy="22262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8117083" y="403887"/>
            <a:ext cx="24511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latin typeface="Arial Narrow"/>
                <a:cs typeface="Arial Narrow"/>
              </a:rPr>
              <a:t>NORTH:</a:t>
            </a:r>
            <a:endParaRPr sz="55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077161" y="384203"/>
            <a:ext cx="1844039" cy="896619"/>
          </a:xfrm>
          <a:custGeom>
            <a:avLst/>
            <a:gdLst/>
            <a:ahLst/>
            <a:cxnLst/>
            <a:rect l="l" t="t" r="r" b="b"/>
            <a:pathLst>
              <a:path w="1844040" h="896619">
                <a:moveTo>
                  <a:pt x="589967" y="896588"/>
                </a:moveTo>
                <a:lnTo>
                  <a:pt x="589967" y="0"/>
                </a:lnTo>
              </a:path>
              <a:path w="1844040" h="896619">
                <a:moveTo>
                  <a:pt x="0" y="896588"/>
                </a:moveTo>
                <a:lnTo>
                  <a:pt x="1843775" y="8965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710085" y="416030"/>
            <a:ext cx="1102995" cy="808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" marR="55880" indent="3810">
              <a:lnSpc>
                <a:spcPct val="102899"/>
              </a:lnSpc>
              <a:spcBef>
                <a:spcPts val="90"/>
              </a:spcBef>
            </a:pPr>
            <a:r>
              <a:rPr sz="500" dirty="0">
                <a:latin typeface="Arial Narrow"/>
                <a:cs typeface="Arial Narrow"/>
              </a:rPr>
              <a:t>ALL </a:t>
            </a:r>
            <a:r>
              <a:rPr sz="500" spc="5" dirty="0">
                <a:latin typeface="Arial Narrow"/>
                <a:cs typeface="Arial Narrow"/>
              </a:rPr>
              <a:t>DRAWINGS ARE THE COPYRIGHT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OF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ARCHITECTS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MAY</a:t>
            </a:r>
            <a:r>
              <a:rPr sz="500" spc="-1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USED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WHOLE </a:t>
            </a:r>
            <a:r>
              <a:rPr sz="500" dirty="0">
                <a:latin typeface="Arial Narrow"/>
                <a:cs typeface="Arial Narrow"/>
              </a:rPr>
              <a:t>OR IN </a:t>
            </a:r>
            <a:r>
              <a:rPr sz="500" spc="5" dirty="0">
                <a:latin typeface="Arial Narrow"/>
                <a:cs typeface="Arial Narrow"/>
              </a:rPr>
              <a:t>PART WITHOUT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THEIR </a:t>
            </a:r>
            <a:r>
              <a:rPr sz="500" spc="5" dirty="0">
                <a:latin typeface="Arial Narrow"/>
                <a:cs typeface="Arial Narrow"/>
              </a:rPr>
              <a:t>EXPRESSED PERMISSION </a:t>
            </a:r>
            <a:r>
              <a:rPr sz="500" dirty="0">
                <a:latin typeface="Arial Narrow"/>
                <a:cs typeface="Arial Narrow"/>
              </a:rPr>
              <a:t>IN </a:t>
            </a:r>
            <a:r>
              <a:rPr sz="500" spc="5" dirty="0">
                <a:latin typeface="Arial Narrow"/>
                <a:cs typeface="Arial Narrow"/>
              </a:rPr>
              <a:t> WRITING.DO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NOT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SCALE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USE</a:t>
            </a:r>
            <a:r>
              <a:rPr sz="500" spc="-2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WRITTEN </a:t>
            </a:r>
            <a:r>
              <a:rPr sz="500" spc="-10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dirty="0">
                <a:latin typeface="Arial Narrow"/>
                <a:cs typeface="Arial Narrow"/>
              </a:rPr>
              <a:t>ONLY. ALL </a:t>
            </a:r>
            <a:r>
              <a:rPr sz="500" spc="5" dirty="0">
                <a:latin typeface="Arial Narrow"/>
                <a:cs typeface="Arial Narrow"/>
              </a:rPr>
              <a:t>DIMENSIONS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TO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BE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CHECKED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ON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SITE </a:t>
            </a:r>
            <a:r>
              <a:rPr sz="500" spc="5" dirty="0">
                <a:latin typeface="Arial Narrow"/>
                <a:cs typeface="Arial Narrow"/>
              </a:rPr>
              <a:t>BY</a:t>
            </a:r>
            <a:r>
              <a:rPr sz="500" spc="-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THE</a:t>
            </a:r>
            <a:endParaRPr sz="500">
              <a:latin typeface="Arial Narrow"/>
              <a:cs typeface="Arial Narrow"/>
            </a:endParaRPr>
          </a:p>
          <a:p>
            <a:pPr marL="12700" marR="5080" indent="2540">
              <a:lnSpc>
                <a:spcPct val="102299"/>
              </a:lnSpc>
              <a:spcBef>
                <a:spcPts val="10"/>
              </a:spcBef>
            </a:pPr>
            <a:r>
              <a:rPr sz="500" spc="5" dirty="0">
                <a:latin typeface="Arial Narrow"/>
                <a:cs typeface="Arial Narrow"/>
              </a:rPr>
              <a:t>CONTRACTOR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AND</a:t>
            </a:r>
            <a:r>
              <a:rPr sz="500" spc="-2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ANY</a:t>
            </a:r>
            <a:r>
              <a:rPr sz="500" spc="-30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DISCREPANCIES </a:t>
            </a:r>
            <a:r>
              <a:rPr sz="500" spc="-95" dirty="0">
                <a:latin typeface="Arial Narrow"/>
                <a:cs typeface="Arial Narrow"/>
              </a:rPr>
              <a:t> </a:t>
            </a:r>
            <a:r>
              <a:rPr sz="500" spc="5" dirty="0">
                <a:latin typeface="Arial Narrow"/>
                <a:cs typeface="Arial Narrow"/>
              </a:rPr>
              <a:t>REPORTED TO THE ARCHITECTS </a:t>
            </a:r>
            <a:r>
              <a:rPr sz="500" spc="10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IMMEDIATELY.</a:t>
            </a:r>
            <a:endParaRPr sz="500">
              <a:latin typeface="Arial Narrow"/>
              <a:cs typeface="Arial Narrow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8049839" y="8290579"/>
          <a:ext cx="1844038" cy="5071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75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805" marR="780415" indent="-6350">
                        <a:lnSpc>
                          <a:spcPts val="1070"/>
                        </a:lnSpc>
                        <a:spcBef>
                          <a:spcPts val="795"/>
                        </a:spcBef>
                      </a:pP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Comhairle</a:t>
                      </a:r>
                      <a:r>
                        <a:rPr sz="950" spc="-4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Contae </a:t>
                      </a:r>
                      <a:r>
                        <a:rPr sz="950" spc="-25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Atha</a:t>
                      </a:r>
                      <a:r>
                        <a:rPr sz="950" spc="-2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2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950" spc="-3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1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lath</a:t>
                      </a:r>
                      <a:r>
                        <a:rPr sz="950" spc="-20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D95E00"/>
                          </a:solidFill>
                          <a:latin typeface="Arial"/>
                          <a:cs typeface="Arial"/>
                        </a:rPr>
                        <a:t>Theas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ts val="969"/>
                        </a:lnSpc>
                      </a:pPr>
                      <a:r>
                        <a:rPr sz="900" b="1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sz="900" b="1" spc="-2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Dublin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County</a:t>
                      </a:r>
                      <a:r>
                        <a:rPr sz="900" b="1" spc="-20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51626F"/>
                          </a:solidFill>
                          <a:latin typeface="Arial"/>
                          <a:cs typeface="Arial"/>
                        </a:rPr>
                        <a:t>Council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38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Architects'</a:t>
                      </a:r>
                      <a:r>
                        <a:rPr sz="8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Department,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5565" marR="721995" indent="25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8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Hall,</a:t>
                      </a:r>
                      <a:r>
                        <a:rPr sz="8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Tallaght, </a:t>
                      </a:r>
                      <a:r>
                        <a:rPr sz="850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Dublin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24.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dirty="0">
                          <a:latin typeface="Arial"/>
                          <a:cs typeface="Arial"/>
                        </a:rPr>
                        <a:t>Tel: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414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9000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76835">
                        <a:lnSpc>
                          <a:spcPts val="705"/>
                        </a:lnSpc>
                        <a:spcBef>
                          <a:spcPts val="50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Architect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Eddie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Conroy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77470">
                        <a:lnSpc>
                          <a:spcPts val="705"/>
                        </a:lnSpc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B.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M.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Arch.Sc.,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FRIAI.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PROJECT: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50" spc="10" dirty="0">
                          <a:latin typeface="Arial Narrow"/>
                          <a:cs typeface="Arial Narrow"/>
                        </a:rPr>
                        <a:t>Public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Realm</a:t>
                      </a:r>
                      <a:r>
                        <a:rPr sz="95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5" dirty="0">
                          <a:latin typeface="Arial Narrow"/>
                          <a:cs typeface="Arial Narrow"/>
                        </a:rPr>
                        <a:t>adjacent</a:t>
                      </a:r>
                      <a:r>
                        <a:rPr sz="95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50" spc="10" dirty="0">
                          <a:latin typeface="Arial Narrow"/>
                          <a:cs typeface="Arial Narrow"/>
                        </a:rPr>
                        <a:t>to</a:t>
                      </a:r>
                      <a:endParaRPr sz="950">
                        <a:latin typeface="Arial Narrow"/>
                        <a:cs typeface="Arial Narrow"/>
                      </a:endParaRPr>
                    </a:p>
                    <a:p>
                      <a:pPr marL="99695" marR="107314" indent="1905" algn="ctr">
                        <a:lnSpc>
                          <a:spcPct val="105800"/>
                        </a:lnSpc>
                        <a:spcBef>
                          <a:spcPts val="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Belgard Square West, Tallaght (The Square) </a:t>
                      </a:r>
                      <a:r>
                        <a:rPr sz="750" spc="-1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Luas Stop and The Square Carpark, and The </a:t>
                      </a:r>
                      <a:r>
                        <a:rPr sz="750" spc="-1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Tallaght</a:t>
                      </a:r>
                      <a:r>
                        <a:rPr sz="7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Cultural</a:t>
                      </a:r>
                      <a:r>
                        <a:rPr sz="750" spc="5" dirty="0">
                          <a:latin typeface="Arial Narrow"/>
                          <a:cs typeface="Arial Narrow"/>
                        </a:rPr>
                        <a:t> Quarter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915">
                <a:tc grid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50" spc="10" dirty="0">
                          <a:latin typeface="Arial Narrow"/>
                          <a:cs typeface="Arial Narrow"/>
                        </a:rPr>
                        <a:t>3D</a:t>
                      </a:r>
                      <a:r>
                        <a:rPr sz="11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5" dirty="0">
                          <a:latin typeface="Arial Narrow"/>
                          <a:cs typeface="Arial Narrow"/>
                        </a:rPr>
                        <a:t>AXONOMETRIC</a:t>
                      </a:r>
                      <a:r>
                        <a:rPr sz="11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50" spc="15" dirty="0">
                          <a:latin typeface="Arial Narrow"/>
                          <a:cs typeface="Arial Narrow"/>
                        </a:rPr>
                        <a:t>SKETCH</a:t>
                      </a:r>
                      <a:endParaRPr sz="11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SCALE: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41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N/A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PAPER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SIZE: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9558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A1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550" dirty="0">
                          <a:latin typeface="Arial Narrow"/>
                          <a:cs typeface="Arial Narrow"/>
                        </a:rPr>
                        <a:t>DRAWN</a:t>
                      </a:r>
                      <a:r>
                        <a:rPr sz="55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41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5" dirty="0">
                          <a:latin typeface="Arial Narrow"/>
                          <a:cs typeface="Arial Narrow"/>
                        </a:rPr>
                        <a:t>LB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620"/>
                        </a:lnSpc>
                        <a:spcBef>
                          <a:spcPts val="165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CHECKED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BY: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3350" algn="ctr">
                        <a:lnSpc>
                          <a:spcPts val="1580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209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JOB</a:t>
                      </a:r>
                      <a:r>
                        <a:rPr sz="55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R="704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20017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645"/>
                        </a:lnSpc>
                        <a:spcBef>
                          <a:spcPts val="14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DRAWING</a:t>
                      </a:r>
                      <a:r>
                        <a:rPr sz="5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5" dirty="0">
                          <a:latin typeface="Arial Narrow"/>
                          <a:cs typeface="Arial Narrow"/>
                        </a:rPr>
                        <a:t>NO.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502920">
                        <a:lnSpc>
                          <a:spcPts val="1605"/>
                        </a:lnSpc>
                      </a:pPr>
                      <a:r>
                        <a:rPr sz="1350" spc="5" dirty="0">
                          <a:latin typeface="Arial Narrow"/>
                          <a:cs typeface="Arial Narrow"/>
                        </a:rPr>
                        <a:t>04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7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50" spc="20" dirty="0">
                          <a:latin typeface="Arial Narrow"/>
                          <a:cs typeface="Arial Narrow"/>
                        </a:rPr>
                        <a:t>DATE</a:t>
                      </a:r>
                      <a:r>
                        <a:rPr sz="55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2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55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550" spc="10" dirty="0">
                          <a:latin typeface="Arial Narrow"/>
                          <a:cs typeface="Arial Narrow"/>
                        </a:rPr>
                        <a:t>ORIGIN: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3086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50" spc="10" dirty="0">
                          <a:latin typeface="Arial Narrow"/>
                          <a:cs typeface="Arial Narrow"/>
                        </a:rPr>
                        <a:t>JUNE</a:t>
                      </a:r>
                      <a:r>
                        <a:rPr sz="75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750" spc="10" dirty="0">
                          <a:latin typeface="Arial Narrow"/>
                          <a:cs typeface="Arial Narrow"/>
                        </a:rPr>
                        <a:t>2021</a:t>
                      </a:r>
                      <a:endParaRPr sz="750">
                        <a:latin typeface="Arial Narrow"/>
                        <a:cs typeface="Arial Narrow"/>
                      </a:endParaRPr>
                    </a:p>
                  </a:txBody>
                  <a:tcPr marL="0" marR="0" marT="1905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spc="15" dirty="0">
                          <a:latin typeface="Arial Narrow"/>
                          <a:cs typeface="Arial Narrow"/>
                        </a:rPr>
                        <a:t>REV:</a:t>
                      </a:r>
                      <a:endParaRPr sz="550">
                        <a:latin typeface="Arial Narrow"/>
                        <a:cs typeface="Arial Narrow"/>
                      </a:endParaRPr>
                    </a:p>
                    <a:p>
                      <a:pPr marL="133350" algn="ctr">
                        <a:lnSpc>
                          <a:spcPts val="1605"/>
                        </a:lnSpc>
                      </a:pPr>
                      <a:r>
                        <a:rPr sz="1350" dirty="0">
                          <a:latin typeface="Arial Narrow"/>
                          <a:cs typeface="Arial Narrow"/>
                        </a:rPr>
                        <a:t>-</a:t>
                      </a:r>
                      <a:endParaRPr sz="1350">
                        <a:latin typeface="Arial Narrow"/>
                        <a:cs typeface="Arial Narrow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527479" y="8440348"/>
            <a:ext cx="1281130" cy="35823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7863639" y="58355"/>
            <a:ext cx="47625" cy="14091919"/>
            <a:chOff x="17863639" y="58355"/>
            <a:chExt cx="47625" cy="14091919"/>
          </a:xfrm>
        </p:grpSpPr>
        <p:sp>
          <p:nvSpPr>
            <p:cNvPr id="22" name="object 22"/>
            <p:cNvSpPr/>
            <p:nvPr/>
          </p:nvSpPr>
          <p:spPr>
            <a:xfrm>
              <a:off x="17863639" y="58355"/>
              <a:ext cx="47625" cy="14091919"/>
            </a:xfrm>
            <a:custGeom>
              <a:avLst/>
              <a:gdLst/>
              <a:ahLst/>
              <a:cxnLst/>
              <a:rect l="l" t="t" r="r" b="b"/>
              <a:pathLst>
                <a:path w="47625" h="14091919">
                  <a:moveTo>
                    <a:pt x="0" y="0"/>
                  </a:moveTo>
                  <a:lnTo>
                    <a:pt x="0" y="14091422"/>
                  </a:lnTo>
                  <a:lnTo>
                    <a:pt x="47561" y="14091422"/>
                  </a:lnTo>
                  <a:lnTo>
                    <a:pt x="0" y="0"/>
                  </a:lnTo>
                  <a:close/>
                </a:path>
                <a:path w="47625" h="14091919">
                  <a:moveTo>
                    <a:pt x="47561" y="0"/>
                  </a:moveTo>
                  <a:lnTo>
                    <a:pt x="0" y="0"/>
                  </a:lnTo>
                  <a:lnTo>
                    <a:pt x="47561" y="14091422"/>
                  </a:lnTo>
                  <a:lnTo>
                    <a:pt x="4756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863640" y="58355"/>
              <a:ext cx="47625" cy="14091919"/>
            </a:xfrm>
            <a:custGeom>
              <a:avLst/>
              <a:gdLst/>
              <a:ahLst/>
              <a:cxnLst/>
              <a:rect l="l" t="t" r="r" b="b"/>
              <a:pathLst>
                <a:path w="47625" h="14091919">
                  <a:moveTo>
                    <a:pt x="0" y="14091422"/>
                  </a:moveTo>
                  <a:lnTo>
                    <a:pt x="47561" y="14091422"/>
                  </a:lnTo>
                  <a:lnTo>
                    <a:pt x="0" y="0"/>
                  </a:lnTo>
                  <a:lnTo>
                    <a:pt x="0" y="14091422"/>
                  </a:lnTo>
                  <a:close/>
                </a:path>
                <a:path w="47625" h="14091919">
                  <a:moveTo>
                    <a:pt x="47561" y="14091422"/>
                  </a:moveTo>
                  <a:lnTo>
                    <a:pt x="0" y="0"/>
                  </a:lnTo>
                  <a:lnTo>
                    <a:pt x="47561" y="0"/>
                  </a:lnTo>
                  <a:lnTo>
                    <a:pt x="47561" y="14091422"/>
                  </a:lnTo>
                  <a:close/>
                </a:path>
              </a:pathLst>
            </a:custGeom>
            <a:ln w="3175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4602575" y="8666469"/>
            <a:ext cx="2240915" cy="89852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2540">
              <a:lnSpc>
                <a:spcPct val="93100"/>
              </a:lnSpc>
              <a:spcBef>
                <a:spcPts val="260"/>
              </a:spcBef>
            </a:pP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Outdoor seating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to Rua Red </a:t>
            </a:r>
            <a:r>
              <a:rPr sz="1500" spc="-32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and Betelnut cafes to </a:t>
            </a:r>
            <a:r>
              <a:rPr sz="1500" spc="20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include parasols,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tables and </a:t>
            </a:r>
            <a:r>
              <a:rPr sz="1500" spc="-32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chairs</a:t>
            </a:r>
            <a:r>
              <a:rPr sz="1500" spc="-1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and</a:t>
            </a:r>
            <a:r>
              <a:rPr sz="1500" spc="-1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associated</a:t>
            </a:r>
            <a:r>
              <a:rPr sz="1500" spc="-10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works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2205313" y="6895099"/>
            <a:ext cx="3198495" cy="1905000"/>
            <a:chOff x="12205313" y="6895099"/>
            <a:chExt cx="3198495" cy="190500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21731" y="6895099"/>
              <a:ext cx="90063" cy="10625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696616" y="6988198"/>
              <a:ext cx="1442085" cy="1811655"/>
            </a:xfrm>
            <a:custGeom>
              <a:avLst/>
              <a:gdLst/>
              <a:ahLst/>
              <a:cxnLst/>
              <a:rect l="l" t="t" r="r" b="b"/>
              <a:pathLst>
                <a:path w="1442084" h="1811654">
                  <a:moveTo>
                    <a:pt x="0" y="0"/>
                  </a:moveTo>
                  <a:lnTo>
                    <a:pt x="1442030" y="1811392"/>
                  </a:lnTo>
                </a:path>
              </a:pathLst>
            </a:custGeom>
            <a:ln w="3175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13522" y="7216899"/>
              <a:ext cx="90063" cy="10625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138647" y="7311011"/>
              <a:ext cx="1190625" cy="1489075"/>
            </a:xfrm>
            <a:custGeom>
              <a:avLst/>
              <a:gdLst/>
              <a:ahLst/>
              <a:cxnLst/>
              <a:rect l="l" t="t" r="r" b="b"/>
              <a:pathLst>
                <a:path w="1190625" h="1489075">
                  <a:moveTo>
                    <a:pt x="1190054" y="0"/>
                  </a:moveTo>
                  <a:lnTo>
                    <a:pt x="0" y="1488580"/>
                  </a:lnTo>
                </a:path>
              </a:pathLst>
            </a:custGeom>
            <a:ln w="3175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21731" y="6895099"/>
              <a:ext cx="90063" cy="10625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696616" y="6988198"/>
              <a:ext cx="1845310" cy="1811655"/>
            </a:xfrm>
            <a:custGeom>
              <a:avLst/>
              <a:gdLst/>
              <a:ahLst/>
              <a:cxnLst/>
              <a:rect l="l" t="t" r="r" b="b"/>
              <a:pathLst>
                <a:path w="1845309" h="1811654">
                  <a:moveTo>
                    <a:pt x="0" y="0"/>
                  </a:moveTo>
                  <a:lnTo>
                    <a:pt x="1442030" y="1811392"/>
                  </a:lnTo>
                  <a:lnTo>
                    <a:pt x="1844787" y="1811392"/>
                  </a:lnTo>
                </a:path>
              </a:pathLst>
            </a:custGeom>
            <a:ln w="3175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80974" y="7577154"/>
              <a:ext cx="121434" cy="1578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2280197" y="875658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505"/>
                  </a:moveTo>
                  <a:lnTo>
                    <a:pt x="148" y="148"/>
                  </a:lnTo>
                  <a:lnTo>
                    <a:pt x="506" y="0"/>
                  </a:lnTo>
                  <a:lnTo>
                    <a:pt x="864" y="148"/>
                  </a:lnTo>
                  <a:lnTo>
                    <a:pt x="1012" y="505"/>
                  </a:lnTo>
                  <a:lnTo>
                    <a:pt x="864" y="863"/>
                  </a:lnTo>
                  <a:lnTo>
                    <a:pt x="506" y="1011"/>
                  </a:lnTo>
                  <a:lnTo>
                    <a:pt x="148" y="863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205819" y="7718827"/>
              <a:ext cx="798830" cy="1038860"/>
            </a:xfrm>
            <a:custGeom>
              <a:avLst/>
              <a:gdLst/>
              <a:ahLst/>
              <a:cxnLst/>
              <a:rect l="l" t="t" r="r" b="b"/>
              <a:pathLst>
                <a:path w="798829" h="1038859">
                  <a:moveTo>
                    <a:pt x="798429" y="0"/>
                  </a:moveTo>
                  <a:lnTo>
                    <a:pt x="74884" y="1038262"/>
                  </a:lnTo>
                  <a:lnTo>
                    <a:pt x="0" y="1038262"/>
                  </a:lnTo>
                </a:path>
              </a:pathLst>
            </a:custGeom>
            <a:ln w="3175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0295711" y="8533903"/>
            <a:ext cx="1846580" cy="6870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" marR="5080" indent="-23495" algn="just">
              <a:lnSpc>
                <a:spcPts val="1680"/>
              </a:lnSpc>
              <a:spcBef>
                <a:spcPts val="290"/>
              </a:spcBef>
            </a:pPr>
            <a:r>
              <a:rPr sz="1500" spc="20" dirty="0">
                <a:solidFill>
                  <a:srgbClr val="989898"/>
                </a:solidFill>
                <a:latin typeface="Calibri"/>
                <a:cs typeface="Calibri"/>
              </a:rPr>
              <a:t>New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information point </a:t>
            </a:r>
            <a:r>
              <a:rPr sz="1500" spc="-32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totem,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feature bench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 and</a:t>
            </a:r>
            <a:r>
              <a:rPr sz="1500" spc="-10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feature</a:t>
            </a:r>
            <a:r>
              <a:rPr sz="1500" spc="-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989898"/>
                </a:solidFill>
                <a:latin typeface="Calibri"/>
                <a:cs typeface="Calibri"/>
              </a:rPr>
              <a:t>streetlight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61043" y="7630231"/>
            <a:ext cx="1766570" cy="4724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9525" algn="r">
              <a:lnSpc>
                <a:spcPts val="1735"/>
              </a:lnSpc>
              <a:spcBef>
                <a:spcPts val="135"/>
              </a:spcBef>
            </a:pP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Proposed</a:t>
            </a:r>
            <a:r>
              <a:rPr sz="1500" spc="-5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landscaping</a:t>
            </a:r>
            <a:endParaRPr sz="1500">
              <a:latin typeface="Calibri"/>
              <a:cs typeface="Calibri"/>
            </a:endParaRPr>
          </a:p>
          <a:p>
            <a:pPr marR="5080" algn="r">
              <a:lnSpc>
                <a:spcPts val="1735"/>
              </a:lnSpc>
            </a:pP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works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0293738" y="7133919"/>
            <a:ext cx="680720" cy="688975"/>
            <a:chOff x="10293738" y="7133919"/>
            <a:chExt cx="680720" cy="688975"/>
          </a:xfrm>
        </p:grpSpPr>
        <p:sp>
          <p:nvSpPr>
            <p:cNvPr id="38" name="object 38"/>
            <p:cNvSpPr/>
            <p:nvPr/>
          </p:nvSpPr>
          <p:spPr>
            <a:xfrm>
              <a:off x="10368622" y="782154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505"/>
                  </a:moveTo>
                  <a:lnTo>
                    <a:pt x="148" y="148"/>
                  </a:lnTo>
                  <a:lnTo>
                    <a:pt x="506" y="0"/>
                  </a:lnTo>
                  <a:lnTo>
                    <a:pt x="864" y="148"/>
                  </a:lnTo>
                  <a:lnTo>
                    <a:pt x="1012" y="505"/>
                  </a:lnTo>
                  <a:lnTo>
                    <a:pt x="864" y="863"/>
                  </a:lnTo>
                  <a:lnTo>
                    <a:pt x="506" y="1011"/>
                  </a:lnTo>
                  <a:lnTo>
                    <a:pt x="148" y="863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9686" y="7133919"/>
              <a:ext cx="134589" cy="14774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294244" y="7263449"/>
              <a:ext cx="567055" cy="558800"/>
            </a:xfrm>
            <a:custGeom>
              <a:avLst/>
              <a:gdLst/>
              <a:ahLst/>
              <a:cxnLst/>
              <a:rect l="l" t="t" r="r" b="b"/>
              <a:pathLst>
                <a:path w="567054" h="558800">
                  <a:moveTo>
                    <a:pt x="566692" y="0"/>
                  </a:moveTo>
                  <a:lnTo>
                    <a:pt x="74884" y="558597"/>
                  </a:lnTo>
                  <a:lnTo>
                    <a:pt x="0" y="558597"/>
                  </a:lnTo>
                </a:path>
              </a:pathLst>
            </a:custGeom>
            <a:ln w="3175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22834" y="7513856"/>
            <a:ext cx="1882775" cy="47370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05130" marR="5080" indent="-393065">
              <a:lnSpc>
                <a:spcPts val="1680"/>
              </a:lnSpc>
              <a:spcBef>
                <a:spcPts val="290"/>
              </a:spcBef>
            </a:pP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Proposed</a:t>
            </a:r>
            <a:r>
              <a:rPr sz="1500" spc="-10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soft</a:t>
            </a:r>
            <a:r>
              <a:rPr sz="1500" spc="-10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and</a:t>
            </a:r>
            <a:r>
              <a:rPr sz="1500" spc="-10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hard </a:t>
            </a:r>
            <a:r>
              <a:rPr sz="1500" spc="-32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989898"/>
                </a:solidFill>
                <a:latin typeface="Calibri"/>
                <a:cs typeface="Calibri"/>
              </a:rPr>
              <a:t>landscaping</a:t>
            </a:r>
            <a:r>
              <a:rPr sz="1500" spc="-45" dirty="0">
                <a:solidFill>
                  <a:srgbClr val="989898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989898"/>
                </a:solidFill>
                <a:latin typeface="Calibri"/>
                <a:cs typeface="Calibri"/>
              </a:rPr>
              <a:t>works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2767855" y="7162254"/>
            <a:ext cx="855980" cy="576580"/>
            <a:chOff x="2767855" y="7162254"/>
            <a:chExt cx="855980" cy="576580"/>
          </a:xfrm>
        </p:grpSpPr>
        <p:sp>
          <p:nvSpPr>
            <p:cNvPr id="43" name="object 43"/>
            <p:cNvSpPr/>
            <p:nvPr/>
          </p:nvSpPr>
          <p:spPr>
            <a:xfrm>
              <a:off x="2842739" y="773754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505"/>
                  </a:moveTo>
                  <a:lnTo>
                    <a:pt x="148" y="148"/>
                  </a:lnTo>
                  <a:lnTo>
                    <a:pt x="506" y="0"/>
                  </a:lnTo>
                  <a:lnTo>
                    <a:pt x="863" y="148"/>
                  </a:lnTo>
                  <a:lnTo>
                    <a:pt x="1012" y="505"/>
                  </a:lnTo>
                  <a:lnTo>
                    <a:pt x="863" y="863"/>
                  </a:lnTo>
                  <a:lnTo>
                    <a:pt x="506" y="1011"/>
                  </a:lnTo>
                  <a:lnTo>
                    <a:pt x="148" y="863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67620" y="7162254"/>
              <a:ext cx="155840" cy="12548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768361" y="7264461"/>
              <a:ext cx="716915" cy="473709"/>
            </a:xfrm>
            <a:custGeom>
              <a:avLst/>
              <a:gdLst/>
              <a:ahLst/>
              <a:cxnLst/>
              <a:rect l="l" t="t" r="r" b="b"/>
              <a:pathLst>
                <a:path w="716914" h="473709">
                  <a:moveTo>
                    <a:pt x="716461" y="0"/>
                  </a:moveTo>
                  <a:lnTo>
                    <a:pt x="74884" y="473593"/>
                  </a:lnTo>
                  <a:lnTo>
                    <a:pt x="0" y="473593"/>
                  </a:lnTo>
                </a:path>
              </a:pathLst>
            </a:custGeom>
            <a:ln w="3175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987B19F-E4E4-4FF3-86E1-98A22FCAE2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5120" y="3877560"/>
              <a:ext cx="17084520" cy="44467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987B19F-E4E4-4FF3-86E1-98A22FCAE2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5760" y="3868200"/>
                <a:ext cx="17103240" cy="4465440"/>
              </a:xfrm>
              <a:prstGeom prst="rect">
                <a:avLst/>
              </a:prstGeom>
            </p:spPr>
          </p:pic>
        </mc:Fallback>
      </mc:AlternateContent>
      <p:pic>
        <p:nvPicPr>
          <p:cNvPr id="51" name="Video 50">
            <a:hlinkClick r:id="" action="ppaction://media"/>
            <a:extLst>
              <a:ext uri="{FF2B5EF4-FFF2-40B4-BE49-F238E27FC236}">
                <a16:creationId xmlns:a16="http://schemas.microsoft.com/office/drawing/2014/main" id="{CFF2DA5D-EDA0-4489-85E1-0E472D79E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15">
            <a:lum bright="14000" contrast="28000"/>
          </a:blip>
          <a:srcRect l="-13478" t="-13478" r="-13478" b="-13478"/>
          <a:stretch/>
        </p:blipFill>
        <p:spPr>
          <a:xfrm>
            <a:off x="13457509" y="10836823"/>
            <a:ext cx="4734982" cy="355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3"/>
    </mc:Choice>
    <mc:Fallback xmlns="">
      <p:transition spd="slow" advTm="6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</TotalTime>
  <Words>1185</Words>
  <Application>Microsoft Office PowerPoint</Application>
  <PresentationFormat>Custom</PresentationFormat>
  <Paragraphs>273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Swis721 Lt BT</vt:lpstr>
      <vt:lpstr>Times New Roman</vt:lpstr>
      <vt:lpstr>Office Theme</vt:lpstr>
      <vt:lpstr>PRESENTATION TO COUNTY COUNCIL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COUNTY COUNCIL MEETING</dc:title>
  <cp:lastModifiedBy>Therese Pender</cp:lastModifiedBy>
  <cp:revision>9</cp:revision>
  <dcterms:created xsi:type="dcterms:W3CDTF">2021-07-08T12:10:25Z</dcterms:created>
  <dcterms:modified xsi:type="dcterms:W3CDTF">2021-07-09T10:32:58Z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2021-07-08T00:00:00Z</vt:filetime>
  </property>
  <property fmtid="{D5CDD505-2E9C-101B-9397-08002B2CF9AE}" pid="3" name="LastSaved">
    <vt:filetime>2021-07-08T00:00:00Z</vt:filetime>
  </property>
</Properties>
</file>