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9" r:id="rId5"/>
    <p:sldId id="290" r:id="rId6"/>
    <p:sldId id="29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AC836A-FCD6-4428-8C72-AE3B6970E098}" v="8" dt="2021-06-01T14:17:2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01/06/2021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– June to December 2021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Land Use Planning and Transportation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June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12, 000 Lanterns upgraded to LED throughout the County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Over 600 lanterns upgraded to date this year</a:t>
            </a:r>
          </a:p>
          <a:p>
            <a:r>
              <a:rPr lang="en-IE" sz="3200" dirty="0"/>
              <a:t>900 further lanterns programmed over the remainder of the year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281612"/>
              </p:ext>
            </p:extLst>
          </p:nvPr>
        </p:nvGraphicFramePr>
        <p:xfrm>
          <a:off x="3893127" y="1011382"/>
          <a:ext cx="7460673" cy="5181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8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417525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460583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2121982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Beverly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Priory Walk &amp; Way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Cremorne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Cypress Drive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Hermitage Rathfarnham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Woods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Castlefield Manor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Domville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Knockfield Manor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Grosvenor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Idrone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Greenpark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Brookvale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The Priory Rathfarnham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Road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Park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Delaford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Avenue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Westbourne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r>
                        <a:rPr lang="en-IE" sz="1500" u="none" strike="noStrike" dirty="0">
                          <a:effectLst/>
                        </a:rPr>
                        <a:t> Road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FBC64F-7E1F-426F-9E96-AAB414FE4C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235494"/>
              </p:ext>
            </p:extLst>
          </p:nvPr>
        </p:nvGraphicFramePr>
        <p:xfrm>
          <a:off x="3934692" y="1166648"/>
          <a:ext cx="7084437" cy="4524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012">
                  <a:extLst>
                    <a:ext uri="{9D8B030D-6E8A-4147-A177-3AD203B41FA5}">
                      <a16:colId xmlns:a16="http://schemas.microsoft.com/office/drawing/2014/main" val="1657441743"/>
                    </a:ext>
                  </a:extLst>
                </a:gridCol>
                <a:gridCol w="1978963">
                  <a:extLst>
                    <a:ext uri="{9D8B030D-6E8A-4147-A177-3AD203B41FA5}">
                      <a16:colId xmlns:a16="http://schemas.microsoft.com/office/drawing/2014/main" val="483372446"/>
                    </a:ext>
                  </a:extLst>
                </a:gridCol>
                <a:gridCol w="1621160">
                  <a:extLst>
                    <a:ext uri="{9D8B030D-6E8A-4147-A177-3AD203B41FA5}">
                      <a16:colId xmlns:a16="http://schemas.microsoft.com/office/drawing/2014/main" val="3306362574"/>
                    </a:ext>
                  </a:extLst>
                </a:gridCol>
                <a:gridCol w="1924302">
                  <a:extLst>
                    <a:ext uri="{9D8B030D-6E8A-4147-A177-3AD203B41FA5}">
                      <a16:colId xmlns:a16="http://schemas.microsoft.com/office/drawing/2014/main" val="1609082555"/>
                    </a:ext>
                  </a:extLst>
                </a:gridCol>
              </a:tblGrid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Hazelbrook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Glenfield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3744096209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Seskin View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Pinewoods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extLst>
                  <a:ext uri="{0D108BD9-81ED-4DB2-BD59-A6C34878D82A}">
                    <a16:rowId xmlns:a16="http://schemas.microsoft.com/office/drawing/2014/main" val="1233320290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Millbrook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Ronan's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420907240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Sean Walsh Park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St. John’s Estate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594076526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 err="1">
                          <a:effectLst/>
                        </a:rPr>
                        <a:t>Cois</a:t>
                      </a:r>
                      <a:r>
                        <a:rPr lang="en-IE" sz="1900" u="none" strike="noStrike" dirty="0">
                          <a:effectLst/>
                        </a:rPr>
                        <a:t> an </a:t>
                      </a:r>
                      <a:r>
                        <a:rPr lang="en-IE" sz="1900" u="none" strike="noStrike" dirty="0" err="1">
                          <a:effectLst/>
                        </a:rPr>
                        <a:t>hAbhainn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John's Wood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38656803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Watermeadow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Lealand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503777488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Watergate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Hermitage 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471604437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Old Bawn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Brookvale lucan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81987410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Dun an Oir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Esker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716939129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Belgard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Esker Park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50369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2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Estate Selection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These estates have been prioritised based on the following criteria;</a:t>
            </a:r>
          </a:p>
          <a:p>
            <a:r>
              <a:rPr lang="en-IE" dirty="0"/>
              <a:t>Councillors and/or residents have requested upgrade</a:t>
            </a:r>
          </a:p>
          <a:p>
            <a:r>
              <a:rPr lang="en-IE" dirty="0"/>
              <a:t>ESBN Interaction is minimal (we do not need to wait on the ESBN to approve the Supplementary Agreement)</a:t>
            </a:r>
          </a:p>
          <a:p>
            <a:r>
              <a:rPr lang="en-IE" dirty="0"/>
              <a:t>The columns are generally in good condition </a:t>
            </a:r>
          </a:p>
          <a:p>
            <a:r>
              <a:rPr lang="en-IE" dirty="0"/>
              <a:t>They have SOX lanterns which are the highest energy consumer and mostly urgently require replacement.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r>
              <a:rPr lang="en-IE" dirty="0"/>
              <a:t>Now targeting our pre 90’s or “Legacy” stock</a:t>
            </a:r>
          </a:p>
          <a:p>
            <a:r>
              <a:rPr lang="en-IE" dirty="0"/>
              <a:t>This will lead to certain columns within an estate being unsuitable for upgrade without ESBN approval.</a:t>
            </a:r>
          </a:p>
          <a:p>
            <a:r>
              <a:rPr lang="en-IE" dirty="0"/>
              <a:t>Ongoing discussions with ESBN</a:t>
            </a:r>
          </a:p>
          <a:p>
            <a:r>
              <a:rPr lang="en-IE" dirty="0"/>
              <a:t>Until final agreement with ESBN/regulatory bodies is reached, some estates will have columns not suitable for immediate upgrade</a:t>
            </a:r>
          </a:p>
          <a:p>
            <a:r>
              <a:rPr lang="en-IE" dirty="0"/>
              <a:t>SDCC will revisit these columns once </a:t>
            </a:r>
            <a:r>
              <a:rPr lang="en-IE"/>
              <a:t>the agreement has been finalised.</a:t>
            </a:r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076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341</Words>
  <Application>Microsoft Office PowerPoint</Application>
  <PresentationFormat>Widescreen</PresentationFormat>
  <Paragraphs>117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June 2021</vt:lpstr>
      <vt:lpstr>Upgrade Programme Jun-Dec 2021</vt:lpstr>
      <vt:lpstr>Upgrade Programme Jun-Dec 2021</vt:lpstr>
      <vt:lpstr>Estate Selection Criteria</vt:lpstr>
      <vt:lpstr>Upgrade Programme Jun-Dec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Caitriona Lambert</cp:lastModifiedBy>
  <cp:revision>9</cp:revision>
  <dcterms:created xsi:type="dcterms:W3CDTF">2021-06-01T09:11:55Z</dcterms:created>
  <dcterms:modified xsi:type="dcterms:W3CDTF">2021-06-01T14:33:20Z</dcterms:modified>
</cp:coreProperties>
</file>