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4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78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1F822-F6A9-4952-8C0B-BB97E37E7A4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C0D235-24EE-485C-8532-834888200243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Full Service Media Park</a:t>
          </a:r>
          <a:endParaRPr lang="en-US"/>
        </a:p>
      </dgm:t>
    </dgm:pt>
    <dgm:pt modelId="{2C86A27E-28A2-4BB5-80AB-BCA59954E51B}" type="parTrans" cxnId="{149B6ABF-E678-497C-9072-BC446E37FDF2}">
      <dgm:prSet/>
      <dgm:spPr/>
      <dgm:t>
        <a:bodyPr/>
        <a:lstStyle/>
        <a:p>
          <a:endParaRPr lang="en-US"/>
        </a:p>
      </dgm:t>
    </dgm:pt>
    <dgm:pt modelId="{3DD16D25-6F5C-4BF7-84A1-942AE3230553}" type="sibTrans" cxnId="{149B6ABF-E678-497C-9072-BC446E37FDF2}">
      <dgm:prSet/>
      <dgm:spPr/>
      <dgm:t>
        <a:bodyPr/>
        <a:lstStyle/>
        <a:p>
          <a:endParaRPr lang="en-US"/>
        </a:p>
      </dgm:t>
    </dgm:pt>
    <dgm:pt modelId="{8E6EA43E-2BB1-436B-AC93-F10CCBFFF9A7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1</a:t>
          </a:r>
          <a:r>
            <a:rPr lang="en-IE" baseline="30000"/>
            <a:t>st</a:t>
          </a:r>
          <a:r>
            <a:rPr lang="en-IE"/>
            <a:t> in Ireland</a:t>
          </a:r>
          <a:endParaRPr lang="en-US"/>
        </a:p>
      </dgm:t>
    </dgm:pt>
    <dgm:pt modelId="{B0294C2C-D640-4A82-A819-634E7B10C307}" type="parTrans" cxnId="{2F00713D-696C-4E39-9F64-B8093842A05C}">
      <dgm:prSet/>
      <dgm:spPr/>
      <dgm:t>
        <a:bodyPr/>
        <a:lstStyle/>
        <a:p>
          <a:endParaRPr lang="en-US"/>
        </a:p>
      </dgm:t>
    </dgm:pt>
    <dgm:pt modelId="{8777168A-3762-4B43-B84A-B4FFE420AC48}" type="sibTrans" cxnId="{2F00713D-696C-4E39-9F64-B8093842A05C}">
      <dgm:prSet/>
      <dgm:spPr/>
      <dgm:t>
        <a:bodyPr/>
        <a:lstStyle/>
        <a:p>
          <a:endParaRPr lang="en-US"/>
        </a:p>
      </dgm:t>
    </dgm:pt>
    <dgm:pt modelId="{58C974B8-FBAC-4242-A5A9-E9C930157C9E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Film, TV &amp; Digital Content Production Studio Campus</a:t>
          </a:r>
          <a:endParaRPr lang="en-US"/>
        </a:p>
      </dgm:t>
    </dgm:pt>
    <dgm:pt modelId="{1E2762FF-018C-4038-A77C-6A28D6A30876}" type="parTrans" cxnId="{9683FCA3-D75A-4EB8-A0F8-9A51F1B267C9}">
      <dgm:prSet/>
      <dgm:spPr/>
      <dgm:t>
        <a:bodyPr/>
        <a:lstStyle/>
        <a:p>
          <a:endParaRPr lang="en-US"/>
        </a:p>
      </dgm:t>
    </dgm:pt>
    <dgm:pt modelId="{2638335E-3D99-4864-BAD7-C73EF6BD76EF}" type="sibTrans" cxnId="{9683FCA3-D75A-4EB8-A0F8-9A51F1B267C9}">
      <dgm:prSet/>
      <dgm:spPr/>
      <dgm:t>
        <a:bodyPr/>
        <a:lstStyle/>
        <a:p>
          <a:endParaRPr lang="en-US"/>
        </a:p>
      </dgm:t>
    </dgm:pt>
    <dgm:pt modelId="{C8927360-C6BF-46B1-AE34-7AB41BCE9DD6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Cater for International Markets</a:t>
          </a:r>
          <a:endParaRPr lang="en-US"/>
        </a:p>
      </dgm:t>
    </dgm:pt>
    <dgm:pt modelId="{F45D3883-3722-44E2-B174-06D959442D73}" type="parTrans" cxnId="{6A24551B-9514-4D99-A9F2-890C65D0C467}">
      <dgm:prSet/>
      <dgm:spPr/>
      <dgm:t>
        <a:bodyPr/>
        <a:lstStyle/>
        <a:p>
          <a:endParaRPr lang="en-US"/>
        </a:p>
      </dgm:t>
    </dgm:pt>
    <dgm:pt modelId="{0FACD839-74D1-4591-9569-E3C5C85EFBE0}" type="sibTrans" cxnId="{6A24551B-9514-4D99-A9F2-890C65D0C467}">
      <dgm:prSet/>
      <dgm:spPr/>
      <dgm:t>
        <a:bodyPr/>
        <a:lstStyle/>
        <a:p>
          <a:endParaRPr lang="en-US"/>
        </a:p>
      </dgm:t>
    </dgm:pt>
    <dgm:pt modelId="{BE39EDC2-C5C1-4625-8DC5-2C19D0AEDDE6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185,000 sq. ft Production Space</a:t>
          </a:r>
          <a:endParaRPr lang="en-US"/>
        </a:p>
      </dgm:t>
    </dgm:pt>
    <dgm:pt modelId="{2F2156EF-E06E-4F82-A41C-EB1812BFCFD8}" type="parTrans" cxnId="{34EC348F-FC19-4D03-BA82-71F25367BA16}">
      <dgm:prSet/>
      <dgm:spPr/>
      <dgm:t>
        <a:bodyPr/>
        <a:lstStyle/>
        <a:p>
          <a:endParaRPr lang="en-US"/>
        </a:p>
      </dgm:t>
    </dgm:pt>
    <dgm:pt modelId="{5D45CE5A-833B-4D72-A3B0-8AA9BAE863DE}" type="sibTrans" cxnId="{34EC348F-FC19-4D03-BA82-71F25367BA16}">
      <dgm:prSet/>
      <dgm:spPr/>
      <dgm:t>
        <a:bodyPr/>
        <a:lstStyle/>
        <a:p>
          <a:endParaRPr lang="en-US"/>
        </a:p>
      </dgm:t>
    </dgm:pt>
    <dgm:pt modelId="{53A6B5B1-C093-40F8-8632-79732ECB31AD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100,000 sq. ft Workshop Space</a:t>
          </a:r>
          <a:endParaRPr lang="en-US"/>
        </a:p>
      </dgm:t>
    </dgm:pt>
    <dgm:pt modelId="{82041C0C-1FB1-4789-840D-0E881FA748D8}" type="parTrans" cxnId="{F8E14962-8368-48AA-BD74-942CF660022E}">
      <dgm:prSet/>
      <dgm:spPr/>
      <dgm:t>
        <a:bodyPr/>
        <a:lstStyle/>
        <a:p>
          <a:endParaRPr lang="en-US"/>
        </a:p>
      </dgm:t>
    </dgm:pt>
    <dgm:pt modelId="{27123367-7722-4BE1-ABF8-F0131F42CBA3}" type="sibTrans" cxnId="{F8E14962-8368-48AA-BD74-942CF660022E}">
      <dgm:prSet/>
      <dgm:spPr/>
      <dgm:t>
        <a:bodyPr/>
        <a:lstStyle/>
        <a:p>
          <a:endParaRPr lang="en-US"/>
        </a:p>
      </dgm:t>
    </dgm:pt>
    <dgm:pt modelId="{CCDC7383-CC6B-4789-878B-754FBD93781E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1000 sq. ft Production Offices</a:t>
          </a:r>
          <a:endParaRPr lang="en-US"/>
        </a:p>
      </dgm:t>
    </dgm:pt>
    <dgm:pt modelId="{D583A441-19B1-4DEF-B519-41D1B472E4CE}" type="parTrans" cxnId="{E96FD498-0507-440C-AA4A-577AFAFAF291}">
      <dgm:prSet/>
      <dgm:spPr/>
      <dgm:t>
        <a:bodyPr/>
        <a:lstStyle/>
        <a:p>
          <a:endParaRPr lang="en-US"/>
        </a:p>
      </dgm:t>
    </dgm:pt>
    <dgm:pt modelId="{26DC2962-70FC-4CE7-8EB0-E547CA44F843}" type="sibTrans" cxnId="{E96FD498-0507-440C-AA4A-577AFAFAF291}">
      <dgm:prSet/>
      <dgm:spPr/>
      <dgm:t>
        <a:bodyPr/>
        <a:lstStyle/>
        <a:p>
          <a:endParaRPr lang="en-US"/>
        </a:p>
      </dgm:t>
    </dgm:pt>
    <dgm:pt modelId="{A69D72DA-0D27-46D2-A8C7-A1BBB0D2D6AB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12 Sound Stages</a:t>
          </a:r>
          <a:endParaRPr lang="en-US"/>
        </a:p>
      </dgm:t>
    </dgm:pt>
    <dgm:pt modelId="{855D6249-6C22-4E9A-BB9C-22AC20D430A0}" type="parTrans" cxnId="{0A44A9F8-4AAF-4F3A-A868-4B2F8C3C3AAD}">
      <dgm:prSet/>
      <dgm:spPr/>
      <dgm:t>
        <a:bodyPr/>
        <a:lstStyle/>
        <a:p>
          <a:endParaRPr lang="en-US"/>
        </a:p>
      </dgm:t>
    </dgm:pt>
    <dgm:pt modelId="{D35D05ED-3C36-48E1-A9CC-7C762DA5813A}" type="sibTrans" cxnId="{0A44A9F8-4AAF-4F3A-A868-4B2F8C3C3AAD}">
      <dgm:prSet/>
      <dgm:spPr/>
      <dgm:t>
        <a:bodyPr/>
        <a:lstStyle/>
        <a:p>
          <a:endParaRPr lang="en-US"/>
        </a:p>
      </dgm:t>
    </dgm:pt>
    <dgm:pt modelId="{C3E2D331-DFFC-4153-AC05-4BF0F10FFACE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9 to be constructed initially</a:t>
          </a:r>
          <a:endParaRPr lang="en-US"/>
        </a:p>
      </dgm:t>
    </dgm:pt>
    <dgm:pt modelId="{C62E6CAD-4B61-4DA1-91FD-68CB79564657}" type="parTrans" cxnId="{B3A3EA12-B1BC-48C1-9E9F-95DE735CC838}">
      <dgm:prSet/>
      <dgm:spPr/>
      <dgm:t>
        <a:bodyPr/>
        <a:lstStyle/>
        <a:p>
          <a:endParaRPr lang="en-US"/>
        </a:p>
      </dgm:t>
    </dgm:pt>
    <dgm:pt modelId="{A7F22393-B3A9-42C4-8CF9-6EFA3459FA38}" type="sibTrans" cxnId="{B3A3EA12-B1BC-48C1-9E9F-95DE735CC838}">
      <dgm:prSet/>
      <dgm:spPr/>
      <dgm:t>
        <a:bodyPr/>
        <a:lstStyle/>
        <a:p>
          <a:endParaRPr lang="en-US"/>
        </a:p>
      </dgm:t>
    </dgm:pt>
    <dgm:pt modelId="{93194F42-780C-4233-8E08-13C0538CF6D9}" type="pres">
      <dgm:prSet presAssocID="{81F1F822-F6A9-4952-8C0B-BB97E37E7A4F}" presName="linear" presStyleCnt="0">
        <dgm:presLayoutVars>
          <dgm:animLvl val="lvl"/>
          <dgm:resizeHandles val="exact"/>
        </dgm:presLayoutVars>
      </dgm:prSet>
      <dgm:spPr/>
    </dgm:pt>
    <dgm:pt modelId="{2705ADD7-4CFF-4BBA-87C2-48E977EE7FA3}" type="pres">
      <dgm:prSet presAssocID="{7CC0D235-24EE-485C-8532-83488820024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C640912-C6DB-425B-A6C0-97F8D3165492}" type="pres">
      <dgm:prSet presAssocID="{7CC0D235-24EE-485C-8532-834888200243}" presName="childText" presStyleLbl="revTx" presStyleIdx="0" presStyleCnt="2">
        <dgm:presLayoutVars>
          <dgm:bulletEnabled val="1"/>
        </dgm:presLayoutVars>
      </dgm:prSet>
      <dgm:spPr/>
    </dgm:pt>
    <dgm:pt modelId="{68D4A864-1783-4961-AF1C-E6A0801567AF}" type="pres">
      <dgm:prSet presAssocID="{58C974B8-FBAC-4242-A5A9-E9C930157C9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DE73AAC-0A50-4232-B341-4CA63B9072B7}" type="pres">
      <dgm:prSet presAssocID="{2638335E-3D99-4864-BAD7-C73EF6BD76EF}" presName="spacer" presStyleCnt="0"/>
      <dgm:spPr/>
    </dgm:pt>
    <dgm:pt modelId="{FFCE8306-68B4-480C-8993-C623353CE21F}" type="pres">
      <dgm:prSet presAssocID="{C8927360-C6BF-46B1-AE34-7AB41BCE9DD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759D281-D444-4416-9CE7-6972B99C9780}" type="pres">
      <dgm:prSet presAssocID="{0FACD839-74D1-4591-9569-E3C5C85EFBE0}" presName="spacer" presStyleCnt="0"/>
      <dgm:spPr/>
    </dgm:pt>
    <dgm:pt modelId="{5C199537-22A9-4F8B-B076-9BE01CDC6046}" type="pres">
      <dgm:prSet presAssocID="{BE39EDC2-C5C1-4625-8DC5-2C19D0AEDDE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6C04E5A-AF6A-43D3-8D0A-788F31F6117E}" type="pres">
      <dgm:prSet presAssocID="{5D45CE5A-833B-4D72-A3B0-8AA9BAE863DE}" presName="spacer" presStyleCnt="0"/>
      <dgm:spPr/>
    </dgm:pt>
    <dgm:pt modelId="{FFC350A7-D860-4435-9098-F958CE93E0AB}" type="pres">
      <dgm:prSet presAssocID="{53A6B5B1-C093-40F8-8632-79732ECB31A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87FC64E-7B57-462E-B0E7-0E2BACCB0993}" type="pres">
      <dgm:prSet presAssocID="{27123367-7722-4BE1-ABF8-F0131F42CBA3}" presName="spacer" presStyleCnt="0"/>
      <dgm:spPr/>
    </dgm:pt>
    <dgm:pt modelId="{C5D1C399-4526-48C2-8442-091AAA890606}" type="pres">
      <dgm:prSet presAssocID="{CCDC7383-CC6B-4789-878B-754FBD93781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B9EDEEA-9442-4A3B-9F76-DA09A0487FC7}" type="pres">
      <dgm:prSet presAssocID="{26DC2962-70FC-4CE7-8EB0-E547CA44F843}" presName="spacer" presStyleCnt="0"/>
      <dgm:spPr/>
    </dgm:pt>
    <dgm:pt modelId="{7BFD9920-4BC8-4FB6-8EDF-E858474E00E5}" type="pres">
      <dgm:prSet presAssocID="{A69D72DA-0D27-46D2-A8C7-A1BBB0D2D6AB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6B3AF77F-CCCB-4C6A-B323-D1EDF81D3255}" type="pres">
      <dgm:prSet presAssocID="{A69D72DA-0D27-46D2-A8C7-A1BBB0D2D6A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76D790E-C5AB-4FE4-A921-3B398EE08567}" type="presOf" srcId="{A69D72DA-0D27-46D2-A8C7-A1BBB0D2D6AB}" destId="{7BFD9920-4BC8-4FB6-8EDF-E858474E00E5}" srcOrd="0" destOrd="0" presId="urn:microsoft.com/office/officeart/2005/8/layout/vList2"/>
    <dgm:cxn modelId="{B3A3EA12-B1BC-48C1-9E9F-95DE735CC838}" srcId="{A69D72DA-0D27-46D2-A8C7-A1BBB0D2D6AB}" destId="{C3E2D331-DFFC-4153-AC05-4BF0F10FFACE}" srcOrd="0" destOrd="0" parTransId="{C62E6CAD-4B61-4DA1-91FD-68CB79564657}" sibTransId="{A7F22393-B3A9-42C4-8CF9-6EFA3459FA38}"/>
    <dgm:cxn modelId="{6A24551B-9514-4D99-A9F2-890C65D0C467}" srcId="{81F1F822-F6A9-4952-8C0B-BB97E37E7A4F}" destId="{C8927360-C6BF-46B1-AE34-7AB41BCE9DD6}" srcOrd="2" destOrd="0" parTransId="{F45D3883-3722-44E2-B174-06D959442D73}" sibTransId="{0FACD839-74D1-4591-9569-E3C5C85EFBE0}"/>
    <dgm:cxn modelId="{66F78033-1FD6-4597-A0CC-CADB8FC3476D}" type="presOf" srcId="{8E6EA43E-2BB1-436B-AC93-F10CCBFFF9A7}" destId="{3C640912-C6DB-425B-A6C0-97F8D3165492}" srcOrd="0" destOrd="0" presId="urn:microsoft.com/office/officeart/2005/8/layout/vList2"/>
    <dgm:cxn modelId="{62043836-0B6E-409F-9233-E0D08989D142}" type="presOf" srcId="{C8927360-C6BF-46B1-AE34-7AB41BCE9DD6}" destId="{FFCE8306-68B4-480C-8993-C623353CE21F}" srcOrd="0" destOrd="0" presId="urn:microsoft.com/office/officeart/2005/8/layout/vList2"/>
    <dgm:cxn modelId="{2F00713D-696C-4E39-9F64-B8093842A05C}" srcId="{7CC0D235-24EE-485C-8532-834888200243}" destId="{8E6EA43E-2BB1-436B-AC93-F10CCBFFF9A7}" srcOrd="0" destOrd="0" parTransId="{B0294C2C-D640-4A82-A819-634E7B10C307}" sibTransId="{8777168A-3762-4B43-B84A-B4FFE420AC48}"/>
    <dgm:cxn modelId="{F8E14962-8368-48AA-BD74-942CF660022E}" srcId="{81F1F822-F6A9-4952-8C0B-BB97E37E7A4F}" destId="{53A6B5B1-C093-40F8-8632-79732ECB31AD}" srcOrd="4" destOrd="0" parTransId="{82041C0C-1FB1-4789-840D-0E881FA748D8}" sibTransId="{27123367-7722-4BE1-ABF8-F0131F42CBA3}"/>
    <dgm:cxn modelId="{178BFE44-0052-421C-9F1F-44249EF572D3}" type="presOf" srcId="{BE39EDC2-C5C1-4625-8DC5-2C19D0AEDDE6}" destId="{5C199537-22A9-4F8B-B076-9BE01CDC6046}" srcOrd="0" destOrd="0" presId="urn:microsoft.com/office/officeart/2005/8/layout/vList2"/>
    <dgm:cxn modelId="{22B0697D-EBC9-4230-9714-2928CB69B789}" type="presOf" srcId="{53A6B5B1-C093-40F8-8632-79732ECB31AD}" destId="{FFC350A7-D860-4435-9098-F958CE93E0AB}" srcOrd="0" destOrd="0" presId="urn:microsoft.com/office/officeart/2005/8/layout/vList2"/>
    <dgm:cxn modelId="{A5416F7D-3DD0-4C67-ADF4-B1B3BE30B06E}" type="presOf" srcId="{7CC0D235-24EE-485C-8532-834888200243}" destId="{2705ADD7-4CFF-4BBA-87C2-48E977EE7FA3}" srcOrd="0" destOrd="0" presId="urn:microsoft.com/office/officeart/2005/8/layout/vList2"/>
    <dgm:cxn modelId="{9FCF0A83-30ED-49D5-AE8D-9BDA8CF4735A}" type="presOf" srcId="{81F1F822-F6A9-4952-8C0B-BB97E37E7A4F}" destId="{93194F42-780C-4233-8E08-13C0538CF6D9}" srcOrd="0" destOrd="0" presId="urn:microsoft.com/office/officeart/2005/8/layout/vList2"/>
    <dgm:cxn modelId="{34EC348F-FC19-4D03-BA82-71F25367BA16}" srcId="{81F1F822-F6A9-4952-8C0B-BB97E37E7A4F}" destId="{BE39EDC2-C5C1-4625-8DC5-2C19D0AEDDE6}" srcOrd="3" destOrd="0" parTransId="{2F2156EF-E06E-4F82-A41C-EB1812BFCFD8}" sibTransId="{5D45CE5A-833B-4D72-A3B0-8AA9BAE863DE}"/>
    <dgm:cxn modelId="{E96FD498-0507-440C-AA4A-577AFAFAF291}" srcId="{81F1F822-F6A9-4952-8C0B-BB97E37E7A4F}" destId="{CCDC7383-CC6B-4789-878B-754FBD93781E}" srcOrd="5" destOrd="0" parTransId="{D583A441-19B1-4DEF-B519-41D1B472E4CE}" sibTransId="{26DC2962-70FC-4CE7-8EB0-E547CA44F843}"/>
    <dgm:cxn modelId="{72D862A2-3577-48E8-B9D7-9FC125AC9003}" type="presOf" srcId="{C3E2D331-DFFC-4153-AC05-4BF0F10FFACE}" destId="{6B3AF77F-CCCB-4C6A-B323-D1EDF81D3255}" srcOrd="0" destOrd="0" presId="urn:microsoft.com/office/officeart/2005/8/layout/vList2"/>
    <dgm:cxn modelId="{9683FCA3-D75A-4EB8-A0F8-9A51F1B267C9}" srcId="{81F1F822-F6A9-4952-8C0B-BB97E37E7A4F}" destId="{58C974B8-FBAC-4242-A5A9-E9C930157C9E}" srcOrd="1" destOrd="0" parTransId="{1E2762FF-018C-4038-A77C-6A28D6A30876}" sibTransId="{2638335E-3D99-4864-BAD7-C73EF6BD76EF}"/>
    <dgm:cxn modelId="{1B296FAA-1DD2-4257-BD07-320300E3F12F}" type="presOf" srcId="{CCDC7383-CC6B-4789-878B-754FBD93781E}" destId="{C5D1C399-4526-48C2-8442-091AAA890606}" srcOrd="0" destOrd="0" presId="urn:microsoft.com/office/officeart/2005/8/layout/vList2"/>
    <dgm:cxn modelId="{149B6ABF-E678-497C-9072-BC446E37FDF2}" srcId="{81F1F822-F6A9-4952-8C0B-BB97E37E7A4F}" destId="{7CC0D235-24EE-485C-8532-834888200243}" srcOrd="0" destOrd="0" parTransId="{2C86A27E-28A2-4BB5-80AB-BCA59954E51B}" sibTransId="{3DD16D25-6F5C-4BF7-84A1-942AE3230553}"/>
    <dgm:cxn modelId="{6FFD22F8-F246-4AB2-BF9C-F9505E0634F1}" type="presOf" srcId="{58C974B8-FBAC-4242-A5A9-E9C930157C9E}" destId="{68D4A864-1783-4961-AF1C-E6A0801567AF}" srcOrd="0" destOrd="0" presId="urn:microsoft.com/office/officeart/2005/8/layout/vList2"/>
    <dgm:cxn modelId="{0A44A9F8-4AAF-4F3A-A868-4B2F8C3C3AAD}" srcId="{81F1F822-F6A9-4952-8C0B-BB97E37E7A4F}" destId="{A69D72DA-0D27-46D2-A8C7-A1BBB0D2D6AB}" srcOrd="6" destOrd="0" parTransId="{855D6249-6C22-4E9A-BB9C-22AC20D430A0}" sibTransId="{D35D05ED-3C36-48E1-A9CC-7C762DA5813A}"/>
    <dgm:cxn modelId="{21FA553F-C351-4C17-BD48-8FF28D618D62}" type="presParOf" srcId="{93194F42-780C-4233-8E08-13C0538CF6D9}" destId="{2705ADD7-4CFF-4BBA-87C2-48E977EE7FA3}" srcOrd="0" destOrd="0" presId="urn:microsoft.com/office/officeart/2005/8/layout/vList2"/>
    <dgm:cxn modelId="{87268E3A-0C8B-4FDF-B339-298B2FC7F3E2}" type="presParOf" srcId="{93194F42-780C-4233-8E08-13C0538CF6D9}" destId="{3C640912-C6DB-425B-A6C0-97F8D3165492}" srcOrd="1" destOrd="0" presId="urn:microsoft.com/office/officeart/2005/8/layout/vList2"/>
    <dgm:cxn modelId="{1560A1AC-51CE-49B0-B36E-6CC9EFD9517C}" type="presParOf" srcId="{93194F42-780C-4233-8E08-13C0538CF6D9}" destId="{68D4A864-1783-4961-AF1C-E6A0801567AF}" srcOrd="2" destOrd="0" presId="urn:microsoft.com/office/officeart/2005/8/layout/vList2"/>
    <dgm:cxn modelId="{2FF865E1-6707-4B34-BA7E-C64E65968B05}" type="presParOf" srcId="{93194F42-780C-4233-8E08-13C0538CF6D9}" destId="{1DE73AAC-0A50-4232-B341-4CA63B9072B7}" srcOrd="3" destOrd="0" presId="urn:microsoft.com/office/officeart/2005/8/layout/vList2"/>
    <dgm:cxn modelId="{F0B176DB-2CD2-49BD-A42E-5FFB65B96A56}" type="presParOf" srcId="{93194F42-780C-4233-8E08-13C0538CF6D9}" destId="{FFCE8306-68B4-480C-8993-C623353CE21F}" srcOrd="4" destOrd="0" presId="urn:microsoft.com/office/officeart/2005/8/layout/vList2"/>
    <dgm:cxn modelId="{599B5C86-3D64-476C-A23A-19D95D36F70A}" type="presParOf" srcId="{93194F42-780C-4233-8E08-13C0538CF6D9}" destId="{B759D281-D444-4416-9CE7-6972B99C9780}" srcOrd="5" destOrd="0" presId="urn:microsoft.com/office/officeart/2005/8/layout/vList2"/>
    <dgm:cxn modelId="{703D8E3C-21F4-415B-9C91-895FC1B2207F}" type="presParOf" srcId="{93194F42-780C-4233-8E08-13C0538CF6D9}" destId="{5C199537-22A9-4F8B-B076-9BE01CDC6046}" srcOrd="6" destOrd="0" presId="urn:microsoft.com/office/officeart/2005/8/layout/vList2"/>
    <dgm:cxn modelId="{BB8E04E9-1F8D-4BF7-878A-A0DA8E06F3F3}" type="presParOf" srcId="{93194F42-780C-4233-8E08-13C0538CF6D9}" destId="{B6C04E5A-AF6A-43D3-8D0A-788F31F6117E}" srcOrd="7" destOrd="0" presId="urn:microsoft.com/office/officeart/2005/8/layout/vList2"/>
    <dgm:cxn modelId="{3C9F68A0-010F-4774-A1BD-44728EAEC9F3}" type="presParOf" srcId="{93194F42-780C-4233-8E08-13C0538CF6D9}" destId="{FFC350A7-D860-4435-9098-F958CE93E0AB}" srcOrd="8" destOrd="0" presId="urn:microsoft.com/office/officeart/2005/8/layout/vList2"/>
    <dgm:cxn modelId="{15663398-72C1-431D-A99C-5544C742A1CB}" type="presParOf" srcId="{93194F42-780C-4233-8E08-13C0538CF6D9}" destId="{087FC64E-7B57-462E-B0E7-0E2BACCB0993}" srcOrd="9" destOrd="0" presId="urn:microsoft.com/office/officeart/2005/8/layout/vList2"/>
    <dgm:cxn modelId="{1EBB5CA9-8C7E-4940-AAFC-D43E554843D6}" type="presParOf" srcId="{93194F42-780C-4233-8E08-13C0538CF6D9}" destId="{C5D1C399-4526-48C2-8442-091AAA890606}" srcOrd="10" destOrd="0" presId="urn:microsoft.com/office/officeart/2005/8/layout/vList2"/>
    <dgm:cxn modelId="{36F9D0A3-D69D-44CA-93F1-7188C0142A47}" type="presParOf" srcId="{93194F42-780C-4233-8E08-13C0538CF6D9}" destId="{2B9EDEEA-9442-4A3B-9F76-DA09A0487FC7}" srcOrd="11" destOrd="0" presId="urn:microsoft.com/office/officeart/2005/8/layout/vList2"/>
    <dgm:cxn modelId="{76296D50-17BE-4D7F-8693-84A3B19AE9B9}" type="presParOf" srcId="{93194F42-780C-4233-8E08-13C0538CF6D9}" destId="{7BFD9920-4BC8-4FB6-8EDF-E858474E00E5}" srcOrd="12" destOrd="0" presId="urn:microsoft.com/office/officeart/2005/8/layout/vList2"/>
    <dgm:cxn modelId="{152E5192-9F11-4E43-AE23-53F6C6CF6910}" type="presParOf" srcId="{93194F42-780C-4233-8E08-13C0538CF6D9}" destId="{6B3AF77F-CCCB-4C6A-B323-D1EDF81D3255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7B65AD-24BE-4866-BEC0-197AD6FE629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70BE4F-B11C-43DF-ABC8-E1EA72B81F83}">
      <dgm:prSet custT="1"/>
      <dgm:spPr/>
      <dgm:t>
        <a:bodyPr/>
        <a:lstStyle/>
        <a:p>
          <a:r>
            <a:rPr lang="en-IE" sz="1600" dirty="0"/>
            <a:t>€125 million investment in Development of the Media Park</a:t>
          </a:r>
          <a:endParaRPr lang="en-US" sz="1600" dirty="0"/>
        </a:p>
      </dgm:t>
    </dgm:pt>
    <dgm:pt modelId="{EFE4C855-F153-4552-9ED0-A7D8FFA00455}" type="parTrans" cxnId="{1626DE56-EF8D-4122-8D79-35569F95D17B}">
      <dgm:prSet/>
      <dgm:spPr/>
      <dgm:t>
        <a:bodyPr/>
        <a:lstStyle/>
        <a:p>
          <a:endParaRPr lang="en-US" sz="1600"/>
        </a:p>
      </dgm:t>
    </dgm:pt>
    <dgm:pt modelId="{955AFFC0-4E82-4FDD-AD2A-65A4CAD1B3A2}" type="sibTrans" cxnId="{1626DE56-EF8D-4122-8D79-35569F95D17B}">
      <dgm:prSet/>
      <dgm:spPr/>
      <dgm:t>
        <a:bodyPr/>
        <a:lstStyle/>
        <a:p>
          <a:endParaRPr lang="en-US" sz="1600"/>
        </a:p>
      </dgm:t>
    </dgm:pt>
    <dgm:pt modelId="{A325118D-39DF-4A12-99AF-2ED6FE430BC7}">
      <dgm:prSet custT="1"/>
      <dgm:spPr/>
      <dgm:t>
        <a:bodyPr/>
        <a:lstStyle/>
        <a:p>
          <a:r>
            <a:rPr lang="en-IE" sz="1600"/>
            <a:t>1800 New Jobs </a:t>
          </a:r>
          <a:endParaRPr lang="en-US" sz="1600"/>
        </a:p>
      </dgm:t>
    </dgm:pt>
    <dgm:pt modelId="{478E9B44-0336-46E2-B2E6-D3AB85C64CB4}" type="parTrans" cxnId="{D968B012-1617-4A64-9321-AEC4E18B99D4}">
      <dgm:prSet/>
      <dgm:spPr/>
      <dgm:t>
        <a:bodyPr/>
        <a:lstStyle/>
        <a:p>
          <a:endParaRPr lang="en-US" sz="1600"/>
        </a:p>
      </dgm:t>
    </dgm:pt>
    <dgm:pt modelId="{D2D7777A-83CA-4F42-A4E7-55BBC2E169E8}" type="sibTrans" cxnId="{D968B012-1617-4A64-9321-AEC4E18B99D4}">
      <dgm:prSet/>
      <dgm:spPr/>
      <dgm:t>
        <a:bodyPr/>
        <a:lstStyle/>
        <a:p>
          <a:endParaRPr lang="en-US" sz="1600"/>
        </a:p>
      </dgm:t>
    </dgm:pt>
    <dgm:pt modelId="{B2B87FAF-D8E3-4071-9912-314FC76A8EC1}">
      <dgm:prSet custT="1"/>
      <dgm:spPr/>
      <dgm:t>
        <a:bodyPr/>
        <a:lstStyle/>
        <a:p>
          <a:r>
            <a:rPr lang="en-IE" sz="1600"/>
            <a:t>Plus c. 1800 Ancillary jobs</a:t>
          </a:r>
          <a:endParaRPr lang="en-US" sz="1600"/>
        </a:p>
      </dgm:t>
    </dgm:pt>
    <dgm:pt modelId="{C4125433-B29A-4E42-8C3E-7A6C68AA44E3}" type="parTrans" cxnId="{F593C9CD-3D73-40BE-ABE7-F5C6040478E9}">
      <dgm:prSet/>
      <dgm:spPr/>
      <dgm:t>
        <a:bodyPr/>
        <a:lstStyle/>
        <a:p>
          <a:endParaRPr lang="en-US" sz="1600"/>
        </a:p>
      </dgm:t>
    </dgm:pt>
    <dgm:pt modelId="{4A1D007F-0F3D-4241-BDD2-9CE27C334CD9}" type="sibTrans" cxnId="{F593C9CD-3D73-40BE-ABE7-F5C6040478E9}">
      <dgm:prSet/>
      <dgm:spPr/>
      <dgm:t>
        <a:bodyPr/>
        <a:lstStyle/>
        <a:p>
          <a:endParaRPr lang="en-US" sz="1600"/>
        </a:p>
      </dgm:t>
    </dgm:pt>
    <dgm:pt modelId="{362A9784-7F86-44EC-BB8C-266B487180D9}">
      <dgm:prSet custT="1"/>
      <dgm:spPr/>
      <dgm:t>
        <a:bodyPr/>
        <a:lstStyle/>
        <a:p>
          <a:r>
            <a:rPr lang="en-IE" sz="1600"/>
            <a:t>Ratio typical of similar facilities elsewhere</a:t>
          </a:r>
          <a:endParaRPr lang="en-US" sz="1600"/>
        </a:p>
      </dgm:t>
    </dgm:pt>
    <dgm:pt modelId="{3E03C3B3-1394-4A8D-86EE-06025F539D6E}" type="parTrans" cxnId="{79C49D9E-1BBF-40EA-9E4D-A67CA2A91232}">
      <dgm:prSet/>
      <dgm:spPr/>
      <dgm:t>
        <a:bodyPr/>
        <a:lstStyle/>
        <a:p>
          <a:endParaRPr lang="en-US" sz="1600"/>
        </a:p>
      </dgm:t>
    </dgm:pt>
    <dgm:pt modelId="{726C3AA0-D57C-4036-9291-BACD9D7E2486}" type="sibTrans" cxnId="{79C49D9E-1BBF-40EA-9E4D-A67CA2A91232}">
      <dgm:prSet/>
      <dgm:spPr/>
      <dgm:t>
        <a:bodyPr/>
        <a:lstStyle/>
        <a:p>
          <a:endParaRPr lang="en-US" sz="1600"/>
        </a:p>
      </dgm:t>
    </dgm:pt>
    <dgm:pt modelId="{CCB294F7-7A89-4FF9-A45B-35AEBA7FEB6A}">
      <dgm:prSet custT="1"/>
      <dgm:spPr/>
      <dgm:t>
        <a:bodyPr/>
        <a:lstStyle/>
        <a:p>
          <a:r>
            <a:rPr lang="en-IE" sz="1600" dirty="0"/>
            <a:t>At Construction stage 1200 -1500 jobs </a:t>
          </a:r>
          <a:endParaRPr lang="en-US" sz="1600" dirty="0"/>
        </a:p>
      </dgm:t>
    </dgm:pt>
    <dgm:pt modelId="{4D45F2C7-E88E-4849-9E04-5C3269C2930E}" type="parTrans" cxnId="{4167D4C7-5FFA-4827-80E2-FEDBF4A696CF}">
      <dgm:prSet/>
      <dgm:spPr/>
      <dgm:t>
        <a:bodyPr/>
        <a:lstStyle/>
        <a:p>
          <a:endParaRPr lang="en-US" sz="1600"/>
        </a:p>
      </dgm:t>
    </dgm:pt>
    <dgm:pt modelId="{2FF7E146-DE63-4A5C-8ED0-6672514BE025}" type="sibTrans" cxnId="{4167D4C7-5FFA-4827-80E2-FEDBF4A696CF}">
      <dgm:prSet/>
      <dgm:spPr/>
      <dgm:t>
        <a:bodyPr/>
        <a:lstStyle/>
        <a:p>
          <a:endParaRPr lang="en-US" sz="1600"/>
        </a:p>
      </dgm:t>
    </dgm:pt>
    <dgm:pt modelId="{D6116C16-1528-4472-9A5C-374D1E9C2DBB}">
      <dgm:prSet custT="1"/>
      <dgm:spPr/>
      <dgm:t>
        <a:bodyPr/>
        <a:lstStyle/>
        <a:p>
          <a:r>
            <a:rPr lang="en-IE" sz="1600"/>
            <a:t>c. 150 Consultants /Advisers on the project</a:t>
          </a:r>
          <a:endParaRPr lang="en-US" sz="1600"/>
        </a:p>
      </dgm:t>
    </dgm:pt>
    <dgm:pt modelId="{C5D6D74E-C0A4-4274-86D8-92569DC42D39}" type="parTrans" cxnId="{AC217BDF-FC2E-4985-B7CF-9F260C9F8AFD}">
      <dgm:prSet/>
      <dgm:spPr/>
      <dgm:t>
        <a:bodyPr/>
        <a:lstStyle/>
        <a:p>
          <a:endParaRPr lang="en-US" sz="1600"/>
        </a:p>
      </dgm:t>
    </dgm:pt>
    <dgm:pt modelId="{1E97698B-1F86-45C2-995E-D401101037D1}" type="sibTrans" cxnId="{AC217BDF-FC2E-4985-B7CF-9F260C9F8AFD}">
      <dgm:prSet/>
      <dgm:spPr/>
      <dgm:t>
        <a:bodyPr/>
        <a:lstStyle/>
        <a:p>
          <a:endParaRPr lang="en-US" sz="1600"/>
        </a:p>
      </dgm:t>
    </dgm:pt>
    <dgm:pt modelId="{D4A93841-8726-4592-9ADE-5D218EF5132C}" type="pres">
      <dgm:prSet presAssocID="{FF7B65AD-24BE-4866-BEC0-197AD6FE6299}" presName="linear" presStyleCnt="0">
        <dgm:presLayoutVars>
          <dgm:dir/>
          <dgm:animLvl val="lvl"/>
          <dgm:resizeHandles val="exact"/>
        </dgm:presLayoutVars>
      </dgm:prSet>
      <dgm:spPr/>
    </dgm:pt>
    <dgm:pt modelId="{3F23B219-3AC9-43F9-A094-9ACD7E9DF39F}" type="pres">
      <dgm:prSet presAssocID="{9170BE4F-B11C-43DF-ABC8-E1EA72B81F83}" presName="parentLin" presStyleCnt="0"/>
      <dgm:spPr/>
    </dgm:pt>
    <dgm:pt modelId="{0603F100-1F7D-48F8-AB3B-7DF2CD86C272}" type="pres">
      <dgm:prSet presAssocID="{9170BE4F-B11C-43DF-ABC8-E1EA72B81F83}" presName="parentLeftMargin" presStyleLbl="node1" presStyleIdx="0" presStyleCnt="5"/>
      <dgm:spPr/>
    </dgm:pt>
    <dgm:pt modelId="{BB7A47C1-6CBF-4E2F-BE55-2BF8A3516C7E}" type="pres">
      <dgm:prSet presAssocID="{9170BE4F-B11C-43DF-ABC8-E1EA72B81F8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5409594-77F4-41DE-8B20-99B5A9CBAB26}" type="pres">
      <dgm:prSet presAssocID="{9170BE4F-B11C-43DF-ABC8-E1EA72B81F83}" presName="negativeSpace" presStyleCnt="0"/>
      <dgm:spPr/>
    </dgm:pt>
    <dgm:pt modelId="{62A857FC-DDA8-4D16-9E9A-F35A51750221}" type="pres">
      <dgm:prSet presAssocID="{9170BE4F-B11C-43DF-ABC8-E1EA72B81F83}" presName="childText" presStyleLbl="conFgAcc1" presStyleIdx="0" presStyleCnt="5">
        <dgm:presLayoutVars>
          <dgm:bulletEnabled val="1"/>
        </dgm:presLayoutVars>
      </dgm:prSet>
      <dgm:spPr/>
    </dgm:pt>
    <dgm:pt modelId="{5786BCB4-D8A5-4C8E-BA1E-7C77DBD495B8}" type="pres">
      <dgm:prSet presAssocID="{955AFFC0-4E82-4FDD-AD2A-65A4CAD1B3A2}" presName="spaceBetweenRectangles" presStyleCnt="0"/>
      <dgm:spPr/>
    </dgm:pt>
    <dgm:pt modelId="{4891E3D0-212F-4432-9C7A-100A77DA61D2}" type="pres">
      <dgm:prSet presAssocID="{A325118D-39DF-4A12-99AF-2ED6FE430BC7}" presName="parentLin" presStyleCnt="0"/>
      <dgm:spPr/>
    </dgm:pt>
    <dgm:pt modelId="{518AD939-22C9-4F08-896B-B9FEF1235BD2}" type="pres">
      <dgm:prSet presAssocID="{A325118D-39DF-4A12-99AF-2ED6FE430BC7}" presName="parentLeftMargin" presStyleLbl="node1" presStyleIdx="0" presStyleCnt="5"/>
      <dgm:spPr/>
    </dgm:pt>
    <dgm:pt modelId="{7F1574E1-F4A8-4DB7-AFC7-C79502195635}" type="pres">
      <dgm:prSet presAssocID="{A325118D-39DF-4A12-99AF-2ED6FE430BC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3ADA56F-B34A-4BF9-A00C-CF0C7295F712}" type="pres">
      <dgm:prSet presAssocID="{A325118D-39DF-4A12-99AF-2ED6FE430BC7}" presName="negativeSpace" presStyleCnt="0"/>
      <dgm:spPr/>
    </dgm:pt>
    <dgm:pt modelId="{610BAA16-4E05-4088-922E-3EBD69E16405}" type="pres">
      <dgm:prSet presAssocID="{A325118D-39DF-4A12-99AF-2ED6FE430BC7}" presName="childText" presStyleLbl="conFgAcc1" presStyleIdx="1" presStyleCnt="5">
        <dgm:presLayoutVars>
          <dgm:bulletEnabled val="1"/>
        </dgm:presLayoutVars>
      </dgm:prSet>
      <dgm:spPr/>
    </dgm:pt>
    <dgm:pt modelId="{CCA9A72A-00A4-4D08-BBB4-56C26F59E498}" type="pres">
      <dgm:prSet presAssocID="{D2D7777A-83CA-4F42-A4E7-55BBC2E169E8}" presName="spaceBetweenRectangles" presStyleCnt="0"/>
      <dgm:spPr/>
    </dgm:pt>
    <dgm:pt modelId="{7FFD0DF1-3141-42E6-87D0-03F95D31F1DD}" type="pres">
      <dgm:prSet presAssocID="{B2B87FAF-D8E3-4071-9912-314FC76A8EC1}" presName="parentLin" presStyleCnt="0"/>
      <dgm:spPr/>
    </dgm:pt>
    <dgm:pt modelId="{5D4DB167-4159-49E8-A34D-B8E231BD1967}" type="pres">
      <dgm:prSet presAssocID="{B2B87FAF-D8E3-4071-9912-314FC76A8EC1}" presName="parentLeftMargin" presStyleLbl="node1" presStyleIdx="1" presStyleCnt="5"/>
      <dgm:spPr/>
    </dgm:pt>
    <dgm:pt modelId="{9F08C798-09BA-43C0-BF33-7827EE225F17}" type="pres">
      <dgm:prSet presAssocID="{B2B87FAF-D8E3-4071-9912-314FC76A8EC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866AA25-0796-4A3D-8F1B-7FE94D8B5011}" type="pres">
      <dgm:prSet presAssocID="{B2B87FAF-D8E3-4071-9912-314FC76A8EC1}" presName="negativeSpace" presStyleCnt="0"/>
      <dgm:spPr/>
    </dgm:pt>
    <dgm:pt modelId="{4EF63173-D4B2-4B92-9AB0-5BD860155E6A}" type="pres">
      <dgm:prSet presAssocID="{B2B87FAF-D8E3-4071-9912-314FC76A8EC1}" presName="childText" presStyleLbl="conFgAcc1" presStyleIdx="2" presStyleCnt="5">
        <dgm:presLayoutVars>
          <dgm:bulletEnabled val="1"/>
        </dgm:presLayoutVars>
      </dgm:prSet>
      <dgm:spPr/>
    </dgm:pt>
    <dgm:pt modelId="{0FC50C77-D2DD-479D-B300-10699CAC39C9}" type="pres">
      <dgm:prSet presAssocID="{4A1D007F-0F3D-4241-BDD2-9CE27C334CD9}" presName="spaceBetweenRectangles" presStyleCnt="0"/>
      <dgm:spPr/>
    </dgm:pt>
    <dgm:pt modelId="{AA4EC4C5-A691-4BB3-B89A-6153602596E4}" type="pres">
      <dgm:prSet presAssocID="{CCB294F7-7A89-4FF9-A45B-35AEBA7FEB6A}" presName="parentLin" presStyleCnt="0"/>
      <dgm:spPr/>
    </dgm:pt>
    <dgm:pt modelId="{2A28F253-0BE8-404E-96C2-78C8255B8832}" type="pres">
      <dgm:prSet presAssocID="{CCB294F7-7A89-4FF9-A45B-35AEBA7FEB6A}" presName="parentLeftMargin" presStyleLbl="node1" presStyleIdx="2" presStyleCnt="5"/>
      <dgm:spPr/>
    </dgm:pt>
    <dgm:pt modelId="{95452E22-8935-4141-9F78-3187D3965E79}" type="pres">
      <dgm:prSet presAssocID="{CCB294F7-7A89-4FF9-A45B-35AEBA7FEB6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681C5C7-FD1F-497F-BBFC-7F6E232C43AB}" type="pres">
      <dgm:prSet presAssocID="{CCB294F7-7A89-4FF9-A45B-35AEBA7FEB6A}" presName="negativeSpace" presStyleCnt="0"/>
      <dgm:spPr/>
    </dgm:pt>
    <dgm:pt modelId="{5A6A7AD7-2C71-4A92-865F-E8F2CF75C012}" type="pres">
      <dgm:prSet presAssocID="{CCB294F7-7A89-4FF9-A45B-35AEBA7FEB6A}" presName="childText" presStyleLbl="conFgAcc1" presStyleIdx="3" presStyleCnt="5">
        <dgm:presLayoutVars>
          <dgm:bulletEnabled val="1"/>
        </dgm:presLayoutVars>
      </dgm:prSet>
      <dgm:spPr/>
    </dgm:pt>
    <dgm:pt modelId="{7A150B16-F156-41AC-AD13-30572A1A66E2}" type="pres">
      <dgm:prSet presAssocID="{2FF7E146-DE63-4A5C-8ED0-6672514BE025}" presName="spaceBetweenRectangles" presStyleCnt="0"/>
      <dgm:spPr/>
    </dgm:pt>
    <dgm:pt modelId="{31EAC28C-6C01-4278-A25E-90E4AF200137}" type="pres">
      <dgm:prSet presAssocID="{D6116C16-1528-4472-9A5C-374D1E9C2DBB}" presName="parentLin" presStyleCnt="0"/>
      <dgm:spPr/>
    </dgm:pt>
    <dgm:pt modelId="{A2856583-D416-4117-A77C-49015D07F161}" type="pres">
      <dgm:prSet presAssocID="{D6116C16-1528-4472-9A5C-374D1E9C2DBB}" presName="parentLeftMargin" presStyleLbl="node1" presStyleIdx="3" presStyleCnt="5"/>
      <dgm:spPr/>
    </dgm:pt>
    <dgm:pt modelId="{70CC5A42-1099-453C-9587-B50DB0876077}" type="pres">
      <dgm:prSet presAssocID="{D6116C16-1528-4472-9A5C-374D1E9C2DB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B4767C5-3F7E-4C71-8B53-087A624F6A8E}" type="pres">
      <dgm:prSet presAssocID="{D6116C16-1528-4472-9A5C-374D1E9C2DBB}" presName="negativeSpace" presStyleCnt="0"/>
      <dgm:spPr/>
    </dgm:pt>
    <dgm:pt modelId="{7E76AF68-C6C2-4BBB-A144-D2296791C240}" type="pres">
      <dgm:prSet presAssocID="{D6116C16-1528-4472-9A5C-374D1E9C2DB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3954706-ECE8-4682-9F77-1F6EAA227319}" type="presOf" srcId="{B2B87FAF-D8E3-4071-9912-314FC76A8EC1}" destId="{9F08C798-09BA-43C0-BF33-7827EE225F17}" srcOrd="1" destOrd="0" presId="urn:microsoft.com/office/officeart/2005/8/layout/list1"/>
    <dgm:cxn modelId="{D968B012-1617-4A64-9321-AEC4E18B99D4}" srcId="{FF7B65AD-24BE-4866-BEC0-197AD6FE6299}" destId="{A325118D-39DF-4A12-99AF-2ED6FE430BC7}" srcOrd="1" destOrd="0" parTransId="{478E9B44-0336-46E2-B2E6-D3AB85C64CB4}" sibTransId="{D2D7777A-83CA-4F42-A4E7-55BBC2E169E8}"/>
    <dgm:cxn modelId="{5859981C-CD5C-4728-BFB9-21B357B291D1}" type="presOf" srcId="{FF7B65AD-24BE-4866-BEC0-197AD6FE6299}" destId="{D4A93841-8726-4592-9ADE-5D218EF5132C}" srcOrd="0" destOrd="0" presId="urn:microsoft.com/office/officeart/2005/8/layout/list1"/>
    <dgm:cxn modelId="{C76EE15E-02DA-4DE2-9A29-ACF93885331C}" type="presOf" srcId="{D6116C16-1528-4472-9A5C-374D1E9C2DBB}" destId="{70CC5A42-1099-453C-9587-B50DB0876077}" srcOrd="1" destOrd="0" presId="urn:microsoft.com/office/officeart/2005/8/layout/list1"/>
    <dgm:cxn modelId="{59572C45-2125-4BE8-AC8F-BA39466DD8DF}" type="presOf" srcId="{CCB294F7-7A89-4FF9-A45B-35AEBA7FEB6A}" destId="{95452E22-8935-4141-9F78-3187D3965E79}" srcOrd="1" destOrd="0" presId="urn:microsoft.com/office/officeart/2005/8/layout/list1"/>
    <dgm:cxn modelId="{10020566-38B0-4F0F-830D-2E19B4EA3013}" type="presOf" srcId="{CCB294F7-7A89-4FF9-A45B-35AEBA7FEB6A}" destId="{2A28F253-0BE8-404E-96C2-78C8255B8832}" srcOrd="0" destOrd="0" presId="urn:microsoft.com/office/officeart/2005/8/layout/list1"/>
    <dgm:cxn modelId="{1626DE56-EF8D-4122-8D79-35569F95D17B}" srcId="{FF7B65AD-24BE-4866-BEC0-197AD6FE6299}" destId="{9170BE4F-B11C-43DF-ABC8-E1EA72B81F83}" srcOrd="0" destOrd="0" parTransId="{EFE4C855-F153-4552-9ED0-A7D8FFA00455}" sibTransId="{955AFFC0-4E82-4FDD-AD2A-65A4CAD1B3A2}"/>
    <dgm:cxn modelId="{29EB0685-FA61-4CD7-93DD-FEA31592D56B}" type="presOf" srcId="{A325118D-39DF-4A12-99AF-2ED6FE430BC7}" destId="{7F1574E1-F4A8-4DB7-AFC7-C79502195635}" srcOrd="1" destOrd="0" presId="urn:microsoft.com/office/officeart/2005/8/layout/list1"/>
    <dgm:cxn modelId="{CD5B399D-8CE3-4045-86C1-EA981E0EEC7B}" type="presOf" srcId="{A325118D-39DF-4A12-99AF-2ED6FE430BC7}" destId="{518AD939-22C9-4F08-896B-B9FEF1235BD2}" srcOrd="0" destOrd="0" presId="urn:microsoft.com/office/officeart/2005/8/layout/list1"/>
    <dgm:cxn modelId="{2E71999E-6B7C-492C-8DA4-3E24BF941E8B}" type="presOf" srcId="{362A9784-7F86-44EC-BB8C-266B487180D9}" destId="{4EF63173-D4B2-4B92-9AB0-5BD860155E6A}" srcOrd="0" destOrd="0" presId="urn:microsoft.com/office/officeart/2005/8/layout/list1"/>
    <dgm:cxn modelId="{79C49D9E-1BBF-40EA-9E4D-A67CA2A91232}" srcId="{B2B87FAF-D8E3-4071-9912-314FC76A8EC1}" destId="{362A9784-7F86-44EC-BB8C-266B487180D9}" srcOrd="0" destOrd="0" parTransId="{3E03C3B3-1394-4A8D-86EE-06025F539D6E}" sibTransId="{726C3AA0-D57C-4036-9291-BACD9D7E2486}"/>
    <dgm:cxn modelId="{32FC24BD-37CB-4D8B-8FE1-246D521ADF91}" type="presOf" srcId="{9170BE4F-B11C-43DF-ABC8-E1EA72B81F83}" destId="{0603F100-1F7D-48F8-AB3B-7DF2CD86C272}" srcOrd="0" destOrd="0" presId="urn:microsoft.com/office/officeart/2005/8/layout/list1"/>
    <dgm:cxn modelId="{4167D4C7-5FFA-4827-80E2-FEDBF4A696CF}" srcId="{FF7B65AD-24BE-4866-BEC0-197AD6FE6299}" destId="{CCB294F7-7A89-4FF9-A45B-35AEBA7FEB6A}" srcOrd="3" destOrd="0" parTransId="{4D45F2C7-E88E-4849-9E04-5C3269C2930E}" sibTransId="{2FF7E146-DE63-4A5C-8ED0-6672514BE025}"/>
    <dgm:cxn modelId="{F593C9CD-3D73-40BE-ABE7-F5C6040478E9}" srcId="{FF7B65AD-24BE-4866-BEC0-197AD6FE6299}" destId="{B2B87FAF-D8E3-4071-9912-314FC76A8EC1}" srcOrd="2" destOrd="0" parTransId="{C4125433-B29A-4E42-8C3E-7A6C68AA44E3}" sibTransId="{4A1D007F-0F3D-4241-BDD2-9CE27C334CD9}"/>
    <dgm:cxn modelId="{F7E7EBD5-2D77-4ABA-B8C8-F7294ADBB6FB}" type="presOf" srcId="{9170BE4F-B11C-43DF-ABC8-E1EA72B81F83}" destId="{BB7A47C1-6CBF-4E2F-BE55-2BF8A3516C7E}" srcOrd="1" destOrd="0" presId="urn:microsoft.com/office/officeart/2005/8/layout/list1"/>
    <dgm:cxn modelId="{D121AFD6-7018-4AF9-8176-743F2922B085}" type="presOf" srcId="{B2B87FAF-D8E3-4071-9912-314FC76A8EC1}" destId="{5D4DB167-4159-49E8-A34D-B8E231BD1967}" srcOrd="0" destOrd="0" presId="urn:microsoft.com/office/officeart/2005/8/layout/list1"/>
    <dgm:cxn modelId="{AC217BDF-FC2E-4985-B7CF-9F260C9F8AFD}" srcId="{FF7B65AD-24BE-4866-BEC0-197AD6FE6299}" destId="{D6116C16-1528-4472-9A5C-374D1E9C2DBB}" srcOrd="4" destOrd="0" parTransId="{C5D6D74E-C0A4-4274-86D8-92569DC42D39}" sibTransId="{1E97698B-1F86-45C2-995E-D401101037D1}"/>
    <dgm:cxn modelId="{68A1DBF4-CD0F-4E87-A879-641B4B0084BF}" type="presOf" srcId="{D6116C16-1528-4472-9A5C-374D1E9C2DBB}" destId="{A2856583-D416-4117-A77C-49015D07F161}" srcOrd="0" destOrd="0" presId="urn:microsoft.com/office/officeart/2005/8/layout/list1"/>
    <dgm:cxn modelId="{476A280C-1893-45B4-9FE6-BAB28E71962F}" type="presParOf" srcId="{D4A93841-8726-4592-9ADE-5D218EF5132C}" destId="{3F23B219-3AC9-43F9-A094-9ACD7E9DF39F}" srcOrd="0" destOrd="0" presId="urn:microsoft.com/office/officeart/2005/8/layout/list1"/>
    <dgm:cxn modelId="{061DACE8-A4EB-4549-A74B-7107E0D5EB39}" type="presParOf" srcId="{3F23B219-3AC9-43F9-A094-9ACD7E9DF39F}" destId="{0603F100-1F7D-48F8-AB3B-7DF2CD86C272}" srcOrd="0" destOrd="0" presId="urn:microsoft.com/office/officeart/2005/8/layout/list1"/>
    <dgm:cxn modelId="{5530A576-3C87-4B14-86D3-903A97C25882}" type="presParOf" srcId="{3F23B219-3AC9-43F9-A094-9ACD7E9DF39F}" destId="{BB7A47C1-6CBF-4E2F-BE55-2BF8A3516C7E}" srcOrd="1" destOrd="0" presId="urn:microsoft.com/office/officeart/2005/8/layout/list1"/>
    <dgm:cxn modelId="{DE628C38-F94B-40D4-9E65-41E9060F9EF4}" type="presParOf" srcId="{D4A93841-8726-4592-9ADE-5D218EF5132C}" destId="{E5409594-77F4-41DE-8B20-99B5A9CBAB26}" srcOrd="1" destOrd="0" presId="urn:microsoft.com/office/officeart/2005/8/layout/list1"/>
    <dgm:cxn modelId="{A2860E6E-E5FC-4C3E-AFD9-5CEEE3323F23}" type="presParOf" srcId="{D4A93841-8726-4592-9ADE-5D218EF5132C}" destId="{62A857FC-DDA8-4D16-9E9A-F35A51750221}" srcOrd="2" destOrd="0" presId="urn:microsoft.com/office/officeart/2005/8/layout/list1"/>
    <dgm:cxn modelId="{B516B9F2-A6A3-4CAA-BFEB-56BD3A18D298}" type="presParOf" srcId="{D4A93841-8726-4592-9ADE-5D218EF5132C}" destId="{5786BCB4-D8A5-4C8E-BA1E-7C77DBD495B8}" srcOrd="3" destOrd="0" presId="urn:microsoft.com/office/officeart/2005/8/layout/list1"/>
    <dgm:cxn modelId="{143AE8FD-1A2E-47D7-A8E0-93A4690527C1}" type="presParOf" srcId="{D4A93841-8726-4592-9ADE-5D218EF5132C}" destId="{4891E3D0-212F-4432-9C7A-100A77DA61D2}" srcOrd="4" destOrd="0" presId="urn:microsoft.com/office/officeart/2005/8/layout/list1"/>
    <dgm:cxn modelId="{39A5B475-2703-4AE9-8FE6-805A77862F34}" type="presParOf" srcId="{4891E3D0-212F-4432-9C7A-100A77DA61D2}" destId="{518AD939-22C9-4F08-896B-B9FEF1235BD2}" srcOrd="0" destOrd="0" presId="urn:microsoft.com/office/officeart/2005/8/layout/list1"/>
    <dgm:cxn modelId="{A3DE2E94-0ABF-4E40-BEC5-C7D97202BA44}" type="presParOf" srcId="{4891E3D0-212F-4432-9C7A-100A77DA61D2}" destId="{7F1574E1-F4A8-4DB7-AFC7-C79502195635}" srcOrd="1" destOrd="0" presId="urn:microsoft.com/office/officeart/2005/8/layout/list1"/>
    <dgm:cxn modelId="{3D5FC3D2-A961-4ED7-A669-295652FEAB6E}" type="presParOf" srcId="{D4A93841-8726-4592-9ADE-5D218EF5132C}" destId="{B3ADA56F-B34A-4BF9-A00C-CF0C7295F712}" srcOrd="5" destOrd="0" presId="urn:microsoft.com/office/officeart/2005/8/layout/list1"/>
    <dgm:cxn modelId="{AA7E9A28-464F-407D-ACFB-2FCF977E123C}" type="presParOf" srcId="{D4A93841-8726-4592-9ADE-5D218EF5132C}" destId="{610BAA16-4E05-4088-922E-3EBD69E16405}" srcOrd="6" destOrd="0" presId="urn:microsoft.com/office/officeart/2005/8/layout/list1"/>
    <dgm:cxn modelId="{DE86C58F-7A9C-4071-8FD1-142B67320802}" type="presParOf" srcId="{D4A93841-8726-4592-9ADE-5D218EF5132C}" destId="{CCA9A72A-00A4-4D08-BBB4-56C26F59E498}" srcOrd="7" destOrd="0" presId="urn:microsoft.com/office/officeart/2005/8/layout/list1"/>
    <dgm:cxn modelId="{2D01618F-CAF5-457E-B077-32D026D4C457}" type="presParOf" srcId="{D4A93841-8726-4592-9ADE-5D218EF5132C}" destId="{7FFD0DF1-3141-42E6-87D0-03F95D31F1DD}" srcOrd="8" destOrd="0" presId="urn:microsoft.com/office/officeart/2005/8/layout/list1"/>
    <dgm:cxn modelId="{C614FE1E-AEF7-4295-BD95-14A67FD45B2F}" type="presParOf" srcId="{7FFD0DF1-3141-42E6-87D0-03F95D31F1DD}" destId="{5D4DB167-4159-49E8-A34D-B8E231BD1967}" srcOrd="0" destOrd="0" presId="urn:microsoft.com/office/officeart/2005/8/layout/list1"/>
    <dgm:cxn modelId="{21DE2499-DFCC-4317-8FB6-A9F4A44CFC43}" type="presParOf" srcId="{7FFD0DF1-3141-42E6-87D0-03F95D31F1DD}" destId="{9F08C798-09BA-43C0-BF33-7827EE225F17}" srcOrd="1" destOrd="0" presId="urn:microsoft.com/office/officeart/2005/8/layout/list1"/>
    <dgm:cxn modelId="{44204B73-E9A7-4C4E-B426-00EA7B64FBE6}" type="presParOf" srcId="{D4A93841-8726-4592-9ADE-5D218EF5132C}" destId="{8866AA25-0796-4A3D-8F1B-7FE94D8B5011}" srcOrd="9" destOrd="0" presId="urn:microsoft.com/office/officeart/2005/8/layout/list1"/>
    <dgm:cxn modelId="{0DAF04BE-6089-4B62-8326-47D7D556F235}" type="presParOf" srcId="{D4A93841-8726-4592-9ADE-5D218EF5132C}" destId="{4EF63173-D4B2-4B92-9AB0-5BD860155E6A}" srcOrd="10" destOrd="0" presId="urn:microsoft.com/office/officeart/2005/8/layout/list1"/>
    <dgm:cxn modelId="{F05BF0A4-DC5D-4B44-A82B-60D54D250F3F}" type="presParOf" srcId="{D4A93841-8726-4592-9ADE-5D218EF5132C}" destId="{0FC50C77-D2DD-479D-B300-10699CAC39C9}" srcOrd="11" destOrd="0" presId="urn:microsoft.com/office/officeart/2005/8/layout/list1"/>
    <dgm:cxn modelId="{1BED2018-8533-4F6C-ACC2-BD255F7B8476}" type="presParOf" srcId="{D4A93841-8726-4592-9ADE-5D218EF5132C}" destId="{AA4EC4C5-A691-4BB3-B89A-6153602596E4}" srcOrd="12" destOrd="0" presId="urn:microsoft.com/office/officeart/2005/8/layout/list1"/>
    <dgm:cxn modelId="{B75C244F-34EA-46DF-9CBA-719E2CEAF238}" type="presParOf" srcId="{AA4EC4C5-A691-4BB3-B89A-6153602596E4}" destId="{2A28F253-0BE8-404E-96C2-78C8255B8832}" srcOrd="0" destOrd="0" presId="urn:microsoft.com/office/officeart/2005/8/layout/list1"/>
    <dgm:cxn modelId="{B13139DE-BA24-4717-BAE8-635A46D6FF66}" type="presParOf" srcId="{AA4EC4C5-A691-4BB3-B89A-6153602596E4}" destId="{95452E22-8935-4141-9F78-3187D3965E79}" srcOrd="1" destOrd="0" presId="urn:microsoft.com/office/officeart/2005/8/layout/list1"/>
    <dgm:cxn modelId="{2A855C95-B525-4FA4-9077-6C747FAC488B}" type="presParOf" srcId="{D4A93841-8726-4592-9ADE-5D218EF5132C}" destId="{5681C5C7-FD1F-497F-BBFC-7F6E232C43AB}" srcOrd="13" destOrd="0" presId="urn:microsoft.com/office/officeart/2005/8/layout/list1"/>
    <dgm:cxn modelId="{5A38BA2E-8283-46AF-8E08-B669E103B25C}" type="presParOf" srcId="{D4A93841-8726-4592-9ADE-5D218EF5132C}" destId="{5A6A7AD7-2C71-4A92-865F-E8F2CF75C012}" srcOrd="14" destOrd="0" presId="urn:microsoft.com/office/officeart/2005/8/layout/list1"/>
    <dgm:cxn modelId="{66265C3B-4AD2-49CD-BFFA-2505E2377A75}" type="presParOf" srcId="{D4A93841-8726-4592-9ADE-5D218EF5132C}" destId="{7A150B16-F156-41AC-AD13-30572A1A66E2}" srcOrd="15" destOrd="0" presId="urn:microsoft.com/office/officeart/2005/8/layout/list1"/>
    <dgm:cxn modelId="{DF1F95B5-AE58-4736-AF33-572218E90A66}" type="presParOf" srcId="{D4A93841-8726-4592-9ADE-5D218EF5132C}" destId="{31EAC28C-6C01-4278-A25E-90E4AF200137}" srcOrd="16" destOrd="0" presId="urn:microsoft.com/office/officeart/2005/8/layout/list1"/>
    <dgm:cxn modelId="{22604D1E-85C4-4AB3-A0B7-540F1B10C3D0}" type="presParOf" srcId="{31EAC28C-6C01-4278-A25E-90E4AF200137}" destId="{A2856583-D416-4117-A77C-49015D07F161}" srcOrd="0" destOrd="0" presId="urn:microsoft.com/office/officeart/2005/8/layout/list1"/>
    <dgm:cxn modelId="{D9AF29A6-7F9C-4E10-B91E-A6D74C6C9386}" type="presParOf" srcId="{31EAC28C-6C01-4278-A25E-90E4AF200137}" destId="{70CC5A42-1099-453C-9587-B50DB0876077}" srcOrd="1" destOrd="0" presId="urn:microsoft.com/office/officeart/2005/8/layout/list1"/>
    <dgm:cxn modelId="{1E7C91A0-0EEA-4B6D-9947-BF318CBDE0C9}" type="presParOf" srcId="{D4A93841-8726-4592-9ADE-5D218EF5132C}" destId="{BB4767C5-3F7E-4C71-8B53-087A624F6A8E}" srcOrd="17" destOrd="0" presId="urn:microsoft.com/office/officeart/2005/8/layout/list1"/>
    <dgm:cxn modelId="{9C9BA8C7-18FC-4E7A-AAE4-1DA347D607FD}" type="presParOf" srcId="{D4A93841-8726-4592-9ADE-5D218EF5132C}" destId="{7E76AF68-C6C2-4BBB-A144-D2296791C24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5ADD7-4CFF-4BBA-87C2-48E977EE7FA3}">
      <dsp:nvSpPr>
        <dsp:cNvPr id="0" name=""/>
        <dsp:cNvSpPr/>
      </dsp:nvSpPr>
      <dsp:spPr>
        <a:xfrm>
          <a:off x="0" y="395212"/>
          <a:ext cx="6089650" cy="540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Full Service Media Park</a:t>
          </a:r>
          <a:endParaRPr lang="en-US" sz="2100" kern="1200"/>
        </a:p>
      </dsp:txBody>
      <dsp:txXfrm>
        <a:off x="26387" y="421599"/>
        <a:ext cx="6036876" cy="487766"/>
      </dsp:txXfrm>
    </dsp:sp>
    <dsp:sp modelId="{3C640912-C6DB-425B-A6C0-97F8D3165492}">
      <dsp:nvSpPr>
        <dsp:cNvPr id="0" name=""/>
        <dsp:cNvSpPr/>
      </dsp:nvSpPr>
      <dsp:spPr>
        <a:xfrm>
          <a:off x="0" y="935752"/>
          <a:ext cx="608965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4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600" kern="1200"/>
            <a:t>1</a:t>
          </a:r>
          <a:r>
            <a:rPr lang="en-IE" sz="1600" kern="1200" baseline="30000"/>
            <a:t>st</a:t>
          </a:r>
          <a:r>
            <a:rPr lang="en-IE" sz="1600" kern="1200"/>
            <a:t> in Ireland</a:t>
          </a:r>
          <a:endParaRPr lang="en-US" sz="1600" kern="1200"/>
        </a:p>
      </dsp:txBody>
      <dsp:txXfrm>
        <a:off x="0" y="935752"/>
        <a:ext cx="6089650" cy="347760"/>
      </dsp:txXfrm>
    </dsp:sp>
    <dsp:sp modelId="{68D4A864-1783-4961-AF1C-E6A0801567AF}">
      <dsp:nvSpPr>
        <dsp:cNvPr id="0" name=""/>
        <dsp:cNvSpPr/>
      </dsp:nvSpPr>
      <dsp:spPr>
        <a:xfrm>
          <a:off x="0" y="1283512"/>
          <a:ext cx="6089650" cy="540540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Film, TV &amp; Digital Content Production Studio Campus</a:t>
          </a:r>
          <a:endParaRPr lang="en-US" sz="2100" kern="1200"/>
        </a:p>
      </dsp:txBody>
      <dsp:txXfrm>
        <a:off x="26387" y="1309899"/>
        <a:ext cx="6036876" cy="487766"/>
      </dsp:txXfrm>
    </dsp:sp>
    <dsp:sp modelId="{FFCE8306-68B4-480C-8993-C623353CE21F}">
      <dsp:nvSpPr>
        <dsp:cNvPr id="0" name=""/>
        <dsp:cNvSpPr/>
      </dsp:nvSpPr>
      <dsp:spPr>
        <a:xfrm>
          <a:off x="0" y="1884532"/>
          <a:ext cx="6089650" cy="54054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Cater for International Markets</a:t>
          </a:r>
          <a:endParaRPr lang="en-US" sz="2100" kern="1200"/>
        </a:p>
      </dsp:txBody>
      <dsp:txXfrm>
        <a:off x="26387" y="1910919"/>
        <a:ext cx="6036876" cy="487766"/>
      </dsp:txXfrm>
    </dsp:sp>
    <dsp:sp modelId="{5C199537-22A9-4F8B-B076-9BE01CDC6046}">
      <dsp:nvSpPr>
        <dsp:cNvPr id="0" name=""/>
        <dsp:cNvSpPr/>
      </dsp:nvSpPr>
      <dsp:spPr>
        <a:xfrm>
          <a:off x="0" y="2485552"/>
          <a:ext cx="6089650" cy="5405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185,000 sq. ft Production Space</a:t>
          </a:r>
          <a:endParaRPr lang="en-US" sz="2100" kern="1200"/>
        </a:p>
      </dsp:txBody>
      <dsp:txXfrm>
        <a:off x="26387" y="2511939"/>
        <a:ext cx="6036876" cy="487766"/>
      </dsp:txXfrm>
    </dsp:sp>
    <dsp:sp modelId="{FFC350A7-D860-4435-9098-F958CE93E0AB}">
      <dsp:nvSpPr>
        <dsp:cNvPr id="0" name=""/>
        <dsp:cNvSpPr/>
      </dsp:nvSpPr>
      <dsp:spPr>
        <a:xfrm>
          <a:off x="0" y="3086572"/>
          <a:ext cx="6089650" cy="54054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100,000 sq. ft Workshop Space</a:t>
          </a:r>
          <a:endParaRPr lang="en-US" sz="2100" kern="1200"/>
        </a:p>
      </dsp:txBody>
      <dsp:txXfrm>
        <a:off x="26387" y="3112959"/>
        <a:ext cx="6036876" cy="487766"/>
      </dsp:txXfrm>
    </dsp:sp>
    <dsp:sp modelId="{C5D1C399-4526-48C2-8442-091AAA890606}">
      <dsp:nvSpPr>
        <dsp:cNvPr id="0" name=""/>
        <dsp:cNvSpPr/>
      </dsp:nvSpPr>
      <dsp:spPr>
        <a:xfrm>
          <a:off x="0" y="3687592"/>
          <a:ext cx="6089650" cy="540540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1000 sq. ft Production Offices</a:t>
          </a:r>
          <a:endParaRPr lang="en-US" sz="2100" kern="1200"/>
        </a:p>
      </dsp:txBody>
      <dsp:txXfrm>
        <a:off x="26387" y="3713979"/>
        <a:ext cx="6036876" cy="487766"/>
      </dsp:txXfrm>
    </dsp:sp>
    <dsp:sp modelId="{7BFD9920-4BC8-4FB6-8EDF-E858474E00E5}">
      <dsp:nvSpPr>
        <dsp:cNvPr id="0" name=""/>
        <dsp:cNvSpPr/>
      </dsp:nvSpPr>
      <dsp:spPr>
        <a:xfrm>
          <a:off x="0" y="4288612"/>
          <a:ext cx="6089650" cy="5405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12 Sound Stages</a:t>
          </a:r>
          <a:endParaRPr lang="en-US" sz="2100" kern="1200"/>
        </a:p>
      </dsp:txBody>
      <dsp:txXfrm>
        <a:off x="26387" y="4314999"/>
        <a:ext cx="6036876" cy="487766"/>
      </dsp:txXfrm>
    </dsp:sp>
    <dsp:sp modelId="{6B3AF77F-CCCB-4C6A-B323-D1EDF81D3255}">
      <dsp:nvSpPr>
        <dsp:cNvPr id="0" name=""/>
        <dsp:cNvSpPr/>
      </dsp:nvSpPr>
      <dsp:spPr>
        <a:xfrm>
          <a:off x="0" y="4829152"/>
          <a:ext cx="608965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4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1600" kern="1200"/>
            <a:t>9 to be constructed initially</a:t>
          </a:r>
          <a:endParaRPr lang="en-US" sz="1600" kern="1200"/>
        </a:p>
      </dsp:txBody>
      <dsp:txXfrm>
        <a:off x="0" y="4829152"/>
        <a:ext cx="6089650" cy="347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857FC-DDA8-4D16-9E9A-F35A51750221}">
      <dsp:nvSpPr>
        <dsp:cNvPr id="0" name=""/>
        <dsp:cNvSpPr/>
      </dsp:nvSpPr>
      <dsp:spPr>
        <a:xfrm>
          <a:off x="0" y="360652"/>
          <a:ext cx="608965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A47C1-6CBF-4E2F-BE55-2BF8A3516C7E}">
      <dsp:nvSpPr>
        <dsp:cNvPr id="0" name=""/>
        <dsp:cNvSpPr/>
      </dsp:nvSpPr>
      <dsp:spPr>
        <a:xfrm>
          <a:off x="304482" y="6412"/>
          <a:ext cx="4262755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122" tIns="0" rIns="1611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€125 million investment in Development of the Media Park</a:t>
          </a:r>
          <a:endParaRPr lang="en-US" sz="1600" kern="1200" dirty="0"/>
        </a:p>
      </dsp:txBody>
      <dsp:txXfrm>
        <a:off x="339067" y="40997"/>
        <a:ext cx="4193585" cy="639310"/>
      </dsp:txXfrm>
    </dsp:sp>
    <dsp:sp modelId="{610BAA16-4E05-4088-922E-3EBD69E16405}">
      <dsp:nvSpPr>
        <dsp:cNvPr id="0" name=""/>
        <dsp:cNvSpPr/>
      </dsp:nvSpPr>
      <dsp:spPr>
        <a:xfrm>
          <a:off x="0" y="1449292"/>
          <a:ext cx="608965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574E1-F4A8-4DB7-AFC7-C79502195635}">
      <dsp:nvSpPr>
        <dsp:cNvPr id="0" name=""/>
        <dsp:cNvSpPr/>
      </dsp:nvSpPr>
      <dsp:spPr>
        <a:xfrm>
          <a:off x="304482" y="1095052"/>
          <a:ext cx="4262755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122" tIns="0" rIns="1611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1800 New Jobs </a:t>
          </a:r>
          <a:endParaRPr lang="en-US" sz="1600" kern="1200"/>
        </a:p>
      </dsp:txBody>
      <dsp:txXfrm>
        <a:off x="339067" y="1129637"/>
        <a:ext cx="4193585" cy="639310"/>
      </dsp:txXfrm>
    </dsp:sp>
    <dsp:sp modelId="{4EF63173-D4B2-4B92-9AB0-5BD860155E6A}">
      <dsp:nvSpPr>
        <dsp:cNvPr id="0" name=""/>
        <dsp:cNvSpPr/>
      </dsp:nvSpPr>
      <dsp:spPr>
        <a:xfrm>
          <a:off x="0" y="2537932"/>
          <a:ext cx="608965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625" tIns="499872" rIns="47262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/>
            <a:t>Ratio typical of similar facilities elsewhere</a:t>
          </a:r>
          <a:endParaRPr lang="en-US" sz="1600" kern="1200"/>
        </a:p>
      </dsp:txBody>
      <dsp:txXfrm>
        <a:off x="0" y="2537932"/>
        <a:ext cx="6089650" cy="850500"/>
      </dsp:txXfrm>
    </dsp:sp>
    <dsp:sp modelId="{9F08C798-09BA-43C0-BF33-7827EE225F17}">
      <dsp:nvSpPr>
        <dsp:cNvPr id="0" name=""/>
        <dsp:cNvSpPr/>
      </dsp:nvSpPr>
      <dsp:spPr>
        <a:xfrm>
          <a:off x="304482" y="2183692"/>
          <a:ext cx="4262755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122" tIns="0" rIns="1611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Plus c. 1800 Ancillary jobs</a:t>
          </a:r>
          <a:endParaRPr lang="en-US" sz="1600" kern="1200"/>
        </a:p>
      </dsp:txBody>
      <dsp:txXfrm>
        <a:off x="339067" y="2218277"/>
        <a:ext cx="4193585" cy="639310"/>
      </dsp:txXfrm>
    </dsp:sp>
    <dsp:sp modelId="{5A6A7AD7-2C71-4A92-865F-E8F2CF75C012}">
      <dsp:nvSpPr>
        <dsp:cNvPr id="0" name=""/>
        <dsp:cNvSpPr/>
      </dsp:nvSpPr>
      <dsp:spPr>
        <a:xfrm>
          <a:off x="0" y="3872272"/>
          <a:ext cx="608965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52E22-8935-4141-9F78-3187D3965E79}">
      <dsp:nvSpPr>
        <dsp:cNvPr id="0" name=""/>
        <dsp:cNvSpPr/>
      </dsp:nvSpPr>
      <dsp:spPr>
        <a:xfrm>
          <a:off x="304482" y="3518032"/>
          <a:ext cx="4262755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122" tIns="0" rIns="1611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At Construction stage 1200 -1500 jobs </a:t>
          </a:r>
          <a:endParaRPr lang="en-US" sz="1600" kern="1200" dirty="0"/>
        </a:p>
      </dsp:txBody>
      <dsp:txXfrm>
        <a:off x="339067" y="3552617"/>
        <a:ext cx="4193585" cy="639310"/>
      </dsp:txXfrm>
    </dsp:sp>
    <dsp:sp modelId="{7E76AF68-C6C2-4BBB-A144-D2296791C240}">
      <dsp:nvSpPr>
        <dsp:cNvPr id="0" name=""/>
        <dsp:cNvSpPr/>
      </dsp:nvSpPr>
      <dsp:spPr>
        <a:xfrm>
          <a:off x="0" y="4960912"/>
          <a:ext cx="608965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C5A42-1099-453C-9587-B50DB0876077}">
      <dsp:nvSpPr>
        <dsp:cNvPr id="0" name=""/>
        <dsp:cNvSpPr/>
      </dsp:nvSpPr>
      <dsp:spPr>
        <a:xfrm>
          <a:off x="304482" y="4606672"/>
          <a:ext cx="4262755" cy="7084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122" tIns="0" rIns="1611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c. 150 Consultants /Advisers on the project</a:t>
          </a:r>
          <a:endParaRPr lang="en-US" sz="1600" kern="1200"/>
        </a:p>
      </dsp:txBody>
      <dsp:txXfrm>
        <a:off x="339067" y="4641257"/>
        <a:ext cx="4193585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DB6A0-6A99-4F3E-92E3-26249C395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1C8BC-5647-4276-8CEE-E065E7CE4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B533C-CFB6-4FE9-B034-63B8BD22D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07/06/2021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436AB-CB89-4280-83DB-F92B6E6B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39329-EB76-42F7-BA42-A1C193B8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467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E22B-682B-49C9-B560-E48F5A9F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CE45A-6458-4438-9092-EE6BBD757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0973E-C9E3-4225-9573-E846D1A4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07/06/2021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75494-ED35-40EA-8060-BE2851988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57247-F4BC-4AFB-9DD3-DCB4FA32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831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C4079-1A1D-4B33-A335-F99957F28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BC204-41DF-4155-B631-5A47D5ABA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971E6-ECE0-468E-ABC9-8D45C90E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07/06/2021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9ECB6-7D90-4541-A2B7-192ED97A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F17B7-49AF-454E-8C2B-6FB8B215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399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D15D-C5F9-4B60-A1AA-8C882D3E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1B49-07DD-4BC1-A7D3-BF253E26E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3E156-5F72-4944-9B79-0BF6D5FD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07/06/2021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B5C78-6369-4012-9DF6-AF038096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425A6-CBA3-4481-B0F4-F37976C0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626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3298-A783-4EAF-B113-3F1A99E3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D8141-B141-4516-A3A1-5168F69DA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E2C49-BD60-491F-8CD7-DBE98158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07/06/2021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5C040-BA79-4569-B8EA-998A2F07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147C7-7C39-47E3-8265-EAA96DC6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9F5BF-0838-4242-B3DE-0635B06C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366A-B2E4-4ECA-808A-93ADF4B6D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36612-ACFB-4B28-981A-5B022DB36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64CF8-6A3D-4E8A-AA44-D42967E1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07/06/2021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C1C72-1B94-4C05-BD32-999690E2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D3BEB-DA4E-4768-8668-B002B716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953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E8E7-2FA0-4CDA-903C-E33A662D7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2B944-BBF7-4448-A122-6FAA91836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5B359-5370-485D-AC5A-7975CC051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143C9-35CB-43AF-A93E-CA178C1C1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67CF5-6BD1-4D5C-8083-3A601FD1F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D54BE4-6C9D-4A4F-831C-E21BE2E5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07/06/2021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FB161B-8B11-498D-BD04-FC978EB7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C9F8B-BB3A-4BE4-8EAD-ED68F633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650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1100-755F-4341-B4F5-2BA3119D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2049A-DED0-4E98-BEF5-8D3D0989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07/06/2021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6EE14-70A1-465A-82F8-67CA7757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B6117-3425-41A4-8537-022337A2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992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017A4A-EFD3-4679-B1CC-D70D9F01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07/06/2021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EC6F3-EEFE-463D-A7E0-56E096D38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42390-70DA-4727-8BEA-E532AFD3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287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F91D-9D40-4118-968F-E3BC670A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4ADC-A2DE-4AEF-A0F5-C7796F7AE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3AF54-CFF3-427D-89D9-11D4C50BE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DCCCE-4E55-4003-BBFD-F25503E9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07/06/2021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51237-51CC-474A-80E9-22256476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2010E-E926-4B86-9081-0A15AACE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975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FD95-1A4B-481C-8ECB-3CC46C7A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A7FD7-C3F4-40EE-935B-7AA19A9FC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BEFEF-E06A-450D-9320-1F4A9F6EA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B05A0-EA59-4B01-975C-87558A76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1D1-6DE5-4E32-AA45-32929F1938E8}" type="datetimeFigureOut">
              <a:rPr lang="en-IE" smtClean="0"/>
              <a:t>07/06/2021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88A44-79E6-4B24-813A-3534F07B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5B360-0EEC-4FF8-9C39-86BEDD07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687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3BD9A-0214-4F92-BD33-4F6D44F3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25BF7-FA21-40DF-90D3-56FF7AF29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BA2BB-F26B-46A8-9E8C-927D5D072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D91D1-6DE5-4E32-AA45-32929F1938E8}" type="datetimeFigureOut">
              <a:rPr lang="en-IE" smtClean="0"/>
              <a:t>07/06/2021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AE0EC-4382-4BD3-B557-764A6C429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625CE-5560-4579-ABD5-FCE01BB1B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F422-F99F-487B-8AC8-8FA2100819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192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669A-53D9-45B4-B7A7-6A6F68363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616" y="2127363"/>
            <a:ext cx="6181344" cy="2603274"/>
          </a:xfrm>
        </p:spPr>
        <p:txBody>
          <a:bodyPr anchor="ctr">
            <a:normAutofit/>
          </a:bodyPr>
          <a:lstStyle/>
          <a:p>
            <a:pPr algn="r"/>
            <a:r>
              <a:rPr lang="en-IE" sz="5400"/>
              <a:t>Section 183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6C290-927B-46DF-B17A-B8DF09EB0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9768" y="2127363"/>
            <a:ext cx="2642616" cy="2603274"/>
          </a:xfrm>
        </p:spPr>
        <p:txBody>
          <a:bodyPr anchor="ctr">
            <a:normAutofit/>
          </a:bodyPr>
          <a:lstStyle/>
          <a:p>
            <a:pPr algn="l"/>
            <a:r>
              <a:rPr lang="en-IE" dirty="0"/>
              <a:t>Disposal of 56 Acres at Grange Castle West to Lens Media Ltd.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112B77-14CB-4EA4-AC83-BAC0FD498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016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74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EDEE7-4C47-489C-81DF-24DE6806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Lens Media - Development Proposal for Site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2E9C5B-21B4-4549-900F-63C6FF6D2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066776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009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97339-A992-49C6-A972-FDA1CC13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Proposed Site Layout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08FC3C-6E9E-4FC9-8128-3541D77A1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458930"/>
            <a:ext cx="10515600" cy="4718033"/>
          </a:xfrm>
        </p:spPr>
      </p:pic>
    </p:spTree>
    <p:extLst>
      <p:ext uri="{BB962C8B-B14F-4D97-AF65-F5344CB8AC3E}">
        <p14:creationId xmlns:p14="http://schemas.microsoft.com/office/powerpoint/2010/main" val="42656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9F53B-4A32-4AEB-BEBC-1DA065AB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</a:rPr>
              <a:t>Economic Development of the County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CBE126-1771-4A5D-8E7C-F08CDC1C5A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274042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4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3A482-802A-49B2-89D3-A153C08F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IE" sz="2800"/>
              <a:t>Disposal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AF42-6F62-4285-826D-270DE2D67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IE" sz="2000" dirty="0"/>
              <a:t>c. 56 Acres in total</a:t>
            </a:r>
          </a:p>
          <a:p>
            <a:r>
              <a:rPr lang="en-IE" sz="2000" dirty="0"/>
              <a:t>c. 48 acres at €550,000 per acre.</a:t>
            </a:r>
          </a:p>
          <a:p>
            <a:r>
              <a:rPr lang="en-IE" sz="2000" dirty="0"/>
              <a:t>c. 8 acres at €137,500 per acre [undevelopable portion of site] </a:t>
            </a:r>
          </a:p>
          <a:p>
            <a:r>
              <a:rPr lang="en-IE" sz="2000" dirty="0"/>
              <a:t>Subject to Terms &amp; Conditions as listed in Headed Item Report.</a:t>
            </a:r>
          </a:p>
          <a:p>
            <a:endParaRPr lang="en-IE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EE13B-8F69-4D6F-B5E2-BA51A04AA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530" y="926333"/>
            <a:ext cx="6688477" cy="50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06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large white building&#10;&#10;Description automatically generated">
            <a:extLst>
              <a:ext uri="{FF2B5EF4-FFF2-40B4-BE49-F238E27FC236}">
                <a16:creationId xmlns:a16="http://schemas.microsoft.com/office/drawing/2014/main" id="{A356293E-9BB2-487D-8F95-8DD73F4E8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466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30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162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Section 183 </vt:lpstr>
      <vt:lpstr>Lens Media - Development Proposal for Site</vt:lpstr>
      <vt:lpstr>Proposed Site Layout </vt:lpstr>
      <vt:lpstr>Economic Development of the County</vt:lpstr>
      <vt:lpstr>Disposal Terms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183</dc:title>
  <dc:creator>Laura Leonard</dc:creator>
  <cp:lastModifiedBy>Laura Leonard</cp:lastModifiedBy>
  <cp:revision>9</cp:revision>
  <dcterms:created xsi:type="dcterms:W3CDTF">2020-05-01T11:04:29Z</dcterms:created>
  <dcterms:modified xsi:type="dcterms:W3CDTF">2021-06-08T15:31:21Z</dcterms:modified>
</cp:coreProperties>
</file>